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heme/themeOverride3.xml" ContentType="application/vnd.openxmlformats-officedocument.themeOverride+xml"/>
  <Override PartName="/ppt/charts/chart9.xml" ContentType="application/vnd.openxmlformats-officedocument.drawingml.chart+xml"/>
  <Override PartName="/ppt/theme/themeOverride4.xml" ContentType="application/vnd.openxmlformats-officedocument.themeOverrid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theme/themeOverride5.xml" ContentType="application/vnd.openxmlformats-officedocument.themeOverride+xml"/>
  <Override PartName="/ppt/charts/chart14.xml" ContentType="application/vnd.openxmlformats-officedocument.drawingml.chart+xml"/>
  <Override PartName="/ppt/theme/themeOverride6.xml" ContentType="application/vnd.openxmlformats-officedocument.themeOverride+xml"/>
  <Override PartName="/ppt/charts/chart15.xml" ContentType="application/vnd.openxmlformats-officedocument.drawingml.chart+xml"/>
  <Override PartName="/ppt/theme/themeOverride7.xml" ContentType="application/vnd.openxmlformats-officedocument.themeOverride+xml"/>
  <Override PartName="/ppt/charts/chart16.xml" ContentType="application/vnd.openxmlformats-officedocument.drawingml.chart+xml"/>
  <Override PartName="/ppt/theme/themeOverride8.xml" ContentType="application/vnd.openxmlformats-officedocument.themeOverride+xml"/>
  <Override PartName="/ppt/charts/chart17.xml" ContentType="application/vnd.openxmlformats-officedocument.drawingml.chart+xml"/>
  <Override PartName="/ppt/theme/themeOverride9.xml" ContentType="application/vnd.openxmlformats-officedocument.themeOverride+xml"/>
  <Override PartName="/ppt/drawings/drawing1.xml" ContentType="application/vnd.openxmlformats-officedocument.drawingml.chartshapes+xml"/>
  <Override PartName="/ppt/charts/chart18.xml" ContentType="application/vnd.openxmlformats-officedocument.drawingml.chart+xml"/>
  <Override PartName="/ppt/charts/chart19.xml" ContentType="application/vnd.openxmlformats-officedocument.drawingml.chart+xml"/>
  <Override PartName="/ppt/drawings/drawing2.xml" ContentType="application/vnd.openxmlformats-officedocument.drawingml.chartshapes+xml"/>
  <Override PartName="/ppt/charts/chart20.xml" ContentType="application/vnd.openxmlformats-officedocument.drawingml.chart+xml"/>
  <Override PartName="/ppt/theme/themeOverride10.xml" ContentType="application/vnd.openxmlformats-officedocument.themeOverride+xml"/>
  <Override PartName="/ppt/theme/themeOverride11.xml" ContentType="application/vnd.openxmlformats-officedocument.themeOverride+xml"/>
  <Override PartName="/ppt/charts/chart21.xml" ContentType="application/vnd.openxmlformats-officedocument.drawingml.chart+xml"/>
  <Override PartName="/ppt/theme/themeOverride12.xml" ContentType="application/vnd.openxmlformats-officedocument.themeOverride+xml"/>
  <Override PartName="/ppt/charts/chart22.xml" ContentType="application/vnd.openxmlformats-officedocument.drawingml.chart+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notesSlides/notesSlide1.xml" ContentType="application/vnd.openxmlformats-officedocument.presentationml.notesSl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charts/chart23.xml" ContentType="application/vnd.openxmlformats-officedocument.drawingml.chart+xml"/>
  <Override PartName="/ppt/theme/themeOverride21.xml" ContentType="application/vnd.openxmlformats-officedocument.themeOverride+xml"/>
  <Override PartName="/ppt/notesSlides/notesSlide2.xml" ContentType="application/vnd.openxmlformats-officedocument.presentationml.notesSlide+xml"/>
  <Override PartName="/ppt/theme/themeOverride22.xml" ContentType="application/vnd.openxmlformats-officedocument.themeOverride+xml"/>
  <Override PartName="/ppt/theme/themeOverride2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9"/>
  </p:notesMasterIdLst>
  <p:handoutMasterIdLst>
    <p:handoutMasterId r:id="rId50"/>
  </p:handoutMasterIdLst>
  <p:sldIdLst>
    <p:sldId id="259" r:id="rId5"/>
    <p:sldId id="308" r:id="rId6"/>
    <p:sldId id="321" r:id="rId7"/>
    <p:sldId id="335" r:id="rId8"/>
    <p:sldId id="329" r:id="rId9"/>
    <p:sldId id="337" r:id="rId10"/>
    <p:sldId id="338" r:id="rId11"/>
    <p:sldId id="325" r:id="rId12"/>
    <p:sldId id="326" r:id="rId13"/>
    <p:sldId id="327" r:id="rId14"/>
    <p:sldId id="346" r:id="rId15"/>
    <p:sldId id="348" r:id="rId16"/>
    <p:sldId id="339" r:id="rId17"/>
    <p:sldId id="328" r:id="rId18"/>
    <p:sldId id="323" r:id="rId19"/>
    <p:sldId id="355" r:id="rId20"/>
    <p:sldId id="331" r:id="rId21"/>
    <p:sldId id="330" r:id="rId22"/>
    <p:sldId id="349" r:id="rId23"/>
    <p:sldId id="356" r:id="rId24"/>
    <p:sldId id="350" r:id="rId25"/>
    <p:sldId id="305" r:id="rId26"/>
    <p:sldId id="365" r:id="rId27"/>
    <p:sldId id="366" r:id="rId28"/>
    <p:sldId id="362" r:id="rId29"/>
    <p:sldId id="363" r:id="rId30"/>
    <p:sldId id="360" r:id="rId31"/>
    <p:sldId id="333" r:id="rId32"/>
    <p:sldId id="318" r:id="rId33"/>
    <p:sldId id="364" r:id="rId34"/>
    <p:sldId id="316" r:id="rId35"/>
    <p:sldId id="317" r:id="rId36"/>
    <p:sldId id="361" r:id="rId37"/>
    <p:sldId id="342" r:id="rId38"/>
    <p:sldId id="343" r:id="rId39"/>
    <p:sldId id="344" r:id="rId40"/>
    <p:sldId id="358" r:id="rId41"/>
    <p:sldId id="353" r:id="rId42"/>
    <p:sldId id="354" r:id="rId43"/>
    <p:sldId id="357" r:id="rId44"/>
    <p:sldId id="359" r:id="rId45"/>
    <p:sldId id="320" r:id="rId46"/>
    <p:sldId id="319" r:id="rId47"/>
    <p:sldId id="340" r:id="rId4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50" autoAdjust="0"/>
    <p:restoredTop sz="92230" autoAdjust="0"/>
  </p:normalViewPr>
  <p:slideViewPr>
    <p:cSldViewPr>
      <p:cViewPr>
        <p:scale>
          <a:sx n="80" d="100"/>
          <a:sy n="80" d="100"/>
        </p:scale>
        <p:origin x="-528" y="-72"/>
      </p:cViewPr>
      <p:guideLst>
        <p:guide orient="horz" pos="1253"/>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Projects\11T\MBHSP101\MBHSP101_TestData_v4.xlsm"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Projects\11T\MBHSP101\MBHSP101_TestData_v4.xlsm"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conferences\1412_11Treview\1412_11TreviewQuench.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conferences\1412_11Treview\1412_11TreviewQuench.xlsx" TargetMode="Externa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5.xml"/></Relationships>
</file>

<file path=ppt/charts/_rels/chart14.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6.xml"/></Relationships>
</file>

<file path=ppt/charts/_rels/chart15.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7.xml"/></Relationships>
</file>

<file path=ppt/charts/_rels/chart16.xml.rels><?xml version="1.0" encoding="UTF-8" standalone="yes"?>
<Relationships xmlns="http://schemas.openxmlformats.org/package/2006/relationships"><Relationship Id="rId2" Type="http://schemas.openxmlformats.org/officeDocument/2006/relationships/oleObject" Target="file:///C:\conferences\1412_11Treview\Quench\Review_CalculationResults.xlsx" TargetMode="External"/><Relationship Id="rId1" Type="http://schemas.openxmlformats.org/officeDocument/2006/relationships/themeOverride" Target="../theme/themeOverride8.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conferences\1412_11Treview\Quench\Review_CalculationResults.xlsx" TargetMode="External"/><Relationship Id="rId1" Type="http://schemas.openxmlformats.org/officeDocument/2006/relationships/themeOverride" Target="../theme/themeOverride9.xml"/></Relationships>
</file>

<file path=ppt/charts/_rels/chart18.xml.rels><?xml version="1.0" encoding="UTF-8" standalone="yes"?>
<Relationships xmlns="http://schemas.openxmlformats.org/package/2006/relationships"><Relationship Id="rId1" Type="http://schemas.openxmlformats.org/officeDocument/2006/relationships/oleObject" Target="file:///C:\Projects\11T\MBHSP101\MBHSP101_QHtests_3.xlsm" TargetMode="Externa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Projects\11T\MBHSM101\MBHSM101_TestData_v6.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Projects\11T\MBHSP101\MBHSP101_TestData_v4.xlsm" TargetMode="External"/></Relationships>
</file>

<file path=ppt/charts/_rels/chart20.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10.xml"/></Relationships>
</file>

<file path=ppt/charts/_rels/chart21.xml.rels><?xml version="1.0" encoding="UTF-8" standalone="yes"?>
<Relationships xmlns="http://schemas.openxmlformats.org/package/2006/relationships"><Relationship Id="rId1" Type="http://schemas.openxmlformats.org/officeDocument/2006/relationships/oleObject" Target="file:///\\cern.ch\dfs\Users\s\suizquie\Desktop\MBHSM101\Copy%20of%20MBHSM101_TestData_v1.xlsm"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Projects\11T\Trace\11T_tracetest.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Projects\11T\QUENCH\QH\ILheaters\141114_InterLayerHeaters_11T.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file:///C:\conferences\1412_11Treview\Quench\longitudinal2.xlsx" TargetMode="External"/></Relationships>
</file>

<file path=ppt/charts/_rels/chart5.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1" Type="http://schemas.openxmlformats.org/officeDocument/2006/relationships/oleObject" Target="file:///C:\Projects\11T\MBHSP101\MBHSP101_TestData_v4.xlsm"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Projects\11T\MBHSM101\MBHSM101_TestData_v6.xlsm"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C:\conferences\1412_11Treview\1412_11TreviewQuench.xlsx" TargetMode="External"/><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2" Type="http://schemas.openxmlformats.org/officeDocument/2006/relationships/oleObject" Target="file:///C:\Users\suizquie\AppData\Local\Microsoft\Windows\Temporary%20Internet%20Files\Content.Outlook\ZNDTBVE1\DelayVSPd.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3630448316981638E-2"/>
          <c:y val="8.5409783547031021E-2"/>
          <c:w val="0.93480170107126903"/>
          <c:h val="0.66488306746455828"/>
        </c:manualLayout>
      </c:layout>
      <c:scatterChart>
        <c:scatterStyle val="smoothMarker"/>
        <c:varyColors val="0"/>
        <c:ser>
          <c:idx val="0"/>
          <c:order val="0"/>
          <c:spPr>
            <a:ln>
              <a:solidFill>
                <a:schemeClr val="tx1"/>
              </a:solidFill>
            </a:ln>
          </c:spPr>
          <c:marker>
            <c:symbol val="none"/>
          </c:marker>
          <c:xVal>
            <c:numRef>
              <c:f>MIITs_QHtests!$P$36:$P$235</c:f>
              <c:numCache>
                <c:formatCode>0.00E+00</c:formatCode>
                <c:ptCount val="200"/>
                <c:pt idx="0" formatCode="General">
                  <c:v>0</c:v>
                </c:pt>
                <c:pt idx="1">
                  <c:v>0.20100000000000001</c:v>
                </c:pt>
                <c:pt idx="2">
                  <c:v>0.20200000000000001</c:v>
                </c:pt>
                <c:pt idx="3">
                  <c:v>0.20300000000000001</c:v>
                </c:pt>
                <c:pt idx="4">
                  <c:v>0.20400000000000001</c:v>
                </c:pt>
                <c:pt idx="5">
                  <c:v>0.20500000000000002</c:v>
                </c:pt>
                <c:pt idx="6">
                  <c:v>0.20600000000000002</c:v>
                </c:pt>
                <c:pt idx="7">
                  <c:v>0.20700000000000002</c:v>
                </c:pt>
                <c:pt idx="8">
                  <c:v>0.20800000000000002</c:v>
                </c:pt>
                <c:pt idx="9">
                  <c:v>0.20900000000000002</c:v>
                </c:pt>
                <c:pt idx="10">
                  <c:v>0.21000000000000002</c:v>
                </c:pt>
                <c:pt idx="11">
                  <c:v>0.21100000000000002</c:v>
                </c:pt>
                <c:pt idx="12">
                  <c:v>0.21200000000000002</c:v>
                </c:pt>
                <c:pt idx="13">
                  <c:v>0.21300000000000002</c:v>
                </c:pt>
                <c:pt idx="14">
                  <c:v>0.21400000000000002</c:v>
                </c:pt>
                <c:pt idx="15">
                  <c:v>0.21500000000000002</c:v>
                </c:pt>
                <c:pt idx="16">
                  <c:v>0.21600000000000003</c:v>
                </c:pt>
                <c:pt idx="17">
                  <c:v>0.21700000000000003</c:v>
                </c:pt>
                <c:pt idx="18">
                  <c:v>0.218</c:v>
                </c:pt>
                <c:pt idx="19">
                  <c:v>0.219</c:v>
                </c:pt>
                <c:pt idx="20">
                  <c:v>0.22</c:v>
                </c:pt>
                <c:pt idx="21">
                  <c:v>0.221</c:v>
                </c:pt>
                <c:pt idx="22">
                  <c:v>0.222</c:v>
                </c:pt>
                <c:pt idx="23">
                  <c:v>0.223</c:v>
                </c:pt>
                <c:pt idx="24">
                  <c:v>0.224</c:v>
                </c:pt>
                <c:pt idx="25">
                  <c:v>0.22500000000000001</c:v>
                </c:pt>
                <c:pt idx="26">
                  <c:v>0.22600000000000001</c:v>
                </c:pt>
                <c:pt idx="27">
                  <c:v>0.22700000000000001</c:v>
                </c:pt>
                <c:pt idx="28">
                  <c:v>0.22800000000000001</c:v>
                </c:pt>
                <c:pt idx="29">
                  <c:v>0.22900000000000001</c:v>
                </c:pt>
                <c:pt idx="30">
                  <c:v>0.23</c:v>
                </c:pt>
                <c:pt idx="31">
                  <c:v>0.23100000000000001</c:v>
                </c:pt>
                <c:pt idx="32">
                  <c:v>0.23200000000000001</c:v>
                </c:pt>
                <c:pt idx="33">
                  <c:v>0.23300000000000001</c:v>
                </c:pt>
                <c:pt idx="34">
                  <c:v>0.23400000000000001</c:v>
                </c:pt>
                <c:pt idx="35">
                  <c:v>0.23500000000000001</c:v>
                </c:pt>
                <c:pt idx="36">
                  <c:v>0.23600000000000002</c:v>
                </c:pt>
                <c:pt idx="37">
                  <c:v>0.23700000000000002</c:v>
                </c:pt>
                <c:pt idx="38">
                  <c:v>0.23800000000000002</c:v>
                </c:pt>
                <c:pt idx="39">
                  <c:v>0.23900000000000002</c:v>
                </c:pt>
                <c:pt idx="40">
                  <c:v>0.24000000000000002</c:v>
                </c:pt>
                <c:pt idx="41">
                  <c:v>0.24100000000000002</c:v>
                </c:pt>
                <c:pt idx="42">
                  <c:v>0.24200000000000002</c:v>
                </c:pt>
                <c:pt idx="43">
                  <c:v>0.24299999999999999</c:v>
                </c:pt>
                <c:pt idx="44">
                  <c:v>0.24399999999999999</c:v>
                </c:pt>
                <c:pt idx="45">
                  <c:v>0.245</c:v>
                </c:pt>
                <c:pt idx="46">
                  <c:v>0.246</c:v>
                </c:pt>
                <c:pt idx="47">
                  <c:v>0.247</c:v>
                </c:pt>
                <c:pt idx="48">
                  <c:v>0.248</c:v>
                </c:pt>
                <c:pt idx="49">
                  <c:v>0.249</c:v>
                </c:pt>
                <c:pt idx="50">
                  <c:v>0.25</c:v>
                </c:pt>
                <c:pt idx="51">
                  <c:v>0.251</c:v>
                </c:pt>
                <c:pt idx="52">
                  <c:v>0.252</c:v>
                </c:pt>
                <c:pt idx="53">
                  <c:v>0.253</c:v>
                </c:pt>
                <c:pt idx="54">
                  <c:v>0.254</c:v>
                </c:pt>
                <c:pt idx="55">
                  <c:v>0.255</c:v>
                </c:pt>
                <c:pt idx="56">
                  <c:v>0.25600000000000001</c:v>
                </c:pt>
                <c:pt idx="57">
                  <c:v>0.25700000000000001</c:v>
                </c:pt>
                <c:pt idx="58">
                  <c:v>0.25800000000000001</c:v>
                </c:pt>
                <c:pt idx="59">
                  <c:v>0.25900000000000001</c:v>
                </c:pt>
                <c:pt idx="60">
                  <c:v>0.26</c:v>
                </c:pt>
                <c:pt idx="61">
                  <c:v>0.26100000000000001</c:v>
                </c:pt>
                <c:pt idx="62">
                  <c:v>0.26200000000000001</c:v>
                </c:pt>
                <c:pt idx="63">
                  <c:v>0.26300000000000001</c:v>
                </c:pt>
                <c:pt idx="64">
                  <c:v>0.26400000000000001</c:v>
                </c:pt>
                <c:pt idx="65">
                  <c:v>0.26500000000000001</c:v>
                </c:pt>
                <c:pt idx="66">
                  <c:v>0.26600000000000001</c:v>
                </c:pt>
                <c:pt idx="67">
                  <c:v>0.26700000000000002</c:v>
                </c:pt>
                <c:pt idx="68">
                  <c:v>0.26800000000000002</c:v>
                </c:pt>
                <c:pt idx="69">
                  <c:v>0.26900000000000002</c:v>
                </c:pt>
                <c:pt idx="70">
                  <c:v>0.27</c:v>
                </c:pt>
                <c:pt idx="71">
                  <c:v>0.27100000000000002</c:v>
                </c:pt>
                <c:pt idx="72">
                  <c:v>0.27200000000000002</c:v>
                </c:pt>
                <c:pt idx="73">
                  <c:v>0.27300000000000002</c:v>
                </c:pt>
                <c:pt idx="74">
                  <c:v>0.27400000000000002</c:v>
                </c:pt>
                <c:pt idx="75">
                  <c:v>0.27500000000000002</c:v>
                </c:pt>
                <c:pt idx="76">
                  <c:v>0.27600000000000002</c:v>
                </c:pt>
                <c:pt idx="77">
                  <c:v>0.27700000000000002</c:v>
                </c:pt>
                <c:pt idx="78">
                  <c:v>0.27800000000000002</c:v>
                </c:pt>
                <c:pt idx="79">
                  <c:v>0.27900000000000003</c:v>
                </c:pt>
                <c:pt idx="80">
                  <c:v>0.28000000000000003</c:v>
                </c:pt>
                <c:pt idx="81">
                  <c:v>0.28100000000000003</c:v>
                </c:pt>
                <c:pt idx="82">
                  <c:v>0.28200000000000003</c:v>
                </c:pt>
                <c:pt idx="83">
                  <c:v>0.28300000000000003</c:v>
                </c:pt>
                <c:pt idx="84">
                  <c:v>0.28400000000000003</c:v>
                </c:pt>
                <c:pt idx="85">
                  <c:v>0.28500000000000003</c:v>
                </c:pt>
                <c:pt idx="86">
                  <c:v>0.28600000000000003</c:v>
                </c:pt>
                <c:pt idx="87">
                  <c:v>0.28700000000000003</c:v>
                </c:pt>
                <c:pt idx="88">
                  <c:v>0.28800000000000003</c:v>
                </c:pt>
                <c:pt idx="89">
                  <c:v>0.28900000000000003</c:v>
                </c:pt>
                <c:pt idx="90">
                  <c:v>0.29000000000000004</c:v>
                </c:pt>
                <c:pt idx="91">
                  <c:v>0.29100000000000004</c:v>
                </c:pt>
                <c:pt idx="92">
                  <c:v>0.29200000000000004</c:v>
                </c:pt>
                <c:pt idx="93">
                  <c:v>0.29300000000000004</c:v>
                </c:pt>
                <c:pt idx="94">
                  <c:v>0.29400000000000004</c:v>
                </c:pt>
                <c:pt idx="95">
                  <c:v>0.29500000000000004</c:v>
                </c:pt>
                <c:pt idx="96">
                  <c:v>0.29600000000000004</c:v>
                </c:pt>
                <c:pt idx="97">
                  <c:v>0.29700000000000004</c:v>
                </c:pt>
                <c:pt idx="98">
                  <c:v>0.29800000000000004</c:v>
                </c:pt>
                <c:pt idx="99">
                  <c:v>0.29900000000000004</c:v>
                </c:pt>
                <c:pt idx="100">
                  <c:v>0.30000000000000004</c:v>
                </c:pt>
                <c:pt idx="101">
                  <c:v>0.30100000000000005</c:v>
                </c:pt>
                <c:pt idx="102">
                  <c:v>0.30199999999999999</c:v>
                </c:pt>
                <c:pt idx="103">
                  <c:v>0.30299999999999999</c:v>
                </c:pt>
                <c:pt idx="104">
                  <c:v>0.30399999999999999</c:v>
                </c:pt>
                <c:pt idx="105">
                  <c:v>0.30499999999999999</c:v>
                </c:pt>
                <c:pt idx="106">
                  <c:v>0.30599999999999999</c:v>
                </c:pt>
                <c:pt idx="107">
                  <c:v>0.307</c:v>
                </c:pt>
                <c:pt idx="108">
                  <c:v>0.308</c:v>
                </c:pt>
                <c:pt idx="109">
                  <c:v>0.309</c:v>
                </c:pt>
                <c:pt idx="110">
                  <c:v>0.31</c:v>
                </c:pt>
                <c:pt idx="111">
                  <c:v>0.311</c:v>
                </c:pt>
                <c:pt idx="112">
                  <c:v>0.312</c:v>
                </c:pt>
                <c:pt idx="113">
                  <c:v>0.313</c:v>
                </c:pt>
                <c:pt idx="114">
                  <c:v>0.314</c:v>
                </c:pt>
                <c:pt idx="115">
                  <c:v>0.315</c:v>
                </c:pt>
                <c:pt idx="116">
                  <c:v>0.316</c:v>
                </c:pt>
                <c:pt idx="117">
                  <c:v>0.317</c:v>
                </c:pt>
                <c:pt idx="118">
                  <c:v>0.318</c:v>
                </c:pt>
                <c:pt idx="119">
                  <c:v>0.31900000000000001</c:v>
                </c:pt>
                <c:pt idx="120">
                  <c:v>0.32</c:v>
                </c:pt>
                <c:pt idx="121">
                  <c:v>0.32100000000000001</c:v>
                </c:pt>
                <c:pt idx="122">
                  <c:v>0.32200000000000001</c:v>
                </c:pt>
                <c:pt idx="123">
                  <c:v>0.32300000000000001</c:v>
                </c:pt>
                <c:pt idx="124">
                  <c:v>0.32400000000000001</c:v>
                </c:pt>
                <c:pt idx="125">
                  <c:v>0.32500000000000001</c:v>
                </c:pt>
                <c:pt idx="126">
                  <c:v>0.32600000000000001</c:v>
                </c:pt>
                <c:pt idx="127">
                  <c:v>0.32700000000000001</c:v>
                </c:pt>
                <c:pt idx="128">
                  <c:v>0.32800000000000001</c:v>
                </c:pt>
                <c:pt idx="129">
                  <c:v>0.32900000000000001</c:v>
                </c:pt>
                <c:pt idx="130">
                  <c:v>0.33</c:v>
                </c:pt>
                <c:pt idx="131">
                  <c:v>0.33100000000000002</c:v>
                </c:pt>
                <c:pt idx="132">
                  <c:v>0.33200000000000002</c:v>
                </c:pt>
                <c:pt idx="133">
                  <c:v>0.33300000000000002</c:v>
                </c:pt>
                <c:pt idx="134">
                  <c:v>0.33400000000000002</c:v>
                </c:pt>
                <c:pt idx="135">
                  <c:v>0.33500000000000002</c:v>
                </c:pt>
                <c:pt idx="136">
                  <c:v>0.33600000000000002</c:v>
                </c:pt>
                <c:pt idx="137">
                  <c:v>0.33700000000000002</c:v>
                </c:pt>
                <c:pt idx="138">
                  <c:v>0.33800000000000002</c:v>
                </c:pt>
                <c:pt idx="139">
                  <c:v>0.33900000000000002</c:v>
                </c:pt>
                <c:pt idx="140">
                  <c:v>0.34</c:v>
                </c:pt>
                <c:pt idx="141">
                  <c:v>0.34099999999999997</c:v>
                </c:pt>
                <c:pt idx="142">
                  <c:v>0.34199999999999997</c:v>
                </c:pt>
                <c:pt idx="143">
                  <c:v>0.34299999999999997</c:v>
                </c:pt>
                <c:pt idx="144">
                  <c:v>0.34399999999999997</c:v>
                </c:pt>
                <c:pt idx="145">
                  <c:v>0.34499999999999997</c:v>
                </c:pt>
                <c:pt idx="146">
                  <c:v>0.34599999999999997</c:v>
                </c:pt>
                <c:pt idx="147">
                  <c:v>0.34699999999999998</c:v>
                </c:pt>
                <c:pt idx="148">
                  <c:v>0.34799999999999998</c:v>
                </c:pt>
                <c:pt idx="149">
                  <c:v>0.34899999999999998</c:v>
                </c:pt>
                <c:pt idx="150">
                  <c:v>0.35</c:v>
                </c:pt>
                <c:pt idx="151">
                  <c:v>0.35099999999999998</c:v>
                </c:pt>
                <c:pt idx="152">
                  <c:v>0.35199999999999998</c:v>
                </c:pt>
                <c:pt idx="153">
                  <c:v>0.35299999999999998</c:v>
                </c:pt>
                <c:pt idx="154">
                  <c:v>0.35399999999999998</c:v>
                </c:pt>
                <c:pt idx="155">
                  <c:v>0.35499999999999998</c:v>
                </c:pt>
                <c:pt idx="156">
                  <c:v>0.35599999999999998</c:v>
                </c:pt>
                <c:pt idx="157">
                  <c:v>0.35699999999999998</c:v>
                </c:pt>
                <c:pt idx="158">
                  <c:v>0.35799999999999998</c:v>
                </c:pt>
                <c:pt idx="159">
                  <c:v>0.35899999999999999</c:v>
                </c:pt>
                <c:pt idx="160">
                  <c:v>0.36</c:v>
                </c:pt>
                <c:pt idx="161">
                  <c:v>0.36099999999999999</c:v>
                </c:pt>
                <c:pt idx="162">
                  <c:v>0.36199999999999999</c:v>
                </c:pt>
                <c:pt idx="163">
                  <c:v>0.36299999999999999</c:v>
                </c:pt>
                <c:pt idx="164">
                  <c:v>0.36399999999999999</c:v>
                </c:pt>
                <c:pt idx="165">
                  <c:v>0.36499999999999999</c:v>
                </c:pt>
                <c:pt idx="166">
                  <c:v>0.36599999999999999</c:v>
                </c:pt>
                <c:pt idx="167">
                  <c:v>0.36699999999999999</c:v>
                </c:pt>
                <c:pt idx="168">
                  <c:v>0.36799999999999999</c:v>
                </c:pt>
                <c:pt idx="169">
                  <c:v>0.36899999999999999</c:v>
                </c:pt>
                <c:pt idx="170">
                  <c:v>0.37</c:v>
                </c:pt>
                <c:pt idx="171">
                  <c:v>0.371</c:v>
                </c:pt>
                <c:pt idx="172">
                  <c:v>0.372</c:v>
                </c:pt>
                <c:pt idx="173">
                  <c:v>0.373</c:v>
                </c:pt>
                <c:pt idx="174">
                  <c:v>0.374</c:v>
                </c:pt>
                <c:pt idx="175">
                  <c:v>0.375</c:v>
                </c:pt>
                <c:pt idx="176">
                  <c:v>0.376</c:v>
                </c:pt>
                <c:pt idx="177">
                  <c:v>0.377</c:v>
                </c:pt>
                <c:pt idx="178">
                  <c:v>0.378</c:v>
                </c:pt>
                <c:pt idx="179">
                  <c:v>0.379</c:v>
                </c:pt>
                <c:pt idx="180">
                  <c:v>0.38</c:v>
                </c:pt>
                <c:pt idx="181">
                  <c:v>0.38100000000000001</c:v>
                </c:pt>
                <c:pt idx="182">
                  <c:v>0.38200000000000001</c:v>
                </c:pt>
                <c:pt idx="183">
                  <c:v>0.38300000000000001</c:v>
                </c:pt>
                <c:pt idx="184">
                  <c:v>0.38400000000000001</c:v>
                </c:pt>
                <c:pt idx="185">
                  <c:v>0.38500000000000001</c:v>
                </c:pt>
                <c:pt idx="186">
                  <c:v>0.38600000000000001</c:v>
                </c:pt>
                <c:pt idx="187">
                  <c:v>0.38700000000000001</c:v>
                </c:pt>
                <c:pt idx="188">
                  <c:v>0.38800000000000001</c:v>
                </c:pt>
                <c:pt idx="189">
                  <c:v>0.38900000000000001</c:v>
                </c:pt>
                <c:pt idx="190">
                  <c:v>0.39</c:v>
                </c:pt>
                <c:pt idx="191">
                  <c:v>0.39100000000000001</c:v>
                </c:pt>
                <c:pt idx="192">
                  <c:v>0.39200000000000002</c:v>
                </c:pt>
                <c:pt idx="193">
                  <c:v>0.39300000000000002</c:v>
                </c:pt>
                <c:pt idx="194">
                  <c:v>0.39400000000000002</c:v>
                </c:pt>
                <c:pt idx="195">
                  <c:v>0.39500000000000002</c:v>
                </c:pt>
                <c:pt idx="196">
                  <c:v>0.39600000000000002</c:v>
                </c:pt>
                <c:pt idx="197">
                  <c:v>0.39700000000000002</c:v>
                </c:pt>
                <c:pt idx="198">
                  <c:v>0.39800000000000002</c:v>
                </c:pt>
                <c:pt idx="199">
                  <c:v>0.39900000000000002</c:v>
                </c:pt>
              </c:numCache>
            </c:numRef>
          </c:xVal>
          <c:yVal>
            <c:numRef>
              <c:f>MIITs_QHtests!$Q$36:$Q$235</c:f>
              <c:numCache>
                <c:formatCode>0.00E+00</c:formatCode>
                <c:ptCount val="200"/>
                <c:pt idx="0">
                  <c:v>11850</c:v>
                </c:pt>
                <c:pt idx="1">
                  <c:v>11850</c:v>
                </c:pt>
                <c:pt idx="2">
                  <c:v>11847.845454545455</c:v>
                </c:pt>
                <c:pt idx="3">
                  <c:v>11845.690909090908</c:v>
                </c:pt>
                <c:pt idx="4">
                  <c:v>11841.381818181819</c:v>
                </c:pt>
                <c:pt idx="5">
                  <c:v>11837.072727272727</c:v>
                </c:pt>
                <c:pt idx="6">
                  <c:v>11831.686363636363</c:v>
                </c:pt>
                <c:pt idx="7">
                  <c:v>11827.377272727272</c:v>
                </c:pt>
                <c:pt idx="8">
                  <c:v>11821.990909090908</c:v>
                </c:pt>
                <c:pt idx="9">
                  <c:v>11816.604545454546</c:v>
                </c:pt>
                <c:pt idx="10">
                  <c:v>11810.140909090909</c:v>
                </c:pt>
                <c:pt idx="11">
                  <c:v>11803.677272727273</c:v>
                </c:pt>
                <c:pt idx="12">
                  <c:v>11796.136363636364</c:v>
                </c:pt>
                <c:pt idx="13">
                  <c:v>11786.440909090908</c:v>
                </c:pt>
                <c:pt idx="14">
                  <c:v>11774.59090909091</c:v>
                </c:pt>
                <c:pt idx="15">
                  <c:v>11760.586363636363</c:v>
                </c:pt>
                <c:pt idx="16">
                  <c:v>11744.427272727273</c:v>
                </c:pt>
                <c:pt idx="17">
                  <c:v>11726.113636363636</c:v>
                </c:pt>
                <c:pt idx="18">
                  <c:v>11708.877272727272</c:v>
                </c:pt>
                <c:pt idx="19">
                  <c:v>11689.486363636363</c:v>
                </c:pt>
                <c:pt idx="20">
                  <c:v>11669.018181818181</c:v>
                </c:pt>
                <c:pt idx="21">
                  <c:v>11647.472727272727</c:v>
                </c:pt>
                <c:pt idx="22">
                  <c:v>11624.849999999999</c:v>
                </c:pt>
                <c:pt idx="23">
                  <c:v>11600.072727272727</c:v>
                </c:pt>
                <c:pt idx="24">
                  <c:v>11575.295454545454</c:v>
                </c:pt>
                <c:pt idx="25">
                  <c:v>11547.286363636364</c:v>
                </c:pt>
                <c:pt idx="26">
                  <c:v>11518.199999999999</c:v>
                </c:pt>
                <c:pt idx="27">
                  <c:v>11488.036363636364</c:v>
                </c:pt>
                <c:pt idx="28">
                  <c:v>11456.795454545454</c:v>
                </c:pt>
                <c:pt idx="29">
                  <c:v>11424.477272727272</c:v>
                </c:pt>
                <c:pt idx="30">
                  <c:v>11391.081818181818</c:v>
                </c:pt>
                <c:pt idx="31">
                  <c:v>11356.609090909091</c:v>
                </c:pt>
                <c:pt idx="32">
                  <c:v>11321.05909090909</c:v>
                </c:pt>
                <c:pt idx="33">
                  <c:v>11283.354545454546</c:v>
                </c:pt>
                <c:pt idx="34">
                  <c:v>11244.572727272727</c:v>
                </c:pt>
                <c:pt idx="35">
                  <c:v>11205.790909090909</c:v>
                </c:pt>
                <c:pt idx="36">
                  <c:v>11164.854545454546</c:v>
                </c:pt>
                <c:pt idx="37">
                  <c:v>11121.763636363636</c:v>
                </c:pt>
                <c:pt idx="38">
                  <c:v>11078.672727272728</c:v>
                </c:pt>
                <c:pt idx="39">
                  <c:v>11033.427272727273</c:v>
                </c:pt>
                <c:pt idx="40">
                  <c:v>10987.104545454546</c:v>
                </c:pt>
                <c:pt idx="41">
                  <c:v>10939.704545454546</c:v>
                </c:pt>
                <c:pt idx="42">
                  <c:v>10890.15</c:v>
                </c:pt>
                <c:pt idx="43">
                  <c:v>10840.595454545455</c:v>
                </c:pt>
                <c:pt idx="44">
                  <c:v>10788.886363636364</c:v>
                </c:pt>
                <c:pt idx="45">
                  <c:v>10735.884545454544</c:v>
                </c:pt>
                <c:pt idx="46">
                  <c:v>10681.482272727271</c:v>
                </c:pt>
                <c:pt idx="47">
                  <c:v>10625.787272727273</c:v>
                </c:pt>
                <c:pt idx="48">
                  <c:v>10568.799545454545</c:v>
                </c:pt>
                <c:pt idx="49">
                  <c:v>10510.195909090908</c:v>
                </c:pt>
                <c:pt idx="50">
                  <c:v>10450.084090909091</c:v>
                </c:pt>
                <c:pt idx="51">
                  <c:v>10388.787272727273</c:v>
                </c:pt>
                <c:pt idx="52">
                  <c:v>10325.982272727271</c:v>
                </c:pt>
                <c:pt idx="53">
                  <c:v>10261.776818181817</c:v>
                </c:pt>
                <c:pt idx="54">
                  <c:v>10195.847727272727</c:v>
                </c:pt>
                <c:pt idx="55">
                  <c:v>10129.056818181818</c:v>
                </c:pt>
                <c:pt idx="56">
                  <c:v>10060.326818181818</c:v>
                </c:pt>
                <c:pt idx="57">
                  <c:v>9990.3040909090905</c:v>
                </c:pt>
                <c:pt idx="58">
                  <c:v>9919.4195454545443</c:v>
                </c:pt>
                <c:pt idx="59">
                  <c:v>9846.5959090909091</c:v>
                </c:pt>
                <c:pt idx="60">
                  <c:v>9772.6949999999997</c:v>
                </c:pt>
                <c:pt idx="61">
                  <c:v>9697.0704545454537</c:v>
                </c:pt>
                <c:pt idx="62">
                  <c:v>9620.5840909090912</c:v>
                </c:pt>
                <c:pt idx="63">
                  <c:v>9542.4818181818191</c:v>
                </c:pt>
                <c:pt idx="64">
                  <c:v>9462.9790909090916</c:v>
                </c:pt>
                <c:pt idx="65">
                  <c:v>9382.5068181818187</c:v>
                </c:pt>
                <c:pt idx="66">
                  <c:v>9300.9572727272716</c:v>
                </c:pt>
                <c:pt idx="67">
                  <c:v>9218.3304545454539</c:v>
                </c:pt>
                <c:pt idx="68">
                  <c:v>9134.4109090909096</c:v>
                </c:pt>
                <c:pt idx="69">
                  <c:v>9049.6295454545452</c:v>
                </c:pt>
                <c:pt idx="70">
                  <c:v>8963.8786363636355</c:v>
                </c:pt>
                <c:pt idx="71">
                  <c:v>8877.1581818181803</c:v>
                </c:pt>
                <c:pt idx="72">
                  <c:v>8789.4681818181816</c:v>
                </c:pt>
                <c:pt idx="73">
                  <c:v>8700.1622727272734</c:v>
                </c:pt>
                <c:pt idx="74">
                  <c:v>8611.3950000000004</c:v>
                </c:pt>
                <c:pt idx="75">
                  <c:v>8519.8268181818185</c:v>
                </c:pt>
                <c:pt idx="76">
                  <c:v>8429.551363636363</c:v>
                </c:pt>
                <c:pt idx="77">
                  <c:v>8337.1213636363645</c:v>
                </c:pt>
                <c:pt idx="78">
                  <c:v>8245.6609090909078</c:v>
                </c:pt>
                <c:pt idx="79">
                  <c:v>8153.4463636363644</c:v>
                </c:pt>
                <c:pt idx="80">
                  <c:v>8058.4309090909082</c:v>
                </c:pt>
                <c:pt idx="81">
                  <c:v>7964.7081818181814</c:v>
                </c:pt>
                <c:pt idx="82">
                  <c:v>7871.0931818181816</c:v>
                </c:pt>
                <c:pt idx="83">
                  <c:v>7776.4009090909094</c:v>
                </c:pt>
                <c:pt idx="84">
                  <c:v>7682.3549999999996</c:v>
                </c:pt>
                <c:pt idx="85">
                  <c:v>7586.693181818182</c:v>
                </c:pt>
                <c:pt idx="86">
                  <c:v>7493.8322727272725</c:v>
                </c:pt>
                <c:pt idx="87">
                  <c:v>7398.9245454545453</c:v>
                </c:pt>
                <c:pt idx="88">
                  <c:v>7304.2322727272722</c:v>
                </c:pt>
                <c:pt idx="89">
                  <c:v>7209.1090909090908</c:v>
                </c:pt>
                <c:pt idx="90">
                  <c:v>7110.7540909090903</c:v>
                </c:pt>
                <c:pt idx="91">
                  <c:v>7019.2936363636363</c:v>
                </c:pt>
                <c:pt idx="92">
                  <c:v>6923.7395454545449</c:v>
                </c:pt>
                <c:pt idx="93">
                  <c:v>6826.2463636363645</c:v>
                </c:pt>
                <c:pt idx="94">
                  <c:v>6735.647727272727</c:v>
                </c:pt>
                <c:pt idx="95">
                  <c:v>6640.3090909090906</c:v>
                </c:pt>
                <c:pt idx="96">
                  <c:v>6547.5559090909082</c:v>
                </c:pt>
                <c:pt idx="97">
                  <c:v>6453.9409090909085</c:v>
                </c:pt>
                <c:pt idx="98">
                  <c:v>6360.7568181818178</c:v>
                </c:pt>
                <c:pt idx="99">
                  <c:v>6268.0036363636355</c:v>
                </c:pt>
                <c:pt idx="100">
                  <c:v>6175.7890909090902</c:v>
                </c:pt>
                <c:pt idx="101">
                  <c:v>6084.2209090909082</c:v>
                </c:pt>
                <c:pt idx="102">
                  <c:v>5993.1913636363633</c:v>
                </c:pt>
                <c:pt idx="103">
                  <c:v>5902.8081818181809</c:v>
                </c:pt>
                <c:pt idx="104">
                  <c:v>5813.0713636363644</c:v>
                </c:pt>
                <c:pt idx="105">
                  <c:v>5723.9809090909084</c:v>
                </c:pt>
                <c:pt idx="106">
                  <c:v>5635.7522727272726</c:v>
                </c:pt>
                <c:pt idx="107">
                  <c:v>5548.1699999999992</c:v>
                </c:pt>
                <c:pt idx="108">
                  <c:v>5461.3418181818188</c:v>
                </c:pt>
                <c:pt idx="109">
                  <c:v>5375.375454545454</c:v>
                </c:pt>
                <c:pt idx="110">
                  <c:v>5290.2709090909093</c:v>
                </c:pt>
                <c:pt idx="111">
                  <c:v>5205.920454545455</c:v>
                </c:pt>
                <c:pt idx="112">
                  <c:v>5122.431818181818</c:v>
                </c:pt>
                <c:pt idx="113">
                  <c:v>5039.8050000000003</c:v>
                </c:pt>
                <c:pt idx="114">
                  <c:v>4958.147727272727</c:v>
                </c:pt>
                <c:pt idx="115">
                  <c:v>4877.352272727273</c:v>
                </c:pt>
                <c:pt idx="116">
                  <c:v>4797.5263636363634</c:v>
                </c:pt>
                <c:pt idx="117">
                  <c:v>4718.562272727273</c:v>
                </c:pt>
                <c:pt idx="118">
                  <c:v>4640.5677272727271</c:v>
                </c:pt>
                <c:pt idx="119">
                  <c:v>4563.5427272727266</c:v>
                </c:pt>
                <c:pt idx="120">
                  <c:v>4487.4872727272732</c:v>
                </c:pt>
                <c:pt idx="121">
                  <c:v>4412.2936363636363</c:v>
                </c:pt>
                <c:pt idx="122">
                  <c:v>4338.1772727272728</c:v>
                </c:pt>
                <c:pt idx="123">
                  <c:v>4265.0304545454546</c:v>
                </c:pt>
                <c:pt idx="124">
                  <c:v>4192.7454545454539</c:v>
                </c:pt>
                <c:pt idx="125">
                  <c:v>4121.5377272727274</c:v>
                </c:pt>
                <c:pt idx="126">
                  <c:v>4051.2995454545453</c:v>
                </c:pt>
                <c:pt idx="127">
                  <c:v>3982.0309090909086</c:v>
                </c:pt>
                <c:pt idx="128">
                  <c:v>3913.7318181818177</c:v>
                </c:pt>
                <c:pt idx="129">
                  <c:v>3846.4022727272722</c:v>
                </c:pt>
                <c:pt idx="130">
                  <c:v>3780.0422727272726</c:v>
                </c:pt>
                <c:pt idx="131">
                  <c:v>3714.6518181818178</c:v>
                </c:pt>
                <c:pt idx="132">
                  <c:v>3650.1231818181823</c:v>
                </c:pt>
                <c:pt idx="133">
                  <c:v>3586.6718181818183</c:v>
                </c:pt>
                <c:pt idx="134">
                  <c:v>3524.1899999999996</c:v>
                </c:pt>
                <c:pt idx="135">
                  <c:v>3462.5699999999997</c:v>
                </c:pt>
                <c:pt idx="136">
                  <c:v>3402.0272727272722</c:v>
                </c:pt>
                <c:pt idx="137">
                  <c:v>3342.3463636363635</c:v>
                </c:pt>
                <c:pt idx="138">
                  <c:v>3283.5272727272722</c:v>
                </c:pt>
                <c:pt idx="139">
                  <c:v>3225.6777272727272</c:v>
                </c:pt>
                <c:pt idx="140">
                  <c:v>3168.7977272727276</c:v>
                </c:pt>
                <c:pt idx="141">
                  <c:v>3112.7795454545453</c:v>
                </c:pt>
                <c:pt idx="142">
                  <c:v>3057.6231818181823</c:v>
                </c:pt>
                <c:pt idx="143">
                  <c:v>3003.4363636363632</c:v>
                </c:pt>
                <c:pt idx="144">
                  <c:v>2950.1113636363634</c:v>
                </c:pt>
                <c:pt idx="145">
                  <c:v>2897.6481818181819</c:v>
                </c:pt>
                <c:pt idx="146">
                  <c:v>2846.0468181818183</c:v>
                </c:pt>
                <c:pt idx="147">
                  <c:v>2795.1995454545449</c:v>
                </c:pt>
                <c:pt idx="148">
                  <c:v>2745.3218181818183</c:v>
                </c:pt>
                <c:pt idx="149">
                  <c:v>2696.1981818181816</c:v>
                </c:pt>
                <c:pt idx="150">
                  <c:v>2647.9363636363637</c:v>
                </c:pt>
                <c:pt idx="151">
                  <c:v>2600.5363636363636</c:v>
                </c:pt>
                <c:pt idx="152">
                  <c:v>2553.8904545454543</c:v>
                </c:pt>
                <c:pt idx="153">
                  <c:v>2507.9986363636363</c:v>
                </c:pt>
                <c:pt idx="154">
                  <c:v>2462.860909090909</c:v>
                </c:pt>
                <c:pt idx="155">
                  <c:v>2418.5849999999996</c:v>
                </c:pt>
                <c:pt idx="156">
                  <c:v>2375.0631818181814</c:v>
                </c:pt>
                <c:pt idx="157">
                  <c:v>2332.187727272727</c:v>
                </c:pt>
                <c:pt idx="158">
                  <c:v>2290.1740909090909</c:v>
                </c:pt>
                <c:pt idx="159">
                  <c:v>2248.806818181818</c:v>
                </c:pt>
                <c:pt idx="160">
                  <c:v>2208.1936363636364</c:v>
                </c:pt>
                <c:pt idx="161">
                  <c:v>2168.3345454545456</c:v>
                </c:pt>
                <c:pt idx="162">
                  <c:v>2129.1218181818181</c:v>
                </c:pt>
                <c:pt idx="163">
                  <c:v>2090.5554545454543</c:v>
                </c:pt>
                <c:pt idx="164">
                  <c:v>2052.6354545454546</c:v>
                </c:pt>
                <c:pt idx="165">
                  <c:v>2015.4695454545456</c:v>
                </c:pt>
                <c:pt idx="166">
                  <c:v>1978.95</c:v>
                </c:pt>
                <c:pt idx="167">
                  <c:v>1943.0768181818182</c:v>
                </c:pt>
                <c:pt idx="168">
                  <c:v>1907.7422727272728</c:v>
                </c:pt>
                <c:pt idx="169">
                  <c:v>1873.161818181818</c:v>
                </c:pt>
                <c:pt idx="170">
                  <c:v>1839.12</c:v>
                </c:pt>
                <c:pt idx="171">
                  <c:v>1805.7245454545455</c:v>
                </c:pt>
                <c:pt idx="172">
                  <c:v>1772.8677272727271</c:v>
                </c:pt>
                <c:pt idx="173">
                  <c:v>1740.6572727272726</c:v>
                </c:pt>
                <c:pt idx="174">
                  <c:v>1708.9854545454546</c:v>
                </c:pt>
                <c:pt idx="175">
                  <c:v>1677.9599999999998</c:v>
                </c:pt>
                <c:pt idx="176">
                  <c:v>1647.3654545454547</c:v>
                </c:pt>
                <c:pt idx="177">
                  <c:v>1617.4172727272728</c:v>
                </c:pt>
                <c:pt idx="178">
                  <c:v>1587.8999999999999</c:v>
                </c:pt>
                <c:pt idx="179">
                  <c:v>1559.0290909090909</c:v>
                </c:pt>
                <c:pt idx="180">
                  <c:v>1530.5890909090908</c:v>
                </c:pt>
                <c:pt idx="181">
                  <c:v>1502.6877272727274</c:v>
                </c:pt>
                <c:pt idx="182">
                  <c:v>1475.3249999999998</c:v>
                </c:pt>
                <c:pt idx="183">
                  <c:v>1448.3931818181818</c:v>
                </c:pt>
                <c:pt idx="184">
                  <c:v>1422</c:v>
                </c:pt>
                <c:pt idx="185">
                  <c:v>1396.1454545454546</c:v>
                </c:pt>
                <c:pt idx="186">
                  <c:v>1370.6140909090909</c:v>
                </c:pt>
                <c:pt idx="187">
                  <c:v>1345.6213636363636</c:v>
                </c:pt>
                <c:pt idx="188">
                  <c:v>1321.0595454545453</c:v>
                </c:pt>
                <c:pt idx="189">
                  <c:v>1297.0363636363636</c:v>
                </c:pt>
                <c:pt idx="190">
                  <c:v>1273.3363636363636</c:v>
                </c:pt>
                <c:pt idx="191">
                  <c:v>1250.0672727272727</c:v>
                </c:pt>
                <c:pt idx="192">
                  <c:v>1227.2290909090909</c:v>
                </c:pt>
                <c:pt idx="193">
                  <c:v>1204.8218181818183</c:v>
                </c:pt>
                <c:pt idx="194">
                  <c:v>1182.8454545454545</c:v>
                </c:pt>
                <c:pt idx="195">
                  <c:v>1161.3</c:v>
                </c:pt>
                <c:pt idx="196">
                  <c:v>1140.0777272727273</c:v>
                </c:pt>
                <c:pt idx="197">
                  <c:v>1119.2863636363636</c:v>
                </c:pt>
                <c:pt idx="198">
                  <c:v>1098.8181818181818</c:v>
                </c:pt>
                <c:pt idx="199">
                  <c:v>1078.7809090909091</c:v>
                </c:pt>
              </c:numCache>
            </c:numRef>
          </c:yVal>
          <c:smooth val="1"/>
        </c:ser>
        <c:dLbls>
          <c:showLegendKey val="0"/>
          <c:showVal val="0"/>
          <c:showCatName val="0"/>
          <c:showSerName val="0"/>
          <c:showPercent val="0"/>
          <c:showBubbleSize val="0"/>
        </c:dLbls>
        <c:axId val="81121280"/>
        <c:axId val="81123200"/>
      </c:scatterChart>
      <c:valAx>
        <c:axId val="81121280"/>
        <c:scaling>
          <c:orientation val="minMax"/>
        </c:scaling>
        <c:delete val="0"/>
        <c:axPos val="b"/>
        <c:title>
          <c:tx>
            <c:rich>
              <a:bodyPr/>
              <a:lstStyle/>
              <a:p>
                <a:pPr>
                  <a:defRPr/>
                </a:pPr>
                <a:r>
                  <a:rPr lang="en-GB"/>
                  <a:t>time</a:t>
                </a:r>
              </a:p>
            </c:rich>
          </c:tx>
          <c:layout/>
          <c:overlay val="0"/>
        </c:title>
        <c:numFmt formatCode="General" sourceLinked="1"/>
        <c:majorTickMark val="out"/>
        <c:minorTickMark val="none"/>
        <c:tickLblPos val="nextTo"/>
        <c:txPr>
          <a:bodyPr/>
          <a:lstStyle/>
          <a:p>
            <a:pPr>
              <a:defRPr sz="300">
                <a:solidFill>
                  <a:schemeClr val="bg1"/>
                </a:solidFill>
              </a:defRPr>
            </a:pPr>
            <a:endParaRPr lang="en-US"/>
          </a:p>
        </c:txPr>
        <c:crossAx val="81123200"/>
        <c:crosses val="autoZero"/>
        <c:crossBetween val="midCat"/>
      </c:valAx>
      <c:valAx>
        <c:axId val="81123200"/>
        <c:scaling>
          <c:orientation val="minMax"/>
        </c:scaling>
        <c:delete val="0"/>
        <c:axPos val="l"/>
        <c:title>
          <c:tx>
            <c:rich>
              <a:bodyPr rot="-5400000" vert="horz"/>
              <a:lstStyle/>
              <a:p>
                <a:pPr>
                  <a:defRPr/>
                </a:pPr>
                <a:r>
                  <a:rPr lang="en-GB"/>
                  <a:t>Current</a:t>
                </a:r>
              </a:p>
            </c:rich>
          </c:tx>
          <c:layout/>
          <c:overlay val="0"/>
        </c:title>
        <c:numFmt formatCode="0.00E+00" sourceLinked="1"/>
        <c:majorTickMark val="out"/>
        <c:minorTickMark val="none"/>
        <c:tickLblPos val="nextTo"/>
        <c:txPr>
          <a:bodyPr/>
          <a:lstStyle/>
          <a:p>
            <a:pPr>
              <a:defRPr sz="100">
                <a:solidFill>
                  <a:schemeClr val="bg1"/>
                </a:solidFill>
              </a:defRPr>
            </a:pPr>
            <a:endParaRPr lang="en-US"/>
          </a:p>
        </c:txPr>
        <c:crossAx val="81121280"/>
        <c:crosses val="autoZero"/>
        <c:crossBetween val="midCat"/>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3630448316981638E-2"/>
          <c:y val="8.5409783547031021E-2"/>
          <c:w val="0.93480170107126903"/>
          <c:h val="0.66488306746455828"/>
        </c:manualLayout>
      </c:layout>
      <c:scatterChart>
        <c:scatterStyle val="smoothMarker"/>
        <c:varyColors val="0"/>
        <c:ser>
          <c:idx val="0"/>
          <c:order val="0"/>
          <c:spPr>
            <a:ln>
              <a:solidFill>
                <a:schemeClr val="tx1"/>
              </a:solidFill>
            </a:ln>
          </c:spPr>
          <c:marker>
            <c:symbol val="none"/>
          </c:marker>
          <c:xVal>
            <c:numRef>
              <c:f>MIITs_QHtests!$P$36:$P$235</c:f>
              <c:numCache>
                <c:formatCode>0.00E+00</c:formatCode>
                <c:ptCount val="200"/>
                <c:pt idx="0" formatCode="General">
                  <c:v>0</c:v>
                </c:pt>
                <c:pt idx="1">
                  <c:v>0.20100000000000001</c:v>
                </c:pt>
                <c:pt idx="2">
                  <c:v>0.20200000000000001</c:v>
                </c:pt>
                <c:pt idx="3">
                  <c:v>0.20300000000000001</c:v>
                </c:pt>
                <c:pt idx="4">
                  <c:v>0.20400000000000001</c:v>
                </c:pt>
                <c:pt idx="5">
                  <c:v>0.20500000000000002</c:v>
                </c:pt>
                <c:pt idx="6">
                  <c:v>0.20600000000000002</c:v>
                </c:pt>
                <c:pt idx="7">
                  <c:v>0.20700000000000002</c:v>
                </c:pt>
                <c:pt idx="8">
                  <c:v>0.20800000000000002</c:v>
                </c:pt>
                <c:pt idx="9">
                  <c:v>0.20900000000000002</c:v>
                </c:pt>
                <c:pt idx="10">
                  <c:v>0.21000000000000002</c:v>
                </c:pt>
                <c:pt idx="11">
                  <c:v>0.21100000000000002</c:v>
                </c:pt>
                <c:pt idx="12">
                  <c:v>0.21200000000000002</c:v>
                </c:pt>
                <c:pt idx="13">
                  <c:v>0.21300000000000002</c:v>
                </c:pt>
                <c:pt idx="14">
                  <c:v>0.21400000000000002</c:v>
                </c:pt>
                <c:pt idx="15">
                  <c:v>0.21500000000000002</c:v>
                </c:pt>
                <c:pt idx="16">
                  <c:v>0.21600000000000003</c:v>
                </c:pt>
                <c:pt idx="17">
                  <c:v>0.21700000000000003</c:v>
                </c:pt>
                <c:pt idx="18">
                  <c:v>0.218</c:v>
                </c:pt>
                <c:pt idx="19">
                  <c:v>0.219</c:v>
                </c:pt>
                <c:pt idx="20">
                  <c:v>0.22</c:v>
                </c:pt>
                <c:pt idx="21">
                  <c:v>0.221</c:v>
                </c:pt>
                <c:pt idx="22">
                  <c:v>0.222</c:v>
                </c:pt>
                <c:pt idx="23">
                  <c:v>0.223</c:v>
                </c:pt>
                <c:pt idx="24">
                  <c:v>0.224</c:v>
                </c:pt>
                <c:pt idx="25">
                  <c:v>0.22500000000000001</c:v>
                </c:pt>
                <c:pt idx="26">
                  <c:v>0.22600000000000001</c:v>
                </c:pt>
                <c:pt idx="27">
                  <c:v>0.22700000000000001</c:v>
                </c:pt>
                <c:pt idx="28">
                  <c:v>0.22800000000000001</c:v>
                </c:pt>
                <c:pt idx="29">
                  <c:v>0.22900000000000001</c:v>
                </c:pt>
                <c:pt idx="30">
                  <c:v>0.23</c:v>
                </c:pt>
                <c:pt idx="31">
                  <c:v>0.23100000000000001</c:v>
                </c:pt>
                <c:pt idx="32">
                  <c:v>0.23200000000000001</c:v>
                </c:pt>
                <c:pt idx="33">
                  <c:v>0.23300000000000001</c:v>
                </c:pt>
                <c:pt idx="34">
                  <c:v>0.23400000000000001</c:v>
                </c:pt>
                <c:pt idx="35">
                  <c:v>0.23500000000000001</c:v>
                </c:pt>
                <c:pt idx="36">
                  <c:v>0.23600000000000002</c:v>
                </c:pt>
                <c:pt idx="37">
                  <c:v>0.23700000000000002</c:v>
                </c:pt>
                <c:pt idx="38">
                  <c:v>0.23800000000000002</c:v>
                </c:pt>
                <c:pt idx="39">
                  <c:v>0.23900000000000002</c:v>
                </c:pt>
                <c:pt idx="40">
                  <c:v>0.24000000000000002</c:v>
                </c:pt>
                <c:pt idx="41">
                  <c:v>0.24100000000000002</c:v>
                </c:pt>
                <c:pt idx="42">
                  <c:v>0.24200000000000002</c:v>
                </c:pt>
                <c:pt idx="43">
                  <c:v>0.24299999999999999</c:v>
                </c:pt>
                <c:pt idx="44">
                  <c:v>0.24399999999999999</c:v>
                </c:pt>
                <c:pt idx="45">
                  <c:v>0.245</c:v>
                </c:pt>
                <c:pt idx="46">
                  <c:v>0.246</c:v>
                </c:pt>
                <c:pt idx="47">
                  <c:v>0.247</c:v>
                </c:pt>
                <c:pt idx="48">
                  <c:v>0.248</c:v>
                </c:pt>
                <c:pt idx="49">
                  <c:v>0.249</c:v>
                </c:pt>
                <c:pt idx="50">
                  <c:v>0.25</c:v>
                </c:pt>
                <c:pt idx="51">
                  <c:v>0.251</c:v>
                </c:pt>
                <c:pt idx="52">
                  <c:v>0.252</c:v>
                </c:pt>
                <c:pt idx="53">
                  <c:v>0.253</c:v>
                </c:pt>
                <c:pt idx="54">
                  <c:v>0.254</c:v>
                </c:pt>
                <c:pt idx="55">
                  <c:v>0.255</c:v>
                </c:pt>
                <c:pt idx="56">
                  <c:v>0.25600000000000001</c:v>
                </c:pt>
                <c:pt idx="57">
                  <c:v>0.25700000000000001</c:v>
                </c:pt>
                <c:pt idx="58">
                  <c:v>0.25800000000000001</c:v>
                </c:pt>
                <c:pt idx="59">
                  <c:v>0.25900000000000001</c:v>
                </c:pt>
                <c:pt idx="60">
                  <c:v>0.26</c:v>
                </c:pt>
                <c:pt idx="61">
                  <c:v>0.26100000000000001</c:v>
                </c:pt>
                <c:pt idx="62">
                  <c:v>0.26200000000000001</c:v>
                </c:pt>
                <c:pt idx="63">
                  <c:v>0.26300000000000001</c:v>
                </c:pt>
                <c:pt idx="64">
                  <c:v>0.26400000000000001</c:v>
                </c:pt>
                <c:pt idx="65">
                  <c:v>0.26500000000000001</c:v>
                </c:pt>
                <c:pt idx="66">
                  <c:v>0.26600000000000001</c:v>
                </c:pt>
                <c:pt idx="67">
                  <c:v>0.26700000000000002</c:v>
                </c:pt>
                <c:pt idx="68">
                  <c:v>0.26800000000000002</c:v>
                </c:pt>
                <c:pt idx="69">
                  <c:v>0.26900000000000002</c:v>
                </c:pt>
                <c:pt idx="70">
                  <c:v>0.27</c:v>
                </c:pt>
                <c:pt idx="71">
                  <c:v>0.27100000000000002</c:v>
                </c:pt>
                <c:pt idx="72">
                  <c:v>0.27200000000000002</c:v>
                </c:pt>
                <c:pt idx="73">
                  <c:v>0.27300000000000002</c:v>
                </c:pt>
                <c:pt idx="74">
                  <c:v>0.27400000000000002</c:v>
                </c:pt>
                <c:pt idx="75">
                  <c:v>0.27500000000000002</c:v>
                </c:pt>
                <c:pt idx="76">
                  <c:v>0.27600000000000002</c:v>
                </c:pt>
                <c:pt idx="77">
                  <c:v>0.27700000000000002</c:v>
                </c:pt>
                <c:pt idx="78">
                  <c:v>0.27800000000000002</c:v>
                </c:pt>
                <c:pt idx="79">
                  <c:v>0.27900000000000003</c:v>
                </c:pt>
                <c:pt idx="80">
                  <c:v>0.28000000000000003</c:v>
                </c:pt>
                <c:pt idx="81">
                  <c:v>0.28100000000000003</c:v>
                </c:pt>
                <c:pt idx="82">
                  <c:v>0.28200000000000003</c:v>
                </c:pt>
                <c:pt idx="83">
                  <c:v>0.28300000000000003</c:v>
                </c:pt>
                <c:pt idx="84">
                  <c:v>0.28400000000000003</c:v>
                </c:pt>
                <c:pt idx="85">
                  <c:v>0.28500000000000003</c:v>
                </c:pt>
                <c:pt idx="86">
                  <c:v>0.28600000000000003</c:v>
                </c:pt>
                <c:pt idx="87">
                  <c:v>0.28700000000000003</c:v>
                </c:pt>
                <c:pt idx="88">
                  <c:v>0.28800000000000003</c:v>
                </c:pt>
                <c:pt idx="89">
                  <c:v>0.28900000000000003</c:v>
                </c:pt>
                <c:pt idx="90">
                  <c:v>0.29000000000000004</c:v>
                </c:pt>
                <c:pt idx="91">
                  <c:v>0.29100000000000004</c:v>
                </c:pt>
                <c:pt idx="92">
                  <c:v>0.29200000000000004</c:v>
                </c:pt>
                <c:pt idx="93">
                  <c:v>0.29300000000000004</c:v>
                </c:pt>
                <c:pt idx="94">
                  <c:v>0.29400000000000004</c:v>
                </c:pt>
                <c:pt idx="95">
                  <c:v>0.29500000000000004</c:v>
                </c:pt>
                <c:pt idx="96">
                  <c:v>0.29600000000000004</c:v>
                </c:pt>
                <c:pt idx="97">
                  <c:v>0.29700000000000004</c:v>
                </c:pt>
                <c:pt idx="98">
                  <c:v>0.29800000000000004</c:v>
                </c:pt>
                <c:pt idx="99">
                  <c:v>0.29900000000000004</c:v>
                </c:pt>
                <c:pt idx="100">
                  <c:v>0.30000000000000004</c:v>
                </c:pt>
                <c:pt idx="101">
                  <c:v>0.30100000000000005</c:v>
                </c:pt>
                <c:pt idx="102">
                  <c:v>0.30199999999999999</c:v>
                </c:pt>
                <c:pt idx="103">
                  <c:v>0.30299999999999999</c:v>
                </c:pt>
                <c:pt idx="104">
                  <c:v>0.30399999999999999</c:v>
                </c:pt>
                <c:pt idx="105">
                  <c:v>0.30499999999999999</c:v>
                </c:pt>
                <c:pt idx="106">
                  <c:v>0.30599999999999999</c:v>
                </c:pt>
                <c:pt idx="107">
                  <c:v>0.307</c:v>
                </c:pt>
                <c:pt idx="108">
                  <c:v>0.308</c:v>
                </c:pt>
                <c:pt idx="109">
                  <c:v>0.309</c:v>
                </c:pt>
                <c:pt idx="110">
                  <c:v>0.31</c:v>
                </c:pt>
                <c:pt idx="111">
                  <c:v>0.311</c:v>
                </c:pt>
                <c:pt idx="112">
                  <c:v>0.312</c:v>
                </c:pt>
                <c:pt idx="113">
                  <c:v>0.313</c:v>
                </c:pt>
                <c:pt idx="114">
                  <c:v>0.314</c:v>
                </c:pt>
                <c:pt idx="115">
                  <c:v>0.315</c:v>
                </c:pt>
                <c:pt idx="116">
                  <c:v>0.316</c:v>
                </c:pt>
                <c:pt idx="117">
                  <c:v>0.317</c:v>
                </c:pt>
                <c:pt idx="118">
                  <c:v>0.318</c:v>
                </c:pt>
                <c:pt idx="119">
                  <c:v>0.31900000000000001</c:v>
                </c:pt>
                <c:pt idx="120">
                  <c:v>0.32</c:v>
                </c:pt>
                <c:pt idx="121">
                  <c:v>0.32100000000000001</c:v>
                </c:pt>
                <c:pt idx="122">
                  <c:v>0.32200000000000001</c:v>
                </c:pt>
                <c:pt idx="123">
                  <c:v>0.32300000000000001</c:v>
                </c:pt>
                <c:pt idx="124">
                  <c:v>0.32400000000000001</c:v>
                </c:pt>
                <c:pt idx="125">
                  <c:v>0.32500000000000001</c:v>
                </c:pt>
                <c:pt idx="126">
                  <c:v>0.32600000000000001</c:v>
                </c:pt>
                <c:pt idx="127">
                  <c:v>0.32700000000000001</c:v>
                </c:pt>
                <c:pt idx="128">
                  <c:v>0.32800000000000001</c:v>
                </c:pt>
                <c:pt idx="129">
                  <c:v>0.32900000000000001</c:v>
                </c:pt>
                <c:pt idx="130">
                  <c:v>0.33</c:v>
                </c:pt>
                <c:pt idx="131">
                  <c:v>0.33100000000000002</c:v>
                </c:pt>
                <c:pt idx="132">
                  <c:v>0.33200000000000002</c:v>
                </c:pt>
                <c:pt idx="133">
                  <c:v>0.33300000000000002</c:v>
                </c:pt>
                <c:pt idx="134">
                  <c:v>0.33400000000000002</c:v>
                </c:pt>
                <c:pt idx="135">
                  <c:v>0.33500000000000002</c:v>
                </c:pt>
                <c:pt idx="136">
                  <c:v>0.33600000000000002</c:v>
                </c:pt>
                <c:pt idx="137">
                  <c:v>0.33700000000000002</c:v>
                </c:pt>
                <c:pt idx="138">
                  <c:v>0.33800000000000002</c:v>
                </c:pt>
                <c:pt idx="139">
                  <c:v>0.33900000000000002</c:v>
                </c:pt>
                <c:pt idx="140">
                  <c:v>0.34</c:v>
                </c:pt>
                <c:pt idx="141">
                  <c:v>0.34099999999999997</c:v>
                </c:pt>
                <c:pt idx="142">
                  <c:v>0.34199999999999997</c:v>
                </c:pt>
                <c:pt idx="143">
                  <c:v>0.34299999999999997</c:v>
                </c:pt>
                <c:pt idx="144">
                  <c:v>0.34399999999999997</c:v>
                </c:pt>
                <c:pt idx="145">
                  <c:v>0.34499999999999997</c:v>
                </c:pt>
                <c:pt idx="146">
                  <c:v>0.34599999999999997</c:v>
                </c:pt>
                <c:pt idx="147">
                  <c:v>0.34699999999999998</c:v>
                </c:pt>
                <c:pt idx="148">
                  <c:v>0.34799999999999998</c:v>
                </c:pt>
                <c:pt idx="149">
                  <c:v>0.34899999999999998</c:v>
                </c:pt>
                <c:pt idx="150">
                  <c:v>0.35</c:v>
                </c:pt>
                <c:pt idx="151">
                  <c:v>0.35099999999999998</c:v>
                </c:pt>
                <c:pt idx="152">
                  <c:v>0.35199999999999998</c:v>
                </c:pt>
                <c:pt idx="153">
                  <c:v>0.35299999999999998</c:v>
                </c:pt>
                <c:pt idx="154">
                  <c:v>0.35399999999999998</c:v>
                </c:pt>
                <c:pt idx="155">
                  <c:v>0.35499999999999998</c:v>
                </c:pt>
                <c:pt idx="156">
                  <c:v>0.35599999999999998</c:v>
                </c:pt>
                <c:pt idx="157">
                  <c:v>0.35699999999999998</c:v>
                </c:pt>
                <c:pt idx="158">
                  <c:v>0.35799999999999998</c:v>
                </c:pt>
                <c:pt idx="159">
                  <c:v>0.35899999999999999</c:v>
                </c:pt>
                <c:pt idx="160">
                  <c:v>0.36</c:v>
                </c:pt>
                <c:pt idx="161">
                  <c:v>0.36099999999999999</c:v>
                </c:pt>
                <c:pt idx="162">
                  <c:v>0.36199999999999999</c:v>
                </c:pt>
                <c:pt idx="163">
                  <c:v>0.36299999999999999</c:v>
                </c:pt>
                <c:pt idx="164">
                  <c:v>0.36399999999999999</c:v>
                </c:pt>
                <c:pt idx="165">
                  <c:v>0.36499999999999999</c:v>
                </c:pt>
                <c:pt idx="166">
                  <c:v>0.36599999999999999</c:v>
                </c:pt>
                <c:pt idx="167">
                  <c:v>0.36699999999999999</c:v>
                </c:pt>
                <c:pt idx="168">
                  <c:v>0.36799999999999999</c:v>
                </c:pt>
                <c:pt idx="169">
                  <c:v>0.36899999999999999</c:v>
                </c:pt>
                <c:pt idx="170">
                  <c:v>0.37</c:v>
                </c:pt>
                <c:pt idx="171">
                  <c:v>0.371</c:v>
                </c:pt>
                <c:pt idx="172">
                  <c:v>0.372</c:v>
                </c:pt>
                <c:pt idx="173">
                  <c:v>0.373</c:v>
                </c:pt>
                <c:pt idx="174">
                  <c:v>0.374</c:v>
                </c:pt>
                <c:pt idx="175">
                  <c:v>0.375</c:v>
                </c:pt>
                <c:pt idx="176">
                  <c:v>0.376</c:v>
                </c:pt>
                <c:pt idx="177">
                  <c:v>0.377</c:v>
                </c:pt>
                <c:pt idx="178">
                  <c:v>0.378</c:v>
                </c:pt>
                <c:pt idx="179">
                  <c:v>0.379</c:v>
                </c:pt>
                <c:pt idx="180">
                  <c:v>0.38</c:v>
                </c:pt>
                <c:pt idx="181">
                  <c:v>0.38100000000000001</c:v>
                </c:pt>
                <c:pt idx="182">
                  <c:v>0.38200000000000001</c:v>
                </c:pt>
                <c:pt idx="183">
                  <c:v>0.38300000000000001</c:v>
                </c:pt>
                <c:pt idx="184">
                  <c:v>0.38400000000000001</c:v>
                </c:pt>
                <c:pt idx="185">
                  <c:v>0.38500000000000001</c:v>
                </c:pt>
                <c:pt idx="186">
                  <c:v>0.38600000000000001</c:v>
                </c:pt>
                <c:pt idx="187">
                  <c:v>0.38700000000000001</c:v>
                </c:pt>
                <c:pt idx="188">
                  <c:v>0.38800000000000001</c:v>
                </c:pt>
                <c:pt idx="189">
                  <c:v>0.38900000000000001</c:v>
                </c:pt>
                <c:pt idx="190">
                  <c:v>0.39</c:v>
                </c:pt>
                <c:pt idx="191">
                  <c:v>0.39100000000000001</c:v>
                </c:pt>
                <c:pt idx="192">
                  <c:v>0.39200000000000002</c:v>
                </c:pt>
                <c:pt idx="193">
                  <c:v>0.39300000000000002</c:v>
                </c:pt>
                <c:pt idx="194">
                  <c:v>0.39400000000000002</c:v>
                </c:pt>
                <c:pt idx="195">
                  <c:v>0.39500000000000002</c:v>
                </c:pt>
                <c:pt idx="196">
                  <c:v>0.39600000000000002</c:v>
                </c:pt>
                <c:pt idx="197">
                  <c:v>0.39700000000000002</c:v>
                </c:pt>
                <c:pt idx="198">
                  <c:v>0.39800000000000002</c:v>
                </c:pt>
                <c:pt idx="199">
                  <c:v>0.39900000000000002</c:v>
                </c:pt>
              </c:numCache>
            </c:numRef>
          </c:xVal>
          <c:yVal>
            <c:numRef>
              <c:f>MIITs_QHtests!$Q$36:$Q$235</c:f>
              <c:numCache>
                <c:formatCode>0.00E+00</c:formatCode>
                <c:ptCount val="200"/>
                <c:pt idx="0">
                  <c:v>11850</c:v>
                </c:pt>
                <c:pt idx="1">
                  <c:v>11850</c:v>
                </c:pt>
                <c:pt idx="2">
                  <c:v>11847.845454545455</c:v>
                </c:pt>
                <c:pt idx="3">
                  <c:v>11845.690909090908</c:v>
                </c:pt>
                <c:pt idx="4">
                  <c:v>11841.381818181819</c:v>
                </c:pt>
                <c:pt idx="5">
                  <c:v>11837.072727272727</c:v>
                </c:pt>
                <c:pt idx="6">
                  <c:v>11831.686363636363</c:v>
                </c:pt>
                <c:pt idx="7">
                  <c:v>11827.377272727272</c:v>
                </c:pt>
                <c:pt idx="8">
                  <c:v>11821.990909090908</c:v>
                </c:pt>
                <c:pt idx="9">
                  <c:v>11816.604545454546</c:v>
                </c:pt>
                <c:pt idx="10">
                  <c:v>11810.140909090909</c:v>
                </c:pt>
                <c:pt idx="11">
                  <c:v>11803.677272727273</c:v>
                </c:pt>
                <c:pt idx="12">
                  <c:v>11796.136363636364</c:v>
                </c:pt>
                <c:pt idx="13">
                  <c:v>11786.440909090908</c:v>
                </c:pt>
                <c:pt idx="14">
                  <c:v>11774.59090909091</c:v>
                </c:pt>
                <c:pt idx="15">
                  <c:v>11760.586363636363</c:v>
                </c:pt>
                <c:pt idx="16">
                  <c:v>11744.427272727273</c:v>
                </c:pt>
                <c:pt idx="17">
                  <c:v>11726.113636363636</c:v>
                </c:pt>
                <c:pt idx="18">
                  <c:v>11708.877272727272</c:v>
                </c:pt>
                <c:pt idx="19">
                  <c:v>11689.486363636363</c:v>
                </c:pt>
                <c:pt idx="20">
                  <c:v>11669.018181818181</c:v>
                </c:pt>
                <c:pt idx="21">
                  <c:v>11647.472727272727</c:v>
                </c:pt>
                <c:pt idx="22">
                  <c:v>11624.849999999999</c:v>
                </c:pt>
                <c:pt idx="23">
                  <c:v>11600.072727272727</c:v>
                </c:pt>
                <c:pt idx="24">
                  <c:v>11575.295454545454</c:v>
                </c:pt>
                <c:pt idx="25">
                  <c:v>11547.286363636364</c:v>
                </c:pt>
                <c:pt idx="26">
                  <c:v>11518.199999999999</c:v>
                </c:pt>
                <c:pt idx="27">
                  <c:v>11488.036363636364</c:v>
                </c:pt>
                <c:pt idx="28">
                  <c:v>11456.795454545454</c:v>
                </c:pt>
                <c:pt idx="29">
                  <c:v>11424.477272727272</c:v>
                </c:pt>
                <c:pt idx="30">
                  <c:v>11391.081818181818</c:v>
                </c:pt>
                <c:pt idx="31">
                  <c:v>11356.609090909091</c:v>
                </c:pt>
                <c:pt idx="32">
                  <c:v>11321.05909090909</c:v>
                </c:pt>
                <c:pt idx="33">
                  <c:v>11283.354545454546</c:v>
                </c:pt>
                <c:pt idx="34">
                  <c:v>11244.572727272727</c:v>
                </c:pt>
                <c:pt idx="35">
                  <c:v>11205.790909090909</c:v>
                </c:pt>
                <c:pt idx="36">
                  <c:v>11164.854545454546</c:v>
                </c:pt>
                <c:pt idx="37">
                  <c:v>11121.763636363636</c:v>
                </c:pt>
                <c:pt idx="38">
                  <c:v>11078.672727272728</c:v>
                </c:pt>
                <c:pt idx="39">
                  <c:v>11033.427272727273</c:v>
                </c:pt>
                <c:pt idx="40">
                  <c:v>10987.104545454546</c:v>
                </c:pt>
                <c:pt idx="41">
                  <c:v>10939.704545454546</c:v>
                </c:pt>
                <c:pt idx="42">
                  <c:v>10890.15</c:v>
                </c:pt>
                <c:pt idx="43">
                  <c:v>10840.595454545455</c:v>
                </c:pt>
                <c:pt idx="44">
                  <c:v>10788.886363636364</c:v>
                </c:pt>
                <c:pt idx="45">
                  <c:v>10735.884545454544</c:v>
                </c:pt>
                <c:pt idx="46">
                  <c:v>10681.482272727271</c:v>
                </c:pt>
                <c:pt idx="47">
                  <c:v>10625.787272727273</c:v>
                </c:pt>
                <c:pt idx="48">
                  <c:v>10568.799545454545</c:v>
                </c:pt>
                <c:pt idx="49">
                  <c:v>10510.195909090908</c:v>
                </c:pt>
                <c:pt idx="50">
                  <c:v>10450.084090909091</c:v>
                </c:pt>
                <c:pt idx="51">
                  <c:v>10388.787272727273</c:v>
                </c:pt>
                <c:pt idx="52">
                  <c:v>10325.982272727271</c:v>
                </c:pt>
                <c:pt idx="53">
                  <c:v>10261.776818181817</c:v>
                </c:pt>
                <c:pt idx="54">
                  <c:v>10195.847727272727</c:v>
                </c:pt>
                <c:pt idx="55">
                  <c:v>10129.056818181818</c:v>
                </c:pt>
                <c:pt idx="56">
                  <c:v>10060.326818181818</c:v>
                </c:pt>
                <c:pt idx="57">
                  <c:v>9990.3040909090905</c:v>
                </c:pt>
                <c:pt idx="58">
                  <c:v>9919.4195454545443</c:v>
                </c:pt>
                <c:pt idx="59">
                  <c:v>9846.5959090909091</c:v>
                </c:pt>
                <c:pt idx="60">
                  <c:v>9772.6949999999997</c:v>
                </c:pt>
                <c:pt idx="61">
                  <c:v>9697.0704545454537</c:v>
                </c:pt>
                <c:pt idx="62">
                  <c:v>9620.5840909090912</c:v>
                </c:pt>
                <c:pt idx="63">
                  <c:v>9542.4818181818191</c:v>
                </c:pt>
                <c:pt idx="64">
                  <c:v>9462.9790909090916</c:v>
                </c:pt>
                <c:pt idx="65">
                  <c:v>9382.5068181818187</c:v>
                </c:pt>
                <c:pt idx="66">
                  <c:v>9300.9572727272716</c:v>
                </c:pt>
                <c:pt idx="67">
                  <c:v>9218.3304545454539</c:v>
                </c:pt>
                <c:pt idx="68">
                  <c:v>9134.4109090909096</c:v>
                </c:pt>
                <c:pt idx="69">
                  <c:v>9049.6295454545452</c:v>
                </c:pt>
                <c:pt idx="70">
                  <c:v>8963.8786363636355</c:v>
                </c:pt>
                <c:pt idx="71">
                  <c:v>8877.1581818181803</c:v>
                </c:pt>
                <c:pt idx="72">
                  <c:v>8789.4681818181816</c:v>
                </c:pt>
                <c:pt idx="73">
                  <c:v>8700.1622727272734</c:v>
                </c:pt>
                <c:pt idx="74">
                  <c:v>8611.3950000000004</c:v>
                </c:pt>
                <c:pt idx="75">
                  <c:v>8519.8268181818185</c:v>
                </c:pt>
                <c:pt idx="76">
                  <c:v>8429.551363636363</c:v>
                </c:pt>
                <c:pt idx="77">
                  <c:v>8337.1213636363645</c:v>
                </c:pt>
                <c:pt idx="78">
                  <c:v>8245.6609090909078</c:v>
                </c:pt>
                <c:pt idx="79">
                  <c:v>8153.4463636363644</c:v>
                </c:pt>
                <c:pt idx="80">
                  <c:v>8058.4309090909082</c:v>
                </c:pt>
                <c:pt idx="81">
                  <c:v>7964.7081818181814</c:v>
                </c:pt>
                <c:pt idx="82">
                  <c:v>7871.0931818181816</c:v>
                </c:pt>
                <c:pt idx="83">
                  <c:v>7776.4009090909094</c:v>
                </c:pt>
                <c:pt idx="84">
                  <c:v>7682.3549999999996</c:v>
                </c:pt>
                <c:pt idx="85">
                  <c:v>7586.693181818182</c:v>
                </c:pt>
                <c:pt idx="86">
                  <c:v>7493.8322727272725</c:v>
                </c:pt>
                <c:pt idx="87">
                  <c:v>7398.9245454545453</c:v>
                </c:pt>
                <c:pt idx="88">
                  <c:v>7304.2322727272722</c:v>
                </c:pt>
                <c:pt idx="89">
                  <c:v>7209.1090909090908</c:v>
                </c:pt>
                <c:pt idx="90">
                  <c:v>7110.7540909090903</c:v>
                </c:pt>
                <c:pt idx="91">
                  <c:v>7019.2936363636363</c:v>
                </c:pt>
                <c:pt idx="92">
                  <c:v>6923.7395454545449</c:v>
                </c:pt>
                <c:pt idx="93">
                  <c:v>6826.2463636363645</c:v>
                </c:pt>
                <c:pt idx="94">
                  <c:v>6735.647727272727</c:v>
                </c:pt>
                <c:pt idx="95">
                  <c:v>6640.3090909090906</c:v>
                </c:pt>
                <c:pt idx="96">
                  <c:v>6547.5559090909082</c:v>
                </c:pt>
                <c:pt idx="97">
                  <c:v>6453.9409090909085</c:v>
                </c:pt>
                <c:pt idx="98">
                  <c:v>6360.7568181818178</c:v>
                </c:pt>
                <c:pt idx="99">
                  <c:v>6268.0036363636355</c:v>
                </c:pt>
                <c:pt idx="100">
                  <c:v>6175.7890909090902</c:v>
                </c:pt>
                <c:pt idx="101">
                  <c:v>6084.2209090909082</c:v>
                </c:pt>
                <c:pt idx="102">
                  <c:v>5993.1913636363633</c:v>
                </c:pt>
                <c:pt idx="103">
                  <c:v>5902.8081818181809</c:v>
                </c:pt>
                <c:pt idx="104">
                  <c:v>5813.0713636363644</c:v>
                </c:pt>
                <c:pt idx="105">
                  <c:v>5723.9809090909084</c:v>
                </c:pt>
                <c:pt idx="106">
                  <c:v>5635.7522727272726</c:v>
                </c:pt>
                <c:pt idx="107">
                  <c:v>5548.1699999999992</c:v>
                </c:pt>
                <c:pt idx="108">
                  <c:v>5461.3418181818188</c:v>
                </c:pt>
                <c:pt idx="109">
                  <c:v>5375.375454545454</c:v>
                </c:pt>
                <c:pt idx="110">
                  <c:v>5290.2709090909093</c:v>
                </c:pt>
                <c:pt idx="111">
                  <c:v>5205.920454545455</c:v>
                </c:pt>
                <c:pt idx="112">
                  <c:v>5122.431818181818</c:v>
                </c:pt>
                <c:pt idx="113">
                  <c:v>5039.8050000000003</c:v>
                </c:pt>
                <c:pt idx="114">
                  <c:v>4958.147727272727</c:v>
                </c:pt>
                <c:pt idx="115">
                  <c:v>4877.352272727273</c:v>
                </c:pt>
                <c:pt idx="116">
                  <c:v>4797.5263636363634</c:v>
                </c:pt>
                <c:pt idx="117">
                  <c:v>4718.562272727273</c:v>
                </c:pt>
                <c:pt idx="118">
                  <c:v>4640.5677272727271</c:v>
                </c:pt>
                <c:pt idx="119">
                  <c:v>4563.5427272727266</c:v>
                </c:pt>
                <c:pt idx="120">
                  <c:v>4487.4872727272732</c:v>
                </c:pt>
                <c:pt idx="121">
                  <c:v>4412.2936363636363</c:v>
                </c:pt>
                <c:pt idx="122">
                  <c:v>4338.1772727272728</c:v>
                </c:pt>
                <c:pt idx="123">
                  <c:v>4265.0304545454546</c:v>
                </c:pt>
                <c:pt idx="124">
                  <c:v>4192.7454545454539</c:v>
                </c:pt>
                <c:pt idx="125">
                  <c:v>4121.5377272727274</c:v>
                </c:pt>
                <c:pt idx="126">
                  <c:v>4051.2995454545453</c:v>
                </c:pt>
                <c:pt idx="127">
                  <c:v>3982.0309090909086</c:v>
                </c:pt>
                <c:pt idx="128">
                  <c:v>3913.7318181818177</c:v>
                </c:pt>
                <c:pt idx="129">
                  <c:v>3846.4022727272722</c:v>
                </c:pt>
                <c:pt idx="130">
                  <c:v>3780.0422727272726</c:v>
                </c:pt>
                <c:pt idx="131">
                  <c:v>3714.6518181818178</c:v>
                </c:pt>
                <c:pt idx="132">
                  <c:v>3650.1231818181823</c:v>
                </c:pt>
                <c:pt idx="133">
                  <c:v>3586.6718181818183</c:v>
                </c:pt>
                <c:pt idx="134">
                  <c:v>3524.1899999999996</c:v>
                </c:pt>
                <c:pt idx="135">
                  <c:v>3462.5699999999997</c:v>
                </c:pt>
                <c:pt idx="136">
                  <c:v>3402.0272727272722</c:v>
                </c:pt>
                <c:pt idx="137">
                  <c:v>3342.3463636363635</c:v>
                </c:pt>
                <c:pt idx="138">
                  <c:v>3283.5272727272722</c:v>
                </c:pt>
                <c:pt idx="139">
                  <c:v>3225.6777272727272</c:v>
                </c:pt>
                <c:pt idx="140">
                  <c:v>3168.7977272727276</c:v>
                </c:pt>
                <c:pt idx="141">
                  <c:v>3112.7795454545453</c:v>
                </c:pt>
                <c:pt idx="142">
                  <c:v>3057.6231818181823</c:v>
                </c:pt>
                <c:pt idx="143">
                  <c:v>3003.4363636363632</c:v>
                </c:pt>
                <c:pt idx="144">
                  <c:v>2950.1113636363634</c:v>
                </c:pt>
                <c:pt idx="145">
                  <c:v>2897.6481818181819</c:v>
                </c:pt>
                <c:pt idx="146">
                  <c:v>2846.0468181818183</c:v>
                </c:pt>
                <c:pt idx="147">
                  <c:v>2795.1995454545449</c:v>
                </c:pt>
                <c:pt idx="148">
                  <c:v>2745.3218181818183</c:v>
                </c:pt>
                <c:pt idx="149">
                  <c:v>2696.1981818181816</c:v>
                </c:pt>
                <c:pt idx="150">
                  <c:v>2647.9363636363637</c:v>
                </c:pt>
                <c:pt idx="151">
                  <c:v>2600.5363636363636</c:v>
                </c:pt>
                <c:pt idx="152">
                  <c:v>2553.8904545454543</c:v>
                </c:pt>
                <c:pt idx="153">
                  <c:v>2507.9986363636363</c:v>
                </c:pt>
                <c:pt idx="154">
                  <c:v>2462.860909090909</c:v>
                </c:pt>
                <c:pt idx="155">
                  <c:v>2418.5849999999996</c:v>
                </c:pt>
                <c:pt idx="156">
                  <c:v>2375.0631818181814</c:v>
                </c:pt>
                <c:pt idx="157">
                  <c:v>2332.187727272727</c:v>
                </c:pt>
                <c:pt idx="158">
                  <c:v>2290.1740909090909</c:v>
                </c:pt>
                <c:pt idx="159">
                  <c:v>2248.806818181818</c:v>
                </c:pt>
                <c:pt idx="160">
                  <c:v>2208.1936363636364</c:v>
                </c:pt>
                <c:pt idx="161">
                  <c:v>2168.3345454545456</c:v>
                </c:pt>
                <c:pt idx="162">
                  <c:v>2129.1218181818181</c:v>
                </c:pt>
                <c:pt idx="163">
                  <c:v>2090.5554545454543</c:v>
                </c:pt>
                <c:pt idx="164">
                  <c:v>2052.6354545454546</c:v>
                </c:pt>
                <c:pt idx="165">
                  <c:v>2015.4695454545456</c:v>
                </c:pt>
                <c:pt idx="166">
                  <c:v>1978.95</c:v>
                </c:pt>
                <c:pt idx="167">
                  <c:v>1943.0768181818182</c:v>
                </c:pt>
                <c:pt idx="168">
                  <c:v>1907.7422727272728</c:v>
                </c:pt>
                <c:pt idx="169">
                  <c:v>1873.161818181818</c:v>
                </c:pt>
                <c:pt idx="170">
                  <c:v>1839.12</c:v>
                </c:pt>
                <c:pt idx="171">
                  <c:v>1805.7245454545455</c:v>
                </c:pt>
                <c:pt idx="172">
                  <c:v>1772.8677272727271</c:v>
                </c:pt>
                <c:pt idx="173">
                  <c:v>1740.6572727272726</c:v>
                </c:pt>
                <c:pt idx="174">
                  <c:v>1708.9854545454546</c:v>
                </c:pt>
                <c:pt idx="175">
                  <c:v>1677.9599999999998</c:v>
                </c:pt>
                <c:pt idx="176">
                  <c:v>1647.3654545454547</c:v>
                </c:pt>
                <c:pt idx="177">
                  <c:v>1617.4172727272728</c:v>
                </c:pt>
                <c:pt idx="178">
                  <c:v>1587.8999999999999</c:v>
                </c:pt>
                <c:pt idx="179">
                  <c:v>1559.0290909090909</c:v>
                </c:pt>
                <c:pt idx="180">
                  <c:v>1530.5890909090908</c:v>
                </c:pt>
                <c:pt idx="181">
                  <c:v>1502.6877272727274</c:v>
                </c:pt>
                <c:pt idx="182">
                  <c:v>1475.3249999999998</c:v>
                </c:pt>
                <c:pt idx="183">
                  <c:v>1448.3931818181818</c:v>
                </c:pt>
                <c:pt idx="184">
                  <c:v>1422</c:v>
                </c:pt>
                <c:pt idx="185">
                  <c:v>1396.1454545454546</c:v>
                </c:pt>
                <c:pt idx="186">
                  <c:v>1370.6140909090909</c:v>
                </c:pt>
                <c:pt idx="187">
                  <c:v>1345.6213636363636</c:v>
                </c:pt>
                <c:pt idx="188">
                  <c:v>1321.0595454545453</c:v>
                </c:pt>
                <c:pt idx="189">
                  <c:v>1297.0363636363636</c:v>
                </c:pt>
                <c:pt idx="190">
                  <c:v>1273.3363636363636</c:v>
                </c:pt>
                <c:pt idx="191">
                  <c:v>1250.0672727272727</c:v>
                </c:pt>
                <c:pt idx="192">
                  <c:v>1227.2290909090909</c:v>
                </c:pt>
                <c:pt idx="193">
                  <c:v>1204.8218181818183</c:v>
                </c:pt>
                <c:pt idx="194">
                  <c:v>1182.8454545454545</c:v>
                </c:pt>
                <c:pt idx="195">
                  <c:v>1161.3</c:v>
                </c:pt>
                <c:pt idx="196">
                  <c:v>1140.0777272727273</c:v>
                </c:pt>
                <c:pt idx="197">
                  <c:v>1119.2863636363636</c:v>
                </c:pt>
                <c:pt idx="198">
                  <c:v>1098.8181818181818</c:v>
                </c:pt>
                <c:pt idx="199">
                  <c:v>1078.7809090909091</c:v>
                </c:pt>
              </c:numCache>
            </c:numRef>
          </c:yVal>
          <c:smooth val="1"/>
        </c:ser>
        <c:dLbls>
          <c:showLegendKey val="0"/>
          <c:showVal val="0"/>
          <c:showCatName val="0"/>
          <c:showSerName val="0"/>
          <c:showPercent val="0"/>
          <c:showBubbleSize val="0"/>
        </c:dLbls>
        <c:axId val="87498112"/>
        <c:axId val="87516672"/>
      </c:scatterChart>
      <c:valAx>
        <c:axId val="87498112"/>
        <c:scaling>
          <c:orientation val="minMax"/>
        </c:scaling>
        <c:delete val="0"/>
        <c:axPos val="b"/>
        <c:title>
          <c:tx>
            <c:rich>
              <a:bodyPr/>
              <a:lstStyle/>
              <a:p>
                <a:pPr>
                  <a:defRPr/>
                </a:pPr>
                <a:r>
                  <a:rPr lang="en-GB"/>
                  <a:t>time</a:t>
                </a:r>
              </a:p>
            </c:rich>
          </c:tx>
          <c:layout/>
          <c:overlay val="0"/>
        </c:title>
        <c:numFmt formatCode="General" sourceLinked="1"/>
        <c:majorTickMark val="out"/>
        <c:minorTickMark val="none"/>
        <c:tickLblPos val="nextTo"/>
        <c:txPr>
          <a:bodyPr/>
          <a:lstStyle/>
          <a:p>
            <a:pPr>
              <a:defRPr sz="300">
                <a:solidFill>
                  <a:schemeClr val="bg1"/>
                </a:solidFill>
              </a:defRPr>
            </a:pPr>
            <a:endParaRPr lang="en-US"/>
          </a:p>
        </c:txPr>
        <c:crossAx val="87516672"/>
        <c:crosses val="autoZero"/>
        <c:crossBetween val="midCat"/>
      </c:valAx>
      <c:valAx>
        <c:axId val="87516672"/>
        <c:scaling>
          <c:orientation val="minMax"/>
        </c:scaling>
        <c:delete val="0"/>
        <c:axPos val="l"/>
        <c:title>
          <c:tx>
            <c:rich>
              <a:bodyPr rot="-5400000" vert="horz"/>
              <a:lstStyle/>
              <a:p>
                <a:pPr>
                  <a:defRPr/>
                </a:pPr>
                <a:r>
                  <a:rPr lang="en-GB"/>
                  <a:t>Current</a:t>
                </a:r>
              </a:p>
            </c:rich>
          </c:tx>
          <c:layout/>
          <c:overlay val="0"/>
        </c:title>
        <c:numFmt formatCode="0.00E+00" sourceLinked="1"/>
        <c:majorTickMark val="out"/>
        <c:minorTickMark val="none"/>
        <c:tickLblPos val="nextTo"/>
        <c:txPr>
          <a:bodyPr/>
          <a:lstStyle/>
          <a:p>
            <a:pPr>
              <a:defRPr sz="100">
                <a:solidFill>
                  <a:schemeClr val="bg1"/>
                </a:solidFill>
              </a:defRPr>
            </a:pPr>
            <a:endParaRPr lang="en-US"/>
          </a:p>
        </c:txPr>
        <c:crossAx val="87498112"/>
        <c:crosses val="autoZero"/>
        <c:crossBetween val="midCat"/>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61949043246265"/>
          <c:y val="0.10830070917195059"/>
          <c:w val="0.81235582271964935"/>
          <c:h val="0.71644473375125584"/>
        </c:manualLayout>
      </c:layout>
      <c:scatterChart>
        <c:scatterStyle val="lineMarker"/>
        <c:varyColors val="0"/>
        <c:ser>
          <c:idx val="1"/>
          <c:order val="1"/>
          <c:tx>
            <c:v>B5 to B1</c:v>
          </c:tx>
          <c:spPr>
            <a:ln w="28575">
              <a:solidFill>
                <a:srgbClr val="7030A0"/>
              </a:solidFill>
            </a:ln>
          </c:spPr>
          <c:marker>
            <c:symbol val="square"/>
            <c:size val="7"/>
            <c:spPr>
              <a:solidFill>
                <a:srgbClr val="7030A0"/>
              </a:solidFill>
              <a:ln>
                <a:noFill/>
              </a:ln>
            </c:spPr>
          </c:marker>
          <c:xVal>
            <c:numRef>
              <c:f>OLILpropagation!$C$3:$C$6</c:f>
              <c:numCache>
                <c:formatCode>General</c:formatCode>
                <c:ptCount val="4"/>
                <c:pt idx="0">
                  <c:v>44.943820224719097</c:v>
                </c:pt>
                <c:pt idx="1">
                  <c:v>56.179775280898873</c:v>
                </c:pt>
                <c:pt idx="2">
                  <c:v>67.415730337078642</c:v>
                </c:pt>
                <c:pt idx="3">
                  <c:v>78.651685393258418</c:v>
                </c:pt>
              </c:numCache>
            </c:numRef>
          </c:xVal>
          <c:yVal>
            <c:numRef>
              <c:f>OLILpropagation!$E$3:$E$6</c:f>
              <c:numCache>
                <c:formatCode>General</c:formatCode>
                <c:ptCount val="4"/>
                <c:pt idx="0">
                  <c:v>73</c:v>
                </c:pt>
                <c:pt idx="1">
                  <c:v>45</c:v>
                </c:pt>
                <c:pt idx="2">
                  <c:v>29</c:v>
                </c:pt>
                <c:pt idx="3">
                  <c:v>13</c:v>
                </c:pt>
              </c:numCache>
            </c:numRef>
          </c:yVal>
          <c:smooth val="0"/>
        </c:ser>
        <c:ser>
          <c:idx val="2"/>
          <c:order val="2"/>
          <c:tx>
            <c:v>B6 to B2</c:v>
          </c:tx>
          <c:spPr>
            <a:ln w="28575">
              <a:solidFill>
                <a:srgbClr val="00B050"/>
              </a:solidFill>
            </a:ln>
          </c:spPr>
          <c:marker>
            <c:spPr>
              <a:solidFill>
                <a:srgbClr val="00B050"/>
              </a:solidFill>
            </c:spPr>
          </c:marker>
          <c:xVal>
            <c:numRef>
              <c:f>OLILpropagation!$C$9:$C$12</c:f>
              <c:numCache>
                <c:formatCode>General</c:formatCode>
                <c:ptCount val="4"/>
                <c:pt idx="0">
                  <c:v>44.943820224719097</c:v>
                </c:pt>
                <c:pt idx="1">
                  <c:v>56.179775280898873</c:v>
                </c:pt>
                <c:pt idx="2">
                  <c:v>67.415730337078642</c:v>
                </c:pt>
                <c:pt idx="3">
                  <c:v>78.651685393258418</c:v>
                </c:pt>
              </c:numCache>
            </c:numRef>
          </c:xVal>
          <c:yVal>
            <c:numRef>
              <c:f>OLILpropagation!$E$9:$E$12</c:f>
              <c:numCache>
                <c:formatCode>General</c:formatCode>
                <c:ptCount val="4"/>
                <c:pt idx="0">
                  <c:v>84</c:v>
                </c:pt>
                <c:pt idx="1">
                  <c:v>51</c:v>
                </c:pt>
                <c:pt idx="2">
                  <c:v>33</c:v>
                </c:pt>
                <c:pt idx="3">
                  <c:v>28</c:v>
                </c:pt>
              </c:numCache>
            </c:numRef>
          </c:yVal>
          <c:smooth val="0"/>
        </c:ser>
        <c:ser>
          <c:idx val="0"/>
          <c:order val="0"/>
          <c:tx>
            <c:v>B6 to B3</c:v>
          </c:tx>
          <c:spPr>
            <a:ln w="28575">
              <a:solidFill>
                <a:srgbClr val="FF0000"/>
              </a:solidFill>
              <a:prstDash val="sysDash"/>
            </a:ln>
          </c:spPr>
          <c:marker>
            <c:symbol val="diamond"/>
            <c:size val="7"/>
            <c:spPr>
              <a:solidFill>
                <a:srgbClr val="FF0000"/>
              </a:solidFill>
              <a:ln>
                <a:solidFill>
                  <a:srgbClr val="FF0000"/>
                </a:solidFill>
              </a:ln>
            </c:spPr>
          </c:marker>
          <c:xVal>
            <c:numRef>
              <c:f>OLILpropagation!$C$15:$C$18</c:f>
              <c:numCache>
                <c:formatCode>General</c:formatCode>
                <c:ptCount val="4"/>
                <c:pt idx="0">
                  <c:v>44.943820224719097</c:v>
                </c:pt>
                <c:pt idx="1">
                  <c:v>56.179775280898873</c:v>
                </c:pt>
                <c:pt idx="2">
                  <c:v>67.415730337078642</c:v>
                </c:pt>
                <c:pt idx="3">
                  <c:v>78.651685393258418</c:v>
                </c:pt>
              </c:numCache>
            </c:numRef>
          </c:xVal>
          <c:yVal>
            <c:numRef>
              <c:f>OLILpropagation!$E$15:$E$18</c:f>
              <c:numCache>
                <c:formatCode>General</c:formatCode>
                <c:ptCount val="4"/>
                <c:pt idx="0">
                  <c:v>72</c:v>
                </c:pt>
                <c:pt idx="1">
                  <c:v>45</c:v>
                </c:pt>
                <c:pt idx="2">
                  <c:v>29</c:v>
                </c:pt>
              </c:numCache>
            </c:numRef>
          </c:yVal>
          <c:smooth val="0"/>
        </c:ser>
        <c:dLbls>
          <c:showLegendKey val="0"/>
          <c:showVal val="0"/>
          <c:showCatName val="0"/>
          <c:showSerName val="0"/>
          <c:showPercent val="0"/>
          <c:showBubbleSize val="0"/>
        </c:dLbls>
        <c:axId val="89210880"/>
        <c:axId val="89213184"/>
      </c:scatterChart>
      <c:valAx>
        <c:axId val="89210880"/>
        <c:scaling>
          <c:orientation val="minMax"/>
          <c:max val="80"/>
          <c:min val="40"/>
        </c:scaling>
        <c:delete val="0"/>
        <c:axPos val="b"/>
        <c:title>
          <c:tx>
            <c:rich>
              <a:bodyPr/>
              <a:lstStyle/>
              <a:p>
                <a:pPr>
                  <a:defRPr/>
                </a:pPr>
                <a:r>
                  <a:rPr lang="en-GB" dirty="0" smtClean="0"/>
                  <a:t>I/</a:t>
                </a:r>
                <a:r>
                  <a:rPr lang="en-GB" dirty="0" err="1" smtClean="0"/>
                  <a:t>Iss</a:t>
                </a:r>
                <a:r>
                  <a:rPr lang="en-GB" baseline="0" dirty="0" smtClean="0"/>
                  <a:t> (%)</a:t>
                </a:r>
                <a:endParaRPr lang="en-GB" dirty="0"/>
              </a:p>
            </c:rich>
          </c:tx>
          <c:layout/>
          <c:overlay val="0"/>
        </c:title>
        <c:numFmt formatCode="General" sourceLinked="1"/>
        <c:majorTickMark val="none"/>
        <c:minorTickMark val="none"/>
        <c:tickLblPos val="nextTo"/>
        <c:crossAx val="89213184"/>
        <c:crosses val="autoZero"/>
        <c:crossBetween val="midCat"/>
      </c:valAx>
      <c:valAx>
        <c:axId val="89213184"/>
        <c:scaling>
          <c:orientation val="minMax"/>
        </c:scaling>
        <c:delete val="0"/>
        <c:axPos val="l"/>
        <c:title>
          <c:tx>
            <c:rich>
              <a:bodyPr/>
              <a:lstStyle/>
              <a:p>
                <a:pPr>
                  <a:defRPr/>
                </a:pPr>
                <a:r>
                  <a:rPr lang="en-GB" dirty="0"/>
                  <a:t>OL-IL quench propagation </a:t>
                </a:r>
                <a:r>
                  <a:rPr lang="en-GB" baseline="0" dirty="0" smtClean="0"/>
                  <a:t> time </a:t>
                </a:r>
                <a:r>
                  <a:rPr lang="en-GB" dirty="0" smtClean="0"/>
                  <a:t>(</a:t>
                </a:r>
                <a:r>
                  <a:rPr lang="en-GB" dirty="0" err="1" smtClean="0"/>
                  <a:t>ms</a:t>
                </a:r>
                <a:r>
                  <a:rPr lang="en-GB" dirty="0"/>
                  <a:t>)</a:t>
                </a:r>
              </a:p>
            </c:rich>
          </c:tx>
          <c:layout/>
          <c:overlay val="0"/>
        </c:title>
        <c:numFmt formatCode="General" sourceLinked="1"/>
        <c:majorTickMark val="none"/>
        <c:minorTickMark val="none"/>
        <c:tickLblPos val="nextTo"/>
        <c:crossAx val="89210880"/>
        <c:crosses val="autoZero"/>
        <c:crossBetween val="midCat"/>
      </c:valAx>
    </c:plotArea>
    <c:legend>
      <c:legendPos val="r"/>
      <c:layout>
        <c:manualLayout>
          <c:xMode val="edge"/>
          <c:yMode val="edge"/>
          <c:x val="0.55785257634380037"/>
          <c:y val="0.21705111793837789"/>
          <c:w val="0.35153030781067512"/>
          <c:h val="0.21688648323295309"/>
        </c:manualLayout>
      </c:layout>
      <c:overlay val="0"/>
      <c:spPr>
        <a:solidFill>
          <a:sysClr val="window" lastClr="FFFFFF"/>
        </a:solidFill>
      </c:spPr>
    </c:legend>
    <c:plotVisOnly val="1"/>
    <c:dispBlanksAs val="gap"/>
    <c:showDLblsOverMax val="0"/>
  </c:chart>
  <c:txPr>
    <a:bodyPr/>
    <a:lstStyle/>
    <a:p>
      <a:pPr>
        <a:defRPr sz="9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99576994623244"/>
          <c:y val="8.788905211496717E-2"/>
          <c:w val="0.5555247324273026"/>
          <c:h val="0.75965517323716436"/>
        </c:manualLayout>
      </c:layout>
      <c:scatterChart>
        <c:scatterStyle val="lineMarker"/>
        <c:varyColors val="0"/>
        <c:ser>
          <c:idx val="0"/>
          <c:order val="0"/>
          <c:tx>
            <c:strRef>
              <c:f>OLILpropagation!$E$2</c:f>
              <c:strCache>
                <c:ptCount val="1"/>
                <c:pt idx="0">
                  <c:v>MEASURED</c:v>
                </c:pt>
              </c:strCache>
            </c:strRef>
          </c:tx>
          <c:spPr>
            <a:ln w="28575">
              <a:solidFill>
                <a:srgbClr val="7030A0"/>
              </a:solidFill>
            </a:ln>
          </c:spPr>
          <c:marker>
            <c:symbol val="diamond"/>
            <c:size val="7"/>
            <c:spPr>
              <a:solidFill>
                <a:srgbClr val="7030A0"/>
              </a:solidFill>
              <a:ln>
                <a:noFill/>
              </a:ln>
            </c:spPr>
          </c:marker>
          <c:xVal>
            <c:numRef>
              <c:f>OLILpropagation!$C$3:$C$6</c:f>
              <c:numCache>
                <c:formatCode>General</c:formatCode>
                <c:ptCount val="4"/>
                <c:pt idx="0">
                  <c:v>44.943820224719097</c:v>
                </c:pt>
                <c:pt idx="1">
                  <c:v>56.179775280898873</c:v>
                </c:pt>
                <c:pt idx="2">
                  <c:v>67.415730337078642</c:v>
                </c:pt>
                <c:pt idx="3">
                  <c:v>78.651685393258418</c:v>
                </c:pt>
              </c:numCache>
            </c:numRef>
          </c:xVal>
          <c:yVal>
            <c:numRef>
              <c:f>OLILpropagation!$E$3:$E$6</c:f>
              <c:numCache>
                <c:formatCode>General</c:formatCode>
                <c:ptCount val="4"/>
                <c:pt idx="0">
                  <c:v>73</c:v>
                </c:pt>
                <c:pt idx="1">
                  <c:v>45</c:v>
                </c:pt>
                <c:pt idx="2">
                  <c:v>29</c:v>
                </c:pt>
                <c:pt idx="3">
                  <c:v>13</c:v>
                </c:pt>
              </c:numCache>
            </c:numRef>
          </c:yVal>
          <c:smooth val="0"/>
        </c:ser>
        <c:ser>
          <c:idx val="1"/>
          <c:order val="1"/>
          <c:tx>
            <c:v>Model (IL2OL insulation thickness = 0.2 mm G10)</c:v>
          </c:tx>
          <c:spPr>
            <a:ln w="28575">
              <a:solidFill>
                <a:srgbClr val="FF0000"/>
              </a:solidFill>
            </a:ln>
          </c:spPr>
          <c:marker>
            <c:symbol val="square"/>
            <c:size val="7"/>
            <c:spPr>
              <a:solidFill>
                <a:srgbClr val="FF0000"/>
              </a:solidFill>
              <a:ln>
                <a:noFill/>
              </a:ln>
            </c:spPr>
          </c:marker>
          <c:xVal>
            <c:numRef>
              <c:f>OLILpropagation!$C$3:$C$6</c:f>
              <c:numCache>
                <c:formatCode>General</c:formatCode>
                <c:ptCount val="4"/>
                <c:pt idx="0">
                  <c:v>44.943820224719097</c:v>
                </c:pt>
                <c:pt idx="1">
                  <c:v>56.179775280898873</c:v>
                </c:pt>
                <c:pt idx="2">
                  <c:v>67.415730337078642</c:v>
                </c:pt>
                <c:pt idx="3">
                  <c:v>78.651685393258418</c:v>
                </c:pt>
              </c:numCache>
            </c:numRef>
          </c:xVal>
          <c:yVal>
            <c:numRef>
              <c:f>OLILpropagation!$F$3:$F$6</c:f>
              <c:numCache>
                <c:formatCode>General</c:formatCode>
                <c:ptCount val="4"/>
                <c:pt idx="0">
                  <c:v>38</c:v>
                </c:pt>
                <c:pt idx="1">
                  <c:v>26</c:v>
                </c:pt>
                <c:pt idx="2">
                  <c:v>18.5</c:v>
                </c:pt>
                <c:pt idx="3">
                  <c:v>11</c:v>
                </c:pt>
              </c:numCache>
            </c:numRef>
          </c:yVal>
          <c:smooth val="0"/>
        </c:ser>
        <c:ser>
          <c:idx val="2"/>
          <c:order val="2"/>
          <c:tx>
            <c:v>Model (IL2OL insulation thickness = 0.7mm G10)</c:v>
          </c:tx>
          <c:spPr>
            <a:ln w="28575">
              <a:solidFill>
                <a:srgbClr val="0070C0"/>
              </a:solidFill>
            </a:ln>
          </c:spPr>
          <c:marker>
            <c:symbol val="triangle"/>
            <c:size val="7"/>
            <c:spPr>
              <a:solidFill>
                <a:srgbClr val="0070C0"/>
              </a:solidFill>
              <a:ln>
                <a:noFill/>
              </a:ln>
            </c:spPr>
          </c:marker>
          <c:xVal>
            <c:numRef>
              <c:f>OLILpropagation!$C$3:$C$6</c:f>
              <c:numCache>
                <c:formatCode>General</c:formatCode>
                <c:ptCount val="4"/>
                <c:pt idx="0">
                  <c:v>44.943820224719097</c:v>
                </c:pt>
                <c:pt idx="1">
                  <c:v>56.179775280898873</c:v>
                </c:pt>
                <c:pt idx="2">
                  <c:v>67.415730337078642</c:v>
                </c:pt>
                <c:pt idx="3">
                  <c:v>78.651685393258418</c:v>
                </c:pt>
              </c:numCache>
            </c:numRef>
          </c:xVal>
          <c:yVal>
            <c:numRef>
              <c:f>OLILpropagation!$G$3:$G$6</c:f>
              <c:numCache>
                <c:formatCode>General</c:formatCode>
                <c:ptCount val="4"/>
                <c:pt idx="1">
                  <c:v>66.5</c:v>
                </c:pt>
                <c:pt idx="2">
                  <c:v>43</c:v>
                </c:pt>
                <c:pt idx="3">
                  <c:v>26.5</c:v>
                </c:pt>
              </c:numCache>
            </c:numRef>
          </c:yVal>
          <c:smooth val="0"/>
        </c:ser>
        <c:dLbls>
          <c:showLegendKey val="0"/>
          <c:showVal val="0"/>
          <c:showCatName val="0"/>
          <c:showSerName val="0"/>
          <c:showPercent val="0"/>
          <c:showBubbleSize val="0"/>
        </c:dLbls>
        <c:axId val="89346816"/>
        <c:axId val="89349120"/>
      </c:scatterChart>
      <c:valAx>
        <c:axId val="89346816"/>
        <c:scaling>
          <c:orientation val="minMax"/>
          <c:max val="80"/>
          <c:min val="40"/>
        </c:scaling>
        <c:delete val="0"/>
        <c:axPos val="b"/>
        <c:title>
          <c:tx>
            <c:rich>
              <a:bodyPr/>
              <a:lstStyle/>
              <a:p>
                <a:pPr>
                  <a:defRPr/>
                </a:pPr>
                <a:r>
                  <a:rPr lang="en-GB"/>
                  <a:t>I/Iss (%)</a:t>
                </a:r>
              </a:p>
            </c:rich>
          </c:tx>
          <c:layout/>
          <c:overlay val="0"/>
        </c:title>
        <c:numFmt formatCode="General" sourceLinked="1"/>
        <c:majorTickMark val="none"/>
        <c:minorTickMark val="none"/>
        <c:tickLblPos val="nextTo"/>
        <c:crossAx val="89349120"/>
        <c:crosses val="autoZero"/>
        <c:crossBetween val="midCat"/>
      </c:valAx>
      <c:valAx>
        <c:axId val="89349120"/>
        <c:scaling>
          <c:orientation val="minMax"/>
        </c:scaling>
        <c:delete val="0"/>
        <c:axPos val="l"/>
        <c:title>
          <c:tx>
            <c:rich>
              <a:bodyPr/>
              <a:lstStyle/>
              <a:p>
                <a:pPr>
                  <a:defRPr/>
                </a:pPr>
                <a:r>
                  <a:rPr lang="en-GB"/>
                  <a:t>OL-IL propagation delay</a:t>
                </a:r>
                <a:r>
                  <a:rPr lang="en-GB" baseline="0"/>
                  <a:t> (ms)</a:t>
                </a:r>
                <a:endParaRPr lang="en-GB"/>
              </a:p>
            </c:rich>
          </c:tx>
          <c:layout/>
          <c:overlay val="0"/>
        </c:title>
        <c:numFmt formatCode="General" sourceLinked="1"/>
        <c:majorTickMark val="none"/>
        <c:minorTickMark val="none"/>
        <c:tickLblPos val="nextTo"/>
        <c:crossAx val="89346816"/>
        <c:crosses val="autoZero"/>
        <c:crossBetween val="midCat"/>
      </c:valAx>
    </c:plotArea>
    <c:legend>
      <c:legendPos val="r"/>
      <c:layout>
        <c:manualLayout>
          <c:xMode val="edge"/>
          <c:yMode val="edge"/>
          <c:x val="0.66137974264117438"/>
          <c:y val="0.16228572405919556"/>
          <c:w val="0.32049162148336136"/>
          <c:h val="0.45821293117086914"/>
        </c:manualLayout>
      </c:layout>
      <c:overlay val="0"/>
      <c:spPr>
        <a:solidFill>
          <a:sysClr val="window" lastClr="FFFFFF"/>
        </a:solidFill>
      </c:sp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139772399705948"/>
          <c:y val="4.9583051611449179E-2"/>
          <c:w val="0.79941327617810254"/>
          <c:h val="0.75475087510240557"/>
        </c:manualLayout>
      </c:layout>
      <c:scatterChart>
        <c:scatterStyle val="smoothMarker"/>
        <c:varyColors val="0"/>
        <c:ser>
          <c:idx val="4"/>
          <c:order val="4"/>
          <c:spPr>
            <a:ln>
              <a:solidFill>
                <a:schemeClr val="tx1"/>
              </a:solidFill>
            </a:ln>
          </c:spPr>
          <c:marker>
            <c:symbol val="none"/>
          </c:marker>
          <c:xVal>
            <c:numRef>
              <c:f>Sheet1!$A$2:$A$2968</c:f>
              <c:numCache>
                <c:formatCode>General</c:formatCode>
                <c:ptCount val="2967"/>
                <c:pt idx="0">
                  <c:v>0</c:v>
                </c:pt>
                <c:pt idx="1">
                  <c:v>2.0000000000000001E-4</c:v>
                </c:pt>
                <c:pt idx="2">
                  <c:v>4.0000000000000002E-4</c:v>
                </c:pt>
                <c:pt idx="3">
                  <c:v>5.9999999999999995E-4</c:v>
                </c:pt>
                <c:pt idx="4">
                  <c:v>8.0000000000000004E-4</c:v>
                </c:pt>
                <c:pt idx="5">
                  <c:v>1E-3</c:v>
                </c:pt>
                <c:pt idx="6">
                  <c:v>1.1999999999999999E-3</c:v>
                </c:pt>
                <c:pt idx="7">
                  <c:v>1.4E-3</c:v>
                </c:pt>
                <c:pt idx="8">
                  <c:v>1.6000000000000001E-3</c:v>
                </c:pt>
                <c:pt idx="9">
                  <c:v>1.8E-3</c:v>
                </c:pt>
                <c:pt idx="10">
                  <c:v>2E-3</c:v>
                </c:pt>
                <c:pt idx="11">
                  <c:v>2.2000000000000001E-3</c:v>
                </c:pt>
                <c:pt idx="12">
                  <c:v>2.3999999999999998E-3</c:v>
                </c:pt>
                <c:pt idx="13">
                  <c:v>2.5999999999999999E-3</c:v>
                </c:pt>
                <c:pt idx="14">
                  <c:v>2.8E-3</c:v>
                </c:pt>
                <c:pt idx="15">
                  <c:v>3.0000000000000001E-3</c:v>
                </c:pt>
                <c:pt idx="16">
                  <c:v>3.2000000000000002E-3</c:v>
                </c:pt>
                <c:pt idx="17">
                  <c:v>3.3999999999999998E-3</c:v>
                </c:pt>
                <c:pt idx="18">
                  <c:v>3.5999999999999999E-3</c:v>
                </c:pt>
                <c:pt idx="19">
                  <c:v>3.8E-3</c:v>
                </c:pt>
                <c:pt idx="20">
                  <c:v>4.0000000000000001E-3</c:v>
                </c:pt>
                <c:pt idx="21">
                  <c:v>4.1999999999999997E-3</c:v>
                </c:pt>
                <c:pt idx="22">
                  <c:v>4.4000000000000003E-3</c:v>
                </c:pt>
                <c:pt idx="23">
                  <c:v>4.5999999999999999E-3</c:v>
                </c:pt>
                <c:pt idx="24">
                  <c:v>4.7999999999999996E-3</c:v>
                </c:pt>
                <c:pt idx="25">
                  <c:v>5.0000000000000001E-3</c:v>
                </c:pt>
                <c:pt idx="26">
                  <c:v>5.1999999999999998E-3</c:v>
                </c:pt>
                <c:pt idx="27">
                  <c:v>5.4000000000000003E-3</c:v>
                </c:pt>
                <c:pt idx="28">
                  <c:v>5.5999999999999999E-3</c:v>
                </c:pt>
                <c:pt idx="29">
                  <c:v>5.7999999999999996E-3</c:v>
                </c:pt>
                <c:pt idx="30">
                  <c:v>6.0000000000000001E-3</c:v>
                </c:pt>
                <c:pt idx="31">
                  <c:v>6.1999999999999998E-3</c:v>
                </c:pt>
                <c:pt idx="32">
                  <c:v>6.4000000000000003E-3</c:v>
                </c:pt>
                <c:pt idx="33">
                  <c:v>6.6E-3</c:v>
                </c:pt>
                <c:pt idx="34">
                  <c:v>6.7999999999999996E-3</c:v>
                </c:pt>
                <c:pt idx="35">
                  <c:v>7.0000000000000001E-3</c:v>
                </c:pt>
                <c:pt idx="36">
                  <c:v>7.1999999999999998E-3</c:v>
                </c:pt>
                <c:pt idx="37">
                  <c:v>7.4000000000000003E-3</c:v>
                </c:pt>
                <c:pt idx="38">
                  <c:v>7.6E-3</c:v>
                </c:pt>
                <c:pt idx="39">
                  <c:v>7.7999999999999996E-3</c:v>
                </c:pt>
                <c:pt idx="40">
                  <c:v>8.0000000000000002E-3</c:v>
                </c:pt>
                <c:pt idx="41">
                  <c:v>8.2000000000000007E-3</c:v>
                </c:pt>
                <c:pt idx="42">
                  <c:v>8.3999999999999995E-3</c:v>
                </c:pt>
                <c:pt idx="43">
                  <c:v>8.6E-3</c:v>
                </c:pt>
                <c:pt idx="44">
                  <c:v>8.8000000000000005E-3</c:v>
                </c:pt>
                <c:pt idx="45">
                  <c:v>8.9999999999999993E-3</c:v>
                </c:pt>
                <c:pt idx="46">
                  <c:v>9.1999999999999998E-3</c:v>
                </c:pt>
                <c:pt idx="47">
                  <c:v>9.4000000000000004E-3</c:v>
                </c:pt>
                <c:pt idx="48">
                  <c:v>9.5999999999999992E-3</c:v>
                </c:pt>
                <c:pt idx="49">
                  <c:v>9.7999999999999997E-3</c:v>
                </c:pt>
                <c:pt idx="50">
                  <c:v>0.01</c:v>
                </c:pt>
                <c:pt idx="51">
                  <c:v>1.0200000000000001E-2</c:v>
                </c:pt>
                <c:pt idx="52">
                  <c:v>1.04E-2</c:v>
                </c:pt>
                <c:pt idx="53">
                  <c:v>1.06E-2</c:v>
                </c:pt>
                <c:pt idx="54">
                  <c:v>1.0800000000000001E-2</c:v>
                </c:pt>
                <c:pt idx="55">
                  <c:v>1.0999999999999999E-2</c:v>
                </c:pt>
                <c:pt idx="56">
                  <c:v>1.12E-2</c:v>
                </c:pt>
                <c:pt idx="57">
                  <c:v>1.14E-2</c:v>
                </c:pt>
                <c:pt idx="58">
                  <c:v>1.1599999999999999E-2</c:v>
                </c:pt>
                <c:pt idx="59">
                  <c:v>1.18E-2</c:v>
                </c:pt>
                <c:pt idx="60">
                  <c:v>1.2E-2</c:v>
                </c:pt>
                <c:pt idx="61">
                  <c:v>1.2200000000000001E-2</c:v>
                </c:pt>
                <c:pt idx="62">
                  <c:v>1.24E-2</c:v>
                </c:pt>
                <c:pt idx="63">
                  <c:v>1.26E-2</c:v>
                </c:pt>
                <c:pt idx="64">
                  <c:v>1.2800000000000001E-2</c:v>
                </c:pt>
                <c:pt idx="65">
                  <c:v>1.2999999999999999E-2</c:v>
                </c:pt>
                <c:pt idx="66">
                  <c:v>1.32E-2</c:v>
                </c:pt>
                <c:pt idx="67">
                  <c:v>1.34E-2</c:v>
                </c:pt>
                <c:pt idx="68">
                  <c:v>1.3599999999999999E-2</c:v>
                </c:pt>
                <c:pt idx="69">
                  <c:v>1.38E-2</c:v>
                </c:pt>
                <c:pt idx="70">
                  <c:v>1.4E-2</c:v>
                </c:pt>
                <c:pt idx="71">
                  <c:v>1.4200000000000001E-2</c:v>
                </c:pt>
                <c:pt idx="72">
                  <c:v>1.44E-2</c:v>
                </c:pt>
                <c:pt idx="73">
                  <c:v>1.46E-2</c:v>
                </c:pt>
                <c:pt idx="74">
                  <c:v>1.4800000000000001E-2</c:v>
                </c:pt>
                <c:pt idx="75">
                  <c:v>1.4999999999999999E-2</c:v>
                </c:pt>
                <c:pt idx="76">
                  <c:v>1.52E-2</c:v>
                </c:pt>
                <c:pt idx="77">
                  <c:v>1.54E-2</c:v>
                </c:pt>
                <c:pt idx="78">
                  <c:v>1.5599999999999999E-2</c:v>
                </c:pt>
                <c:pt idx="79">
                  <c:v>1.5800000000000002E-2</c:v>
                </c:pt>
                <c:pt idx="80">
                  <c:v>1.6E-2</c:v>
                </c:pt>
                <c:pt idx="81">
                  <c:v>1.6199999999999999E-2</c:v>
                </c:pt>
                <c:pt idx="82">
                  <c:v>1.6400000000000001E-2</c:v>
                </c:pt>
                <c:pt idx="83">
                  <c:v>1.66E-2</c:v>
                </c:pt>
                <c:pt idx="84">
                  <c:v>1.6799999999999999E-2</c:v>
                </c:pt>
                <c:pt idx="85">
                  <c:v>1.7000000000000001E-2</c:v>
                </c:pt>
                <c:pt idx="86">
                  <c:v>1.72E-2</c:v>
                </c:pt>
                <c:pt idx="87">
                  <c:v>1.7399999999999999E-2</c:v>
                </c:pt>
                <c:pt idx="88">
                  <c:v>1.7600000000000001E-2</c:v>
                </c:pt>
                <c:pt idx="89">
                  <c:v>1.78E-2</c:v>
                </c:pt>
                <c:pt idx="90">
                  <c:v>1.7999999999999999E-2</c:v>
                </c:pt>
                <c:pt idx="91">
                  <c:v>1.8200000000000001E-2</c:v>
                </c:pt>
                <c:pt idx="92">
                  <c:v>1.84E-2</c:v>
                </c:pt>
                <c:pt idx="93">
                  <c:v>1.8599999999999998E-2</c:v>
                </c:pt>
                <c:pt idx="94">
                  <c:v>1.8800000000000001E-2</c:v>
                </c:pt>
                <c:pt idx="95">
                  <c:v>1.9E-2</c:v>
                </c:pt>
                <c:pt idx="96">
                  <c:v>1.9199999999999998E-2</c:v>
                </c:pt>
                <c:pt idx="97">
                  <c:v>1.9400000000000001E-2</c:v>
                </c:pt>
                <c:pt idx="98">
                  <c:v>1.9599999999999999E-2</c:v>
                </c:pt>
                <c:pt idx="99">
                  <c:v>1.9800000000000002E-2</c:v>
                </c:pt>
                <c:pt idx="100">
                  <c:v>0.02</c:v>
                </c:pt>
                <c:pt idx="101">
                  <c:v>2.0199999999999999E-2</c:v>
                </c:pt>
                <c:pt idx="102">
                  <c:v>2.0400000000000001E-2</c:v>
                </c:pt>
                <c:pt idx="103">
                  <c:v>2.06E-2</c:v>
                </c:pt>
                <c:pt idx="104">
                  <c:v>2.0799999999999999E-2</c:v>
                </c:pt>
                <c:pt idx="105">
                  <c:v>2.1000000000000001E-2</c:v>
                </c:pt>
                <c:pt idx="106">
                  <c:v>2.12E-2</c:v>
                </c:pt>
                <c:pt idx="107">
                  <c:v>2.1399999999999999E-2</c:v>
                </c:pt>
                <c:pt idx="108">
                  <c:v>2.1600000000000001E-2</c:v>
                </c:pt>
                <c:pt idx="109">
                  <c:v>2.18E-2</c:v>
                </c:pt>
                <c:pt idx="110">
                  <c:v>2.1999999999999999E-2</c:v>
                </c:pt>
                <c:pt idx="111">
                  <c:v>2.2200000000000001E-2</c:v>
                </c:pt>
                <c:pt idx="112">
                  <c:v>2.24E-2</c:v>
                </c:pt>
                <c:pt idx="113">
                  <c:v>2.2599999999999999E-2</c:v>
                </c:pt>
                <c:pt idx="114">
                  <c:v>2.2800000000000001E-2</c:v>
                </c:pt>
                <c:pt idx="115">
                  <c:v>2.3E-2</c:v>
                </c:pt>
                <c:pt idx="116">
                  <c:v>2.3199999999999998E-2</c:v>
                </c:pt>
                <c:pt idx="117">
                  <c:v>2.3400000000000001E-2</c:v>
                </c:pt>
                <c:pt idx="118">
                  <c:v>2.3599999999999999E-2</c:v>
                </c:pt>
                <c:pt idx="119">
                  <c:v>2.3800000000000002E-2</c:v>
                </c:pt>
                <c:pt idx="120">
                  <c:v>2.4E-2</c:v>
                </c:pt>
                <c:pt idx="121">
                  <c:v>2.4199999999999999E-2</c:v>
                </c:pt>
                <c:pt idx="122">
                  <c:v>2.4400000000000002E-2</c:v>
                </c:pt>
                <c:pt idx="123">
                  <c:v>2.46E-2</c:v>
                </c:pt>
                <c:pt idx="124">
                  <c:v>2.4799999999999999E-2</c:v>
                </c:pt>
                <c:pt idx="125">
                  <c:v>2.5000000000000001E-2</c:v>
                </c:pt>
                <c:pt idx="126">
                  <c:v>2.52E-2</c:v>
                </c:pt>
                <c:pt idx="127">
                  <c:v>2.5399999999999999E-2</c:v>
                </c:pt>
                <c:pt idx="128">
                  <c:v>2.5600000000000001E-2</c:v>
                </c:pt>
                <c:pt idx="129">
                  <c:v>2.58E-2</c:v>
                </c:pt>
                <c:pt idx="130">
                  <c:v>2.5999999999999999E-2</c:v>
                </c:pt>
                <c:pt idx="131">
                  <c:v>2.6200000000000001E-2</c:v>
                </c:pt>
                <c:pt idx="132">
                  <c:v>2.64E-2</c:v>
                </c:pt>
                <c:pt idx="133">
                  <c:v>2.6599999999999999E-2</c:v>
                </c:pt>
                <c:pt idx="134">
                  <c:v>2.6800000000000001E-2</c:v>
                </c:pt>
                <c:pt idx="135">
                  <c:v>2.7E-2</c:v>
                </c:pt>
                <c:pt idx="136">
                  <c:v>2.7199999999999998E-2</c:v>
                </c:pt>
                <c:pt idx="137">
                  <c:v>2.7400000000000001E-2</c:v>
                </c:pt>
                <c:pt idx="138">
                  <c:v>2.76E-2</c:v>
                </c:pt>
                <c:pt idx="139">
                  <c:v>2.7799999999999998E-2</c:v>
                </c:pt>
                <c:pt idx="140">
                  <c:v>2.8000000000000001E-2</c:v>
                </c:pt>
                <c:pt idx="141">
                  <c:v>2.8199999999999999E-2</c:v>
                </c:pt>
                <c:pt idx="142">
                  <c:v>2.8400000000000002E-2</c:v>
                </c:pt>
                <c:pt idx="143">
                  <c:v>2.86E-2</c:v>
                </c:pt>
                <c:pt idx="144">
                  <c:v>2.8799999999999999E-2</c:v>
                </c:pt>
                <c:pt idx="145">
                  <c:v>2.9000000000000001E-2</c:v>
                </c:pt>
                <c:pt idx="146">
                  <c:v>2.92E-2</c:v>
                </c:pt>
                <c:pt idx="147">
                  <c:v>2.9399999999999999E-2</c:v>
                </c:pt>
                <c:pt idx="148">
                  <c:v>2.9600000000000001E-2</c:v>
                </c:pt>
                <c:pt idx="149">
                  <c:v>2.98E-2</c:v>
                </c:pt>
                <c:pt idx="150">
                  <c:v>0.03</c:v>
                </c:pt>
                <c:pt idx="151">
                  <c:v>3.0200000000000001E-2</c:v>
                </c:pt>
                <c:pt idx="152">
                  <c:v>3.04E-2</c:v>
                </c:pt>
                <c:pt idx="153">
                  <c:v>3.0599999999999999E-2</c:v>
                </c:pt>
                <c:pt idx="154">
                  <c:v>3.0800000000000001E-2</c:v>
                </c:pt>
                <c:pt idx="155">
                  <c:v>3.1E-2</c:v>
                </c:pt>
                <c:pt idx="156">
                  <c:v>3.1199999999999999E-2</c:v>
                </c:pt>
                <c:pt idx="157">
                  <c:v>3.1399999999999997E-2</c:v>
                </c:pt>
                <c:pt idx="158">
                  <c:v>3.1600000000000003E-2</c:v>
                </c:pt>
                <c:pt idx="159">
                  <c:v>3.1800000000000002E-2</c:v>
                </c:pt>
                <c:pt idx="160">
                  <c:v>3.2000000000000001E-2</c:v>
                </c:pt>
                <c:pt idx="161">
                  <c:v>3.2199999999999999E-2</c:v>
                </c:pt>
                <c:pt idx="162">
                  <c:v>3.2399999999999998E-2</c:v>
                </c:pt>
                <c:pt idx="163">
                  <c:v>3.2599999999999997E-2</c:v>
                </c:pt>
                <c:pt idx="164">
                  <c:v>3.2800000000000003E-2</c:v>
                </c:pt>
                <c:pt idx="165">
                  <c:v>3.3000000000000002E-2</c:v>
                </c:pt>
                <c:pt idx="166">
                  <c:v>3.32E-2</c:v>
                </c:pt>
                <c:pt idx="167">
                  <c:v>3.3399999999999999E-2</c:v>
                </c:pt>
                <c:pt idx="168">
                  <c:v>3.3599999999999998E-2</c:v>
                </c:pt>
                <c:pt idx="169">
                  <c:v>3.3799999999999997E-2</c:v>
                </c:pt>
                <c:pt idx="170">
                  <c:v>3.4000000000000002E-2</c:v>
                </c:pt>
                <c:pt idx="171">
                  <c:v>3.4200000000000001E-2</c:v>
                </c:pt>
                <c:pt idx="172">
                  <c:v>3.44E-2</c:v>
                </c:pt>
                <c:pt idx="173">
                  <c:v>3.4599999999999999E-2</c:v>
                </c:pt>
                <c:pt idx="174">
                  <c:v>3.4799999999999998E-2</c:v>
                </c:pt>
                <c:pt idx="175">
                  <c:v>3.5000000000000003E-2</c:v>
                </c:pt>
                <c:pt idx="176">
                  <c:v>3.5200000000000002E-2</c:v>
                </c:pt>
                <c:pt idx="177">
                  <c:v>3.5400000000000001E-2</c:v>
                </c:pt>
                <c:pt idx="178">
                  <c:v>3.56E-2</c:v>
                </c:pt>
                <c:pt idx="179">
                  <c:v>3.5799999999999998E-2</c:v>
                </c:pt>
                <c:pt idx="180">
                  <c:v>3.5999999999999997E-2</c:v>
                </c:pt>
                <c:pt idx="181">
                  <c:v>3.6200000000000003E-2</c:v>
                </c:pt>
                <c:pt idx="182">
                  <c:v>3.6400000000000002E-2</c:v>
                </c:pt>
                <c:pt idx="183">
                  <c:v>3.6600000000000001E-2</c:v>
                </c:pt>
                <c:pt idx="184">
                  <c:v>3.6799999999999999E-2</c:v>
                </c:pt>
                <c:pt idx="185">
                  <c:v>3.6999999999999998E-2</c:v>
                </c:pt>
                <c:pt idx="186">
                  <c:v>3.7199999999999997E-2</c:v>
                </c:pt>
                <c:pt idx="187">
                  <c:v>3.7400000000000003E-2</c:v>
                </c:pt>
                <c:pt idx="188">
                  <c:v>3.7600000000000001E-2</c:v>
                </c:pt>
                <c:pt idx="189">
                  <c:v>3.78E-2</c:v>
                </c:pt>
                <c:pt idx="190">
                  <c:v>3.7999999999999999E-2</c:v>
                </c:pt>
                <c:pt idx="191">
                  <c:v>3.8199999999999998E-2</c:v>
                </c:pt>
                <c:pt idx="192">
                  <c:v>3.8399999999999997E-2</c:v>
                </c:pt>
                <c:pt idx="193">
                  <c:v>3.8600000000000002E-2</c:v>
                </c:pt>
                <c:pt idx="194">
                  <c:v>3.8800000000000001E-2</c:v>
                </c:pt>
                <c:pt idx="195">
                  <c:v>3.9E-2</c:v>
                </c:pt>
                <c:pt idx="196">
                  <c:v>3.9199999999999999E-2</c:v>
                </c:pt>
                <c:pt idx="197">
                  <c:v>3.9399999999999998E-2</c:v>
                </c:pt>
                <c:pt idx="198">
                  <c:v>3.9600000000000003E-2</c:v>
                </c:pt>
                <c:pt idx="199">
                  <c:v>3.9800000000000002E-2</c:v>
                </c:pt>
                <c:pt idx="200">
                  <c:v>0.04</c:v>
                </c:pt>
                <c:pt idx="201">
                  <c:v>4.02E-2</c:v>
                </c:pt>
                <c:pt idx="202">
                  <c:v>4.0399999999999998E-2</c:v>
                </c:pt>
                <c:pt idx="203">
                  <c:v>4.0599999999999997E-2</c:v>
                </c:pt>
                <c:pt idx="204">
                  <c:v>4.0800000000000003E-2</c:v>
                </c:pt>
                <c:pt idx="205">
                  <c:v>4.1000000000000002E-2</c:v>
                </c:pt>
                <c:pt idx="206">
                  <c:v>4.1200000000000001E-2</c:v>
                </c:pt>
                <c:pt idx="207">
                  <c:v>4.1399999999999999E-2</c:v>
                </c:pt>
                <c:pt idx="208">
                  <c:v>4.1599999999999998E-2</c:v>
                </c:pt>
                <c:pt idx="209">
                  <c:v>4.1799999999999997E-2</c:v>
                </c:pt>
                <c:pt idx="210">
                  <c:v>4.2000000000000003E-2</c:v>
                </c:pt>
                <c:pt idx="211">
                  <c:v>4.2200000000000001E-2</c:v>
                </c:pt>
                <c:pt idx="212">
                  <c:v>4.24E-2</c:v>
                </c:pt>
                <c:pt idx="213">
                  <c:v>4.2599999999999999E-2</c:v>
                </c:pt>
                <c:pt idx="214">
                  <c:v>4.2799999999999998E-2</c:v>
                </c:pt>
                <c:pt idx="215">
                  <c:v>4.2999999999999997E-2</c:v>
                </c:pt>
                <c:pt idx="216">
                  <c:v>4.3200000000000002E-2</c:v>
                </c:pt>
                <c:pt idx="217">
                  <c:v>4.3400000000000001E-2</c:v>
                </c:pt>
                <c:pt idx="218">
                  <c:v>4.36E-2</c:v>
                </c:pt>
                <c:pt idx="219">
                  <c:v>4.3799999999999999E-2</c:v>
                </c:pt>
                <c:pt idx="220">
                  <c:v>4.3999999999999997E-2</c:v>
                </c:pt>
                <c:pt idx="221">
                  <c:v>4.4200000000000003E-2</c:v>
                </c:pt>
                <c:pt idx="222">
                  <c:v>4.4400000000000002E-2</c:v>
                </c:pt>
                <c:pt idx="223">
                  <c:v>4.4600000000000001E-2</c:v>
                </c:pt>
                <c:pt idx="224">
                  <c:v>4.48E-2</c:v>
                </c:pt>
                <c:pt idx="225">
                  <c:v>4.4999999999999998E-2</c:v>
                </c:pt>
                <c:pt idx="226">
                  <c:v>4.5199999999999997E-2</c:v>
                </c:pt>
                <c:pt idx="227">
                  <c:v>4.5400000000000003E-2</c:v>
                </c:pt>
                <c:pt idx="228">
                  <c:v>4.5600000000000002E-2</c:v>
                </c:pt>
                <c:pt idx="229">
                  <c:v>4.58E-2</c:v>
                </c:pt>
                <c:pt idx="230">
                  <c:v>4.5999999999999999E-2</c:v>
                </c:pt>
                <c:pt idx="231">
                  <c:v>4.6199999999999998E-2</c:v>
                </c:pt>
                <c:pt idx="232">
                  <c:v>4.6399999999999997E-2</c:v>
                </c:pt>
                <c:pt idx="233">
                  <c:v>4.6600000000000003E-2</c:v>
                </c:pt>
                <c:pt idx="234">
                  <c:v>4.6800000000000001E-2</c:v>
                </c:pt>
                <c:pt idx="235">
                  <c:v>4.7E-2</c:v>
                </c:pt>
                <c:pt idx="236">
                  <c:v>4.7199999999999999E-2</c:v>
                </c:pt>
                <c:pt idx="237">
                  <c:v>4.7399999999999998E-2</c:v>
                </c:pt>
                <c:pt idx="238">
                  <c:v>4.7600000000000003E-2</c:v>
                </c:pt>
                <c:pt idx="239">
                  <c:v>4.7800000000000002E-2</c:v>
                </c:pt>
                <c:pt idx="240">
                  <c:v>4.8000000000000001E-2</c:v>
                </c:pt>
                <c:pt idx="241">
                  <c:v>4.82E-2</c:v>
                </c:pt>
                <c:pt idx="242">
                  <c:v>4.8399999999999999E-2</c:v>
                </c:pt>
                <c:pt idx="243">
                  <c:v>4.8599999999999997E-2</c:v>
                </c:pt>
                <c:pt idx="244">
                  <c:v>4.8800000000000003E-2</c:v>
                </c:pt>
                <c:pt idx="245">
                  <c:v>4.9000000000000002E-2</c:v>
                </c:pt>
                <c:pt idx="246">
                  <c:v>4.9200000000000001E-2</c:v>
                </c:pt>
                <c:pt idx="247">
                  <c:v>4.9399999999999999E-2</c:v>
                </c:pt>
                <c:pt idx="248">
                  <c:v>4.9599999999999998E-2</c:v>
                </c:pt>
                <c:pt idx="249">
                  <c:v>4.9799999999999997E-2</c:v>
                </c:pt>
                <c:pt idx="250">
                  <c:v>0.05</c:v>
                </c:pt>
                <c:pt idx="251">
                  <c:v>5.0200000000000002E-2</c:v>
                </c:pt>
                <c:pt idx="252">
                  <c:v>5.04E-2</c:v>
                </c:pt>
                <c:pt idx="253">
                  <c:v>5.0599999999999999E-2</c:v>
                </c:pt>
                <c:pt idx="254">
                  <c:v>5.0799999999999998E-2</c:v>
                </c:pt>
                <c:pt idx="255">
                  <c:v>5.0999999999999997E-2</c:v>
                </c:pt>
                <c:pt idx="256">
                  <c:v>5.1200000000000002E-2</c:v>
                </c:pt>
                <c:pt idx="257">
                  <c:v>5.1400000000000001E-2</c:v>
                </c:pt>
                <c:pt idx="258">
                  <c:v>5.16E-2</c:v>
                </c:pt>
                <c:pt idx="259">
                  <c:v>5.1799999999999999E-2</c:v>
                </c:pt>
                <c:pt idx="260">
                  <c:v>5.1999999999999998E-2</c:v>
                </c:pt>
                <c:pt idx="261">
                  <c:v>5.2200000000000003E-2</c:v>
                </c:pt>
                <c:pt idx="262">
                  <c:v>5.2400000000000002E-2</c:v>
                </c:pt>
                <c:pt idx="263">
                  <c:v>5.2600000000000001E-2</c:v>
                </c:pt>
                <c:pt idx="264">
                  <c:v>5.28E-2</c:v>
                </c:pt>
                <c:pt idx="265">
                  <c:v>5.2999999999999999E-2</c:v>
                </c:pt>
                <c:pt idx="266">
                  <c:v>5.3199999999999997E-2</c:v>
                </c:pt>
                <c:pt idx="267">
                  <c:v>5.3400000000000003E-2</c:v>
                </c:pt>
                <c:pt idx="268">
                  <c:v>5.3600000000000002E-2</c:v>
                </c:pt>
                <c:pt idx="269">
                  <c:v>5.3800000000000001E-2</c:v>
                </c:pt>
                <c:pt idx="270">
                  <c:v>5.3999999999999999E-2</c:v>
                </c:pt>
                <c:pt idx="271">
                  <c:v>5.4199999999999998E-2</c:v>
                </c:pt>
                <c:pt idx="272">
                  <c:v>5.4399999999999997E-2</c:v>
                </c:pt>
                <c:pt idx="273">
                  <c:v>5.4600000000000003E-2</c:v>
                </c:pt>
                <c:pt idx="274">
                  <c:v>5.4800000000000001E-2</c:v>
                </c:pt>
                <c:pt idx="275">
                  <c:v>5.5E-2</c:v>
                </c:pt>
                <c:pt idx="276">
                  <c:v>5.5199999999999999E-2</c:v>
                </c:pt>
                <c:pt idx="277">
                  <c:v>5.5399999999999998E-2</c:v>
                </c:pt>
                <c:pt idx="278">
                  <c:v>5.5599999999999997E-2</c:v>
                </c:pt>
                <c:pt idx="279">
                  <c:v>5.5800000000000002E-2</c:v>
                </c:pt>
                <c:pt idx="280">
                  <c:v>5.6000000000000001E-2</c:v>
                </c:pt>
                <c:pt idx="281">
                  <c:v>5.62E-2</c:v>
                </c:pt>
                <c:pt idx="282">
                  <c:v>5.6399999999999999E-2</c:v>
                </c:pt>
                <c:pt idx="283">
                  <c:v>5.6599999999999998E-2</c:v>
                </c:pt>
                <c:pt idx="284">
                  <c:v>5.6800000000000003E-2</c:v>
                </c:pt>
                <c:pt idx="285">
                  <c:v>5.7000000000000002E-2</c:v>
                </c:pt>
                <c:pt idx="286">
                  <c:v>5.7200000000000001E-2</c:v>
                </c:pt>
                <c:pt idx="287">
                  <c:v>5.74E-2</c:v>
                </c:pt>
                <c:pt idx="288">
                  <c:v>5.7599999999999998E-2</c:v>
                </c:pt>
                <c:pt idx="289">
                  <c:v>5.7799999999999997E-2</c:v>
                </c:pt>
                <c:pt idx="290">
                  <c:v>5.8000000000000003E-2</c:v>
                </c:pt>
                <c:pt idx="291">
                  <c:v>5.8200000000000002E-2</c:v>
                </c:pt>
                <c:pt idx="292">
                  <c:v>5.8400000000000001E-2</c:v>
                </c:pt>
                <c:pt idx="293">
                  <c:v>5.8599999999999999E-2</c:v>
                </c:pt>
                <c:pt idx="294">
                  <c:v>5.8799999999999998E-2</c:v>
                </c:pt>
                <c:pt idx="295">
                  <c:v>5.8999999999999997E-2</c:v>
                </c:pt>
                <c:pt idx="296">
                  <c:v>5.9200000000000003E-2</c:v>
                </c:pt>
                <c:pt idx="297">
                  <c:v>5.9400000000000001E-2</c:v>
                </c:pt>
                <c:pt idx="298">
                  <c:v>5.96E-2</c:v>
                </c:pt>
                <c:pt idx="299">
                  <c:v>5.9799999999999999E-2</c:v>
                </c:pt>
                <c:pt idx="300">
                  <c:v>0.06</c:v>
                </c:pt>
                <c:pt idx="301">
                  <c:v>6.0199999999999997E-2</c:v>
                </c:pt>
                <c:pt idx="302">
                  <c:v>6.0400000000000002E-2</c:v>
                </c:pt>
                <c:pt idx="303">
                  <c:v>6.0600000000000001E-2</c:v>
                </c:pt>
                <c:pt idx="304">
                  <c:v>6.08E-2</c:v>
                </c:pt>
                <c:pt idx="305">
                  <c:v>6.0999999999999999E-2</c:v>
                </c:pt>
                <c:pt idx="306">
                  <c:v>6.1199999999999997E-2</c:v>
                </c:pt>
                <c:pt idx="307">
                  <c:v>6.1400000000000003E-2</c:v>
                </c:pt>
                <c:pt idx="308">
                  <c:v>6.1600000000000002E-2</c:v>
                </c:pt>
                <c:pt idx="309">
                  <c:v>6.1800000000000001E-2</c:v>
                </c:pt>
                <c:pt idx="310">
                  <c:v>6.2E-2</c:v>
                </c:pt>
                <c:pt idx="311">
                  <c:v>6.2199999999999998E-2</c:v>
                </c:pt>
                <c:pt idx="312">
                  <c:v>6.2399999999999997E-2</c:v>
                </c:pt>
                <c:pt idx="313">
                  <c:v>6.2600000000000003E-2</c:v>
                </c:pt>
                <c:pt idx="314">
                  <c:v>6.2799999999999995E-2</c:v>
                </c:pt>
                <c:pt idx="315">
                  <c:v>6.3E-2</c:v>
                </c:pt>
                <c:pt idx="316">
                  <c:v>6.3200000000000006E-2</c:v>
                </c:pt>
                <c:pt idx="317">
                  <c:v>6.3399999999999998E-2</c:v>
                </c:pt>
                <c:pt idx="318">
                  <c:v>6.3600000000000004E-2</c:v>
                </c:pt>
                <c:pt idx="319">
                  <c:v>6.3799999999999996E-2</c:v>
                </c:pt>
                <c:pt idx="320">
                  <c:v>6.4000000000000001E-2</c:v>
                </c:pt>
                <c:pt idx="321">
                  <c:v>6.4199999999999993E-2</c:v>
                </c:pt>
                <c:pt idx="322">
                  <c:v>6.4399999999999999E-2</c:v>
                </c:pt>
                <c:pt idx="323">
                  <c:v>6.4600000000000005E-2</c:v>
                </c:pt>
                <c:pt idx="324">
                  <c:v>6.4799999999999996E-2</c:v>
                </c:pt>
                <c:pt idx="325">
                  <c:v>6.5000000000000002E-2</c:v>
                </c:pt>
                <c:pt idx="326">
                  <c:v>6.5199999999999994E-2</c:v>
                </c:pt>
                <c:pt idx="327">
                  <c:v>6.54E-2</c:v>
                </c:pt>
                <c:pt idx="328">
                  <c:v>6.5600000000000006E-2</c:v>
                </c:pt>
                <c:pt idx="329">
                  <c:v>6.5799999999999997E-2</c:v>
                </c:pt>
                <c:pt idx="330">
                  <c:v>6.6000000000000003E-2</c:v>
                </c:pt>
                <c:pt idx="331">
                  <c:v>6.6199999999999995E-2</c:v>
                </c:pt>
                <c:pt idx="332">
                  <c:v>6.6400000000000001E-2</c:v>
                </c:pt>
                <c:pt idx="333">
                  <c:v>6.6600000000000006E-2</c:v>
                </c:pt>
                <c:pt idx="334">
                  <c:v>6.6799999999999998E-2</c:v>
                </c:pt>
                <c:pt idx="335">
                  <c:v>6.7000000000000004E-2</c:v>
                </c:pt>
                <c:pt idx="336">
                  <c:v>6.7199999999999996E-2</c:v>
                </c:pt>
                <c:pt idx="337">
                  <c:v>6.7400000000000002E-2</c:v>
                </c:pt>
                <c:pt idx="338">
                  <c:v>6.7599999999999993E-2</c:v>
                </c:pt>
                <c:pt idx="339">
                  <c:v>6.7799999999999999E-2</c:v>
                </c:pt>
                <c:pt idx="340">
                  <c:v>6.8000000000000005E-2</c:v>
                </c:pt>
                <c:pt idx="341">
                  <c:v>6.8199999999999997E-2</c:v>
                </c:pt>
                <c:pt idx="342">
                  <c:v>6.8400000000000002E-2</c:v>
                </c:pt>
                <c:pt idx="343">
                  <c:v>6.8599999999999994E-2</c:v>
                </c:pt>
                <c:pt idx="344">
                  <c:v>6.88E-2</c:v>
                </c:pt>
                <c:pt idx="345">
                  <c:v>6.9000000000000006E-2</c:v>
                </c:pt>
                <c:pt idx="346">
                  <c:v>6.9199999999999998E-2</c:v>
                </c:pt>
                <c:pt idx="347">
                  <c:v>6.9400000000000003E-2</c:v>
                </c:pt>
                <c:pt idx="348">
                  <c:v>6.9599999999999995E-2</c:v>
                </c:pt>
                <c:pt idx="349">
                  <c:v>6.9800000000000001E-2</c:v>
                </c:pt>
                <c:pt idx="350">
                  <c:v>7.0000000000000007E-2</c:v>
                </c:pt>
                <c:pt idx="351">
                  <c:v>7.0199999999999999E-2</c:v>
                </c:pt>
                <c:pt idx="352">
                  <c:v>7.0400000000000004E-2</c:v>
                </c:pt>
                <c:pt idx="353">
                  <c:v>7.0599999999999996E-2</c:v>
                </c:pt>
                <c:pt idx="354">
                  <c:v>7.0800000000000002E-2</c:v>
                </c:pt>
                <c:pt idx="355">
                  <c:v>7.0999999999999994E-2</c:v>
                </c:pt>
                <c:pt idx="356">
                  <c:v>7.1199999999999999E-2</c:v>
                </c:pt>
                <c:pt idx="357">
                  <c:v>7.1400000000000005E-2</c:v>
                </c:pt>
                <c:pt idx="358">
                  <c:v>7.1599999999999997E-2</c:v>
                </c:pt>
                <c:pt idx="359">
                  <c:v>7.1800000000000003E-2</c:v>
                </c:pt>
                <c:pt idx="360">
                  <c:v>7.1999999999999995E-2</c:v>
                </c:pt>
                <c:pt idx="361">
                  <c:v>7.22E-2</c:v>
                </c:pt>
                <c:pt idx="362">
                  <c:v>7.2400000000000006E-2</c:v>
                </c:pt>
                <c:pt idx="363">
                  <c:v>7.2599999999999998E-2</c:v>
                </c:pt>
                <c:pt idx="364">
                  <c:v>7.2800000000000004E-2</c:v>
                </c:pt>
                <c:pt idx="365">
                  <c:v>7.2999999999999995E-2</c:v>
                </c:pt>
                <c:pt idx="366">
                  <c:v>7.3200000000000001E-2</c:v>
                </c:pt>
                <c:pt idx="367">
                  <c:v>7.3400000000000007E-2</c:v>
                </c:pt>
                <c:pt idx="368">
                  <c:v>7.3599999999999999E-2</c:v>
                </c:pt>
                <c:pt idx="369">
                  <c:v>7.3800000000000004E-2</c:v>
                </c:pt>
                <c:pt idx="370">
                  <c:v>7.3999999999999996E-2</c:v>
                </c:pt>
                <c:pt idx="371">
                  <c:v>7.4200000000000002E-2</c:v>
                </c:pt>
                <c:pt idx="372">
                  <c:v>7.4399999999999994E-2</c:v>
                </c:pt>
                <c:pt idx="373">
                  <c:v>7.46E-2</c:v>
                </c:pt>
                <c:pt idx="374">
                  <c:v>7.4800000000000005E-2</c:v>
                </c:pt>
                <c:pt idx="375">
                  <c:v>7.4999999999999997E-2</c:v>
                </c:pt>
                <c:pt idx="376">
                  <c:v>7.5200000000000003E-2</c:v>
                </c:pt>
                <c:pt idx="377">
                  <c:v>7.5399999999999995E-2</c:v>
                </c:pt>
                <c:pt idx="378">
                  <c:v>7.5600000000000001E-2</c:v>
                </c:pt>
                <c:pt idx="379">
                  <c:v>7.5800000000000006E-2</c:v>
                </c:pt>
                <c:pt idx="380">
                  <c:v>7.5999999999999998E-2</c:v>
                </c:pt>
                <c:pt idx="381">
                  <c:v>7.6200000000000004E-2</c:v>
                </c:pt>
                <c:pt idx="382">
                  <c:v>7.6399999999999996E-2</c:v>
                </c:pt>
                <c:pt idx="383">
                  <c:v>7.6600000000000001E-2</c:v>
                </c:pt>
                <c:pt idx="384">
                  <c:v>7.6799999999999993E-2</c:v>
                </c:pt>
                <c:pt idx="385">
                  <c:v>7.6999999999999999E-2</c:v>
                </c:pt>
                <c:pt idx="386">
                  <c:v>7.7200000000000005E-2</c:v>
                </c:pt>
                <c:pt idx="387">
                  <c:v>7.7399999999999997E-2</c:v>
                </c:pt>
                <c:pt idx="388">
                  <c:v>7.7600000000000002E-2</c:v>
                </c:pt>
                <c:pt idx="389">
                  <c:v>7.7799999999999994E-2</c:v>
                </c:pt>
                <c:pt idx="390">
                  <c:v>7.8E-2</c:v>
                </c:pt>
                <c:pt idx="391">
                  <c:v>7.8200000000000006E-2</c:v>
                </c:pt>
                <c:pt idx="392">
                  <c:v>7.8399999999999997E-2</c:v>
                </c:pt>
                <c:pt idx="393">
                  <c:v>7.8600000000000003E-2</c:v>
                </c:pt>
                <c:pt idx="394">
                  <c:v>7.8799999999999995E-2</c:v>
                </c:pt>
                <c:pt idx="395">
                  <c:v>7.9000000000000001E-2</c:v>
                </c:pt>
                <c:pt idx="396">
                  <c:v>7.9200000000000007E-2</c:v>
                </c:pt>
                <c:pt idx="397">
                  <c:v>7.9399999999999998E-2</c:v>
                </c:pt>
                <c:pt idx="398">
                  <c:v>7.9600000000000004E-2</c:v>
                </c:pt>
                <c:pt idx="399">
                  <c:v>7.9799999999999996E-2</c:v>
                </c:pt>
                <c:pt idx="400">
                  <c:v>0.08</c:v>
                </c:pt>
                <c:pt idx="401">
                  <c:v>8.0199999999999994E-2</c:v>
                </c:pt>
                <c:pt idx="402">
                  <c:v>8.0399999999999999E-2</c:v>
                </c:pt>
                <c:pt idx="403">
                  <c:v>8.0600000000000005E-2</c:v>
                </c:pt>
                <c:pt idx="404">
                  <c:v>8.0799999999999997E-2</c:v>
                </c:pt>
                <c:pt idx="405">
                  <c:v>8.1000000000000003E-2</c:v>
                </c:pt>
                <c:pt idx="406">
                  <c:v>8.1199999999999994E-2</c:v>
                </c:pt>
                <c:pt idx="407">
                  <c:v>8.14E-2</c:v>
                </c:pt>
                <c:pt idx="408">
                  <c:v>8.1600000000000006E-2</c:v>
                </c:pt>
                <c:pt idx="409">
                  <c:v>8.1799999999999998E-2</c:v>
                </c:pt>
                <c:pt idx="410">
                  <c:v>8.2000000000000003E-2</c:v>
                </c:pt>
                <c:pt idx="411">
                  <c:v>8.2199999999999995E-2</c:v>
                </c:pt>
                <c:pt idx="412">
                  <c:v>8.2400000000000001E-2</c:v>
                </c:pt>
                <c:pt idx="413">
                  <c:v>8.2600000000000007E-2</c:v>
                </c:pt>
                <c:pt idx="414">
                  <c:v>8.2799999999999999E-2</c:v>
                </c:pt>
                <c:pt idx="415">
                  <c:v>8.3000000000000004E-2</c:v>
                </c:pt>
                <c:pt idx="416">
                  <c:v>8.3199999999999996E-2</c:v>
                </c:pt>
                <c:pt idx="417">
                  <c:v>8.3400000000000002E-2</c:v>
                </c:pt>
                <c:pt idx="418">
                  <c:v>8.3599999999999994E-2</c:v>
                </c:pt>
                <c:pt idx="419">
                  <c:v>8.3799999999999999E-2</c:v>
                </c:pt>
                <c:pt idx="420">
                  <c:v>8.4000000000000005E-2</c:v>
                </c:pt>
                <c:pt idx="421">
                  <c:v>8.4199999999999997E-2</c:v>
                </c:pt>
                <c:pt idx="422">
                  <c:v>8.4400000000000003E-2</c:v>
                </c:pt>
                <c:pt idx="423">
                  <c:v>8.4599999999999995E-2</c:v>
                </c:pt>
                <c:pt idx="424">
                  <c:v>8.48E-2</c:v>
                </c:pt>
                <c:pt idx="425">
                  <c:v>8.5000000000000006E-2</c:v>
                </c:pt>
                <c:pt idx="426">
                  <c:v>8.5199999999999998E-2</c:v>
                </c:pt>
                <c:pt idx="427">
                  <c:v>8.5400000000000004E-2</c:v>
                </c:pt>
                <c:pt idx="428">
                  <c:v>8.5599999999999996E-2</c:v>
                </c:pt>
                <c:pt idx="429">
                  <c:v>8.5800000000000001E-2</c:v>
                </c:pt>
                <c:pt idx="430">
                  <c:v>8.5999999999999993E-2</c:v>
                </c:pt>
                <c:pt idx="431">
                  <c:v>8.6199999999999999E-2</c:v>
                </c:pt>
                <c:pt idx="432">
                  <c:v>8.6400000000000005E-2</c:v>
                </c:pt>
                <c:pt idx="433">
                  <c:v>8.6599999999999996E-2</c:v>
                </c:pt>
                <c:pt idx="434">
                  <c:v>8.6800000000000002E-2</c:v>
                </c:pt>
                <c:pt idx="435">
                  <c:v>8.6999999999999994E-2</c:v>
                </c:pt>
                <c:pt idx="436">
                  <c:v>8.72E-2</c:v>
                </c:pt>
                <c:pt idx="437">
                  <c:v>8.7400000000000005E-2</c:v>
                </c:pt>
                <c:pt idx="438">
                  <c:v>8.7599999999999997E-2</c:v>
                </c:pt>
                <c:pt idx="439">
                  <c:v>8.7800000000000003E-2</c:v>
                </c:pt>
                <c:pt idx="440">
                  <c:v>8.7999999999999995E-2</c:v>
                </c:pt>
                <c:pt idx="441">
                  <c:v>8.8200000000000001E-2</c:v>
                </c:pt>
                <c:pt idx="442">
                  <c:v>8.8400000000000006E-2</c:v>
                </c:pt>
                <c:pt idx="443">
                  <c:v>8.8599999999999998E-2</c:v>
                </c:pt>
                <c:pt idx="444">
                  <c:v>8.8800000000000004E-2</c:v>
                </c:pt>
                <c:pt idx="445">
                  <c:v>8.8999999999999996E-2</c:v>
                </c:pt>
                <c:pt idx="446">
                  <c:v>8.9200000000000002E-2</c:v>
                </c:pt>
                <c:pt idx="447">
                  <c:v>8.9399999999999993E-2</c:v>
                </c:pt>
                <c:pt idx="448">
                  <c:v>8.9599999999999999E-2</c:v>
                </c:pt>
                <c:pt idx="449">
                  <c:v>8.9800000000000005E-2</c:v>
                </c:pt>
                <c:pt idx="450">
                  <c:v>0.09</c:v>
                </c:pt>
                <c:pt idx="451">
                  <c:v>9.0200000000000002E-2</c:v>
                </c:pt>
                <c:pt idx="452">
                  <c:v>9.0399999999999994E-2</c:v>
                </c:pt>
                <c:pt idx="453">
                  <c:v>9.06E-2</c:v>
                </c:pt>
                <c:pt idx="454">
                  <c:v>9.0800000000000006E-2</c:v>
                </c:pt>
                <c:pt idx="455">
                  <c:v>9.0999999999999998E-2</c:v>
                </c:pt>
                <c:pt idx="456">
                  <c:v>9.1200000000000003E-2</c:v>
                </c:pt>
                <c:pt idx="457">
                  <c:v>9.1399999999999995E-2</c:v>
                </c:pt>
                <c:pt idx="458">
                  <c:v>9.1600000000000001E-2</c:v>
                </c:pt>
                <c:pt idx="459">
                  <c:v>9.1800000000000007E-2</c:v>
                </c:pt>
                <c:pt idx="460">
                  <c:v>9.1999999999999998E-2</c:v>
                </c:pt>
                <c:pt idx="461">
                  <c:v>9.2200000000000004E-2</c:v>
                </c:pt>
                <c:pt idx="462">
                  <c:v>9.2399999999999996E-2</c:v>
                </c:pt>
                <c:pt idx="463">
                  <c:v>9.2600000000000002E-2</c:v>
                </c:pt>
                <c:pt idx="464">
                  <c:v>9.2799999999999994E-2</c:v>
                </c:pt>
                <c:pt idx="465">
                  <c:v>9.2999999999999999E-2</c:v>
                </c:pt>
                <c:pt idx="466">
                  <c:v>9.3200000000000005E-2</c:v>
                </c:pt>
                <c:pt idx="467">
                  <c:v>9.3399999999999997E-2</c:v>
                </c:pt>
                <c:pt idx="468">
                  <c:v>9.3600000000000003E-2</c:v>
                </c:pt>
                <c:pt idx="469">
                  <c:v>9.3799999999999994E-2</c:v>
                </c:pt>
                <c:pt idx="470">
                  <c:v>9.4E-2</c:v>
                </c:pt>
                <c:pt idx="471">
                  <c:v>9.4200000000000006E-2</c:v>
                </c:pt>
                <c:pt idx="472">
                  <c:v>9.4399999999999998E-2</c:v>
                </c:pt>
                <c:pt idx="473">
                  <c:v>9.4600000000000004E-2</c:v>
                </c:pt>
                <c:pt idx="474">
                  <c:v>9.4799999999999995E-2</c:v>
                </c:pt>
                <c:pt idx="475">
                  <c:v>9.5000000000000001E-2</c:v>
                </c:pt>
                <c:pt idx="476">
                  <c:v>9.5200000000000007E-2</c:v>
                </c:pt>
                <c:pt idx="477">
                  <c:v>9.5399999999999999E-2</c:v>
                </c:pt>
                <c:pt idx="478">
                  <c:v>9.5600000000000004E-2</c:v>
                </c:pt>
                <c:pt idx="479">
                  <c:v>9.5799999999999996E-2</c:v>
                </c:pt>
                <c:pt idx="480">
                  <c:v>9.6000000000000002E-2</c:v>
                </c:pt>
                <c:pt idx="481">
                  <c:v>9.6199999999999994E-2</c:v>
                </c:pt>
                <c:pt idx="482">
                  <c:v>9.64E-2</c:v>
                </c:pt>
                <c:pt idx="483">
                  <c:v>9.6600000000000005E-2</c:v>
                </c:pt>
                <c:pt idx="484">
                  <c:v>9.6799999999999997E-2</c:v>
                </c:pt>
                <c:pt idx="485">
                  <c:v>9.7000000000000003E-2</c:v>
                </c:pt>
                <c:pt idx="486">
                  <c:v>9.7199999999999995E-2</c:v>
                </c:pt>
                <c:pt idx="487">
                  <c:v>9.74E-2</c:v>
                </c:pt>
                <c:pt idx="488">
                  <c:v>9.7600000000000006E-2</c:v>
                </c:pt>
                <c:pt idx="489">
                  <c:v>9.7799999999999998E-2</c:v>
                </c:pt>
                <c:pt idx="490">
                  <c:v>9.8000000000000004E-2</c:v>
                </c:pt>
                <c:pt idx="491">
                  <c:v>9.8199999999999996E-2</c:v>
                </c:pt>
                <c:pt idx="492">
                  <c:v>9.8400000000000001E-2</c:v>
                </c:pt>
                <c:pt idx="493">
                  <c:v>9.8599999999999993E-2</c:v>
                </c:pt>
                <c:pt idx="494">
                  <c:v>9.8799999999999999E-2</c:v>
                </c:pt>
                <c:pt idx="495">
                  <c:v>9.9000000000000005E-2</c:v>
                </c:pt>
                <c:pt idx="496">
                  <c:v>9.9199999999999997E-2</c:v>
                </c:pt>
                <c:pt idx="497">
                  <c:v>9.9400000000000002E-2</c:v>
                </c:pt>
                <c:pt idx="498">
                  <c:v>9.9599999999999994E-2</c:v>
                </c:pt>
                <c:pt idx="499">
                  <c:v>9.98E-2</c:v>
                </c:pt>
                <c:pt idx="500">
                  <c:v>0.1</c:v>
                </c:pt>
                <c:pt idx="501">
                  <c:v>0.1002</c:v>
                </c:pt>
                <c:pt idx="502">
                  <c:v>0.1004</c:v>
                </c:pt>
                <c:pt idx="503">
                  <c:v>0.10059999999999999</c:v>
                </c:pt>
                <c:pt idx="504">
                  <c:v>0.1008</c:v>
                </c:pt>
                <c:pt idx="505">
                  <c:v>0.10100000000000001</c:v>
                </c:pt>
                <c:pt idx="506">
                  <c:v>0.1012</c:v>
                </c:pt>
                <c:pt idx="507">
                  <c:v>0.1014</c:v>
                </c:pt>
                <c:pt idx="508">
                  <c:v>0.1016</c:v>
                </c:pt>
                <c:pt idx="509">
                  <c:v>0.1018</c:v>
                </c:pt>
                <c:pt idx="510">
                  <c:v>0.10199999999999999</c:v>
                </c:pt>
                <c:pt idx="511">
                  <c:v>0.1022</c:v>
                </c:pt>
                <c:pt idx="512">
                  <c:v>0.1024</c:v>
                </c:pt>
                <c:pt idx="513">
                  <c:v>0.1026</c:v>
                </c:pt>
                <c:pt idx="514">
                  <c:v>0.1028</c:v>
                </c:pt>
                <c:pt idx="515">
                  <c:v>0.10299999999999999</c:v>
                </c:pt>
                <c:pt idx="516">
                  <c:v>0.1032</c:v>
                </c:pt>
                <c:pt idx="517">
                  <c:v>0.10340000000000001</c:v>
                </c:pt>
                <c:pt idx="518">
                  <c:v>0.1036</c:v>
                </c:pt>
                <c:pt idx="519">
                  <c:v>0.1038</c:v>
                </c:pt>
                <c:pt idx="520">
                  <c:v>0.104</c:v>
                </c:pt>
                <c:pt idx="521">
                  <c:v>0.1042</c:v>
                </c:pt>
                <c:pt idx="522">
                  <c:v>0.10440000000000001</c:v>
                </c:pt>
                <c:pt idx="523">
                  <c:v>0.1046</c:v>
                </c:pt>
                <c:pt idx="524">
                  <c:v>0.1048</c:v>
                </c:pt>
                <c:pt idx="525">
                  <c:v>0.105</c:v>
                </c:pt>
                <c:pt idx="526">
                  <c:v>0.1052</c:v>
                </c:pt>
                <c:pt idx="527">
                  <c:v>0.10539999999999999</c:v>
                </c:pt>
                <c:pt idx="528">
                  <c:v>0.1056</c:v>
                </c:pt>
                <c:pt idx="529">
                  <c:v>0.10580000000000001</c:v>
                </c:pt>
                <c:pt idx="530">
                  <c:v>0.106</c:v>
                </c:pt>
                <c:pt idx="531">
                  <c:v>0.1062</c:v>
                </c:pt>
                <c:pt idx="532">
                  <c:v>0.10639999999999999</c:v>
                </c:pt>
                <c:pt idx="533">
                  <c:v>0.1066</c:v>
                </c:pt>
                <c:pt idx="534">
                  <c:v>0.10680000000000001</c:v>
                </c:pt>
                <c:pt idx="535">
                  <c:v>0.107</c:v>
                </c:pt>
                <c:pt idx="536">
                  <c:v>0.1072</c:v>
                </c:pt>
                <c:pt idx="537">
                  <c:v>0.1074</c:v>
                </c:pt>
                <c:pt idx="538">
                  <c:v>0.1076</c:v>
                </c:pt>
                <c:pt idx="539">
                  <c:v>0.10780000000000001</c:v>
                </c:pt>
                <c:pt idx="540">
                  <c:v>0.108</c:v>
                </c:pt>
                <c:pt idx="541">
                  <c:v>0.1082</c:v>
                </c:pt>
                <c:pt idx="542">
                  <c:v>0.1084</c:v>
                </c:pt>
                <c:pt idx="543">
                  <c:v>0.1086</c:v>
                </c:pt>
                <c:pt idx="544">
                  <c:v>0.10879999999999999</c:v>
                </c:pt>
                <c:pt idx="545">
                  <c:v>0.109</c:v>
                </c:pt>
                <c:pt idx="546">
                  <c:v>0.10920000000000001</c:v>
                </c:pt>
                <c:pt idx="547">
                  <c:v>0.1094</c:v>
                </c:pt>
                <c:pt idx="548">
                  <c:v>0.1096</c:v>
                </c:pt>
                <c:pt idx="549">
                  <c:v>0.10979999999999999</c:v>
                </c:pt>
                <c:pt idx="550">
                  <c:v>0.11</c:v>
                </c:pt>
                <c:pt idx="551">
                  <c:v>0.11020000000000001</c:v>
                </c:pt>
                <c:pt idx="552">
                  <c:v>0.1104</c:v>
                </c:pt>
                <c:pt idx="553">
                  <c:v>0.1106</c:v>
                </c:pt>
                <c:pt idx="554">
                  <c:v>0.1108</c:v>
                </c:pt>
                <c:pt idx="555">
                  <c:v>0.111</c:v>
                </c:pt>
                <c:pt idx="556">
                  <c:v>0.11119999999999999</c:v>
                </c:pt>
                <c:pt idx="557">
                  <c:v>0.1114</c:v>
                </c:pt>
                <c:pt idx="558">
                  <c:v>0.1116</c:v>
                </c:pt>
                <c:pt idx="559">
                  <c:v>0.1118</c:v>
                </c:pt>
                <c:pt idx="560">
                  <c:v>0.112</c:v>
                </c:pt>
                <c:pt idx="561">
                  <c:v>0.11219999999999999</c:v>
                </c:pt>
                <c:pt idx="562">
                  <c:v>0.1124</c:v>
                </c:pt>
                <c:pt idx="563">
                  <c:v>0.11260000000000001</c:v>
                </c:pt>
                <c:pt idx="564">
                  <c:v>0.1128</c:v>
                </c:pt>
                <c:pt idx="565">
                  <c:v>0.113</c:v>
                </c:pt>
                <c:pt idx="566">
                  <c:v>0.1132</c:v>
                </c:pt>
                <c:pt idx="567">
                  <c:v>0.1134</c:v>
                </c:pt>
                <c:pt idx="568">
                  <c:v>0.11360000000000001</c:v>
                </c:pt>
                <c:pt idx="569">
                  <c:v>0.1138</c:v>
                </c:pt>
                <c:pt idx="570">
                  <c:v>0.114</c:v>
                </c:pt>
                <c:pt idx="571">
                  <c:v>0.1142</c:v>
                </c:pt>
                <c:pt idx="572">
                  <c:v>0.1144</c:v>
                </c:pt>
                <c:pt idx="573">
                  <c:v>0.11459999999999999</c:v>
                </c:pt>
                <c:pt idx="574">
                  <c:v>0.1148</c:v>
                </c:pt>
                <c:pt idx="575">
                  <c:v>0.115</c:v>
                </c:pt>
                <c:pt idx="576">
                  <c:v>0.1152</c:v>
                </c:pt>
                <c:pt idx="577">
                  <c:v>0.1154</c:v>
                </c:pt>
                <c:pt idx="578">
                  <c:v>0.11559999999999999</c:v>
                </c:pt>
                <c:pt idx="579">
                  <c:v>0.1158</c:v>
                </c:pt>
                <c:pt idx="580">
                  <c:v>0.11600000000000001</c:v>
                </c:pt>
                <c:pt idx="581">
                  <c:v>0.1162</c:v>
                </c:pt>
                <c:pt idx="582">
                  <c:v>0.1164</c:v>
                </c:pt>
                <c:pt idx="583">
                  <c:v>0.1166</c:v>
                </c:pt>
                <c:pt idx="584">
                  <c:v>0.1168</c:v>
                </c:pt>
                <c:pt idx="585">
                  <c:v>0.11700000000000001</c:v>
                </c:pt>
                <c:pt idx="586">
                  <c:v>0.1172</c:v>
                </c:pt>
                <c:pt idx="587">
                  <c:v>0.1174</c:v>
                </c:pt>
                <c:pt idx="588">
                  <c:v>0.1176</c:v>
                </c:pt>
                <c:pt idx="589">
                  <c:v>0.1178</c:v>
                </c:pt>
                <c:pt idx="590">
                  <c:v>0.11799999999999999</c:v>
                </c:pt>
                <c:pt idx="591">
                  <c:v>0.1182</c:v>
                </c:pt>
                <c:pt idx="592">
                  <c:v>0.11840000000000001</c:v>
                </c:pt>
                <c:pt idx="593">
                  <c:v>0.1186</c:v>
                </c:pt>
                <c:pt idx="594">
                  <c:v>0.1188</c:v>
                </c:pt>
                <c:pt idx="595">
                  <c:v>0.11899999999999999</c:v>
                </c:pt>
                <c:pt idx="596">
                  <c:v>0.1192</c:v>
                </c:pt>
                <c:pt idx="597">
                  <c:v>0.11940000000000001</c:v>
                </c:pt>
                <c:pt idx="598">
                  <c:v>0.1196</c:v>
                </c:pt>
                <c:pt idx="599">
                  <c:v>0.1198</c:v>
                </c:pt>
                <c:pt idx="600">
                  <c:v>0.12</c:v>
                </c:pt>
                <c:pt idx="601">
                  <c:v>0.1202</c:v>
                </c:pt>
                <c:pt idx="602">
                  <c:v>0.12039999999999999</c:v>
                </c:pt>
                <c:pt idx="603">
                  <c:v>0.1206</c:v>
                </c:pt>
                <c:pt idx="604">
                  <c:v>0.1208</c:v>
                </c:pt>
                <c:pt idx="605">
                  <c:v>0.121</c:v>
                </c:pt>
                <c:pt idx="606">
                  <c:v>0.1212</c:v>
                </c:pt>
                <c:pt idx="607">
                  <c:v>0.12139999999999999</c:v>
                </c:pt>
                <c:pt idx="608">
                  <c:v>0.1216</c:v>
                </c:pt>
                <c:pt idx="609">
                  <c:v>0.12180000000000001</c:v>
                </c:pt>
                <c:pt idx="610">
                  <c:v>0.122</c:v>
                </c:pt>
                <c:pt idx="611">
                  <c:v>0.1222</c:v>
                </c:pt>
                <c:pt idx="612">
                  <c:v>0.12239999999999999</c:v>
                </c:pt>
                <c:pt idx="613">
                  <c:v>0.1226</c:v>
                </c:pt>
                <c:pt idx="614">
                  <c:v>0.12280000000000001</c:v>
                </c:pt>
                <c:pt idx="615">
                  <c:v>0.123</c:v>
                </c:pt>
                <c:pt idx="616">
                  <c:v>0.1232</c:v>
                </c:pt>
                <c:pt idx="617">
                  <c:v>0.1234</c:v>
                </c:pt>
                <c:pt idx="618">
                  <c:v>0.1236</c:v>
                </c:pt>
                <c:pt idx="619">
                  <c:v>0.12379999999999999</c:v>
                </c:pt>
                <c:pt idx="620">
                  <c:v>0.124</c:v>
                </c:pt>
                <c:pt idx="621">
                  <c:v>0.1242</c:v>
                </c:pt>
                <c:pt idx="622">
                  <c:v>0.1244</c:v>
                </c:pt>
                <c:pt idx="623">
                  <c:v>0.1246</c:v>
                </c:pt>
                <c:pt idx="624">
                  <c:v>0.12479999999999999</c:v>
                </c:pt>
                <c:pt idx="625">
                  <c:v>0.125</c:v>
                </c:pt>
                <c:pt idx="626">
                  <c:v>0.12520000000000001</c:v>
                </c:pt>
                <c:pt idx="627">
                  <c:v>0.12540000000000001</c:v>
                </c:pt>
                <c:pt idx="628">
                  <c:v>0.12559999999999999</c:v>
                </c:pt>
                <c:pt idx="629">
                  <c:v>0.1258</c:v>
                </c:pt>
                <c:pt idx="630">
                  <c:v>0.126</c:v>
                </c:pt>
                <c:pt idx="631">
                  <c:v>0.12620000000000001</c:v>
                </c:pt>
                <c:pt idx="632">
                  <c:v>0.12640000000000001</c:v>
                </c:pt>
                <c:pt idx="633">
                  <c:v>0.12659999999999999</c:v>
                </c:pt>
                <c:pt idx="634">
                  <c:v>0.1268</c:v>
                </c:pt>
                <c:pt idx="635">
                  <c:v>0.127</c:v>
                </c:pt>
                <c:pt idx="636">
                  <c:v>0.12720000000000001</c:v>
                </c:pt>
                <c:pt idx="637">
                  <c:v>0.12740000000000001</c:v>
                </c:pt>
                <c:pt idx="638">
                  <c:v>0.12759999999999999</c:v>
                </c:pt>
                <c:pt idx="639">
                  <c:v>0.1278</c:v>
                </c:pt>
                <c:pt idx="640">
                  <c:v>0.128</c:v>
                </c:pt>
                <c:pt idx="641">
                  <c:v>0.12820000000000001</c:v>
                </c:pt>
                <c:pt idx="642">
                  <c:v>0.12839999999999999</c:v>
                </c:pt>
                <c:pt idx="643">
                  <c:v>0.12859999999999999</c:v>
                </c:pt>
                <c:pt idx="644">
                  <c:v>0.1288</c:v>
                </c:pt>
                <c:pt idx="645">
                  <c:v>0.129</c:v>
                </c:pt>
                <c:pt idx="646">
                  <c:v>0.12920000000000001</c:v>
                </c:pt>
                <c:pt idx="647">
                  <c:v>0.12939999999999999</c:v>
                </c:pt>
                <c:pt idx="648">
                  <c:v>0.12959999999999999</c:v>
                </c:pt>
                <c:pt idx="649">
                  <c:v>0.1298</c:v>
                </c:pt>
                <c:pt idx="650">
                  <c:v>0.13</c:v>
                </c:pt>
                <c:pt idx="651">
                  <c:v>0.13020000000000001</c:v>
                </c:pt>
                <c:pt idx="652">
                  <c:v>0.13039999999999999</c:v>
                </c:pt>
                <c:pt idx="653">
                  <c:v>0.13059999999999999</c:v>
                </c:pt>
                <c:pt idx="654">
                  <c:v>0.1308</c:v>
                </c:pt>
                <c:pt idx="655">
                  <c:v>0.13100000000000001</c:v>
                </c:pt>
                <c:pt idx="656">
                  <c:v>0.13120000000000001</c:v>
                </c:pt>
                <c:pt idx="657">
                  <c:v>0.13139999999999999</c:v>
                </c:pt>
                <c:pt idx="658">
                  <c:v>0.13159999999999999</c:v>
                </c:pt>
                <c:pt idx="659">
                  <c:v>0.1318</c:v>
                </c:pt>
                <c:pt idx="660">
                  <c:v>0.13200000000000001</c:v>
                </c:pt>
                <c:pt idx="661">
                  <c:v>0.13220000000000001</c:v>
                </c:pt>
                <c:pt idx="662">
                  <c:v>0.13239999999999999</c:v>
                </c:pt>
                <c:pt idx="663">
                  <c:v>0.1326</c:v>
                </c:pt>
                <c:pt idx="664">
                  <c:v>0.1328</c:v>
                </c:pt>
                <c:pt idx="665">
                  <c:v>0.13300000000000001</c:v>
                </c:pt>
                <c:pt idx="666">
                  <c:v>0.13320000000000001</c:v>
                </c:pt>
                <c:pt idx="667">
                  <c:v>0.13339999999999999</c:v>
                </c:pt>
                <c:pt idx="668">
                  <c:v>0.1336</c:v>
                </c:pt>
                <c:pt idx="669">
                  <c:v>0.1338</c:v>
                </c:pt>
                <c:pt idx="670">
                  <c:v>0.13400000000000001</c:v>
                </c:pt>
                <c:pt idx="671">
                  <c:v>0.13420000000000001</c:v>
                </c:pt>
                <c:pt idx="672">
                  <c:v>0.13439999999999999</c:v>
                </c:pt>
                <c:pt idx="673">
                  <c:v>0.1346</c:v>
                </c:pt>
                <c:pt idx="674">
                  <c:v>0.1348</c:v>
                </c:pt>
                <c:pt idx="675">
                  <c:v>0.13500000000000001</c:v>
                </c:pt>
                <c:pt idx="676">
                  <c:v>0.13519999999999999</c:v>
                </c:pt>
                <c:pt idx="677">
                  <c:v>0.13539999999999999</c:v>
                </c:pt>
                <c:pt idx="678">
                  <c:v>0.1356</c:v>
                </c:pt>
                <c:pt idx="679">
                  <c:v>0.1358</c:v>
                </c:pt>
                <c:pt idx="680">
                  <c:v>0.13600000000000001</c:v>
                </c:pt>
                <c:pt idx="681">
                  <c:v>0.13619999999999999</c:v>
                </c:pt>
                <c:pt idx="682">
                  <c:v>0.13639999999999999</c:v>
                </c:pt>
                <c:pt idx="683">
                  <c:v>0.1366</c:v>
                </c:pt>
                <c:pt idx="684">
                  <c:v>0.1368</c:v>
                </c:pt>
                <c:pt idx="685">
                  <c:v>0.13700000000000001</c:v>
                </c:pt>
                <c:pt idx="686">
                  <c:v>0.13719999999999999</c:v>
                </c:pt>
                <c:pt idx="687">
                  <c:v>0.13739999999999999</c:v>
                </c:pt>
                <c:pt idx="688">
                  <c:v>0.1376</c:v>
                </c:pt>
                <c:pt idx="689">
                  <c:v>0.13780000000000001</c:v>
                </c:pt>
                <c:pt idx="690">
                  <c:v>0.13800000000000001</c:v>
                </c:pt>
                <c:pt idx="691">
                  <c:v>0.13819999999999999</c:v>
                </c:pt>
                <c:pt idx="692">
                  <c:v>0.1384</c:v>
                </c:pt>
                <c:pt idx="693">
                  <c:v>0.1386</c:v>
                </c:pt>
                <c:pt idx="694">
                  <c:v>0.13880000000000001</c:v>
                </c:pt>
                <c:pt idx="695">
                  <c:v>0.13900000000000001</c:v>
                </c:pt>
                <c:pt idx="696">
                  <c:v>0.13919999999999999</c:v>
                </c:pt>
                <c:pt idx="697">
                  <c:v>0.1394</c:v>
                </c:pt>
                <c:pt idx="698">
                  <c:v>0.1396</c:v>
                </c:pt>
                <c:pt idx="699">
                  <c:v>0.13980000000000001</c:v>
                </c:pt>
                <c:pt idx="700">
                  <c:v>0.14000000000000001</c:v>
                </c:pt>
                <c:pt idx="701">
                  <c:v>0.14019999999999999</c:v>
                </c:pt>
                <c:pt idx="702">
                  <c:v>0.1404</c:v>
                </c:pt>
                <c:pt idx="703">
                  <c:v>0.1406</c:v>
                </c:pt>
                <c:pt idx="704">
                  <c:v>0.14080000000000001</c:v>
                </c:pt>
                <c:pt idx="705">
                  <c:v>0.14099999999999999</c:v>
                </c:pt>
                <c:pt idx="706">
                  <c:v>0.14119999999999999</c:v>
                </c:pt>
                <c:pt idx="707">
                  <c:v>0.1414</c:v>
                </c:pt>
                <c:pt idx="708">
                  <c:v>0.1416</c:v>
                </c:pt>
                <c:pt idx="709">
                  <c:v>0.14180000000000001</c:v>
                </c:pt>
                <c:pt idx="710">
                  <c:v>0.14199999999999999</c:v>
                </c:pt>
                <c:pt idx="711">
                  <c:v>0.14219999999999999</c:v>
                </c:pt>
                <c:pt idx="712">
                  <c:v>0.1424</c:v>
                </c:pt>
                <c:pt idx="713">
                  <c:v>0.1426</c:v>
                </c:pt>
                <c:pt idx="714">
                  <c:v>0.14280000000000001</c:v>
                </c:pt>
                <c:pt idx="715">
                  <c:v>0.14299999999999999</c:v>
                </c:pt>
                <c:pt idx="716">
                  <c:v>0.14319999999999999</c:v>
                </c:pt>
                <c:pt idx="717">
                  <c:v>0.1434</c:v>
                </c:pt>
                <c:pt idx="718">
                  <c:v>0.14360000000000001</c:v>
                </c:pt>
                <c:pt idx="719">
                  <c:v>0.14380000000000001</c:v>
                </c:pt>
                <c:pt idx="720">
                  <c:v>0.14399999999999999</c:v>
                </c:pt>
                <c:pt idx="721">
                  <c:v>0.14419999999999999</c:v>
                </c:pt>
                <c:pt idx="722">
                  <c:v>0.1444</c:v>
                </c:pt>
                <c:pt idx="723">
                  <c:v>0.14460000000000001</c:v>
                </c:pt>
                <c:pt idx="724">
                  <c:v>0.14480000000000001</c:v>
                </c:pt>
                <c:pt idx="725">
                  <c:v>0.14499999999999999</c:v>
                </c:pt>
                <c:pt idx="726">
                  <c:v>0.1452</c:v>
                </c:pt>
                <c:pt idx="727">
                  <c:v>0.1454</c:v>
                </c:pt>
                <c:pt idx="728">
                  <c:v>0.14560000000000001</c:v>
                </c:pt>
                <c:pt idx="729">
                  <c:v>0.14580000000000001</c:v>
                </c:pt>
                <c:pt idx="730">
                  <c:v>0.14599999999999999</c:v>
                </c:pt>
                <c:pt idx="731">
                  <c:v>0.1462</c:v>
                </c:pt>
                <c:pt idx="732">
                  <c:v>0.1464</c:v>
                </c:pt>
                <c:pt idx="733">
                  <c:v>0.14660000000000001</c:v>
                </c:pt>
                <c:pt idx="734">
                  <c:v>0.14680000000000001</c:v>
                </c:pt>
                <c:pt idx="735">
                  <c:v>0.14699999999999999</c:v>
                </c:pt>
                <c:pt idx="736">
                  <c:v>0.1472</c:v>
                </c:pt>
                <c:pt idx="737">
                  <c:v>0.1474</c:v>
                </c:pt>
                <c:pt idx="738">
                  <c:v>0.14760000000000001</c:v>
                </c:pt>
                <c:pt idx="739">
                  <c:v>0.14779999999999999</c:v>
                </c:pt>
                <c:pt idx="740">
                  <c:v>0.14799999999999999</c:v>
                </c:pt>
                <c:pt idx="741">
                  <c:v>0.1482</c:v>
                </c:pt>
                <c:pt idx="742">
                  <c:v>0.1484</c:v>
                </c:pt>
                <c:pt idx="743">
                  <c:v>0.14860000000000001</c:v>
                </c:pt>
                <c:pt idx="744">
                  <c:v>0.14879999999999999</c:v>
                </c:pt>
                <c:pt idx="745">
                  <c:v>0.14899999999999999</c:v>
                </c:pt>
                <c:pt idx="746">
                  <c:v>0.1492</c:v>
                </c:pt>
                <c:pt idx="747">
                  <c:v>0.14940000000000001</c:v>
                </c:pt>
                <c:pt idx="748">
                  <c:v>0.14960000000000001</c:v>
                </c:pt>
                <c:pt idx="749">
                  <c:v>0.14979999999999999</c:v>
                </c:pt>
                <c:pt idx="750">
                  <c:v>0.15</c:v>
                </c:pt>
                <c:pt idx="751">
                  <c:v>0.1502</c:v>
                </c:pt>
                <c:pt idx="752">
                  <c:v>0.15040000000000001</c:v>
                </c:pt>
                <c:pt idx="753">
                  <c:v>0.15060000000000001</c:v>
                </c:pt>
                <c:pt idx="754">
                  <c:v>0.15079999999999999</c:v>
                </c:pt>
                <c:pt idx="755">
                  <c:v>0.151</c:v>
                </c:pt>
                <c:pt idx="756">
                  <c:v>0.1512</c:v>
                </c:pt>
                <c:pt idx="757">
                  <c:v>0.15140000000000001</c:v>
                </c:pt>
                <c:pt idx="758">
                  <c:v>0.15160000000000001</c:v>
                </c:pt>
                <c:pt idx="759">
                  <c:v>0.15179999999999999</c:v>
                </c:pt>
                <c:pt idx="760">
                  <c:v>0.152</c:v>
                </c:pt>
                <c:pt idx="761">
                  <c:v>0.1522</c:v>
                </c:pt>
                <c:pt idx="762">
                  <c:v>0.15240000000000001</c:v>
                </c:pt>
                <c:pt idx="763">
                  <c:v>0.15260000000000001</c:v>
                </c:pt>
                <c:pt idx="764">
                  <c:v>0.15279999999999999</c:v>
                </c:pt>
                <c:pt idx="765">
                  <c:v>0.153</c:v>
                </c:pt>
                <c:pt idx="766">
                  <c:v>0.1532</c:v>
                </c:pt>
                <c:pt idx="767">
                  <c:v>0.15340000000000001</c:v>
                </c:pt>
                <c:pt idx="768">
                  <c:v>0.15359999999999999</c:v>
                </c:pt>
                <c:pt idx="769">
                  <c:v>0.15379999999999999</c:v>
                </c:pt>
                <c:pt idx="770">
                  <c:v>0.154</c:v>
                </c:pt>
                <c:pt idx="771">
                  <c:v>0.1542</c:v>
                </c:pt>
                <c:pt idx="772">
                  <c:v>0.15440000000000001</c:v>
                </c:pt>
                <c:pt idx="773">
                  <c:v>0.15459999999999999</c:v>
                </c:pt>
                <c:pt idx="774">
                  <c:v>0.15479999999999999</c:v>
                </c:pt>
                <c:pt idx="775">
                  <c:v>0.155</c:v>
                </c:pt>
                <c:pt idx="776">
                  <c:v>0.1552</c:v>
                </c:pt>
                <c:pt idx="777">
                  <c:v>0.15540000000000001</c:v>
                </c:pt>
                <c:pt idx="778">
                  <c:v>0.15559999999999999</c:v>
                </c:pt>
                <c:pt idx="779">
                  <c:v>0.15579999999999999</c:v>
                </c:pt>
                <c:pt idx="780">
                  <c:v>0.156</c:v>
                </c:pt>
                <c:pt idx="781">
                  <c:v>0.15620000000000001</c:v>
                </c:pt>
                <c:pt idx="782">
                  <c:v>0.15640000000000001</c:v>
                </c:pt>
                <c:pt idx="783">
                  <c:v>0.15659999999999999</c:v>
                </c:pt>
                <c:pt idx="784">
                  <c:v>0.15679999999999999</c:v>
                </c:pt>
                <c:pt idx="785">
                  <c:v>0.157</c:v>
                </c:pt>
                <c:pt idx="786">
                  <c:v>0.15720000000000001</c:v>
                </c:pt>
                <c:pt idx="787">
                  <c:v>0.15740000000000001</c:v>
                </c:pt>
                <c:pt idx="788">
                  <c:v>0.15759999999999999</c:v>
                </c:pt>
                <c:pt idx="789">
                  <c:v>0.1578</c:v>
                </c:pt>
                <c:pt idx="790">
                  <c:v>0.158</c:v>
                </c:pt>
                <c:pt idx="791">
                  <c:v>0.15820000000000001</c:v>
                </c:pt>
                <c:pt idx="792">
                  <c:v>0.15840000000000001</c:v>
                </c:pt>
                <c:pt idx="793">
                  <c:v>0.15859999999999999</c:v>
                </c:pt>
                <c:pt idx="794">
                  <c:v>0.1588</c:v>
                </c:pt>
                <c:pt idx="795">
                  <c:v>0.159</c:v>
                </c:pt>
                <c:pt idx="796">
                  <c:v>0.15920000000000001</c:v>
                </c:pt>
                <c:pt idx="797">
                  <c:v>0.15939999999999999</c:v>
                </c:pt>
                <c:pt idx="798">
                  <c:v>0.15959999999999999</c:v>
                </c:pt>
                <c:pt idx="799">
                  <c:v>0.1598</c:v>
                </c:pt>
                <c:pt idx="800">
                  <c:v>0.16</c:v>
                </c:pt>
                <c:pt idx="801">
                  <c:v>0.16020000000000001</c:v>
                </c:pt>
                <c:pt idx="802">
                  <c:v>0.16039999999999999</c:v>
                </c:pt>
                <c:pt idx="803">
                  <c:v>0.16059999999999999</c:v>
                </c:pt>
                <c:pt idx="804">
                  <c:v>0.1608</c:v>
                </c:pt>
                <c:pt idx="805">
                  <c:v>0.161</c:v>
                </c:pt>
                <c:pt idx="806">
                  <c:v>0.16120000000000001</c:v>
                </c:pt>
                <c:pt idx="807">
                  <c:v>0.16139999999999999</c:v>
                </c:pt>
                <c:pt idx="808">
                  <c:v>0.16159999999999999</c:v>
                </c:pt>
                <c:pt idx="809">
                  <c:v>0.1618</c:v>
                </c:pt>
                <c:pt idx="810">
                  <c:v>0.16200000000000001</c:v>
                </c:pt>
                <c:pt idx="811">
                  <c:v>0.16220000000000001</c:v>
                </c:pt>
                <c:pt idx="812">
                  <c:v>0.16239999999999999</c:v>
                </c:pt>
                <c:pt idx="813">
                  <c:v>0.16259999999999999</c:v>
                </c:pt>
                <c:pt idx="814">
                  <c:v>0.1628</c:v>
                </c:pt>
                <c:pt idx="815">
                  <c:v>0.16300000000000001</c:v>
                </c:pt>
                <c:pt idx="816">
                  <c:v>0.16320000000000001</c:v>
                </c:pt>
                <c:pt idx="817">
                  <c:v>0.16339999999999999</c:v>
                </c:pt>
                <c:pt idx="818">
                  <c:v>0.1636</c:v>
                </c:pt>
                <c:pt idx="819">
                  <c:v>0.1638</c:v>
                </c:pt>
                <c:pt idx="820">
                  <c:v>0.16400000000000001</c:v>
                </c:pt>
                <c:pt idx="821">
                  <c:v>0.16420000000000001</c:v>
                </c:pt>
                <c:pt idx="822">
                  <c:v>0.16439999999999999</c:v>
                </c:pt>
                <c:pt idx="823">
                  <c:v>0.1646</c:v>
                </c:pt>
                <c:pt idx="824">
                  <c:v>0.1648</c:v>
                </c:pt>
                <c:pt idx="825">
                  <c:v>0.16500000000000001</c:v>
                </c:pt>
                <c:pt idx="826">
                  <c:v>0.16520000000000001</c:v>
                </c:pt>
                <c:pt idx="827">
                  <c:v>0.16539999999999999</c:v>
                </c:pt>
                <c:pt idx="828">
                  <c:v>0.1656</c:v>
                </c:pt>
                <c:pt idx="829">
                  <c:v>0.1658</c:v>
                </c:pt>
                <c:pt idx="830">
                  <c:v>0.16600000000000001</c:v>
                </c:pt>
                <c:pt idx="831">
                  <c:v>0.16619999999999999</c:v>
                </c:pt>
                <c:pt idx="832">
                  <c:v>0.16639999999999999</c:v>
                </c:pt>
                <c:pt idx="833">
                  <c:v>0.1666</c:v>
                </c:pt>
                <c:pt idx="834">
                  <c:v>0.1668</c:v>
                </c:pt>
                <c:pt idx="835">
                  <c:v>0.16700000000000001</c:v>
                </c:pt>
                <c:pt idx="836">
                  <c:v>0.16719999999999999</c:v>
                </c:pt>
                <c:pt idx="837">
                  <c:v>0.16739999999999999</c:v>
                </c:pt>
                <c:pt idx="838">
                  <c:v>0.1676</c:v>
                </c:pt>
                <c:pt idx="839">
                  <c:v>0.1678</c:v>
                </c:pt>
                <c:pt idx="840">
                  <c:v>0.16800000000000001</c:v>
                </c:pt>
                <c:pt idx="841">
                  <c:v>0.16819999999999999</c:v>
                </c:pt>
                <c:pt idx="842">
                  <c:v>0.16839999999999999</c:v>
                </c:pt>
                <c:pt idx="843">
                  <c:v>0.1686</c:v>
                </c:pt>
                <c:pt idx="844">
                  <c:v>0.16880000000000001</c:v>
                </c:pt>
                <c:pt idx="845">
                  <c:v>0.16900000000000001</c:v>
                </c:pt>
                <c:pt idx="846">
                  <c:v>0.16919999999999999</c:v>
                </c:pt>
                <c:pt idx="847">
                  <c:v>0.1694</c:v>
                </c:pt>
                <c:pt idx="848">
                  <c:v>0.1696</c:v>
                </c:pt>
                <c:pt idx="849">
                  <c:v>0.16980000000000001</c:v>
                </c:pt>
                <c:pt idx="850">
                  <c:v>0.17</c:v>
                </c:pt>
                <c:pt idx="851">
                  <c:v>0.17019999999999999</c:v>
                </c:pt>
                <c:pt idx="852">
                  <c:v>0.1704</c:v>
                </c:pt>
                <c:pt idx="853">
                  <c:v>0.1706</c:v>
                </c:pt>
                <c:pt idx="854">
                  <c:v>0.17080000000000001</c:v>
                </c:pt>
                <c:pt idx="855">
                  <c:v>0.17100000000000001</c:v>
                </c:pt>
                <c:pt idx="856">
                  <c:v>0.17119999999999999</c:v>
                </c:pt>
                <c:pt idx="857">
                  <c:v>0.1714</c:v>
                </c:pt>
                <c:pt idx="858">
                  <c:v>0.1716</c:v>
                </c:pt>
                <c:pt idx="859">
                  <c:v>0.17180000000000001</c:v>
                </c:pt>
                <c:pt idx="860">
                  <c:v>0.17199999999999999</c:v>
                </c:pt>
                <c:pt idx="861">
                  <c:v>0.17219999999999999</c:v>
                </c:pt>
                <c:pt idx="862">
                  <c:v>0.1724</c:v>
                </c:pt>
                <c:pt idx="863">
                  <c:v>0.1726</c:v>
                </c:pt>
                <c:pt idx="864">
                  <c:v>0.17280000000000001</c:v>
                </c:pt>
                <c:pt idx="865">
                  <c:v>0.17299999999999999</c:v>
                </c:pt>
                <c:pt idx="866">
                  <c:v>0.17319999999999999</c:v>
                </c:pt>
                <c:pt idx="867">
                  <c:v>0.1734</c:v>
                </c:pt>
                <c:pt idx="868">
                  <c:v>0.1736</c:v>
                </c:pt>
                <c:pt idx="869">
                  <c:v>0.17380000000000001</c:v>
                </c:pt>
                <c:pt idx="870">
                  <c:v>0.17399999999999999</c:v>
                </c:pt>
                <c:pt idx="871">
                  <c:v>0.17419999999999999</c:v>
                </c:pt>
                <c:pt idx="872">
                  <c:v>0.1744</c:v>
                </c:pt>
                <c:pt idx="873">
                  <c:v>0.17460000000000001</c:v>
                </c:pt>
                <c:pt idx="874">
                  <c:v>0.17480000000000001</c:v>
                </c:pt>
                <c:pt idx="875">
                  <c:v>0.17499999999999999</c:v>
                </c:pt>
                <c:pt idx="876">
                  <c:v>0.17519999999999999</c:v>
                </c:pt>
                <c:pt idx="877">
                  <c:v>0.1754</c:v>
                </c:pt>
                <c:pt idx="878">
                  <c:v>0.17560000000000001</c:v>
                </c:pt>
                <c:pt idx="879">
                  <c:v>0.17580000000000001</c:v>
                </c:pt>
                <c:pt idx="880">
                  <c:v>0.17599999999999999</c:v>
                </c:pt>
                <c:pt idx="881">
                  <c:v>0.1762</c:v>
                </c:pt>
                <c:pt idx="882">
                  <c:v>0.1764</c:v>
                </c:pt>
                <c:pt idx="883">
                  <c:v>0.17660000000000001</c:v>
                </c:pt>
                <c:pt idx="884">
                  <c:v>0.17680000000000001</c:v>
                </c:pt>
                <c:pt idx="885">
                  <c:v>0.17699999999999999</c:v>
                </c:pt>
                <c:pt idx="886">
                  <c:v>0.1772</c:v>
                </c:pt>
                <c:pt idx="887">
                  <c:v>0.1774</c:v>
                </c:pt>
                <c:pt idx="888">
                  <c:v>0.17760000000000001</c:v>
                </c:pt>
                <c:pt idx="889">
                  <c:v>0.17780000000000001</c:v>
                </c:pt>
                <c:pt idx="890">
                  <c:v>0.17799999999999999</c:v>
                </c:pt>
                <c:pt idx="891">
                  <c:v>0.1782</c:v>
                </c:pt>
                <c:pt idx="892">
                  <c:v>0.1784</c:v>
                </c:pt>
                <c:pt idx="893">
                  <c:v>0.17860000000000001</c:v>
                </c:pt>
                <c:pt idx="894">
                  <c:v>0.17879999999999999</c:v>
                </c:pt>
                <c:pt idx="895">
                  <c:v>0.17899999999999999</c:v>
                </c:pt>
                <c:pt idx="896">
                  <c:v>0.1792</c:v>
                </c:pt>
                <c:pt idx="897">
                  <c:v>0.1794</c:v>
                </c:pt>
                <c:pt idx="898">
                  <c:v>0.17960000000000001</c:v>
                </c:pt>
                <c:pt idx="899">
                  <c:v>0.17979999999999999</c:v>
                </c:pt>
                <c:pt idx="900">
                  <c:v>0.18</c:v>
                </c:pt>
                <c:pt idx="901">
                  <c:v>0.1802</c:v>
                </c:pt>
                <c:pt idx="902">
                  <c:v>0.1804</c:v>
                </c:pt>
                <c:pt idx="903">
                  <c:v>0.18060000000000001</c:v>
                </c:pt>
                <c:pt idx="904">
                  <c:v>0.18079999999999999</c:v>
                </c:pt>
                <c:pt idx="905">
                  <c:v>0.18099999999999999</c:v>
                </c:pt>
                <c:pt idx="906">
                  <c:v>0.1812</c:v>
                </c:pt>
                <c:pt idx="907">
                  <c:v>0.18140000000000001</c:v>
                </c:pt>
                <c:pt idx="908">
                  <c:v>0.18160000000000001</c:v>
                </c:pt>
                <c:pt idx="909">
                  <c:v>0.18179999999999999</c:v>
                </c:pt>
                <c:pt idx="910">
                  <c:v>0.182</c:v>
                </c:pt>
                <c:pt idx="911">
                  <c:v>0.1822</c:v>
                </c:pt>
                <c:pt idx="912">
                  <c:v>0.18240000000000001</c:v>
                </c:pt>
                <c:pt idx="913">
                  <c:v>0.18260000000000001</c:v>
                </c:pt>
                <c:pt idx="914">
                  <c:v>0.18279999999999999</c:v>
                </c:pt>
                <c:pt idx="915">
                  <c:v>0.183</c:v>
                </c:pt>
                <c:pt idx="916">
                  <c:v>0.1832</c:v>
                </c:pt>
                <c:pt idx="917">
                  <c:v>0.18340000000000001</c:v>
                </c:pt>
                <c:pt idx="918">
                  <c:v>0.18360000000000001</c:v>
                </c:pt>
                <c:pt idx="919">
                  <c:v>0.18379999999999999</c:v>
                </c:pt>
                <c:pt idx="920">
                  <c:v>0.184</c:v>
                </c:pt>
                <c:pt idx="921">
                  <c:v>0.1842</c:v>
                </c:pt>
                <c:pt idx="922">
                  <c:v>0.18440000000000001</c:v>
                </c:pt>
                <c:pt idx="923">
                  <c:v>0.18459999999999999</c:v>
                </c:pt>
                <c:pt idx="924">
                  <c:v>0.18479999999999999</c:v>
                </c:pt>
                <c:pt idx="925">
                  <c:v>0.185</c:v>
                </c:pt>
                <c:pt idx="926">
                  <c:v>0.1852</c:v>
                </c:pt>
                <c:pt idx="927">
                  <c:v>0.18540000000000001</c:v>
                </c:pt>
                <c:pt idx="928">
                  <c:v>0.18559999999999999</c:v>
                </c:pt>
                <c:pt idx="929">
                  <c:v>0.18579999999999999</c:v>
                </c:pt>
                <c:pt idx="930">
                  <c:v>0.186</c:v>
                </c:pt>
                <c:pt idx="931">
                  <c:v>0.1862</c:v>
                </c:pt>
                <c:pt idx="932">
                  <c:v>0.18640000000000001</c:v>
                </c:pt>
                <c:pt idx="933">
                  <c:v>0.18659999999999999</c:v>
                </c:pt>
                <c:pt idx="934">
                  <c:v>0.18679999999999999</c:v>
                </c:pt>
                <c:pt idx="935">
                  <c:v>0.187</c:v>
                </c:pt>
                <c:pt idx="936">
                  <c:v>0.18720000000000001</c:v>
                </c:pt>
                <c:pt idx="937">
                  <c:v>0.18740000000000001</c:v>
                </c:pt>
                <c:pt idx="938">
                  <c:v>0.18759999999999999</c:v>
                </c:pt>
                <c:pt idx="939">
                  <c:v>0.18779999999999999</c:v>
                </c:pt>
                <c:pt idx="940">
                  <c:v>0.188</c:v>
                </c:pt>
                <c:pt idx="941">
                  <c:v>0.18820000000000001</c:v>
                </c:pt>
                <c:pt idx="942">
                  <c:v>0.18840000000000001</c:v>
                </c:pt>
                <c:pt idx="943">
                  <c:v>0.18859999999999999</c:v>
                </c:pt>
                <c:pt idx="944">
                  <c:v>0.1888</c:v>
                </c:pt>
                <c:pt idx="945">
                  <c:v>0.189</c:v>
                </c:pt>
                <c:pt idx="946">
                  <c:v>0.18920000000000001</c:v>
                </c:pt>
                <c:pt idx="947">
                  <c:v>0.18940000000000001</c:v>
                </c:pt>
                <c:pt idx="948">
                  <c:v>0.18959999999999999</c:v>
                </c:pt>
                <c:pt idx="949">
                  <c:v>0.1898</c:v>
                </c:pt>
                <c:pt idx="950">
                  <c:v>0.19</c:v>
                </c:pt>
                <c:pt idx="951">
                  <c:v>0.19020000000000001</c:v>
                </c:pt>
                <c:pt idx="952">
                  <c:v>0.19040000000000001</c:v>
                </c:pt>
                <c:pt idx="953">
                  <c:v>0.19059999999999999</c:v>
                </c:pt>
                <c:pt idx="954">
                  <c:v>0.1908</c:v>
                </c:pt>
                <c:pt idx="955">
                  <c:v>0.191</c:v>
                </c:pt>
                <c:pt idx="956">
                  <c:v>0.19120000000000001</c:v>
                </c:pt>
                <c:pt idx="957">
                  <c:v>0.19139999999999999</c:v>
                </c:pt>
                <c:pt idx="958">
                  <c:v>0.19159999999999999</c:v>
                </c:pt>
                <c:pt idx="959">
                  <c:v>0.1918</c:v>
                </c:pt>
                <c:pt idx="960">
                  <c:v>0.192</c:v>
                </c:pt>
                <c:pt idx="961">
                  <c:v>0.19220000000000001</c:v>
                </c:pt>
                <c:pt idx="962">
                  <c:v>0.19239999999999999</c:v>
                </c:pt>
                <c:pt idx="963">
                  <c:v>0.19259999999999999</c:v>
                </c:pt>
                <c:pt idx="964">
                  <c:v>0.1928</c:v>
                </c:pt>
                <c:pt idx="965">
                  <c:v>0.193</c:v>
                </c:pt>
                <c:pt idx="966">
                  <c:v>0.19320000000000001</c:v>
                </c:pt>
                <c:pt idx="967">
                  <c:v>0.19339999999999999</c:v>
                </c:pt>
                <c:pt idx="968">
                  <c:v>0.19359999999999999</c:v>
                </c:pt>
                <c:pt idx="969">
                  <c:v>0.1938</c:v>
                </c:pt>
                <c:pt idx="970">
                  <c:v>0.19400000000000001</c:v>
                </c:pt>
                <c:pt idx="971">
                  <c:v>0.19420000000000001</c:v>
                </c:pt>
                <c:pt idx="972">
                  <c:v>0.19439999999999999</c:v>
                </c:pt>
                <c:pt idx="973">
                  <c:v>0.1946</c:v>
                </c:pt>
                <c:pt idx="974">
                  <c:v>0.1948</c:v>
                </c:pt>
                <c:pt idx="975">
                  <c:v>0.19500000000000001</c:v>
                </c:pt>
                <c:pt idx="976">
                  <c:v>0.19520000000000001</c:v>
                </c:pt>
                <c:pt idx="977">
                  <c:v>0.19539999999999999</c:v>
                </c:pt>
                <c:pt idx="978">
                  <c:v>0.1956</c:v>
                </c:pt>
                <c:pt idx="979">
                  <c:v>0.1958</c:v>
                </c:pt>
                <c:pt idx="980">
                  <c:v>0.19600000000000001</c:v>
                </c:pt>
                <c:pt idx="981">
                  <c:v>0.19620000000000001</c:v>
                </c:pt>
                <c:pt idx="982">
                  <c:v>0.19639999999999999</c:v>
                </c:pt>
                <c:pt idx="983">
                  <c:v>0.1966</c:v>
                </c:pt>
                <c:pt idx="984">
                  <c:v>0.1968</c:v>
                </c:pt>
                <c:pt idx="985">
                  <c:v>0.19700000000000001</c:v>
                </c:pt>
                <c:pt idx="986">
                  <c:v>0.19719999999999999</c:v>
                </c:pt>
                <c:pt idx="987">
                  <c:v>0.19739999999999999</c:v>
                </c:pt>
                <c:pt idx="988">
                  <c:v>0.1976</c:v>
                </c:pt>
                <c:pt idx="989">
                  <c:v>0.1978</c:v>
                </c:pt>
                <c:pt idx="990">
                  <c:v>0.19800000000000001</c:v>
                </c:pt>
                <c:pt idx="991">
                  <c:v>0.19819999999999999</c:v>
                </c:pt>
                <c:pt idx="992">
                  <c:v>0.19839999999999999</c:v>
                </c:pt>
                <c:pt idx="993">
                  <c:v>0.1986</c:v>
                </c:pt>
                <c:pt idx="994">
                  <c:v>0.1988</c:v>
                </c:pt>
                <c:pt idx="995">
                  <c:v>0.19900000000000001</c:v>
                </c:pt>
                <c:pt idx="996">
                  <c:v>0.19919999999999999</c:v>
                </c:pt>
                <c:pt idx="997">
                  <c:v>0.19939999999999999</c:v>
                </c:pt>
                <c:pt idx="998">
                  <c:v>0.1996</c:v>
                </c:pt>
                <c:pt idx="999">
                  <c:v>0.19980000000000001</c:v>
                </c:pt>
                <c:pt idx="1000">
                  <c:v>0.2</c:v>
                </c:pt>
                <c:pt idx="1001">
                  <c:v>0.20019999999999999</c:v>
                </c:pt>
                <c:pt idx="1002">
                  <c:v>0.20039999999999999</c:v>
                </c:pt>
                <c:pt idx="1003">
                  <c:v>0.2006</c:v>
                </c:pt>
                <c:pt idx="1004">
                  <c:v>0.20080000000000001</c:v>
                </c:pt>
                <c:pt idx="1005">
                  <c:v>0.20100000000000001</c:v>
                </c:pt>
                <c:pt idx="1006">
                  <c:v>0.20119999999999999</c:v>
                </c:pt>
                <c:pt idx="1007">
                  <c:v>0.2014</c:v>
                </c:pt>
                <c:pt idx="1008">
                  <c:v>0.2016</c:v>
                </c:pt>
                <c:pt idx="1009">
                  <c:v>0.20180000000000001</c:v>
                </c:pt>
                <c:pt idx="1010">
                  <c:v>0.20200000000000001</c:v>
                </c:pt>
                <c:pt idx="1011">
                  <c:v>0.20219999999999999</c:v>
                </c:pt>
                <c:pt idx="1012">
                  <c:v>0.2024</c:v>
                </c:pt>
                <c:pt idx="1013">
                  <c:v>0.2026</c:v>
                </c:pt>
                <c:pt idx="1014">
                  <c:v>0.20280000000000001</c:v>
                </c:pt>
                <c:pt idx="1015">
                  <c:v>0.20300000000000001</c:v>
                </c:pt>
                <c:pt idx="1016">
                  <c:v>0.20319999999999999</c:v>
                </c:pt>
                <c:pt idx="1017">
                  <c:v>0.2034</c:v>
                </c:pt>
                <c:pt idx="1018">
                  <c:v>0.2036</c:v>
                </c:pt>
                <c:pt idx="1019">
                  <c:v>0.20380000000000001</c:v>
                </c:pt>
                <c:pt idx="1020">
                  <c:v>0.20399999999999999</c:v>
                </c:pt>
                <c:pt idx="1021">
                  <c:v>0.20419999999999999</c:v>
                </c:pt>
                <c:pt idx="1022">
                  <c:v>0.2044</c:v>
                </c:pt>
                <c:pt idx="1023">
                  <c:v>0.2046</c:v>
                </c:pt>
                <c:pt idx="1024">
                  <c:v>0.20480000000000001</c:v>
                </c:pt>
                <c:pt idx="1025">
                  <c:v>0.20499999999999999</c:v>
                </c:pt>
                <c:pt idx="1026">
                  <c:v>0.20519999999999999</c:v>
                </c:pt>
                <c:pt idx="1027">
                  <c:v>0.2054</c:v>
                </c:pt>
                <c:pt idx="1028">
                  <c:v>0.2056</c:v>
                </c:pt>
                <c:pt idx="1029">
                  <c:v>0.20580000000000001</c:v>
                </c:pt>
                <c:pt idx="1030">
                  <c:v>0.20599999999999999</c:v>
                </c:pt>
                <c:pt idx="1031">
                  <c:v>0.20619999999999999</c:v>
                </c:pt>
                <c:pt idx="1032">
                  <c:v>0.2064</c:v>
                </c:pt>
                <c:pt idx="1033">
                  <c:v>0.20660000000000001</c:v>
                </c:pt>
                <c:pt idx="1034">
                  <c:v>0.20680000000000001</c:v>
                </c:pt>
                <c:pt idx="1035">
                  <c:v>0.20699999999999999</c:v>
                </c:pt>
                <c:pt idx="1036">
                  <c:v>0.2072</c:v>
                </c:pt>
                <c:pt idx="1037">
                  <c:v>0.2074</c:v>
                </c:pt>
                <c:pt idx="1038">
                  <c:v>0.20760000000000001</c:v>
                </c:pt>
                <c:pt idx="1039">
                  <c:v>0.20780000000000001</c:v>
                </c:pt>
                <c:pt idx="1040">
                  <c:v>0.20799999999999999</c:v>
                </c:pt>
                <c:pt idx="1041">
                  <c:v>0.2082</c:v>
                </c:pt>
                <c:pt idx="1042">
                  <c:v>0.2084</c:v>
                </c:pt>
                <c:pt idx="1043">
                  <c:v>0.20860000000000001</c:v>
                </c:pt>
                <c:pt idx="1044">
                  <c:v>0.20880000000000001</c:v>
                </c:pt>
                <c:pt idx="1045">
                  <c:v>0.20899999999999999</c:v>
                </c:pt>
                <c:pt idx="1046">
                  <c:v>0.2092</c:v>
                </c:pt>
                <c:pt idx="1047">
                  <c:v>0.2094</c:v>
                </c:pt>
                <c:pt idx="1048">
                  <c:v>0.20960000000000001</c:v>
                </c:pt>
                <c:pt idx="1049">
                  <c:v>0.20979999999999999</c:v>
                </c:pt>
                <c:pt idx="1050">
                  <c:v>0.21</c:v>
                </c:pt>
                <c:pt idx="1051">
                  <c:v>0.2102</c:v>
                </c:pt>
                <c:pt idx="1052">
                  <c:v>0.2104</c:v>
                </c:pt>
                <c:pt idx="1053">
                  <c:v>0.21060000000000001</c:v>
                </c:pt>
                <c:pt idx="1054">
                  <c:v>0.21079999999999999</c:v>
                </c:pt>
                <c:pt idx="1055">
                  <c:v>0.21099999999999999</c:v>
                </c:pt>
                <c:pt idx="1056">
                  <c:v>0.2112</c:v>
                </c:pt>
                <c:pt idx="1057">
                  <c:v>0.2114</c:v>
                </c:pt>
                <c:pt idx="1058">
                  <c:v>0.21160000000000001</c:v>
                </c:pt>
                <c:pt idx="1059">
                  <c:v>0.21179999999999999</c:v>
                </c:pt>
                <c:pt idx="1060">
                  <c:v>0.21199999999999999</c:v>
                </c:pt>
                <c:pt idx="1061">
                  <c:v>0.2122</c:v>
                </c:pt>
                <c:pt idx="1062">
                  <c:v>0.21240000000000001</c:v>
                </c:pt>
                <c:pt idx="1063">
                  <c:v>0.21260000000000001</c:v>
                </c:pt>
                <c:pt idx="1064">
                  <c:v>0.21279999999999999</c:v>
                </c:pt>
                <c:pt idx="1065">
                  <c:v>0.21299999999999999</c:v>
                </c:pt>
                <c:pt idx="1066">
                  <c:v>0.2132</c:v>
                </c:pt>
                <c:pt idx="1067">
                  <c:v>0.21340000000000001</c:v>
                </c:pt>
                <c:pt idx="1068">
                  <c:v>0.21360000000000001</c:v>
                </c:pt>
                <c:pt idx="1069">
                  <c:v>0.21379999999999999</c:v>
                </c:pt>
                <c:pt idx="1070">
                  <c:v>0.214</c:v>
                </c:pt>
                <c:pt idx="1071">
                  <c:v>0.2142</c:v>
                </c:pt>
                <c:pt idx="1072">
                  <c:v>0.21440000000000001</c:v>
                </c:pt>
                <c:pt idx="1073">
                  <c:v>0.21460000000000001</c:v>
                </c:pt>
                <c:pt idx="1074">
                  <c:v>0.21479999999999999</c:v>
                </c:pt>
                <c:pt idx="1075">
                  <c:v>0.215</c:v>
                </c:pt>
                <c:pt idx="1076">
                  <c:v>0.2152</c:v>
                </c:pt>
                <c:pt idx="1077">
                  <c:v>0.21540000000000001</c:v>
                </c:pt>
                <c:pt idx="1078">
                  <c:v>0.21560000000000001</c:v>
                </c:pt>
                <c:pt idx="1079">
                  <c:v>0.21579999999999999</c:v>
                </c:pt>
                <c:pt idx="1080">
                  <c:v>0.216</c:v>
                </c:pt>
                <c:pt idx="1081">
                  <c:v>0.2162</c:v>
                </c:pt>
                <c:pt idx="1082">
                  <c:v>0.21640000000000001</c:v>
                </c:pt>
                <c:pt idx="1083">
                  <c:v>0.21659999999999999</c:v>
                </c:pt>
                <c:pt idx="1084">
                  <c:v>0.21679999999999999</c:v>
                </c:pt>
                <c:pt idx="1085">
                  <c:v>0.217</c:v>
                </c:pt>
                <c:pt idx="1086">
                  <c:v>0.2172</c:v>
                </c:pt>
                <c:pt idx="1087">
                  <c:v>0.21740000000000001</c:v>
                </c:pt>
                <c:pt idx="1088">
                  <c:v>0.21759999999999999</c:v>
                </c:pt>
                <c:pt idx="1089">
                  <c:v>0.21779999999999999</c:v>
                </c:pt>
                <c:pt idx="1090">
                  <c:v>0.218</c:v>
                </c:pt>
                <c:pt idx="1091">
                  <c:v>0.21820000000000001</c:v>
                </c:pt>
                <c:pt idx="1092">
                  <c:v>0.21840000000000001</c:v>
                </c:pt>
                <c:pt idx="1093">
                  <c:v>0.21859999999999999</c:v>
                </c:pt>
                <c:pt idx="1094">
                  <c:v>0.21879999999999999</c:v>
                </c:pt>
                <c:pt idx="1095">
                  <c:v>0.219</c:v>
                </c:pt>
                <c:pt idx="1096">
                  <c:v>0.21920000000000001</c:v>
                </c:pt>
                <c:pt idx="1097">
                  <c:v>0.21940000000000001</c:v>
                </c:pt>
                <c:pt idx="1098">
                  <c:v>0.21959999999999999</c:v>
                </c:pt>
                <c:pt idx="1099">
                  <c:v>0.2198</c:v>
                </c:pt>
                <c:pt idx="1100">
                  <c:v>0.22</c:v>
                </c:pt>
                <c:pt idx="1101">
                  <c:v>0.22020000000000001</c:v>
                </c:pt>
                <c:pt idx="1102">
                  <c:v>0.22040000000000001</c:v>
                </c:pt>
                <c:pt idx="1103">
                  <c:v>0.22059999999999999</c:v>
                </c:pt>
                <c:pt idx="1104">
                  <c:v>0.2208</c:v>
                </c:pt>
                <c:pt idx="1105">
                  <c:v>0.221</c:v>
                </c:pt>
                <c:pt idx="1106">
                  <c:v>0.22120000000000001</c:v>
                </c:pt>
                <c:pt idx="1107">
                  <c:v>0.22140000000000001</c:v>
                </c:pt>
                <c:pt idx="1108">
                  <c:v>0.22159999999999999</c:v>
                </c:pt>
                <c:pt idx="1109">
                  <c:v>0.2218</c:v>
                </c:pt>
                <c:pt idx="1110">
                  <c:v>0.222</c:v>
                </c:pt>
                <c:pt idx="1111">
                  <c:v>0.22220000000000001</c:v>
                </c:pt>
                <c:pt idx="1112">
                  <c:v>0.22239999999999999</c:v>
                </c:pt>
                <c:pt idx="1113">
                  <c:v>0.22259999999999999</c:v>
                </c:pt>
                <c:pt idx="1114">
                  <c:v>0.2228</c:v>
                </c:pt>
                <c:pt idx="1115">
                  <c:v>0.223</c:v>
                </c:pt>
                <c:pt idx="1116">
                  <c:v>0.22320000000000001</c:v>
                </c:pt>
                <c:pt idx="1117">
                  <c:v>0.22339999999999999</c:v>
                </c:pt>
                <c:pt idx="1118">
                  <c:v>0.22359999999999999</c:v>
                </c:pt>
                <c:pt idx="1119">
                  <c:v>0.2238</c:v>
                </c:pt>
                <c:pt idx="1120">
                  <c:v>0.224</c:v>
                </c:pt>
                <c:pt idx="1121">
                  <c:v>0.22420000000000001</c:v>
                </c:pt>
                <c:pt idx="1122">
                  <c:v>0.22439999999999999</c:v>
                </c:pt>
                <c:pt idx="1123">
                  <c:v>0.22459999999999999</c:v>
                </c:pt>
                <c:pt idx="1124">
                  <c:v>0.2248</c:v>
                </c:pt>
                <c:pt idx="1125">
                  <c:v>0.22500000000000001</c:v>
                </c:pt>
                <c:pt idx="1126">
                  <c:v>0.22520000000000001</c:v>
                </c:pt>
                <c:pt idx="1127">
                  <c:v>0.22539999999999999</c:v>
                </c:pt>
                <c:pt idx="1128">
                  <c:v>0.22559999999999999</c:v>
                </c:pt>
                <c:pt idx="1129">
                  <c:v>0.2258</c:v>
                </c:pt>
                <c:pt idx="1130">
                  <c:v>0.22600000000000001</c:v>
                </c:pt>
                <c:pt idx="1131">
                  <c:v>0.22620000000000001</c:v>
                </c:pt>
                <c:pt idx="1132">
                  <c:v>0.22639999999999999</c:v>
                </c:pt>
                <c:pt idx="1133">
                  <c:v>0.2266</c:v>
                </c:pt>
                <c:pt idx="1134">
                  <c:v>0.2268</c:v>
                </c:pt>
                <c:pt idx="1135">
                  <c:v>0.22700000000000001</c:v>
                </c:pt>
                <c:pt idx="1136">
                  <c:v>0.22720000000000001</c:v>
                </c:pt>
                <c:pt idx="1137">
                  <c:v>0.22739999999999999</c:v>
                </c:pt>
                <c:pt idx="1138">
                  <c:v>0.2276</c:v>
                </c:pt>
                <c:pt idx="1139">
                  <c:v>0.2278</c:v>
                </c:pt>
                <c:pt idx="1140">
                  <c:v>0.22800000000000001</c:v>
                </c:pt>
                <c:pt idx="1141">
                  <c:v>0.22819999999999999</c:v>
                </c:pt>
                <c:pt idx="1142">
                  <c:v>0.22839999999999999</c:v>
                </c:pt>
                <c:pt idx="1143">
                  <c:v>0.2286</c:v>
                </c:pt>
                <c:pt idx="1144">
                  <c:v>0.2288</c:v>
                </c:pt>
                <c:pt idx="1145">
                  <c:v>0.22900000000000001</c:v>
                </c:pt>
                <c:pt idx="1146">
                  <c:v>0.22919999999999999</c:v>
                </c:pt>
                <c:pt idx="1147">
                  <c:v>0.22939999999999999</c:v>
                </c:pt>
                <c:pt idx="1148">
                  <c:v>0.2296</c:v>
                </c:pt>
                <c:pt idx="1149">
                  <c:v>0.2298</c:v>
                </c:pt>
                <c:pt idx="1150">
                  <c:v>0.23</c:v>
                </c:pt>
                <c:pt idx="1151">
                  <c:v>0.23019999999999999</c:v>
                </c:pt>
                <c:pt idx="1152">
                  <c:v>0.23039999999999999</c:v>
                </c:pt>
                <c:pt idx="1153">
                  <c:v>0.2306</c:v>
                </c:pt>
                <c:pt idx="1154">
                  <c:v>0.23080000000000001</c:v>
                </c:pt>
                <c:pt idx="1155">
                  <c:v>0.23100000000000001</c:v>
                </c:pt>
                <c:pt idx="1156">
                  <c:v>0.23119999999999999</c:v>
                </c:pt>
                <c:pt idx="1157">
                  <c:v>0.23139999999999999</c:v>
                </c:pt>
                <c:pt idx="1158">
                  <c:v>0.2316</c:v>
                </c:pt>
                <c:pt idx="1159">
                  <c:v>0.23180000000000001</c:v>
                </c:pt>
                <c:pt idx="1160">
                  <c:v>0.23200000000000001</c:v>
                </c:pt>
                <c:pt idx="1161">
                  <c:v>0.23219999999999999</c:v>
                </c:pt>
                <c:pt idx="1162">
                  <c:v>0.2324</c:v>
                </c:pt>
                <c:pt idx="1163">
                  <c:v>0.2326</c:v>
                </c:pt>
                <c:pt idx="1164">
                  <c:v>0.23280000000000001</c:v>
                </c:pt>
                <c:pt idx="1165">
                  <c:v>0.23300000000000001</c:v>
                </c:pt>
                <c:pt idx="1166">
                  <c:v>0.23319999999999999</c:v>
                </c:pt>
                <c:pt idx="1167">
                  <c:v>0.2334</c:v>
                </c:pt>
                <c:pt idx="1168">
                  <c:v>0.2336</c:v>
                </c:pt>
                <c:pt idx="1169">
                  <c:v>0.23380000000000001</c:v>
                </c:pt>
                <c:pt idx="1170">
                  <c:v>0.23400000000000001</c:v>
                </c:pt>
                <c:pt idx="1171">
                  <c:v>0.23419999999999999</c:v>
                </c:pt>
                <c:pt idx="1172">
                  <c:v>0.2344</c:v>
                </c:pt>
                <c:pt idx="1173">
                  <c:v>0.2346</c:v>
                </c:pt>
                <c:pt idx="1174">
                  <c:v>0.23480000000000001</c:v>
                </c:pt>
                <c:pt idx="1175">
                  <c:v>0.23499999999999999</c:v>
                </c:pt>
                <c:pt idx="1176">
                  <c:v>0.23519999999999999</c:v>
                </c:pt>
                <c:pt idx="1177">
                  <c:v>0.2354</c:v>
                </c:pt>
                <c:pt idx="1178">
                  <c:v>0.2356</c:v>
                </c:pt>
                <c:pt idx="1179">
                  <c:v>0.23580000000000001</c:v>
                </c:pt>
                <c:pt idx="1180">
                  <c:v>0.23599999999999999</c:v>
                </c:pt>
                <c:pt idx="1181">
                  <c:v>0.23619999999999999</c:v>
                </c:pt>
                <c:pt idx="1182">
                  <c:v>0.2364</c:v>
                </c:pt>
                <c:pt idx="1183">
                  <c:v>0.2366</c:v>
                </c:pt>
                <c:pt idx="1184">
                  <c:v>0.23680000000000001</c:v>
                </c:pt>
                <c:pt idx="1185">
                  <c:v>0.23699999999999999</c:v>
                </c:pt>
                <c:pt idx="1186">
                  <c:v>0.23719999999999999</c:v>
                </c:pt>
                <c:pt idx="1187">
                  <c:v>0.2374</c:v>
                </c:pt>
                <c:pt idx="1188">
                  <c:v>0.23760000000000001</c:v>
                </c:pt>
                <c:pt idx="1189">
                  <c:v>0.23780000000000001</c:v>
                </c:pt>
                <c:pt idx="1190">
                  <c:v>0.23799999999999999</c:v>
                </c:pt>
                <c:pt idx="1191">
                  <c:v>0.2382</c:v>
                </c:pt>
                <c:pt idx="1192">
                  <c:v>0.2384</c:v>
                </c:pt>
                <c:pt idx="1193">
                  <c:v>0.23860000000000001</c:v>
                </c:pt>
                <c:pt idx="1194">
                  <c:v>0.23880000000000001</c:v>
                </c:pt>
                <c:pt idx="1195">
                  <c:v>0.23899999999999999</c:v>
                </c:pt>
                <c:pt idx="1196">
                  <c:v>0.2392</c:v>
                </c:pt>
                <c:pt idx="1197">
                  <c:v>0.2394</c:v>
                </c:pt>
                <c:pt idx="1198">
                  <c:v>0.23960000000000001</c:v>
                </c:pt>
                <c:pt idx="1199">
                  <c:v>0.23980000000000001</c:v>
                </c:pt>
                <c:pt idx="1200">
                  <c:v>0.24</c:v>
                </c:pt>
                <c:pt idx="1201">
                  <c:v>0.2402</c:v>
                </c:pt>
                <c:pt idx="1202">
                  <c:v>0.2404</c:v>
                </c:pt>
                <c:pt idx="1203">
                  <c:v>0.24060000000000001</c:v>
                </c:pt>
                <c:pt idx="1204">
                  <c:v>0.24079999999999999</c:v>
                </c:pt>
                <c:pt idx="1205">
                  <c:v>0.24099999999999999</c:v>
                </c:pt>
                <c:pt idx="1206">
                  <c:v>0.2412</c:v>
                </c:pt>
                <c:pt idx="1207">
                  <c:v>0.2414</c:v>
                </c:pt>
                <c:pt idx="1208">
                  <c:v>0.24160000000000001</c:v>
                </c:pt>
                <c:pt idx="1209">
                  <c:v>0.24179999999999999</c:v>
                </c:pt>
                <c:pt idx="1210">
                  <c:v>0.24199999999999999</c:v>
                </c:pt>
                <c:pt idx="1211">
                  <c:v>0.2422</c:v>
                </c:pt>
                <c:pt idx="1212">
                  <c:v>0.2424</c:v>
                </c:pt>
                <c:pt idx="1213">
                  <c:v>0.24260000000000001</c:v>
                </c:pt>
                <c:pt idx="1214">
                  <c:v>0.24279999999999999</c:v>
                </c:pt>
                <c:pt idx="1215">
                  <c:v>0.24299999999999999</c:v>
                </c:pt>
                <c:pt idx="1216">
                  <c:v>0.2432</c:v>
                </c:pt>
                <c:pt idx="1217">
                  <c:v>0.24340000000000001</c:v>
                </c:pt>
                <c:pt idx="1218">
                  <c:v>0.24360000000000001</c:v>
                </c:pt>
                <c:pt idx="1219">
                  <c:v>0.24379999999999999</c:v>
                </c:pt>
                <c:pt idx="1220">
                  <c:v>0.24399999999999999</c:v>
                </c:pt>
                <c:pt idx="1221">
                  <c:v>0.2442</c:v>
                </c:pt>
                <c:pt idx="1222">
                  <c:v>0.24440000000000001</c:v>
                </c:pt>
                <c:pt idx="1223">
                  <c:v>0.24460000000000001</c:v>
                </c:pt>
                <c:pt idx="1224">
                  <c:v>0.24479999999999999</c:v>
                </c:pt>
                <c:pt idx="1225">
                  <c:v>0.245</c:v>
                </c:pt>
                <c:pt idx="1226">
                  <c:v>0.2452</c:v>
                </c:pt>
                <c:pt idx="1227">
                  <c:v>0.24540000000000001</c:v>
                </c:pt>
                <c:pt idx="1228">
                  <c:v>0.24560000000000001</c:v>
                </c:pt>
                <c:pt idx="1229">
                  <c:v>0.24579999999999999</c:v>
                </c:pt>
                <c:pt idx="1230">
                  <c:v>0.246</c:v>
                </c:pt>
                <c:pt idx="1231">
                  <c:v>0.2462</c:v>
                </c:pt>
                <c:pt idx="1232">
                  <c:v>0.24640000000000001</c:v>
                </c:pt>
                <c:pt idx="1233">
                  <c:v>0.24660000000000001</c:v>
                </c:pt>
                <c:pt idx="1234">
                  <c:v>0.24679999999999999</c:v>
                </c:pt>
                <c:pt idx="1235">
                  <c:v>0.247</c:v>
                </c:pt>
                <c:pt idx="1236">
                  <c:v>0.2472</c:v>
                </c:pt>
                <c:pt idx="1237">
                  <c:v>0.24740000000000001</c:v>
                </c:pt>
                <c:pt idx="1238">
                  <c:v>0.24759999999999999</c:v>
                </c:pt>
                <c:pt idx="1239">
                  <c:v>0.24779999999999999</c:v>
                </c:pt>
                <c:pt idx="1240">
                  <c:v>0.248</c:v>
                </c:pt>
                <c:pt idx="1241">
                  <c:v>0.2482</c:v>
                </c:pt>
                <c:pt idx="1242">
                  <c:v>0.24840000000000001</c:v>
                </c:pt>
                <c:pt idx="1243">
                  <c:v>0.24859999999999999</c:v>
                </c:pt>
                <c:pt idx="1244">
                  <c:v>0.24879999999999999</c:v>
                </c:pt>
                <c:pt idx="1245">
                  <c:v>0.249</c:v>
                </c:pt>
                <c:pt idx="1246">
                  <c:v>0.2492</c:v>
                </c:pt>
                <c:pt idx="1247">
                  <c:v>0.24940000000000001</c:v>
                </c:pt>
                <c:pt idx="1248">
                  <c:v>0.24959999999999999</c:v>
                </c:pt>
                <c:pt idx="1249">
                  <c:v>0.24979999999999999</c:v>
                </c:pt>
                <c:pt idx="1250">
                  <c:v>0.25</c:v>
                </c:pt>
                <c:pt idx="1251">
                  <c:v>0.25019999999999998</c:v>
                </c:pt>
                <c:pt idx="1252">
                  <c:v>0.25040000000000001</c:v>
                </c:pt>
                <c:pt idx="1253">
                  <c:v>0.25059999999999999</c:v>
                </c:pt>
                <c:pt idx="1254">
                  <c:v>0.25080000000000002</c:v>
                </c:pt>
                <c:pt idx="1255">
                  <c:v>0.251</c:v>
                </c:pt>
                <c:pt idx="1256">
                  <c:v>0.25119999999999998</c:v>
                </c:pt>
                <c:pt idx="1257">
                  <c:v>0.25140000000000001</c:v>
                </c:pt>
                <c:pt idx="1258">
                  <c:v>0.25159999999999999</c:v>
                </c:pt>
                <c:pt idx="1259">
                  <c:v>0.25180000000000002</c:v>
                </c:pt>
                <c:pt idx="1260">
                  <c:v>0.252</c:v>
                </c:pt>
                <c:pt idx="1261">
                  <c:v>0.25219999999999998</c:v>
                </c:pt>
                <c:pt idx="1262">
                  <c:v>0.25240000000000001</c:v>
                </c:pt>
                <c:pt idx="1263">
                  <c:v>0.25259999999999999</c:v>
                </c:pt>
                <c:pt idx="1264">
                  <c:v>0.25280000000000002</c:v>
                </c:pt>
                <c:pt idx="1265">
                  <c:v>0.253</c:v>
                </c:pt>
                <c:pt idx="1266">
                  <c:v>0.25319999999999998</c:v>
                </c:pt>
                <c:pt idx="1267">
                  <c:v>0.25340000000000001</c:v>
                </c:pt>
                <c:pt idx="1268">
                  <c:v>0.25359999999999999</c:v>
                </c:pt>
                <c:pt idx="1269">
                  <c:v>0.25380000000000003</c:v>
                </c:pt>
                <c:pt idx="1270">
                  <c:v>0.254</c:v>
                </c:pt>
                <c:pt idx="1271">
                  <c:v>0.25419999999999998</c:v>
                </c:pt>
                <c:pt idx="1272">
                  <c:v>0.25440000000000002</c:v>
                </c:pt>
                <c:pt idx="1273">
                  <c:v>0.25459999999999999</c:v>
                </c:pt>
                <c:pt idx="1274">
                  <c:v>0.25480000000000003</c:v>
                </c:pt>
                <c:pt idx="1275">
                  <c:v>0.255</c:v>
                </c:pt>
                <c:pt idx="1276">
                  <c:v>0.25519999999999998</c:v>
                </c:pt>
                <c:pt idx="1277">
                  <c:v>0.25540000000000002</c:v>
                </c:pt>
                <c:pt idx="1278">
                  <c:v>0.25559999999999999</c:v>
                </c:pt>
                <c:pt idx="1279">
                  <c:v>0.25580000000000003</c:v>
                </c:pt>
                <c:pt idx="1280">
                  <c:v>0.25600000000000001</c:v>
                </c:pt>
                <c:pt idx="1281">
                  <c:v>0.25619999999999998</c:v>
                </c:pt>
                <c:pt idx="1282">
                  <c:v>0.25640000000000002</c:v>
                </c:pt>
                <c:pt idx="1283">
                  <c:v>0.25659999999999999</c:v>
                </c:pt>
                <c:pt idx="1284">
                  <c:v>0.25679999999999997</c:v>
                </c:pt>
                <c:pt idx="1285">
                  <c:v>0.25700000000000001</c:v>
                </c:pt>
                <c:pt idx="1286">
                  <c:v>0.25719999999999998</c:v>
                </c:pt>
                <c:pt idx="1287">
                  <c:v>0.25740000000000002</c:v>
                </c:pt>
                <c:pt idx="1288">
                  <c:v>0.2576</c:v>
                </c:pt>
                <c:pt idx="1289">
                  <c:v>0.25779999999999997</c:v>
                </c:pt>
                <c:pt idx="1290">
                  <c:v>0.25800000000000001</c:v>
                </c:pt>
                <c:pt idx="1291">
                  <c:v>0.25819999999999999</c:v>
                </c:pt>
                <c:pt idx="1292">
                  <c:v>0.25840000000000002</c:v>
                </c:pt>
                <c:pt idx="1293">
                  <c:v>0.2586</c:v>
                </c:pt>
                <c:pt idx="1294">
                  <c:v>0.25879999999999997</c:v>
                </c:pt>
                <c:pt idx="1295">
                  <c:v>0.25900000000000001</c:v>
                </c:pt>
                <c:pt idx="1296">
                  <c:v>0.25919999999999999</c:v>
                </c:pt>
                <c:pt idx="1297">
                  <c:v>0.25940000000000002</c:v>
                </c:pt>
                <c:pt idx="1298">
                  <c:v>0.2596</c:v>
                </c:pt>
                <c:pt idx="1299">
                  <c:v>0.25979999999999998</c:v>
                </c:pt>
                <c:pt idx="1300">
                  <c:v>0.26</c:v>
                </c:pt>
                <c:pt idx="1301">
                  <c:v>0.26019999999999999</c:v>
                </c:pt>
                <c:pt idx="1302">
                  <c:v>0.26040000000000002</c:v>
                </c:pt>
                <c:pt idx="1303">
                  <c:v>0.2606</c:v>
                </c:pt>
                <c:pt idx="1304">
                  <c:v>0.26079999999999998</c:v>
                </c:pt>
                <c:pt idx="1305">
                  <c:v>0.26100000000000001</c:v>
                </c:pt>
                <c:pt idx="1306">
                  <c:v>0.26119999999999999</c:v>
                </c:pt>
                <c:pt idx="1307">
                  <c:v>0.26140000000000002</c:v>
                </c:pt>
                <c:pt idx="1308">
                  <c:v>0.2616</c:v>
                </c:pt>
                <c:pt idx="1309">
                  <c:v>0.26179999999999998</c:v>
                </c:pt>
                <c:pt idx="1310">
                  <c:v>0.26200000000000001</c:v>
                </c:pt>
                <c:pt idx="1311">
                  <c:v>0.26219999999999999</c:v>
                </c:pt>
                <c:pt idx="1312">
                  <c:v>0.26240000000000002</c:v>
                </c:pt>
                <c:pt idx="1313">
                  <c:v>0.2626</c:v>
                </c:pt>
                <c:pt idx="1314">
                  <c:v>0.26279999999999998</c:v>
                </c:pt>
                <c:pt idx="1315">
                  <c:v>0.26300000000000001</c:v>
                </c:pt>
                <c:pt idx="1316">
                  <c:v>0.26319999999999999</c:v>
                </c:pt>
                <c:pt idx="1317">
                  <c:v>0.26340000000000002</c:v>
                </c:pt>
                <c:pt idx="1318">
                  <c:v>0.2636</c:v>
                </c:pt>
                <c:pt idx="1319">
                  <c:v>0.26379999999999998</c:v>
                </c:pt>
                <c:pt idx="1320">
                  <c:v>0.26400000000000001</c:v>
                </c:pt>
                <c:pt idx="1321">
                  <c:v>0.26419999999999999</c:v>
                </c:pt>
                <c:pt idx="1322">
                  <c:v>0.26440000000000002</c:v>
                </c:pt>
                <c:pt idx="1323">
                  <c:v>0.2646</c:v>
                </c:pt>
                <c:pt idx="1324">
                  <c:v>0.26479999999999998</c:v>
                </c:pt>
                <c:pt idx="1325">
                  <c:v>0.26500000000000001</c:v>
                </c:pt>
                <c:pt idx="1326">
                  <c:v>0.26519999999999999</c:v>
                </c:pt>
                <c:pt idx="1327">
                  <c:v>0.26540000000000002</c:v>
                </c:pt>
                <c:pt idx="1328">
                  <c:v>0.2656</c:v>
                </c:pt>
                <c:pt idx="1329">
                  <c:v>0.26579999999999998</c:v>
                </c:pt>
                <c:pt idx="1330">
                  <c:v>0.26600000000000001</c:v>
                </c:pt>
                <c:pt idx="1331">
                  <c:v>0.26619999999999999</c:v>
                </c:pt>
                <c:pt idx="1332">
                  <c:v>0.26640000000000003</c:v>
                </c:pt>
                <c:pt idx="1333">
                  <c:v>0.2666</c:v>
                </c:pt>
                <c:pt idx="1334">
                  <c:v>0.26679999999999998</c:v>
                </c:pt>
                <c:pt idx="1335">
                  <c:v>0.26700000000000002</c:v>
                </c:pt>
                <c:pt idx="1336">
                  <c:v>0.26719999999999999</c:v>
                </c:pt>
                <c:pt idx="1337">
                  <c:v>0.26740000000000003</c:v>
                </c:pt>
                <c:pt idx="1338">
                  <c:v>0.2676</c:v>
                </c:pt>
                <c:pt idx="1339">
                  <c:v>0.26779999999999998</c:v>
                </c:pt>
                <c:pt idx="1340">
                  <c:v>0.26800000000000002</c:v>
                </c:pt>
                <c:pt idx="1341">
                  <c:v>0.26819999999999999</c:v>
                </c:pt>
                <c:pt idx="1342">
                  <c:v>0.26840000000000003</c:v>
                </c:pt>
                <c:pt idx="1343">
                  <c:v>0.26860000000000001</c:v>
                </c:pt>
                <c:pt idx="1344">
                  <c:v>0.26879999999999998</c:v>
                </c:pt>
                <c:pt idx="1345">
                  <c:v>0.26900000000000002</c:v>
                </c:pt>
                <c:pt idx="1346">
                  <c:v>0.26919999999999999</c:v>
                </c:pt>
                <c:pt idx="1347">
                  <c:v>0.26939999999999997</c:v>
                </c:pt>
                <c:pt idx="1348">
                  <c:v>0.26960000000000001</c:v>
                </c:pt>
                <c:pt idx="1349">
                  <c:v>0.26979999999999998</c:v>
                </c:pt>
                <c:pt idx="1350">
                  <c:v>0.27</c:v>
                </c:pt>
                <c:pt idx="1351">
                  <c:v>0.2702</c:v>
                </c:pt>
                <c:pt idx="1352">
                  <c:v>0.27039999999999997</c:v>
                </c:pt>
                <c:pt idx="1353">
                  <c:v>0.27060000000000001</c:v>
                </c:pt>
                <c:pt idx="1354">
                  <c:v>0.27079999999999999</c:v>
                </c:pt>
                <c:pt idx="1355">
                  <c:v>0.27100000000000002</c:v>
                </c:pt>
                <c:pt idx="1356">
                  <c:v>0.2712</c:v>
                </c:pt>
                <c:pt idx="1357">
                  <c:v>0.27139999999999997</c:v>
                </c:pt>
                <c:pt idx="1358">
                  <c:v>0.27160000000000001</c:v>
                </c:pt>
                <c:pt idx="1359">
                  <c:v>0.27179999999999999</c:v>
                </c:pt>
                <c:pt idx="1360">
                  <c:v>0.27200000000000002</c:v>
                </c:pt>
                <c:pt idx="1361">
                  <c:v>0.2722</c:v>
                </c:pt>
                <c:pt idx="1362">
                  <c:v>0.27239999999999998</c:v>
                </c:pt>
                <c:pt idx="1363">
                  <c:v>0.27260000000000001</c:v>
                </c:pt>
                <c:pt idx="1364">
                  <c:v>0.27279999999999999</c:v>
                </c:pt>
                <c:pt idx="1365">
                  <c:v>0.27300000000000002</c:v>
                </c:pt>
                <c:pt idx="1366">
                  <c:v>0.2732</c:v>
                </c:pt>
                <c:pt idx="1367">
                  <c:v>0.27339999999999998</c:v>
                </c:pt>
                <c:pt idx="1368">
                  <c:v>0.27360000000000001</c:v>
                </c:pt>
                <c:pt idx="1369">
                  <c:v>0.27379999999999999</c:v>
                </c:pt>
                <c:pt idx="1370">
                  <c:v>0.27400000000000002</c:v>
                </c:pt>
                <c:pt idx="1371">
                  <c:v>0.2742</c:v>
                </c:pt>
                <c:pt idx="1372">
                  <c:v>0.27439999999999998</c:v>
                </c:pt>
                <c:pt idx="1373">
                  <c:v>0.27460000000000001</c:v>
                </c:pt>
                <c:pt idx="1374">
                  <c:v>0.27479999999999999</c:v>
                </c:pt>
                <c:pt idx="1375">
                  <c:v>0.27500000000000002</c:v>
                </c:pt>
                <c:pt idx="1376">
                  <c:v>0.2752</c:v>
                </c:pt>
                <c:pt idx="1377">
                  <c:v>0.27539999999999998</c:v>
                </c:pt>
                <c:pt idx="1378">
                  <c:v>0.27560000000000001</c:v>
                </c:pt>
                <c:pt idx="1379">
                  <c:v>0.27579999999999999</c:v>
                </c:pt>
                <c:pt idx="1380">
                  <c:v>0.27600000000000002</c:v>
                </c:pt>
                <c:pt idx="1381">
                  <c:v>0.2762</c:v>
                </c:pt>
                <c:pt idx="1382">
                  <c:v>0.27639999999999998</c:v>
                </c:pt>
                <c:pt idx="1383">
                  <c:v>0.27660000000000001</c:v>
                </c:pt>
                <c:pt idx="1384">
                  <c:v>0.27679999999999999</c:v>
                </c:pt>
                <c:pt idx="1385">
                  <c:v>0.27700000000000002</c:v>
                </c:pt>
                <c:pt idx="1386">
                  <c:v>0.2772</c:v>
                </c:pt>
                <c:pt idx="1387">
                  <c:v>0.27739999999999998</c:v>
                </c:pt>
                <c:pt idx="1388">
                  <c:v>0.27760000000000001</c:v>
                </c:pt>
                <c:pt idx="1389">
                  <c:v>0.27779999999999999</c:v>
                </c:pt>
                <c:pt idx="1390">
                  <c:v>0.27800000000000002</c:v>
                </c:pt>
                <c:pt idx="1391">
                  <c:v>0.2782</c:v>
                </c:pt>
                <c:pt idx="1392">
                  <c:v>0.27839999999999998</c:v>
                </c:pt>
                <c:pt idx="1393">
                  <c:v>0.27860000000000001</c:v>
                </c:pt>
                <c:pt idx="1394">
                  <c:v>0.27879999999999999</c:v>
                </c:pt>
                <c:pt idx="1395">
                  <c:v>0.27900000000000003</c:v>
                </c:pt>
                <c:pt idx="1396">
                  <c:v>0.2792</c:v>
                </c:pt>
                <c:pt idx="1397">
                  <c:v>0.27939999999999998</c:v>
                </c:pt>
                <c:pt idx="1398">
                  <c:v>0.27960000000000002</c:v>
                </c:pt>
                <c:pt idx="1399">
                  <c:v>0.27979999999999999</c:v>
                </c:pt>
                <c:pt idx="1400">
                  <c:v>0.28000000000000003</c:v>
                </c:pt>
                <c:pt idx="1401">
                  <c:v>0.2802</c:v>
                </c:pt>
                <c:pt idx="1402">
                  <c:v>0.28039999999999998</c:v>
                </c:pt>
                <c:pt idx="1403">
                  <c:v>0.28060000000000002</c:v>
                </c:pt>
                <c:pt idx="1404">
                  <c:v>0.28079999999999999</c:v>
                </c:pt>
                <c:pt idx="1405">
                  <c:v>0.28100000000000003</c:v>
                </c:pt>
                <c:pt idx="1406">
                  <c:v>0.28120000000000001</c:v>
                </c:pt>
                <c:pt idx="1407">
                  <c:v>0.28139999999999998</c:v>
                </c:pt>
                <c:pt idx="1408">
                  <c:v>0.28160000000000002</c:v>
                </c:pt>
                <c:pt idx="1409">
                  <c:v>0.28179999999999999</c:v>
                </c:pt>
                <c:pt idx="1410">
                  <c:v>0.28199999999999997</c:v>
                </c:pt>
                <c:pt idx="1411">
                  <c:v>0.28220000000000001</c:v>
                </c:pt>
                <c:pt idx="1412">
                  <c:v>0.28239999999999998</c:v>
                </c:pt>
                <c:pt idx="1413">
                  <c:v>0.28260000000000002</c:v>
                </c:pt>
                <c:pt idx="1414">
                  <c:v>0.2828</c:v>
                </c:pt>
                <c:pt idx="1415">
                  <c:v>0.28299999999999997</c:v>
                </c:pt>
                <c:pt idx="1416">
                  <c:v>0.28320000000000001</c:v>
                </c:pt>
                <c:pt idx="1417">
                  <c:v>0.28339999999999999</c:v>
                </c:pt>
                <c:pt idx="1418">
                  <c:v>0.28360000000000002</c:v>
                </c:pt>
                <c:pt idx="1419">
                  <c:v>0.2838</c:v>
                </c:pt>
                <c:pt idx="1420">
                  <c:v>0.28399999999999997</c:v>
                </c:pt>
                <c:pt idx="1421">
                  <c:v>0.28420000000000001</c:v>
                </c:pt>
                <c:pt idx="1422">
                  <c:v>0.28439999999999999</c:v>
                </c:pt>
                <c:pt idx="1423">
                  <c:v>0.28460000000000002</c:v>
                </c:pt>
                <c:pt idx="1424">
                  <c:v>0.2848</c:v>
                </c:pt>
                <c:pt idx="1425">
                  <c:v>0.28499999999999998</c:v>
                </c:pt>
                <c:pt idx="1426">
                  <c:v>0.28520000000000001</c:v>
                </c:pt>
                <c:pt idx="1427">
                  <c:v>0.28539999999999999</c:v>
                </c:pt>
                <c:pt idx="1428">
                  <c:v>0.28560000000000002</c:v>
                </c:pt>
                <c:pt idx="1429">
                  <c:v>0.2858</c:v>
                </c:pt>
                <c:pt idx="1430">
                  <c:v>0.28599999999999998</c:v>
                </c:pt>
                <c:pt idx="1431">
                  <c:v>0.28620000000000001</c:v>
                </c:pt>
                <c:pt idx="1432">
                  <c:v>0.28639999999999999</c:v>
                </c:pt>
                <c:pt idx="1433">
                  <c:v>0.28660000000000002</c:v>
                </c:pt>
                <c:pt idx="1434">
                  <c:v>0.2868</c:v>
                </c:pt>
                <c:pt idx="1435">
                  <c:v>0.28699999999999998</c:v>
                </c:pt>
                <c:pt idx="1436">
                  <c:v>0.28720000000000001</c:v>
                </c:pt>
                <c:pt idx="1437">
                  <c:v>0.28739999999999999</c:v>
                </c:pt>
                <c:pt idx="1438">
                  <c:v>0.28760000000000002</c:v>
                </c:pt>
                <c:pt idx="1439">
                  <c:v>0.2878</c:v>
                </c:pt>
                <c:pt idx="1440">
                  <c:v>0.28799999999999998</c:v>
                </c:pt>
                <c:pt idx="1441">
                  <c:v>0.28820000000000001</c:v>
                </c:pt>
                <c:pt idx="1442">
                  <c:v>0.28839999999999999</c:v>
                </c:pt>
                <c:pt idx="1443">
                  <c:v>0.28860000000000002</c:v>
                </c:pt>
                <c:pt idx="1444">
                  <c:v>0.2888</c:v>
                </c:pt>
                <c:pt idx="1445">
                  <c:v>0.28899999999999998</c:v>
                </c:pt>
                <c:pt idx="1446">
                  <c:v>0.28920000000000001</c:v>
                </c:pt>
                <c:pt idx="1447">
                  <c:v>0.28939999999999999</c:v>
                </c:pt>
                <c:pt idx="1448">
                  <c:v>0.28960000000000002</c:v>
                </c:pt>
                <c:pt idx="1449">
                  <c:v>0.2898</c:v>
                </c:pt>
                <c:pt idx="1450">
                  <c:v>0.28999999999999998</c:v>
                </c:pt>
                <c:pt idx="1451">
                  <c:v>0.29020000000000001</c:v>
                </c:pt>
                <c:pt idx="1452">
                  <c:v>0.29039999999999999</c:v>
                </c:pt>
                <c:pt idx="1453">
                  <c:v>0.29060000000000002</c:v>
                </c:pt>
                <c:pt idx="1454">
                  <c:v>0.2908</c:v>
                </c:pt>
                <c:pt idx="1455">
                  <c:v>0.29099999999999998</c:v>
                </c:pt>
                <c:pt idx="1456">
                  <c:v>0.29120000000000001</c:v>
                </c:pt>
                <c:pt idx="1457">
                  <c:v>0.29139999999999999</c:v>
                </c:pt>
                <c:pt idx="1458">
                  <c:v>0.29160000000000003</c:v>
                </c:pt>
                <c:pt idx="1459">
                  <c:v>0.2918</c:v>
                </c:pt>
                <c:pt idx="1460">
                  <c:v>0.29199999999999998</c:v>
                </c:pt>
                <c:pt idx="1461">
                  <c:v>0.29220000000000002</c:v>
                </c:pt>
                <c:pt idx="1462">
                  <c:v>0.29239999999999999</c:v>
                </c:pt>
                <c:pt idx="1463">
                  <c:v>0.29260000000000003</c:v>
                </c:pt>
                <c:pt idx="1464">
                  <c:v>0.2928</c:v>
                </c:pt>
                <c:pt idx="1465">
                  <c:v>0.29299999999999998</c:v>
                </c:pt>
                <c:pt idx="1466">
                  <c:v>0.29320000000000002</c:v>
                </c:pt>
                <c:pt idx="1467">
                  <c:v>0.29339999999999999</c:v>
                </c:pt>
                <c:pt idx="1468">
                  <c:v>0.29360000000000003</c:v>
                </c:pt>
                <c:pt idx="1469">
                  <c:v>0.29380000000000001</c:v>
                </c:pt>
                <c:pt idx="1470">
                  <c:v>0.29399999999999998</c:v>
                </c:pt>
                <c:pt idx="1471">
                  <c:v>0.29420000000000002</c:v>
                </c:pt>
                <c:pt idx="1472">
                  <c:v>0.2944</c:v>
                </c:pt>
                <c:pt idx="1473">
                  <c:v>0.29459999999999997</c:v>
                </c:pt>
                <c:pt idx="1474">
                  <c:v>0.29480000000000001</c:v>
                </c:pt>
                <c:pt idx="1475">
                  <c:v>0.29499999999999998</c:v>
                </c:pt>
                <c:pt idx="1476">
                  <c:v>0.29520000000000002</c:v>
                </c:pt>
                <c:pt idx="1477">
                  <c:v>0.2954</c:v>
                </c:pt>
                <c:pt idx="1478">
                  <c:v>0.29559999999999997</c:v>
                </c:pt>
                <c:pt idx="1479">
                  <c:v>0.29580000000000001</c:v>
                </c:pt>
                <c:pt idx="1480">
                  <c:v>0.29599999999999999</c:v>
                </c:pt>
                <c:pt idx="1481">
                  <c:v>0.29620000000000002</c:v>
                </c:pt>
                <c:pt idx="1482">
                  <c:v>0.2964</c:v>
                </c:pt>
                <c:pt idx="1483">
                  <c:v>0.29659999999999997</c:v>
                </c:pt>
                <c:pt idx="1484">
                  <c:v>0.29680000000000001</c:v>
                </c:pt>
                <c:pt idx="1485">
                  <c:v>0.29699999999999999</c:v>
                </c:pt>
                <c:pt idx="1486">
                  <c:v>0.29720000000000002</c:v>
                </c:pt>
                <c:pt idx="1487">
                  <c:v>0.2974</c:v>
                </c:pt>
                <c:pt idx="1488">
                  <c:v>0.29759999999999998</c:v>
                </c:pt>
                <c:pt idx="1489">
                  <c:v>0.29780000000000001</c:v>
                </c:pt>
                <c:pt idx="1490">
                  <c:v>0.29799999999999999</c:v>
                </c:pt>
                <c:pt idx="1491">
                  <c:v>0.29820000000000002</c:v>
                </c:pt>
                <c:pt idx="1492">
                  <c:v>0.2984</c:v>
                </c:pt>
                <c:pt idx="1493">
                  <c:v>0.29859999999999998</c:v>
                </c:pt>
                <c:pt idx="1494">
                  <c:v>0.29880000000000001</c:v>
                </c:pt>
                <c:pt idx="1495">
                  <c:v>0.29899999999999999</c:v>
                </c:pt>
                <c:pt idx="1496">
                  <c:v>0.29920000000000002</c:v>
                </c:pt>
                <c:pt idx="1497">
                  <c:v>0.2994</c:v>
                </c:pt>
                <c:pt idx="1498">
                  <c:v>0.29959999999999998</c:v>
                </c:pt>
                <c:pt idx="1499">
                  <c:v>0.29980000000000001</c:v>
                </c:pt>
                <c:pt idx="1500">
                  <c:v>0.3</c:v>
                </c:pt>
                <c:pt idx="1501">
                  <c:v>0.30020000000000002</c:v>
                </c:pt>
                <c:pt idx="1502">
                  <c:v>0.3004</c:v>
                </c:pt>
                <c:pt idx="1503">
                  <c:v>0.30059999999999998</c:v>
                </c:pt>
                <c:pt idx="1504">
                  <c:v>0.30080000000000001</c:v>
                </c:pt>
                <c:pt idx="1505">
                  <c:v>0.30099999999999999</c:v>
                </c:pt>
                <c:pt idx="1506">
                  <c:v>0.30120000000000002</c:v>
                </c:pt>
                <c:pt idx="1507">
                  <c:v>0.3014</c:v>
                </c:pt>
                <c:pt idx="1508">
                  <c:v>0.30159999999999998</c:v>
                </c:pt>
                <c:pt idx="1509">
                  <c:v>0.30180000000000001</c:v>
                </c:pt>
                <c:pt idx="1510">
                  <c:v>0.30199999999999999</c:v>
                </c:pt>
                <c:pt idx="1511">
                  <c:v>0.30220000000000002</c:v>
                </c:pt>
                <c:pt idx="1512">
                  <c:v>0.3024</c:v>
                </c:pt>
                <c:pt idx="1513">
                  <c:v>0.30259999999999998</c:v>
                </c:pt>
                <c:pt idx="1514">
                  <c:v>0.30280000000000001</c:v>
                </c:pt>
                <c:pt idx="1515">
                  <c:v>0.30299999999999999</c:v>
                </c:pt>
                <c:pt idx="1516">
                  <c:v>0.30320000000000003</c:v>
                </c:pt>
                <c:pt idx="1517">
                  <c:v>0.3034</c:v>
                </c:pt>
                <c:pt idx="1518">
                  <c:v>0.30359999999999998</c:v>
                </c:pt>
                <c:pt idx="1519">
                  <c:v>0.30380000000000001</c:v>
                </c:pt>
                <c:pt idx="1520">
                  <c:v>0.30399999999999999</c:v>
                </c:pt>
                <c:pt idx="1521">
                  <c:v>0.30420000000000003</c:v>
                </c:pt>
                <c:pt idx="1522">
                  <c:v>0.3044</c:v>
                </c:pt>
                <c:pt idx="1523">
                  <c:v>0.30459999999999998</c:v>
                </c:pt>
                <c:pt idx="1524">
                  <c:v>0.30480000000000002</c:v>
                </c:pt>
                <c:pt idx="1525">
                  <c:v>0.30499999999999999</c:v>
                </c:pt>
                <c:pt idx="1526">
                  <c:v>0.30520000000000003</c:v>
                </c:pt>
                <c:pt idx="1527">
                  <c:v>0.3054</c:v>
                </c:pt>
                <c:pt idx="1528">
                  <c:v>0.30559999999999998</c:v>
                </c:pt>
                <c:pt idx="1529">
                  <c:v>0.30580000000000002</c:v>
                </c:pt>
                <c:pt idx="1530">
                  <c:v>0.30599999999999999</c:v>
                </c:pt>
                <c:pt idx="1531">
                  <c:v>0.30620000000000003</c:v>
                </c:pt>
                <c:pt idx="1532">
                  <c:v>0.30640000000000001</c:v>
                </c:pt>
                <c:pt idx="1533">
                  <c:v>0.30659999999999998</c:v>
                </c:pt>
                <c:pt idx="1534">
                  <c:v>0.30680000000000002</c:v>
                </c:pt>
                <c:pt idx="1535">
                  <c:v>0.307</c:v>
                </c:pt>
                <c:pt idx="1536">
                  <c:v>0.30719999999999997</c:v>
                </c:pt>
                <c:pt idx="1537">
                  <c:v>0.30740000000000001</c:v>
                </c:pt>
                <c:pt idx="1538">
                  <c:v>0.30759999999999998</c:v>
                </c:pt>
                <c:pt idx="1539">
                  <c:v>0.30780000000000002</c:v>
                </c:pt>
                <c:pt idx="1540">
                  <c:v>0.308</c:v>
                </c:pt>
                <c:pt idx="1541">
                  <c:v>0.30819999999999997</c:v>
                </c:pt>
                <c:pt idx="1542">
                  <c:v>0.30840000000000001</c:v>
                </c:pt>
                <c:pt idx="1543">
                  <c:v>0.30859999999999999</c:v>
                </c:pt>
                <c:pt idx="1544">
                  <c:v>0.30880000000000002</c:v>
                </c:pt>
                <c:pt idx="1545">
                  <c:v>0.309</c:v>
                </c:pt>
                <c:pt idx="1546">
                  <c:v>0.30919999999999997</c:v>
                </c:pt>
                <c:pt idx="1547">
                  <c:v>0.30940000000000001</c:v>
                </c:pt>
                <c:pt idx="1548">
                  <c:v>0.30959999999999999</c:v>
                </c:pt>
                <c:pt idx="1549">
                  <c:v>0.30980000000000002</c:v>
                </c:pt>
                <c:pt idx="1550">
                  <c:v>0.31</c:v>
                </c:pt>
                <c:pt idx="1551">
                  <c:v>0.31019999999999998</c:v>
                </c:pt>
                <c:pt idx="1552">
                  <c:v>0.31040000000000001</c:v>
                </c:pt>
                <c:pt idx="1553">
                  <c:v>0.31059999999999999</c:v>
                </c:pt>
                <c:pt idx="1554">
                  <c:v>0.31080000000000002</c:v>
                </c:pt>
                <c:pt idx="1555">
                  <c:v>0.311</c:v>
                </c:pt>
                <c:pt idx="1556">
                  <c:v>0.31119999999999998</c:v>
                </c:pt>
                <c:pt idx="1557">
                  <c:v>0.31140000000000001</c:v>
                </c:pt>
                <c:pt idx="1558">
                  <c:v>0.31159999999999999</c:v>
                </c:pt>
                <c:pt idx="1559">
                  <c:v>0.31180000000000002</c:v>
                </c:pt>
                <c:pt idx="1560">
                  <c:v>0.312</c:v>
                </c:pt>
                <c:pt idx="1561">
                  <c:v>0.31219999999999998</c:v>
                </c:pt>
                <c:pt idx="1562">
                  <c:v>0.31240000000000001</c:v>
                </c:pt>
                <c:pt idx="1563">
                  <c:v>0.31259999999999999</c:v>
                </c:pt>
                <c:pt idx="1564">
                  <c:v>0.31280000000000002</c:v>
                </c:pt>
                <c:pt idx="1565">
                  <c:v>0.313</c:v>
                </c:pt>
                <c:pt idx="1566">
                  <c:v>0.31319999999999998</c:v>
                </c:pt>
                <c:pt idx="1567">
                  <c:v>0.31340000000000001</c:v>
                </c:pt>
                <c:pt idx="1568">
                  <c:v>0.31359999999999999</c:v>
                </c:pt>
                <c:pt idx="1569">
                  <c:v>0.31380000000000002</c:v>
                </c:pt>
                <c:pt idx="1570">
                  <c:v>0.314</c:v>
                </c:pt>
                <c:pt idx="1571">
                  <c:v>0.31419999999999998</c:v>
                </c:pt>
                <c:pt idx="1572">
                  <c:v>0.31440000000000001</c:v>
                </c:pt>
                <c:pt idx="1573">
                  <c:v>0.31459999999999999</c:v>
                </c:pt>
                <c:pt idx="1574">
                  <c:v>0.31480000000000002</c:v>
                </c:pt>
                <c:pt idx="1575">
                  <c:v>0.315</c:v>
                </c:pt>
                <c:pt idx="1576">
                  <c:v>0.31519999999999998</c:v>
                </c:pt>
                <c:pt idx="1577">
                  <c:v>0.31540000000000001</c:v>
                </c:pt>
                <c:pt idx="1578">
                  <c:v>0.31559999999999999</c:v>
                </c:pt>
                <c:pt idx="1579">
                  <c:v>0.31580000000000003</c:v>
                </c:pt>
                <c:pt idx="1580">
                  <c:v>0.316</c:v>
                </c:pt>
                <c:pt idx="1581">
                  <c:v>0.31619999999999998</c:v>
                </c:pt>
                <c:pt idx="1582">
                  <c:v>0.31640000000000001</c:v>
                </c:pt>
                <c:pt idx="1583">
                  <c:v>0.31659999999999999</c:v>
                </c:pt>
                <c:pt idx="1584">
                  <c:v>0.31680000000000003</c:v>
                </c:pt>
                <c:pt idx="1585">
                  <c:v>0.317</c:v>
                </c:pt>
                <c:pt idx="1586">
                  <c:v>0.31719999999999998</c:v>
                </c:pt>
                <c:pt idx="1587">
                  <c:v>0.31740000000000002</c:v>
                </c:pt>
                <c:pt idx="1588">
                  <c:v>0.31759999999999999</c:v>
                </c:pt>
                <c:pt idx="1589">
                  <c:v>0.31780000000000003</c:v>
                </c:pt>
                <c:pt idx="1590">
                  <c:v>0.318</c:v>
                </c:pt>
                <c:pt idx="1591">
                  <c:v>0.31819999999999998</c:v>
                </c:pt>
                <c:pt idx="1592">
                  <c:v>0.31840000000000002</c:v>
                </c:pt>
                <c:pt idx="1593">
                  <c:v>0.31859999999999999</c:v>
                </c:pt>
                <c:pt idx="1594">
                  <c:v>0.31879999999999997</c:v>
                </c:pt>
                <c:pt idx="1595">
                  <c:v>0.31900000000000001</c:v>
                </c:pt>
                <c:pt idx="1596">
                  <c:v>0.31919999999999998</c:v>
                </c:pt>
                <c:pt idx="1597">
                  <c:v>0.31940000000000002</c:v>
                </c:pt>
                <c:pt idx="1598">
                  <c:v>0.3196</c:v>
                </c:pt>
                <c:pt idx="1599">
                  <c:v>0.31979999999999997</c:v>
                </c:pt>
                <c:pt idx="1600">
                  <c:v>0.32</c:v>
                </c:pt>
                <c:pt idx="1601">
                  <c:v>0.32019999999999998</c:v>
                </c:pt>
                <c:pt idx="1602">
                  <c:v>0.32040000000000002</c:v>
                </c:pt>
                <c:pt idx="1603">
                  <c:v>0.3206</c:v>
                </c:pt>
                <c:pt idx="1604">
                  <c:v>0.32079999999999997</c:v>
                </c:pt>
                <c:pt idx="1605">
                  <c:v>0.32100000000000001</c:v>
                </c:pt>
                <c:pt idx="1606">
                  <c:v>0.32119999999999999</c:v>
                </c:pt>
                <c:pt idx="1607">
                  <c:v>0.32140000000000002</c:v>
                </c:pt>
                <c:pt idx="1608">
                  <c:v>0.3216</c:v>
                </c:pt>
                <c:pt idx="1609">
                  <c:v>0.32179999999999997</c:v>
                </c:pt>
                <c:pt idx="1610">
                  <c:v>0.32200000000000001</c:v>
                </c:pt>
                <c:pt idx="1611">
                  <c:v>0.32219999999999999</c:v>
                </c:pt>
                <c:pt idx="1612">
                  <c:v>0.32240000000000002</c:v>
                </c:pt>
                <c:pt idx="1613">
                  <c:v>0.3226</c:v>
                </c:pt>
                <c:pt idx="1614">
                  <c:v>0.32279999999999998</c:v>
                </c:pt>
                <c:pt idx="1615">
                  <c:v>0.32300000000000001</c:v>
                </c:pt>
                <c:pt idx="1616">
                  <c:v>0.32319999999999999</c:v>
                </c:pt>
                <c:pt idx="1617">
                  <c:v>0.32340000000000002</c:v>
                </c:pt>
                <c:pt idx="1618">
                  <c:v>0.3236</c:v>
                </c:pt>
                <c:pt idx="1619">
                  <c:v>0.32379999999999998</c:v>
                </c:pt>
                <c:pt idx="1620">
                  <c:v>0.32400000000000001</c:v>
                </c:pt>
                <c:pt idx="1621">
                  <c:v>0.32419999999999999</c:v>
                </c:pt>
                <c:pt idx="1622">
                  <c:v>0.32440000000000002</c:v>
                </c:pt>
                <c:pt idx="1623">
                  <c:v>0.3246</c:v>
                </c:pt>
                <c:pt idx="1624">
                  <c:v>0.32479999999999998</c:v>
                </c:pt>
                <c:pt idx="1625">
                  <c:v>0.32500000000000001</c:v>
                </c:pt>
                <c:pt idx="1626">
                  <c:v>0.32519999999999999</c:v>
                </c:pt>
                <c:pt idx="1627">
                  <c:v>0.32540000000000002</c:v>
                </c:pt>
                <c:pt idx="1628">
                  <c:v>0.3256</c:v>
                </c:pt>
                <c:pt idx="1629">
                  <c:v>0.32579999999999998</c:v>
                </c:pt>
                <c:pt idx="1630">
                  <c:v>0.32600000000000001</c:v>
                </c:pt>
                <c:pt idx="1631">
                  <c:v>0.32619999999999999</c:v>
                </c:pt>
                <c:pt idx="1632">
                  <c:v>0.32640000000000002</c:v>
                </c:pt>
                <c:pt idx="1633">
                  <c:v>0.3266</c:v>
                </c:pt>
                <c:pt idx="1634">
                  <c:v>0.32679999999999998</c:v>
                </c:pt>
                <c:pt idx="1635">
                  <c:v>0.32700000000000001</c:v>
                </c:pt>
                <c:pt idx="1636">
                  <c:v>0.32719999999999999</c:v>
                </c:pt>
                <c:pt idx="1637">
                  <c:v>0.32740000000000002</c:v>
                </c:pt>
                <c:pt idx="1638">
                  <c:v>0.3276</c:v>
                </c:pt>
                <c:pt idx="1639">
                  <c:v>0.32779999999999998</c:v>
                </c:pt>
                <c:pt idx="1640">
                  <c:v>0.32800000000000001</c:v>
                </c:pt>
                <c:pt idx="1641">
                  <c:v>0.32819999999999999</c:v>
                </c:pt>
                <c:pt idx="1642">
                  <c:v>0.32840000000000003</c:v>
                </c:pt>
                <c:pt idx="1643">
                  <c:v>0.3286</c:v>
                </c:pt>
                <c:pt idx="1644">
                  <c:v>0.32879999999999998</c:v>
                </c:pt>
                <c:pt idx="1645">
                  <c:v>0.32900000000000001</c:v>
                </c:pt>
                <c:pt idx="1646">
                  <c:v>0.32919999999999999</c:v>
                </c:pt>
                <c:pt idx="1647">
                  <c:v>0.32940000000000003</c:v>
                </c:pt>
                <c:pt idx="1648">
                  <c:v>0.3296</c:v>
                </c:pt>
                <c:pt idx="1649">
                  <c:v>0.32979999999999998</c:v>
                </c:pt>
                <c:pt idx="1650">
                  <c:v>0.33</c:v>
                </c:pt>
                <c:pt idx="1651">
                  <c:v>0.33019999999999999</c:v>
                </c:pt>
                <c:pt idx="1652">
                  <c:v>0.33040000000000003</c:v>
                </c:pt>
                <c:pt idx="1653">
                  <c:v>0.3306</c:v>
                </c:pt>
                <c:pt idx="1654">
                  <c:v>0.33079999999999998</c:v>
                </c:pt>
                <c:pt idx="1655">
                  <c:v>0.33100000000000002</c:v>
                </c:pt>
                <c:pt idx="1656">
                  <c:v>0.33119999999999999</c:v>
                </c:pt>
                <c:pt idx="1657">
                  <c:v>0.33139999999999997</c:v>
                </c:pt>
                <c:pt idx="1658">
                  <c:v>0.33160000000000001</c:v>
                </c:pt>
                <c:pt idx="1659">
                  <c:v>0.33179999999999998</c:v>
                </c:pt>
                <c:pt idx="1660">
                  <c:v>0.33200000000000002</c:v>
                </c:pt>
                <c:pt idx="1661">
                  <c:v>0.3322</c:v>
                </c:pt>
                <c:pt idx="1662">
                  <c:v>0.33239999999999997</c:v>
                </c:pt>
                <c:pt idx="1663">
                  <c:v>0.33260000000000001</c:v>
                </c:pt>
                <c:pt idx="1664">
                  <c:v>0.33279999999999998</c:v>
                </c:pt>
                <c:pt idx="1665">
                  <c:v>0.33300000000000002</c:v>
                </c:pt>
                <c:pt idx="1666">
                  <c:v>0.3332</c:v>
                </c:pt>
                <c:pt idx="1667">
                  <c:v>0.33339999999999997</c:v>
                </c:pt>
                <c:pt idx="1668">
                  <c:v>0.33360000000000001</c:v>
                </c:pt>
                <c:pt idx="1669">
                  <c:v>0.33379999999999999</c:v>
                </c:pt>
                <c:pt idx="1670">
                  <c:v>0.33400000000000002</c:v>
                </c:pt>
                <c:pt idx="1671">
                  <c:v>0.3342</c:v>
                </c:pt>
                <c:pt idx="1672">
                  <c:v>0.33439999999999998</c:v>
                </c:pt>
                <c:pt idx="1673">
                  <c:v>0.33460000000000001</c:v>
                </c:pt>
                <c:pt idx="1674">
                  <c:v>0.33479999999999999</c:v>
                </c:pt>
                <c:pt idx="1675">
                  <c:v>0.33500000000000002</c:v>
                </c:pt>
                <c:pt idx="1676">
                  <c:v>0.3352</c:v>
                </c:pt>
                <c:pt idx="1677">
                  <c:v>0.33539999999999998</c:v>
                </c:pt>
                <c:pt idx="1678">
                  <c:v>0.33560000000000001</c:v>
                </c:pt>
                <c:pt idx="1679">
                  <c:v>0.33579999999999999</c:v>
                </c:pt>
                <c:pt idx="1680">
                  <c:v>0.33600000000000002</c:v>
                </c:pt>
                <c:pt idx="1681">
                  <c:v>0.3362</c:v>
                </c:pt>
                <c:pt idx="1682">
                  <c:v>0.33639999999999998</c:v>
                </c:pt>
                <c:pt idx="1683">
                  <c:v>0.33660000000000001</c:v>
                </c:pt>
                <c:pt idx="1684">
                  <c:v>0.33679999999999999</c:v>
                </c:pt>
                <c:pt idx="1685">
                  <c:v>0.33700000000000002</c:v>
                </c:pt>
                <c:pt idx="1686">
                  <c:v>0.3372</c:v>
                </c:pt>
                <c:pt idx="1687">
                  <c:v>0.33739999999999998</c:v>
                </c:pt>
                <c:pt idx="1688">
                  <c:v>0.33760000000000001</c:v>
                </c:pt>
                <c:pt idx="1689">
                  <c:v>0.33779999999999999</c:v>
                </c:pt>
                <c:pt idx="1690">
                  <c:v>0.33800000000000002</c:v>
                </c:pt>
                <c:pt idx="1691">
                  <c:v>0.3382</c:v>
                </c:pt>
                <c:pt idx="1692">
                  <c:v>0.33839999999999998</c:v>
                </c:pt>
                <c:pt idx="1693">
                  <c:v>0.33860000000000001</c:v>
                </c:pt>
                <c:pt idx="1694">
                  <c:v>0.33879999999999999</c:v>
                </c:pt>
                <c:pt idx="1695">
                  <c:v>0.33900000000000002</c:v>
                </c:pt>
                <c:pt idx="1696">
                  <c:v>0.3392</c:v>
                </c:pt>
                <c:pt idx="1697">
                  <c:v>0.33939999999999998</c:v>
                </c:pt>
                <c:pt idx="1698">
                  <c:v>0.33960000000000001</c:v>
                </c:pt>
                <c:pt idx="1699">
                  <c:v>0.33979999999999999</c:v>
                </c:pt>
                <c:pt idx="1700">
                  <c:v>0.34</c:v>
                </c:pt>
                <c:pt idx="1701">
                  <c:v>0.3402</c:v>
                </c:pt>
                <c:pt idx="1702">
                  <c:v>0.34039999999999998</c:v>
                </c:pt>
                <c:pt idx="1703">
                  <c:v>0.34060000000000001</c:v>
                </c:pt>
                <c:pt idx="1704">
                  <c:v>0.34079999999999999</c:v>
                </c:pt>
                <c:pt idx="1705">
                  <c:v>0.34100000000000003</c:v>
                </c:pt>
                <c:pt idx="1706">
                  <c:v>0.3412</c:v>
                </c:pt>
                <c:pt idx="1707">
                  <c:v>0.34139999999999998</c:v>
                </c:pt>
                <c:pt idx="1708">
                  <c:v>0.34160000000000001</c:v>
                </c:pt>
                <c:pt idx="1709">
                  <c:v>0.34179999999999999</c:v>
                </c:pt>
                <c:pt idx="1710">
                  <c:v>0.34200000000000003</c:v>
                </c:pt>
                <c:pt idx="1711">
                  <c:v>0.3422</c:v>
                </c:pt>
                <c:pt idx="1712">
                  <c:v>0.34239999999999998</c:v>
                </c:pt>
                <c:pt idx="1713">
                  <c:v>0.34260000000000002</c:v>
                </c:pt>
                <c:pt idx="1714">
                  <c:v>0.34279999999999999</c:v>
                </c:pt>
                <c:pt idx="1715">
                  <c:v>0.34300000000000003</c:v>
                </c:pt>
                <c:pt idx="1716">
                  <c:v>0.34320000000000001</c:v>
                </c:pt>
                <c:pt idx="1717">
                  <c:v>0.34339999999999998</c:v>
                </c:pt>
                <c:pt idx="1718">
                  <c:v>0.34360000000000002</c:v>
                </c:pt>
                <c:pt idx="1719">
                  <c:v>0.34379999999999999</c:v>
                </c:pt>
                <c:pt idx="1720">
                  <c:v>0.34399999999999997</c:v>
                </c:pt>
                <c:pt idx="1721">
                  <c:v>0.34420000000000001</c:v>
                </c:pt>
                <c:pt idx="1722">
                  <c:v>0.34439999999999998</c:v>
                </c:pt>
                <c:pt idx="1723">
                  <c:v>0.34460000000000002</c:v>
                </c:pt>
                <c:pt idx="1724">
                  <c:v>0.3448</c:v>
                </c:pt>
                <c:pt idx="1725">
                  <c:v>0.34499999999999997</c:v>
                </c:pt>
                <c:pt idx="1726">
                  <c:v>0.34520000000000001</c:v>
                </c:pt>
                <c:pt idx="1727">
                  <c:v>0.34539999999999998</c:v>
                </c:pt>
                <c:pt idx="1728">
                  <c:v>0.34560000000000002</c:v>
                </c:pt>
                <c:pt idx="1729">
                  <c:v>0.3458</c:v>
                </c:pt>
                <c:pt idx="1730">
                  <c:v>0.34599999999999997</c:v>
                </c:pt>
                <c:pt idx="1731">
                  <c:v>0.34620000000000001</c:v>
                </c:pt>
                <c:pt idx="1732">
                  <c:v>0.34639999999999999</c:v>
                </c:pt>
                <c:pt idx="1733">
                  <c:v>0.34660000000000002</c:v>
                </c:pt>
                <c:pt idx="1734">
                  <c:v>0.3468</c:v>
                </c:pt>
                <c:pt idx="1735">
                  <c:v>0.34699999999999998</c:v>
                </c:pt>
                <c:pt idx="1736">
                  <c:v>0.34720000000000001</c:v>
                </c:pt>
                <c:pt idx="1737">
                  <c:v>0.34739999999999999</c:v>
                </c:pt>
                <c:pt idx="1738">
                  <c:v>0.34760000000000002</c:v>
                </c:pt>
                <c:pt idx="1739">
                  <c:v>0.3478</c:v>
                </c:pt>
                <c:pt idx="1740">
                  <c:v>0.34799999999999998</c:v>
                </c:pt>
                <c:pt idx="1741">
                  <c:v>0.34820000000000001</c:v>
                </c:pt>
                <c:pt idx="1742">
                  <c:v>0.34839999999999999</c:v>
                </c:pt>
                <c:pt idx="1743">
                  <c:v>0.34860000000000002</c:v>
                </c:pt>
                <c:pt idx="1744">
                  <c:v>0.3488</c:v>
                </c:pt>
                <c:pt idx="1745">
                  <c:v>0.34899999999999998</c:v>
                </c:pt>
                <c:pt idx="1746">
                  <c:v>0.34920000000000001</c:v>
                </c:pt>
                <c:pt idx="1747">
                  <c:v>0.34939999999999999</c:v>
                </c:pt>
                <c:pt idx="1748">
                  <c:v>0.34960000000000002</c:v>
                </c:pt>
                <c:pt idx="1749">
                  <c:v>0.3498</c:v>
                </c:pt>
                <c:pt idx="1750">
                  <c:v>0.35</c:v>
                </c:pt>
                <c:pt idx="1751">
                  <c:v>0.35020000000000001</c:v>
                </c:pt>
                <c:pt idx="1752">
                  <c:v>0.35039999999999999</c:v>
                </c:pt>
                <c:pt idx="1753">
                  <c:v>0.35060000000000002</c:v>
                </c:pt>
                <c:pt idx="1754">
                  <c:v>0.3508</c:v>
                </c:pt>
                <c:pt idx="1755">
                  <c:v>0.35099999999999998</c:v>
                </c:pt>
                <c:pt idx="1756">
                  <c:v>0.35120000000000001</c:v>
                </c:pt>
                <c:pt idx="1757">
                  <c:v>0.35139999999999999</c:v>
                </c:pt>
                <c:pt idx="1758">
                  <c:v>0.35160000000000002</c:v>
                </c:pt>
                <c:pt idx="1759">
                  <c:v>0.3518</c:v>
                </c:pt>
                <c:pt idx="1760">
                  <c:v>0.35199999999999998</c:v>
                </c:pt>
                <c:pt idx="1761">
                  <c:v>0.35220000000000001</c:v>
                </c:pt>
                <c:pt idx="1762">
                  <c:v>0.35239999999999999</c:v>
                </c:pt>
                <c:pt idx="1763">
                  <c:v>0.35260000000000002</c:v>
                </c:pt>
                <c:pt idx="1764">
                  <c:v>0.3528</c:v>
                </c:pt>
                <c:pt idx="1765">
                  <c:v>0.35299999999999998</c:v>
                </c:pt>
                <c:pt idx="1766">
                  <c:v>0.35320000000000001</c:v>
                </c:pt>
                <c:pt idx="1767">
                  <c:v>0.35339999999999999</c:v>
                </c:pt>
                <c:pt idx="1768">
                  <c:v>0.35360000000000003</c:v>
                </c:pt>
                <c:pt idx="1769">
                  <c:v>0.3538</c:v>
                </c:pt>
                <c:pt idx="1770">
                  <c:v>0.35399999999999998</c:v>
                </c:pt>
                <c:pt idx="1771">
                  <c:v>0.35420000000000001</c:v>
                </c:pt>
                <c:pt idx="1772">
                  <c:v>0.35439999999999999</c:v>
                </c:pt>
                <c:pt idx="1773">
                  <c:v>0.35460000000000003</c:v>
                </c:pt>
                <c:pt idx="1774">
                  <c:v>0.3548</c:v>
                </c:pt>
                <c:pt idx="1775">
                  <c:v>0.35499999999999998</c:v>
                </c:pt>
                <c:pt idx="1776">
                  <c:v>0.35520000000000002</c:v>
                </c:pt>
                <c:pt idx="1777">
                  <c:v>0.35539999999999999</c:v>
                </c:pt>
                <c:pt idx="1778">
                  <c:v>0.35560000000000003</c:v>
                </c:pt>
                <c:pt idx="1779">
                  <c:v>0.35580000000000001</c:v>
                </c:pt>
                <c:pt idx="1780">
                  <c:v>0.35599999999999998</c:v>
                </c:pt>
                <c:pt idx="1781">
                  <c:v>0.35620000000000002</c:v>
                </c:pt>
                <c:pt idx="1782">
                  <c:v>0.35639999999999999</c:v>
                </c:pt>
                <c:pt idx="1783">
                  <c:v>0.35659999999999997</c:v>
                </c:pt>
                <c:pt idx="1784">
                  <c:v>0.35680000000000001</c:v>
                </c:pt>
                <c:pt idx="1785">
                  <c:v>0.35699999999999998</c:v>
                </c:pt>
                <c:pt idx="1786">
                  <c:v>0.35720000000000002</c:v>
                </c:pt>
                <c:pt idx="1787">
                  <c:v>0.3574</c:v>
                </c:pt>
                <c:pt idx="1788">
                  <c:v>0.35759999999999997</c:v>
                </c:pt>
                <c:pt idx="1789">
                  <c:v>0.35780000000000001</c:v>
                </c:pt>
                <c:pt idx="1790">
                  <c:v>0.35799999999999998</c:v>
                </c:pt>
                <c:pt idx="1791">
                  <c:v>0.35820000000000002</c:v>
                </c:pt>
                <c:pt idx="1792">
                  <c:v>0.3584</c:v>
                </c:pt>
                <c:pt idx="1793">
                  <c:v>0.35859999999999997</c:v>
                </c:pt>
                <c:pt idx="1794">
                  <c:v>0.35880000000000001</c:v>
                </c:pt>
                <c:pt idx="1795">
                  <c:v>0.35899999999999999</c:v>
                </c:pt>
                <c:pt idx="1796">
                  <c:v>0.35920000000000002</c:v>
                </c:pt>
                <c:pt idx="1797">
                  <c:v>0.3594</c:v>
                </c:pt>
                <c:pt idx="1798">
                  <c:v>0.35959999999999998</c:v>
                </c:pt>
                <c:pt idx="1799">
                  <c:v>0.35980000000000001</c:v>
                </c:pt>
                <c:pt idx="1800">
                  <c:v>0.36</c:v>
                </c:pt>
                <c:pt idx="1801">
                  <c:v>0.36020000000000002</c:v>
                </c:pt>
                <c:pt idx="1802">
                  <c:v>0.3604</c:v>
                </c:pt>
                <c:pt idx="1803">
                  <c:v>0.36059999999999998</c:v>
                </c:pt>
                <c:pt idx="1804">
                  <c:v>0.36080000000000001</c:v>
                </c:pt>
                <c:pt idx="1805">
                  <c:v>0.36099999999999999</c:v>
                </c:pt>
                <c:pt idx="1806">
                  <c:v>0.36120000000000002</c:v>
                </c:pt>
                <c:pt idx="1807">
                  <c:v>0.3614</c:v>
                </c:pt>
                <c:pt idx="1808">
                  <c:v>0.36159999999999998</c:v>
                </c:pt>
                <c:pt idx="1809">
                  <c:v>0.36180000000000001</c:v>
                </c:pt>
                <c:pt idx="1810">
                  <c:v>0.36199999999999999</c:v>
                </c:pt>
                <c:pt idx="1811">
                  <c:v>0.36220000000000002</c:v>
                </c:pt>
                <c:pt idx="1812">
                  <c:v>0.3624</c:v>
                </c:pt>
                <c:pt idx="1813">
                  <c:v>0.36259999999999998</c:v>
                </c:pt>
                <c:pt idx="1814">
                  <c:v>0.36280000000000001</c:v>
                </c:pt>
                <c:pt idx="1815">
                  <c:v>0.36299999999999999</c:v>
                </c:pt>
                <c:pt idx="1816">
                  <c:v>0.36320000000000002</c:v>
                </c:pt>
                <c:pt idx="1817">
                  <c:v>0.3634</c:v>
                </c:pt>
                <c:pt idx="1818">
                  <c:v>0.36359999999999998</c:v>
                </c:pt>
                <c:pt idx="1819">
                  <c:v>0.36380000000000001</c:v>
                </c:pt>
                <c:pt idx="1820">
                  <c:v>0.36399999999999999</c:v>
                </c:pt>
                <c:pt idx="1821">
                  <c:v>0.36420000000000002</c:v>
                </c:pt>
                <c:pt idx="1822">
                  <c:v>0.3644</c:v>
                </c:pt>
                <c:pt idx="1823">
                  <c:v>0.36459999999999998</c:v>
                </c:pt>
                <c:pt idx="1824">
                  <c:v>0.36480000000000001</c:v>
                </c:pt>
                <c:pt idx="1825">
                  <c:v>0.36499999999999999</c:v>
                </c:pt>
                <c:pt idx="1826">
                  <c:v>0.36520000000000002</c:v>
                </c:pt>
                <c:pt idx="1827">
                  <c:v>0.3654</c:v>
                </c:pt>
                <c:pt idx="1828">
                  <c:v>0.36559999999999998</c:v>
                </c:pt>
                <c:pt idx="1829">
                  <c:v>0.36580000000000001</c:v>
                </c:pt>
                <c:pt idx="1830">
                  <c:v>0.36599999999999999</c:v>
                </c:pt>
                <c:pt idx="1831">
                  <c:v>0.36620000000000003</c:v>
                </c:pt>
                <c:pt idx="1832">
                  <c:v>0.3664</c:v>
                </c:pt>
                <c:pt idx="1833">
                  <c:v>0.36659999999999998</c:v>
                </c:pt>
                <c:pt idx="1834">
                  <c:v>0.36680000000000001</c:v>
                </c:pt>
                <c:pt idx="1835">
                  <c:v>0.36699999999999999</c:v>
                </c:pt>
                <c:pt idx="1836">
                  <c:v>0.36720000000000003</c:v>
                </c:pt>
                <c:pt idx="1837">
                  <c:v>0.3674</c:v>
                </c:pt>
                <c:pt idx="1838">
                  <c:v>0.36759999999999998</c:v>
                </c:pt>
                <c:pt idx="1839">
                  <c:v>0.36780000000000002</c:v>
                </c:pt>
                <c:pt idx="1840">
                  <c:v>0.36799999999999999</c:v>
                </c:pt>
                <c:pt idx="1841">
                  <c:v>0.36820000000000003</c:v>
                </c:pt>
                <c:pt idx="1842">
                  <c:v>0.36840000000000001</c:v>
                </c:pt>
                <c:pt idx="1843">
                  <c:v>0.36859999999999998</c:v>
                </c:pt>
                <c:pt idx="1844">
                  <c:v>0.36880000000000002</c:v>
                </c:pt>
                <c:pt idx="1845">
                  <c:v>0.36899999999999999</c:v>
                </c:pt>
                <c:pt idx="1846">
                  <c:v>0.36919999999999997</c:v>
                </c:pt>
                <c:pt idx="1847">
                  <c:v>0.36940000000000001</c:v>
                </c:pt>
                <c:pt idx="1848">
                  <c:v>0.36959999999999998</c:v>
                </c:pt>
                <c:pt idx="1849">
                  <c:v>0.36980000000000002</c:v>
                </c:pt>
                <c:pt idx="1850">
                  <c:v>0.37</c:v>
                </c:pt>
                <c:pt idx="1851">
                  <c:v>0.37019999999999997</c:v>
                </c:pt>
                <c:pt idx="1852">
                  <c:v>0.37040000000000001</c:v>
                </c:pt>
                <c:pt idx="1853">
                  <c:v>0.37059999999999998</c:v>
                </c:pt>
                <c:pt idx="1854">
                  <c:v>0.37080000000000002</c:v>
                </c:pt>
                <c:pt idx="1855">
                  <c:v>0.371</c:v>
                </c:pt>
                <c:pt idx="1856">
                  <c:v>0.37119999999999997</c:v>
                </c:pt>
                <c:pt idx="1857">
                  <c:v>0.37140000000000001</c:v>
                </c:pt>
                <c:pt idx="1858">
                  <c:v>0.37159999999999999</c:v>
                </c:pt>
                <c:pt idx="1859">
                  <c:v>0.37180000000000002</c:v>
                </c:pt>
                <c:pt idx="1860">
                  <c:v>0.372</c:v>
                </c:pt>
                <c:pt idx="1861">
                  <c:v>0.37219999999999998</c:v>
                </c:pt>
                <c:pt idx="1862">
                  <c:v>0.37240000000000001</c:v>
                </c:pt>
                <c:pt idx="1863">
                  <c:v>0.37259999999999999</c:v>
                </c:pt>
                <c:pt idx="1864">
                  <c:v>0.37280000000000002</c:v>
                </c:pt>
                <c:pt idx="1865">
                  <c:v>0.373</c:v>
                </c:pt>
                <c:pt idx="1866">
                  <c:v>0.37319999999999998</c:v>
                </c:pt>
                <c:pt idx="1867">
                  <c:v>0.37340000000000001</c:v>
                </c:pt>
                <c:pt idx="1868">
                  <c:v>0.37359999999999999</c:v>
                </c:pt>
                <c:pt idx="1869">
                  <c:v>0.37380000000000002</c:v>
                </c:pt>
                <c:pt idx="1870">
                  <c:v>0.374</c:v>
                </c:pt>
                <c:pt idx="1871">
                  <c:v>0.37419999999999998</c:v>
                </c:pt>
                <c:pt idx="1872">
                  <c:v>0.37440000000000001</c:v>
                </c:pt>
                <c:pt idx="1873">
                  <c:v>0.37459999999999999</c:v>
                </c:pt>
                <c:pt idx="1874">
                  <c:v>0.37480000000000002</c:v>
                </c:pt>
                <c:pt idx="1875">
                  <c:v>0.375</c:v>
                </c:pt>
                <c:pt idx="1876">
                  <c:v>0.37519999999999998</c:v>
                </c:pt>
                <c:pt idx="1877">
                  <c:v>0.37540000000000001</c:v>
                </c:pt>
                <c:pt idx="1878">
                  <c:v>0.37559999999999999</c:v>
                </c:pt>
                <c:pt idx="1879">
                  <c:v>0.37580000000000002</c:v>
                </c:pt>
                <c:pt idx="1880">
                  <c:v>0.376</c:v>
                </c:pt>
                <c:pt idx="1881">
                  <c:v>0.37619999999999998</c:v>
                </c:pt>
                <c:pt idx="1882">
                  <c:v>0.37640000000000001</c:v>
                </c:pt>
                <c:pt idx="1883">
                  <c:v>0.37659999999999999</c:v>
                </c:pt>
                <c:pt idx="1884">
                  <c:v>0.37680000000000002</c:v>
                </c:pt>
                <c:pt idx="1885">
                  <c:v>0.377</c:v>
                </c:pt>
                <c:pt idx="1886">
                  <c:v>0.37719999999999998</c:v>
                </c:pt>
                <c:pt idx="1887">
                  <c:v>0.37740000000000001</c:v>
                </c:pt>
                <c:pt idx="1888">
                  <c:v>0.37759999999999999</c:v>
                </c:pt>
                <c:pt idx="1889">
                  <c:v>0.37780000000000002</c:v>
                </c:pt>
                <c:pt idx="1890">
                  <c:v>0.378</c:v>
                </c:pt>
                <c:pt idx="1891">
                  <c:v>0.37819999999999998</c:v>
                </c:pt>
                <c:pt idx="1892">
                  <c:v>0.37840000000000001</c:v>
                </c:pt>
                <c:pt idx="1893">
                  <c:v>0.37859999999999999</c:v>
                </c:pt>
                <c:pt idx="1894">
                  <c:v>0.37880000000000003</c:v>
                </c:pt>
                <c:pt idx="1895">
                  <c:v>0.379</c:v>
                </c:pt>
                <c:pt idx="1896">
                  <c:v>0.37919999999999998</c:v>
                </c:pt>
                <c:pt idx="1897">
                  <c:v>0.37940000000000002</c:v>
                </c:pt>
                <c:pt idx="1898">
                  <c:v>0.37959999999999999</c:v>
                </c:pt>
                <c:pt idx="1899">
                  <c:v>0.37980000000000003</c:v>
                </c:pt>
                <c:pt idx="1900">
                  <c:v>0.38</c:v>
                </c:pt>
                <c:pt idx="1901">
                  <c:v>0.38019999999999998</c:v>
                </c:pt>
                <c:pt idx="1902">
                  <c:v>0.38040000000000002</c:v>
                </c:pt>
                <c:pt idx="1903">
                  <c:v>0.38059999999999999</c:v>
                </c:pt>
                <c:pt idx="1904">
                  <c:v>0.38080000000000003</c:v>
                </c:pt>
                <c:pt idx="1905">
                  <c:v>0.38100000000000001</c:v>
                </c:pt>
                <c:pt idx="1906">
                  <c:v>0.38119999999999998</c:v>
                </c:pt>
                <c:pt idx="1907">
                  <c:v>0.38140000000000002</c:v>
                </c:pt>
                <c:pt idx="1908">
                  <c:v>0.38159999999999999</c:v>
                </c:pt>
                <c:pt idx="1909">
                  <c:v>0.38179999999999997</c:v>
                </c:pt>
                <c:pt idx="1910">
                  <c:v>0.38200000000000001</c:v>
                </c:pt>
                <c:pt idx="1911">
                  <c:v>0.38219999999999998</c:v>
                </c:pt>
                <c:pt idx="1912">
                  <c:v>0.38240000000000002</c:v>
                </c:pt>
                <c:pt idx="1913">
                  <c:v>0.3826</c:v>
                </c:pt>
                <c:pt idx="1914">
                  <c:v>0.38279999999999997</c:v>
                </c:pt>
                <c:pt idx="1915">
                  <c:v>0.38300000000000001</c:v>
                </c:pt>
                <c:pt idx="1916">
                  <c:v>0.38319999999999999</c:v>
                </c:pt>
                <c:pt idx="1917">
                  <c:v>0.38340000000000002</c:v>
                </c:pt>
                <c:pt idx="1918">
                  <c:v>0.3836</c:v>
                </c:pt>
                <c:pt idx="1919">
                  <c:v>0.38379999999999997</c:v>
                </c:pt>
                <c:pt idx="1920">
                  <c:v>0.38400000000000001</c:v>
                </c:pt>
                <c:pt idx="1921">
                  <c:v>0.38419999999999999</c:v>
                </c:pt>
                <c:pt idx="1922">
                  <c:v>0.38440000000000002</c:v>
                </c:pt>
                <c:pt idx="1923">
                  <c:v>0.3846</c:v>
                </c:pt>
                <c:pt idx="1924">
                  <c:v>0.38479999999999998</c:v>
                </c:pt>
                <c:pt idx="1925">
                  <c:v>0.38500000000000001</c:v>
                </c:pt>
                <c:pt idx="1926">
                  <c:v>0.38519999999999999</c:v>
                </c:pt>
                <c:pt idx="1927">
                  <c:v>0.38540000000000002</c:v>
                </c:pt>
                <c:pt idx="1928">
                  <c:v>0.3856</c:v>
                </c:pt>
                <c:pt idx="1929">
                  <c:v>0.38579999999999998</c:v>
                </c:pt>
                <c:pt idx="1930">
                  <c:v>0.38600000000000001</c:v>
                </c:pt>
                <c:pt idx="1931">
                  <c:v>0.38619999999999999</c:v>
                </c:pt>
                <c:pt idx="1932">
                  <c:v>0.38640000000000002</c:v>
                </c:pt>
                <c:pt idx="1933">
                  <c:v>0.3866</c:v>
                </c:pt>
                <c:pt idx="1934">
                  <c:v>0.38679999999999998</c:v>
                </c:pt>
                <c:pt idx="1935">
                  <c:v>0.38700000000000001</c:v>
                </c:pt>
                <c:pt idx="1936">
                  <c:v>0.38719999999999999</c:v>
                </c:pt>
                <c:pt idx="1937">
                  <c:v>0.38740000000000002</c:v>
                </c:pt>
                <c:pt idx="1938">
                  <c:v>0.3876</c:v>
                </c:pt>
                <c:pt idx="1939">
                  <c:v>0.38779999999999998</c:v>
                </c:pt>
                <c:pt idx="1940">
                  <c:v>0.38800000000000001</c:v>
                </c:pt>
                <c:pt idx="1941">
                  <c:v>0.38819999999999999</c:v>
                </c:pt>
                <c:pt idx="1942">
                  <c:v>0.38840000000000002</c:v>
                </c:pt>
                <c:pt idx="1943">
                  <c:v>0.3886</c:v>
                </c:pt>
                <c:pt idx="1944">
                  <c:v>0.38879999999999998</c:v>
                </c:pt>
                <c:pt idx="1945">
                  <c:v>0.38900000000000001</c:v>
                </c:pt>
                <c:pt idx="1946">
                  <c:v>0.38919999999999999</c:v>
                </c:pt>
                <c:pt idx="1947">
                  <c:v>0.38940000000000002</c:v>
                </c:pt>
                <c:pt idx="1948">
                  <c:v>0.3896</c:v>
                </c:pt>
                <c:pt idx="1949">
                  <c:v>0.38979999999999998</c:v>
                </c:pt>
                <c:pt idx="1950">
                  <c:v>0.39</c:v>
                </c:pt>
                <c:pt idx="1951">
                  <c:v>0.39019999999999999</c:v>
                </c:pt>
                <c:pt idx="1952">
                  <c:v>0.39040000000000002</c:v>
                </c:pt>
                <c:pt idx="1953">
                  <c:v>0.3906</c:v>
                </c:pt>
                <c:pt idx="1954">
                  <c:v>0.39079999999999998</c:v>
                </c:pt>
                <c:pt idx="1955">
                  <c:v>0.39100000000000001</c:v>
                </c:pt>
                <c:pt idx="1956">
                  <c:v>0.39119999999999999</c:v>
                </c:pt>
                <c:pt idx="1957">
                  <c:v>0.39140000000000003</c:v>
                </c:pt>
                <c:pt idx="1958">
                  <c:v>0.3916</c:v>
                </c:pt>
                <c:pt idx="1959">
                  <c:v>0.39179999999999998</c:v>
                </c:pt>
                <c:pt idx="1960">
                  <c:v>0.39200000000000002</c:v>
                </c:pt>
                <c:pt idx="1961">
                  <c:v>0.39219999999999999</c:v>
                </c:pt>
                <c:pt idx="1962">
                  <c:v>0.39240000000000003</c:v>
                </c:pt>
                <c:pt idx="1963">
                  <c:v>0.3926</c:v>
                </c:pt>
                <c:pt idx="1964">
                  <c:v>0.39279999999999998</c:v>
                </c:pt>
                <c:pt idx="1965">
                  <c:v>0.39300000000000002</c:v>
                </c:pt>
                <c:pt idx="1966">
                  <c:v>0.39319999999999999</c:v>
                </c:pt>
                <c:pt idx="1967">
                  <c:v>0.39340000000000003</c:v>
                </c:pt>
                <c:pt idx="1968">
                  <c:v>0.39360000000000001</c:v>
                </c:pt>
                <c:pt idx="1969">
                  <c:v>0.39379999999999998</c:v>
                </c:pt>
                <c:pt idx="1970">
                  <c:v>0.39400000000000002</c:v>
                </c:pt>
                <c:pt idx="1971">
                  <c:v>0.39419999999999999</c:v>
                </c:pt>
                <c:pt idx="1972">
                  <c:v>0.39439999999999997</c:v>
                </c:pt>
                <c:pt idx="1973">
                  <c:v>0.39460000000000001</c:v>
                </c:pt>
                <c:pt idx="1974">
                  <c:v>0.39479999999999998</c:v>
                </c:pt>
                <c:pt idx="1975">
                  <c:v>0.39500000000000002</c:v>
                </c:pt>
                <c:pt idx="1976">
                  <c:v>0.3952</c:v>
                </c:pt>
                <c:pt idx="1977">
                  <c:v>0.39539999999999997</c:v>
                </c:pt>
                <c:pt idx="1978">
                  <c:v>0.39560000000000001</c:v>
                </c:pt>
                <c:pt idx="1979">
                  <c:v>0.39579999999999999</c:v>
                </c:pt>
                <c:pt idx="1980">
                  <c:v>0.39600000000000002</c:v>
                </c:pt>
                <c:pt idx="1981">
                  <c:v>0.3962</c:v>
                </c:pt>
                <c:pt idx="1982">
                  <c:v>0.39639999999999997</c:v>
                </c:pt>
                <c:pt idx="1983">
                  <c:v>0.39660000000000001</c:v>
                </c:pt>
                <c:pt idx="1984">
                  <c:v>0.39679999999999999</c:v>
                </c:pt>
                <c:pt idx="1985">
                  <c:v>0.39700000000000002</c:v>
                </c:pt>
                <c:pt idx="1986">
                  <c:v>0.3972</c:v>
                </c:pt>
                <c:pt idx="1987">
                  <c:v>0.39739999999999998</c:v>
                </c:pt>
                <c:pt idx="1988">
                  <c:v>0.39760000000000001</c:v>
                </c:pt>
                <c:pt idx="1989">
                  <c:v>0.39779999999999999</c:v>
                </c:pt>
                <c:pt idx="1990">
                  <c:v>0.39800000000000002</c:v>
                </c:pt>
                <c:pt idx="1991">
                  <c:v>0.3982</c:v>
                </c:pt>
                <c:pt idx="1992">
                  <c:v>0.39839999999999998</c:v>
                </c:pt>
                <c:pt idx="1993">
                  <c:v>0.39860000000000001</c:v>
                </c:pt>
                <c:pt idx="1994">
                  <c:v>0.39879999999999999</c:v>
                </c:pt>
                <c:pt idx="1995">
                  <c:v>0.39900000000000002</c:v>
                </c:pt>
                <c:pt idx="1996">
                  <c:v>0.3992</c:v>
                </c:pt>
                <c:pt idx="1997">
                  <c:v>0.39939999999999998</c:v>
                </c:pt>
                <c:pt idx="1998">
                  <c:v>0.39960000000000001</c:v>
                </c:pt>
                <c:pt idx="1999">
                  <c:v>0.39979999999999999</c:v>
                </c:pt>
                <c:pt idx="2000">
                  <c:v>0.4</c:v>
                </c:pt>
                <c:pt idx="2001">
                  <c:v>0.4002</c:v>
                </c:pt>
                <c:pt idx="2002">
                  <c:v>0.40039999999999998</c:v>
                </c:pt>
                <c:pt idx="2003">
                  <c:v>0.40060000000000001</c:v>
                </c:pt>
                <c:pt idx="2004">
                  <c:v>0.40079999999999999</c:v>
                </c:pt>
                <c:pt idx="2005">
                  <c:v>0.40100000000000002</c:v>
                </c:pt>
                <c:pt idx="2006">
                  <c:v>0.4012</c:v>
                </c:pt>
                <c:pt idx="2007">
                  <c:v>0.40139999999999998</c:v>
                </c:pt>
                <c:pt idx="2008">
                  <c:v>0.40160000000000001</c:v>
                </c:pt>
                <c:pt idx="2009">
                  <c:v>0.40179999999999999</c:v>
                </c:pt>
                <c:pt idx="2010">
                  <c:v>0.40200000000000002</c:v>
                </c:pt>
                <c:pt idx="2011">
                  <c:v>0.4022</c:v>
                </c:pt>
                <c:pt idx="2012">
                  <c:v>0.40239999999999998</c:v>
                </c:pt>
                <c:pt idx="2013">
                  <c:v>0.40260000000000001</c:v>
                </c:pt>
                <c:pt idx="2014">
                  <c:v>0.40279999999999999</c:v>
                </c:pt>
                <c:pt idx="2015">
                  <c:v>0.40300000000000002</c:v>
                </c:pt>
                <c:pt idx="2016">
                  <c:v>0.4032</c:v>
                </c:pt>
                <c:pt idx="2017">
                  <c:v>0.40339999999999998</c:v>
                </c:pt>
                <c:pt idx="2018">
                  <c:v>0.40360000000000001</c:v>
                </c:pt>
                <c:pt idx="2019">
                  <c:v>0.40379999999999999</c:v>
                </c:pt>
                <c:pt idx="2020">
                  <c:v>0.40400000000000003</c:v>
                </c:pt>
                <c:pt idx="2021">
                  <c:v>0.4042</c:v>
                </c:pt>
                <c:pt idx="2022">
                  <c:v>0.40439999999999998</c:v>
                </c:pt>
                <c:pt idx="2023">
                  <c:v>0.40460000000000002</c:v>
                </c:pt>
                <c:pt idx="2024">
                  <c:v>0.40479999999999999</c:v>
                </c:pt>
                <c:pt idx="2025">
                  <c:v>0.40500000000000003</c:v>
                </c:pt>
                <c:pt idx="2026">
                  <c:v>0.4052</c:v>
                </c:pt>
                <c:pt idx="2027">
                  <c:v>0.40539999999999998</c:v>
                </c:pt>
                <c:pt idx="2028">
                  <c:v>0.40560000000000002</c:v>
                </c:pt>
                <c:pt idx="2029">
                  <c:v>0.40579999999999999</c:v>
                </c:pt>
                <c:pt idx="2030">
                  <c:v>0.40600000000000003</c:v>
                </c:pt>
                <c:pt idx="2031">
                  <c:v>0.40620000000000001</c:v>
                </c:pt>
                <c:pt idx="2032">
                  <c:v>0.40639999999999998</c:v>
                </c:pt>
                <c:pt idx="2033">
                  <c:v>0.40660000000000002</c:v>
                </c:pt>
                <c:pt idx="2034">
                  <c:v>0.40679999999999999</c:v>
                </c:pt>
                <c:pt idx="2035">
                  <c:v>0.40699999999999997</c:v>
                </c:pt>
                <c:pt idx="2036">
                  <c:v>0.40720000000000001</c:v>
                </c:pt>
                <c:pt idx="2037">
                  <c:v>0.40739999999999998</c:v>
                </c:pt>
                <c:pt idx="2038">
                  <c:v>0.40760000000000002</c:v>
                </c:pt>
                <c:pt idx="2039">
                  <c:v>0.4078</c:v>
                </c:pt>
                <c:pt idx="2040">
                  <c:v>0.40799999999999997</c:v>
                </c:pt>
                <c:pt idx="2041">
                  <c:v>0.40820000000000001</c:v>
                </c:pt>
                <c:pt idx="2042">
                  <c:v>0.40839999999999999</c:v>
                </c:pt>
                <c:pt idx="2043">
                  <c:v>0.40860000000000002</c:v>
                </c:pt>
                <c:pt idx="2044">
                  <c:v>0.4088</c:v>
                </c:pt>
                <c:pt idx="2045">
                  <c:v>0.40899999999999997</c:v>
                </c:pt>
                <c:pt idx="2046">
                  <c:v>0.40920000000000001</c:v>
                </c:pt>
                <c:pt idx="2047">
                  <c:v>0.40939999999999999</c:v>
                </c:pt>
                <c:pt idx="2048">
                  <c:v>0.40960000000000002</c:v>
                </c:pt>
                <c:pt idx="2049">
                  <c:v>0.4098</c:v>
                </c:pt>
                <c:pt idx="2050">
                  <c:v>0.41</c:v>
                </c:pt>
                <c:pt idx="2051">
                  <c:v>0.41020000000000001</c:v>
                </c:pt>
                <c:pt idx="2052">
                  <c:v>0.41039999999999999</c:v>
                </c:pt>
                <c:pt idx="2053">
                  <c:v>0.41060000000000002</c:v>
                </c:pt>
                <c:pt idx="2054">
                  <c:v>0.4108</c:v>
                </c:pt>
                <c:pt idx="2055">
                  <c:v>0.41099999999999998</c:v>
                </c:pt>
                <c:pt idx="2056">
                  <c:v>0.41120000000000001</c:v>
                </c:pt>
                <c:pt idx="2057">
                  <c:v>0.41139999999999999</c:v>
                </c:pt>
                <c:pt idx="2058">
                  <c:v>0.41160000000000002</c:v>
                </c:pt>
                <c:pt idx="2059">
                  <c:v>0.4118</c:v>
                </c:pt>
                <c:pt idx="2060">
                  <c:v>0.41199999999999998</c:v>
                </c:pt>
                <c:pt idx="2061">
                  <c:v>0.41220000000000001</c:v>
                </c:pt>
                <c:pt idx="2062">
                  <c:v>0.41239999999999999</c:v>
                </c:pt>
                <c:pt idx="2063">
                  <c:v>0.41260000000000002</c:v>
                </c:pt>
                <c:pt idx="2064">
                  <c:v>0.4128</c:v>
                </c:pt>
                <c:pt idx="2065">
                  <c:v>0.41299999999999998</c:v>
                </c:pt>
                <c:pt idx="2066">
                  <c:v>0.41320000000000001</c:v>
                </c:pt>
                <c:pt idx="2067">
                  <c:v>0.41339999999999999</c:v>
                </c:pt>
                <c:pt idx="2068">
                  <c:v>0.41360000000000002</c:v>
                </c:pt>
                <c:pt idx="2069">
                  <c:v>0.4138</c:v>
                </c:pt>
                <c:pt idx="2070">
                  <c:v>0.41399999999999998</c:v>
                </c:pt>
                <c:pt idx="2071">
                  <c:v>0.41420000000000001</c:v>
                </c:pt>
                <c:pt idx="2072">
                  <c:v>0.41439999999999999</c:v>
                </c:pt>
                <c:pt idx="2073">
                  <c:v>0.41460000000000002</c:v>
                </c:pt>
                <c:pt idx="2074">
                  <c:v>0.4148</c:v>
                </c:pt>
                <c:pt idx="2075">
                  <c:v>0.41499999999999998</c:v>
                </c:pt>
                <c:pt idx="2076">
                  <c:v>0.41520000000000001</c:v>
                </c:pt>
                <c:pt idx="2077">
                  <c:v>0.41539999999999999</c:v>
                </c:pt>
                <c:pt idx="2078">
                  <c:v>0.41560000000000002</c:v>
                </c:pt>
                <c:pt idx="2079">
                  <c:v>0.4158</c:v>
                </c:pt>
                <c:pt idx="2080">
                  <c:v>0.41599999999999998</c:v>
                </c:pt>
                <c:pt idx="2081">
                  <c:v>0.41620000000000001</c:v>
                </c:pt>
                <c:pt idx="2082">
                  <c:v>0.41639999999999999</c:v>
                </c:pt>
                <c:pt idx="2083">
                  <c:v>0.41660000000000003</c:v>
                </c:pt>
                <c:pt idx="2084">
                  <c:v>0.4168</c:v>
                </c:pt>
                <c:pt idx="2085">
                  <c:v>0.41699999999999998</c:v>
                </c:pt>
                <c:pt idx="2086">
                  <c:v>0.41720000000000002</c:v>
                </c:pt>
                <c:pt idx="2087">
                  <c:v>0.41739999999999999</c:v>
                </c:pt>
                <c:pt idx="2088">
                  <c:v>0.41760000000000003</c:v>
                </c:pt>
                <c:pt idx="2089">
                  <c:v>0.4178</c:v>
                </c:pt>
                <c:pt idx="2090">
                  <c:v>0.41799999999999998</c:v>
                </c:pt>
                <c:pt idx="2091">
                  <c:v>0.41820000000000002</c:v>
                </c:pt>
                <c:pt idx="2092">
                  <c:v>0.41839999999999999</c:v>
                </c:pt>
                <c:pt idx="2093">
                  <c:v>0.41860000000000003</c:v>
                </c:pt>
                <c:pt idx="2094">
                  <c:v>0.41880000000000001</c:v>
                </c:pt>
                <c:pt idx="2095">
                  <c:v>0.41899999999999998</c:v>
                </c:pt>
                <c:pt idx="2096">
                  <c:v>0.41920000000000002</c:v>
                </c:pt>
                <c:pt idx="2097">
                  <c:v>0.4194</c:v>
                </c:pt>
                <c:pt idx="2098">
                  <c:v>0.41959999999999997</c:v>
                </c:pt>
                <c:pt idx="2099">
                  <c:v>0.41980000000000001</c:v>
                </c:pt>
                <c:pt idx="2100">
                  <c:v>0.42</c:v>
                </c:pt>
                <c:pt idx="2101">
                  <c:v>0.42020000000000002</c:v>
                </c:pt>
                <c:pt idx="2102">
                  <c:v>0.4204</c:v>
                </c:pt>
                <c:pt idx="2103">
                  <c:v>0.42059999999999997</c:v>
                </c:pt>
                <c:pt idx="2104">
                  <c:v>0.42080000000000001</c:v>
                </c:pt>
                <c:pt idx="2105">
                  <c:v>0.42099999999999999</c:v>
                </c:pt>
                <c:pt idx="2106">
                  <c:v>0.42120000000000002</c:v>
                </c:pt>
                <c:pt idx="2107">
                  <c:v>0.4214</c:v>
                </c:pt>
                <c:pt idx="2108">
                  <c:v>0.42159999999999997</c:v>
                </c:pt>
                <c:pt idx="2109">
                  <c:v>0.42180000000000001</c:v>
                </c:pt>
                <c:pt idx="2110">
                  <c:v>0.42199999999999999</c:v>
                </c:pt>
                <c:pt idx="2111">
                  <c:v>0.42220000000000002</c:v>
                </c:pt>
                <c:pt idx="2112">
                  <c:v>0.4224</c:v>
                </c:pt>
                <c:pt idx="2113">
                  <c:v>0.42259999999999998</c:v>
                </c:pt>
                <c:pt idx="2114">
                  <c:v>0.42280000000000001</c:v>
                </c:pt>
                <c:pt idx="2115">
                  <c:v>0.42299999999999999</c:v>
                </c:pt>
                <c:pt idx="2116">
                  <c:v>0.42320000000000002</c:v>
                </c:pt>
                <c:pt idx="2117">
                  <c:v>0.4234</c:v>
                </c:pt>
                <c:pt idx="2118">
                  <c:v>0.42359999999999998</c:v>
                </c:pt>
                <c:pt idx="2119">
                  <c:v>0.42380000000000001</c:v>
                </c:pt>
                <c:pt idx="2120">
                  <c:v>0.42399999999999999</c:v>
                </c:pt>
                <c:pt idx="2121">
                  <c:v>0.42420000000000002</c:v>
                </c:pt>
                <c:pt idx="2122">
                  <c:v>0.4244</c:v>
                </c:pt>
                <c:pt idx="2123">
                  <c:v>0.42459999999999998</c:v>
                </c:pt>
                <c:pt idx="2124">
                  <c:v>0.42480000000000001</c:v>
                </c:pt>
                <c:pt idx="2125">
                  <c:v>0.42499999999999999</c:v>
                </c:pt>
                <c:pt idx="2126">
                  <c:v>0.42520000000000002</c:v>
                </c:pt>
                <c:pt idx="2127">
                  <c:v>0.4254</c:v>
                </c:pt>
                <c:pt idx="2128">
                  <c:v>0.42559999999999998</c:v>
                </c:pt>
                <c:pt idx="2129">
                  <c:v>0.42580000000000001</c:v>
                </c:pt>
                <c:pt idx="2130">
                  <c:v>0.42599999999999999</c:v>
                </c:pt>
                <c:pt idx="2131">
                  <c:v>0.42620000000000002</c:v>
                </c:pt>
                <c:pt idx="2132">
                  <c:v>0.4264</c:v>
                </c:pt>
                <c:pt idx="2133">
                  <c:v>0.42659999999999998</c:v>
                </c:pt>
                <c:pt idx="2134">
                  <c:v>0.42680000000000001</c:v>
                </c:pt>
                <c:pt idx="2135">
                  <c:v>0.42699999999999999</c:v>
                </c:pt>
                <c:pt idx="2136">
                  <c:v>0.42720000000000002</c:v>
                </c:pt>
                <c:pt idx="2137">
                  <c:v>0.4274</c:v>
                </c:pt>
                <c:pt idx="2138">
                  <c:v>0.42759999999999998</c:v>
                </c:pt>
                <c:pt idx="2139">
                  <c:v>0.42780000000000001</c:v>
                </c:pt>
                <c:pt idx="2140">
                  <c:v>0.42799999999999999</c:v>
                </c:pt>
                <c:pt idx="2141">
                  <c:v>0.42820000000000003</c:v>
                </c:pt>
                <c:pt idx="2142">
                  <c:v>0.4284</c:v>
                </c:pt>
                <c:pt idx="2143">
                  <c:v>0.42859999999999998</c:v>
                </c:pt>
                <c:pt idx="2144">
                  <c:v>0.42880000000000001</c:v>
                </c:pt>
                <c:pt idx="2145">
                  <c:v>0.42899999999999999</c:v>
                </c:pt>
                <c:pt idx="2146">
                  <c:v>0.42920000000000003</c:v>
                </c:pt>
                <c:pt idx="2147">
                  <c:v>0.4294</c:v>
                </c:pt>
                <c:pt idx="2148">
                  <c:v>0.42959999999999998</c:v>
                </c:pt>
                <c:pt idx="2149">
                  <c:v>0.42980000000000002</c:v>
                </c:pt>
                <c:pt idx="2150">
                  <c:v>0.43</c:v>
                </c:pt>
                <c:pt idx="2151">
                  <c:v>0.43020000000000003</c:v>
                </c:pt>
                <c:pt idx="2152">
                  <c:v>0.4304</c:v>
                </c:pt>
                <c:pt idx="2153">
                  <c:v>0.43059999999999998</c:v>
                </c:pt>
                <c:pt idx="2154">
                  <c:v>0.43080000000000002</c:v>
                </c:pt>
                <c:pt idx="2155">
                  <c:v>0.43099999999999999</c:v>
                </c:pt>
                <c:pt idx="2156">
                  <c:v>0.43120000000000003</c:v>
                </c:pt>
                <c:pt idx="2157">
                  <c:v>0.43140000000000001</c:v>
                </c:pt>
                <c:pt idx="2158">
                  <c:v>0.43159999999999998</c:v>
                </c:pt>
                <c:pt idx="2159">
                  <c:v>0.43180000000000002</c:v>
                </c:pt>
                <c:pt idx="2160">
                  <c:v>0.432</c:v>
                </c:pt>
                <c:pt idx="2161">
                  <c:v>0.43219999999999997</c:v>
                </c:pt>
                <c:pt idx="2162">
                  <c:v>0.43240000000000001</c:v>
                </c:pt>
                <c:pt idx="2163">
                  <c:v>0.43259999999999998</c:v>
                </c:pt>
                <c:pt idx="2164">
                  <c:v>0.43280000000000002</c:v>
                </c:pt>
                <c:pt idx="2165">
                  <c:v>0.433</c:v>
                </c:pt>
                <c:pt idx="2166">
                  <c:v>0.43319999999999997</c:v>
                </c:pt>
                <c:pt idx="2167">
                  <c:v>0.43340000000000001</c:v>
                </c:pt>
                <c:pt idx="2168">
                  <c:v>0.43359999999999999</c:v>
                </c:pt>
                <c:pt idx="2169">
                  <c:v>0.43380000000000002</c:v>
                </c:pt>
                <c:pt idx="2170">
                  <c:v>0.434</c:v>
                </c:pt>
                <c:pt idx="2171">
                  <c:v>0.43419999999999997</c:v>
                </c:pt>
                <c:pt idx="2172">
                  <c:v>0.43440000000000001</c:v>
                </c:pt>
                <c:pt idx="2173">
                  <c:v>0.43459999999999999</c:v>
                </c:pt>
                <c:pt idx="2174">
                  <c:v>0.43480000000000002</c:v>
                </c:pt>
                <c:pt idx="2175">
                  <c:v>0.435</c:v>
                </c:pt>
                <c:pt idx="2176">
                  <c:v>0.43519999999999998</c:v>
                </c:pt>
                <c:pt idx="2177">
                  <c:v>0.43540000000000001</c:v>
                </c:pt>
                <c:pt idx="2178">
                  <c:v>0.43559999999999999</c:v>
                </c:pt>
                <c:pt idx="2179">
                  <c:v>0.43580000000000002</c:v>
                </c:pt>
                <c:pt idx="2180">
                  <c:v>0.436</c:v>
                </c:pt>
                <c:pt idx="2181">
                  <c:v>0.43619999999999998</c:v>
                </c:pt>
                <c:pt idx="2182">
                  <c:v>0.43640000000000001</c:v>
                </c:pt>
                <c:pt idx="2183">
                  <c:v>0.43659999999999999</c:v>
                </c:pt>
                <c:pt idx="2184">
                  <c:v>0.43680000000000002</c:v>
                </c:pt>
                <c:pt idx="2185">
                  <c:v>0.437</c:v>
                </c:pt>
                <c:pt idx="2186">
                  <c:v>0.43719999999999998</c:v>
                </c:pt>
                <c:pt idx="2187">
                  <c:v>0.43740000000000001</c:v>
                </c:pt>
                <c:pt idx="2188">
                  <c:v>0.43759999999999999</c:v>
                </c:pt>
                <c:pt idx="2189">
                  <c:v>0.43780000000000002</c:v>
                </c:pt>
                <c:pt idx="2190">
                  <c:v>0.438</c:v>
                </c:pt>
                <c:pt idx="2191">
                  <c:v>0.43819999999999998</c:v>
                </c:pt>
                <c:pt idx="2192">
                  <c:v>0.43840000000000001</c:v>
                </c:pt>
                <c:pt idx="2193">
                  <c:v>0.43859999999999999</c:v>
                </c:pt>
                <c:pt idx="2194">
                  <c:v>0.43880000000000002</c:v>
                </c:pt>
                <c:pt idx="2195">
                  <c:v>0.439</c:v>
                </c:pt>
                <c:pt idx="2196">
                  <c:v>0.43919999999999998</c:v>
                </c:pt>
                <c:pt idx="2197">
                  <c:v>0.43940000000000001</c:v>
                </c:pt>
                <c:pt idx="2198">
                  <c:v>0.43959999999999999</c:v>
                </c:pt>
                <c:pt idx="2199">
                  <c:v>0.43980000000000002</c:v>
                </c:pt>
                <c:pt idx="2200">
                  <c:v>0.44</c:v>
                </c:pt>
                <c:pt idx="2201">
                  <c:v>0.44019999999999998</c:v>
                </c:pt>
                <c:pt idx="2202">
                  <c:v>0.44040000000000001</c:v>
                </c:pt>
                <c:pt idx="2203">
                  <c:v>0.44059999999999999</c:v>
                </c:pt>
                <c:pt idx="2204">
                  <c:v>0.44080000000000003</c:v>
                </c:pt>
                <c:pt idx="2205">
                  <c:v>0.441</c:v>
                </c:pt>
                <c:pt idx="2206">
                  <c:v>0.44119999999999998</c:v>
                </c:pt>
                <c:pt idx="2207">
                  <c:v>0.44140000000000001</c:v>
                </c:pt>
                <c:pt idx="2208">
                  <c:v>0.44159999999999999</c:v>
                </c:pt>
                <c:pt idx="2209">
                  <c:v>0.44180000000000003</c:v>
                </c:pt>
                <c:pt idx="2210">
                  <c:v>0.442</c:v>
                </c:pt>
                <c:pt idx="2211">
                  <c:v>0.44219999999999998</c:v>
                </c:pt>
                <c:pt idx="2212">
                  <c:v>0.44240000000000002</c:v>
                </c:pt>
                <c:pt idx="2213">
                  <c:v>0.44259999999999999</c:v>
                </c:pt>
                <c:pt idx="2214">
                  <c:v>0.44280000000000003</c:v>
                </c:pt>
                <c:pt idx="2215">
                  <c:v>0.443</c:v>
                </c:pt>
                <c:pt idx="2216">
                  <c:v>0.44319999999999998</c:v>
                </c:pt>
                <c:pt idx="2217">
                  <c:v>0.44340000000000002</c:v>
                </c:pt>
                <c:pt idx="2218">
                  <c:v>0.44359999999999999</c:v>
                </c:pt>
                <c:pt idx="2219">
                  <c:v>0.44379999999999997</c:v>
                </c:pt>
                <c:pt idx="2220">
                  <c:v>0.44400000000000001</c:v>
                </c:pt>
                <c:pt idx="2221">
                  <c:v>0.44419999999999998</c:v>
                </c:pt>
                <c:pt idx="2222">
                  <c:v>0.44440000000000002</c:v>
                </c:pt>
                <c:pt idx="2223">
                  <c:v>0.4446</c:v>
                </c:pt>
                <c:pt idx="2224">
                  <c:v>0.44479999999999997</c:v>
                </c:pt>
                <c:pt idx="2225">
                  <c:v>0.44500000000000001</c:v>
                </c:pt>
                <c:pt idx="2226">
                  <c:v>0.44519999999999998</c:v>
                </c:pt>
                <c:pt idx="2227">
                  <c:v>0.44540000000000002</c:v>
                </c:pt>
                <c:pt idx="2228">
                  <c:v>0.4456</c:v>
                </c:pt>
                <c:pt idx="2229">
                  <c:v>0.44579999999999997</c:v>
                </c:pt>
                <c:pt idx="2230">
                  <c:v>0.44600000000000001</c:v>
                </c:pt>
                <c:pt idx="2231">
                  <c:v>0.44619999999999999</c:v>
                </c:pt>
                <c:pt idx="2232">
                  <c:v>0.44640000000000002</c:v>
                </c:pt>
                <c:pt idx="2233">
                  <c:v>0.4466</c:v>
                </c:pt>
                <c:pt idx="2234">
                  <c:v>0.44679999999999997</c:v>
                </c:pt>
                <c:pt idx="2235">
                  <c:v>0.44700000000000001</c:v>
                </c:pt>
                <c:pt idx="2236">
                  <c:v>0.44719999999999999</c:v>
                </c:pt>
                <c:pt idx="2237">
                  <c:v>0.44740000000000002</c:v>
                </c:pt>
                <c:pt idx="2238">
                  <c:v>0.4476</c:v>
                </c:pt>
                <c:pt idx="2239">
                  <c:v>0.44779999999999998</c:v>
                </c:pt>
                <c:pt idx="2240">
                  <c:v>0.44800000000000001</c:v>
                </c:pt>
                <c:pt idx="2241">
                  <c:v>0.44819999999999999</c:v>
                </c:pt>
                <c:pt idx="2242">
                  <c:v>0.44840000000000002</c:v>
                </c:pt>
                <c:pt idx="2243">
                  <c:v>0.4486</c:v>
                </c:pt>
                <c:pt idx="2244">
                  <c:v>0.44879999999999998</c:v>
                </c:pt>
                <c:pt idx="2245">
                  <c:v>0.44900000000000001</c:v>
                </c:pt>
                <c:pt idx="2246">
                  <c:v>0.44919999999999999</c:v>
                </c:pt>
                <c:pt idx="2247">
                  <c:v>0.44940000000000002</c:v>
                </c:pt>
                <c:pt idx="2248">
                  <c:v>0.4496</c:v>
                </c:pt>
                <c:pt idx="2249">
                  <c:v>0.44979999999999998</c:v>
                </c:pt>
                <c:pt idx="2250">
                  <c:v>0.45</c:v>
                </c:pt>
                <c:pt idx="2251">
                  <c:v>0.45019999999999999</c:v>
                </c:pt>
                <c:pt idx="2252">
                  <c:v>0.45040000000000002</c:v>
                </c:pt>
                <c:pt idx="2253">
                  <c:v>0.4506</c:v>
                </c:pt>
                <c:pt idx="2254">
                  <c:v>0.45079999999999998</c:v>
                </c:pt>
                <c:pt idx="2255">
                  <c:v>0.45100000000000001</c:v>
                </c:pt>
                <c:pt idx="2256">
                  <c:v>0.45119999999999999</c:v>
                </c:pt>
                <c:pt idx="2257">
                  <c:v>0.45140000000000002</c:v>
                </c:pt>
                <c:pt idx="2258">
                  <c:v>0.4516</c:v>
                </c:pt>
                <c:pt idx="2259">
                  <c:v>0.45179999999999998</c:v>
                </c:pt>
                <c:pt idx="2260">
                  <c:v>0.45200000000000001</c:v>
                </c:pt>
                <c:pt idx="2261">
                  <c:v>0.45219999999999999</c:v>
                </c:pt>
                <c:pt idx="2262">
                  <c:v>0.45240000000000002</c:v>
                </c:pt>
                <c:pt idx="2263">
                  <c:v>0.4526</c:v>
                </c:pt>
                <c:pt idx="2264">
                  <c:v>0.45279999999999998</c:v>
                </c:pt>
                <c:pt idx="2265">
                  <c:v>0.45300000000000001</c:v>
                </c:pt>
                <c:pt idx="2266">
                  <c:v>0.45319999999999999</c:v>
                </c:pt>
                <c:pt idx="2267">
                  <c:v>0.45340000000000003</c:v>
                </c:pt>
                <c:pt idx="2268">
                  <c:v>0.4536</c:v>
                </c:pt>
                <c:pt idx="2269">
                  <c:v>0.45379999999999998</c:v>
                </c:pt>
                <c:pt idx="2270">
                  <c:v>0.45400000000000001</c:v>
                </c:pt>
                <c:pt idx="2271">
                  <c:v>0.45419999999999999</c:v>
                </c:pt>
                <c:pt idx="2272">
                  <c:v>0.45440000000000003</c:v>
                </c:pt>
                <c:pt idx="2273">
                  <c:v>0.4546</c:v>
                </c:pt>
                <c:pt idx="2274">
                  <c:v>0.45479999999999998</c:v>
                </c:pt>
                <c:pt idx="2275">
                  <c:v>0.45500000000000002</c:v>
                </c:pt>
                <c:pt idx="2276">
                  <c:v>0.45519999999999999</c:v>
                </c:pt>
                <c:pt idx="2277">
                  <c:v>0.45540000000000003</c:v>
                </c:pt>
                <c:pt idx="2278">
                  <c:v>0.4556</c:v>
                </c:pt>
                <c:pt idx="2279">
                  <c:v>0.45579999999999998</c:v>
                </c:pt>
                <c:pt idx="2280">
                  <c:v>0.45600000000000002</c:v>
                </c:pt>
                <c:pt idx="2281">
                  <c:v>0.45619999999999999</c:v>
                </c:pt>
                <c:pt idx="2282">
                  <c:v>0.45639999999999997</c:v>
                </c:pt>
                <c:pt idx="2283">
                  <c:v>0.45660000000000001</c:v>
                </c:pt>
                <c:pt idx="2284">
                  <c:v>0.45679999999999998</c:v>
                </c:pt>
                <c:pt idx="2285">
                  <c:v>0.45700000000000002</c:v>
                </c:pt>
                <c:pt idx="2286">
                  <c:v>0.4572</c:v>
                </c:pt>
                <c:pt idx="2287">
                  <c:v>0.45739999999999997</c:v>
                </c:pt>
                <c:pt idx="2288">
                  <c:v>0.45760000000000001</c:v>
                </c:pt>
                <c:pt idx="2289">
                  <c:v>0.45779999999999998</c:v>
                </c:pt>
                <c:pt idx="2290">
                  <c:v>0.45800000000000002</c:v>
                </c:pt>
                <c:pt idx="2291">
                  <c:v>0.4582</c:v>
                </c:pt>
                <c:pt idx="2292">
                  <c:v>0.45839999999999997</c:v>
                </c:pt>
                <c:pt idx="2293">
                  <c:v>0.45860000000000001</c:v>
                </c:pt>
                <c:pt idx="2294">
                  <c:v>0.45879999999999999</c:v>
                </c:pt>
                <c:pt idx="2295">
                  <c:v>0.45900000000000002</c:v>
                </c:pt>
                <c:pt idx="2296">
                  <c:v>0.4592</c:v>
                </c:pt>
                <c:pt idx="2297">
                  <c:v>0.45939999999999998</c:v>
                </c:pt>
                <c:pt idx="2298">
                  <c:v>0.45960000000000001</c:v>
                </c:pt>
                <c:pt idx="2299">
                  <c:v>0.45979999999999999</c:v>
                </c:pt>
                <c:pt idx="2300">
                  <c:v>0.46</c:v>
                </c:pt>
                <c:pt idx="2301">
                  <c:v>0.4602</c:v>
                </c:pt>
                <c:pt idx="2302">
                  <c:v>0.46039999999999998</c:v>
                </c:pt>
                <c:pt idx="2303">
                  <c:v>0.46060000000000001</c:v>
                </c:pt>
                <c:pt idx="2304">
                  <c:v>0.46079999999999999</c:v>
                </c:pt>
                <c:pt idx="2305">
                  <c:v>0.46100000000000002</c:v>
                </c:pt>
                <c:pt idx="2306">
                  <c:v>0.4612</c:v>
                </c:pt>
                <c:pt idx="2307">
                  <c:v>0.46139999999999998</c:v>
                </c:pt>
                <c:pt idx="2308">
                  <c:v>0.46160000000000001</c:v>
                </c:pt>
                <c:pt idx="2309">
                  <c:v>0.46179999999999999</c:v>
                </c:pt>
                <c:pt idx="2310">
                  <c:v>0.46200000000000002</c:v>
                </c:pt>
                <c:pt idx="2311">
                  <c:v>0.4622</c:v>
                </c:pt>
                <c:pt idx="2312">
                  <c:v>0.46239999999999998</c:v>
                </c:pt>
                <c:pt idx="2313">
                  <c:v>0.46260000000000001</c:v>
                </c:pt>
                <c:pt idx="2314">
                  <c:v>0.46279999999999999</c:v>
                </c:pt>
                <c:pt idx="2315">
                  <c:v>0.46300000000000002</c:v>
                </c:pt>
                <c:pt idx="2316">
                  <c:v>0.4632</c:v>
                </c:pt>
                <c:pt idx="2317">
                  <c:v>0.46339999999999998</c:v>
                </c:pt>
                <c:pt idx="2318">
                  <c:v>0.46360000000000001</c:v>
                </c:pt>
                <c:pt idx="2319">
                  <c:v>0.46379999999999999</c:v>
                </c:pt>
                <c:pt idx="2320">
                  <c:v>0.46400000000000002</c:v>
                </c:pt>
                <c:pt idx="2321">
                  <c:v>0.4642</c:v>
                </c:pt>
                <c:pt idx="2322">
                  <c:v>0.46439999999999998</c:v>
                </c:pt>
                <c:pt idx="2323">
                  <c:v>0.46460000000000001</c:v>
                </c:pt>
                <c:pt idx="2324">
                  <c:v>0.46479999999999999</c:v>
                </c:pt>
                <c:pt idx="2325">
                  <c:v>0.46500000000000002</c:v>
                </c:pt>
                <c:pt idx="2326">
                  <c:v>0.4652</c:v>
                </c:pt>
                <c:pt idx="2327">
                  <c:v>0.46539999999999998</c:v>
                </c:pt>
                <c:pt idx="2328">
                  <c:v>0.46560000000000001</c:v>
                </c:pt>
                <c:pt idx="2329">
                  <c:v>0.46579999999999999</c:v>
                </c:pt>
                <c:pt idx="2330">
                  <c:v>0.46600000000000003</c:v>
                </c:pt>
                <c:pt idx="2331">
                  <c:v>0.4662</c:v>
                </c:pt>
                <c:pt idx="2332">
                  <c:v>0.46639999999999998</c:v>
                </c:pt>
                <c:pt idx="2333">
                  <c:v>0.46660000000000001</c:v>
                </c:pt>
                <c:pt idx="2334">
                  <c:v>0.46679999999999999</c:v>
                </c:pt>
                <c:pt idx="2335">
                  <c:v>0.46700000000000003</c:v>
                </c:pt>
                <c:pt idx="2336">
                  <c:v>0.4672</c:v>
                </c:pt>
                <c:pt idx="2337">
                  <c:v>0.46739999999999998</c:v>
                </c:pt>
                <c:pt idx="2338">
                  <c:v>0.46760000000000002</c:v>
                </c:pt>
                <c:pt idx="2339">
                  <c:v>0.46779999999999999</c:v>
                </c:pt>
                <c:pt idx="2340">
                  <c:v>0.46800000000000003</c:v>
                </c:pt>
                <c:pt idx="2341">
                  <c:v>0.46820000000000001</c:v>
                </c:pt>
                <c:pt idx="2342">
                  <c:v>0.46839999999999998</c:v>
                </c:pt>
                <c:pt idx="2343">
                  <c:v>0.46860000000000002</c:v>
                </c:pt>
                <c:pt idx="2344">
                  <c:v>0.46879999999999999</c:v>
                </c:pt>
                <c:pt idx="2345">
                  <c:v>0.46899999999999997</c:v>
                </c:pt>
                <c:pt idx="2346">
                  <c:v>0.46920000000000001</c:v>
                </c:pt>
                <c:pt idx="2347">
                  <c:v>0.46939999999999998</c:v>
                </c:pt>
                <c:pt idx="2348">
                  <c:v>0.46960000000000002</c:v>
                </c:pt>
                <c:pt idx="2349">
                  <c:v>0.4698</c:v>
                </c:pt>
                <c:pt idx="2350">
                  <c:v>0.47</c:v>
                </c:pt>
                <c:pt idx="2351">
                  <c:v>0.47020000000000001</c:v>
                </c:pt>
                <c:pt idx="2352">
                  <c:v>0.47039999999999998</c:v>
                </c:pt>
                <c:pt idx="2353">
                  <c:v>0.47060000000000002</c:v>
                </c:pt>
                <c:pt idx="2354">
                  <c:v>0.4708</c:v>
                </c:pt>
                <c:pt idx="2355">
                  <c:v>0.47099999999999997</c:v>
                </c:pt>
                <c:pt idx="2356">
                  <c:v>0.47120000000000001</c:v>
                </c:pt>
                <c:pt idx="2357">
                  <c:v>0.47139999999999999</c:v>
                </c:pt>
                <c:pt idx="2358">
                  <c:v>0.47160000000000002</c:v>
                </c:pt>
                <c:pt idx="2359">
                  <c:v>0.4718</c:v>
                </c:pt>
                <c:pt idx="2360">
                  <c:v>0.47199999999999998</c:v>
                </c:pt>
                <c:pt idx="2361">
                  <c:v>0.47220000000000001</c:v>
                </c:pt>
                <c:pt idx="2362">
                  <c:v>0.47239999999999999</c:v>
                </c:pt>
                <c:pt idx="2363">
                  <c:v>0.47260000000000002</c:v>
                </c:pt>
                <c:pt idx="2364">
                  <c:v>0.4728</c:v>
                </c:pt>
                <c:pt idx="2365">
                  <c:v>0.47299999999999998</c:v>
                </c:pt>
                <c:pt idx="2366">
                  <c:v>0.47320000000000001</c:v>
                </c:pt>
                <c:pt idx="2367">
                  <c:v>0.47339999999999999</c:v>
                </c:pt>
                <c:pt idx="2368">
                  <c:v>0.47360000000000002</c:v>
                </c:pt>
                <c:pt idx="2369">
                  <c:v>0.4738</c:v>
                </c:pt>
                <c:pt idx="2370">
                  <c:v>0.47399999999999998</c:v>
                </c:pt>
                <c:pt idx="2371">
                  <c:v>0.47420000000000001</c:v>
                </c:pt>
                <c:pt idx="2372">
                  <c:v>0.47439999999999999</c:v>
                </c:pt>
                <c:pt idx="2373">
                  <c:v>0.47460000000000002</c:v>
                </c:pt>
                <c:pt idx="2374">
                  <c:v>0.4748</c:v>
                </c:pt>
                <c:pt idx="2375">
                  <c:v>0.47499999999999998</c:v>
                </c:pt>
                <c:pt idx="2376">
                  <c:v>0.47520000000000001</c:v>
                </c:pt>
                <c:pt idx="2377">
                  <c:v>0.47539999999999999</c:v>
                </c:pt>
                <c:pt idx="2378">
                  <c:v>0.47560000000000002</c:v>
                </c:pt>
                <c:pt idx="2379">
                  <c:v>0.4758</c:v>
                </c:pt>
                <c:pt idx="2380">
                  <c:v>0.47599999999999998</c:v>
                </c:pt>
                <c:pt idx="2381">
                  <c:v>0.47620000000000001</c:v>
                </c:pt>
                <c:pt idx="2382">
                  <c:v>0.47639999999999999</c:v>
                </c:pt>
                <c:pt idx="2383">
                  <c:v>0.47660000000000002</c:v>
                </c:pt>
                <c:pt idx="2384">
                  <c:v>0.4768</c:v>
                </c:pt>
                <c:pt idx="2385">
                  <c:v>0.47699999999999998</c:v>
                </c:pt>
                <c:pt idx="2386">
                  <c:v>0.47720000000000001</c:v>
                </c:pt>
                <c:pt idx="2387">
                  <c:v>0.47739999999999999</c:v>
                </c:pt>
                <c:pt idx="2388">
                  <c:v>0.47760000000000002</c:v>
                </c:pt>
                <c:pt idx="2389">
                  <c:v>0.4778</c:v>
                </c:pt>
                <c:pt idx="2390">
                  <c:v>0.47799999999999998</c:v>
                </c:pt>
                <c:pt idx="2391">
                  <c:v>0.47820000000000001</c:v>
                </c:pt>
                <c:pt idx="2392">
                  <c:v>0.47839999999999999</c:v>
                </c:pt>
                <c:pt idx="2393">
                  <c:v>0.47860000000000003</c:v>
                </c:pt>
                <c:pt idx="2394">
                  <c:v>0.4788</c:v>
                </c:pt>
                <c:pt idx="2395">
                  <c:v>0.47899999999999998</c:v>
                </c:pt>
                <c:pt idx="2396">
                  <c:v>0.47920000000000001</c:v>
                </c:pt>
                <c:pt idx="2397">
                  <c:v>0.47939999999999999</c:v>
                </c:pt>
                <c:pt idx="2398">
                  <c:v>0.47960000000000003</c:v>
                </c:pt>
                <c:pt idx="2399">
                  <c:v>0.4798</c:v>
                </c:pt>
                <c:pt idx="2400">
                  <c:v>0.48</c:v>
                </c:pt>
                <c:pt idx="2401">
                  <c:v>0.48020000000000002</c:v>
                </c:pt>
                <c:pt idx="2402">
                  <c:v>0.48039999999999999</c:v>
                </c:pt>
                <c:pt idx="2403">
                  <c:v>0.48060000000000003</c:v>
                </c:pt>
                <c:pt idx="2404">
                  <c:v>0.48080000000000001</c:v>
                </c:pt>
                <c:pt idx="2405">
                  <c:v>0.48099999999999998</c:v>
                </c:pt>
                <c:pt idx="2406">
                  <c:v>0.48120000000000002</c:v>
                </c:pt>
                <c:pt idx="2407">
                  <c:v>0.48139999999999999</c:v>
                </c:pt>
                <c:pt idx="2408">
                  <c:v>0.48159999999999997</c:v>
                </c:pt>
                <c:pt idx="2409">
                  <c:v>0.48180000000000001</c:v>
                </c:pt>
                <c:pt idx="2410">
                  <c:v>0.48199999999999998</c:v>
                </c:pt>
                <c:pt idx="2411">
                  <c:v>0.48220000000000002</c:v>
                </c:pt>
                <c:pt idx="2412">
                  <c:v>0.4824</c:v>
                </c:pt>
                <c:pt idx="2413">
                  <c:v>0.48259999999999997</c:v>
                </c:pt>
                <c:pt idx="2414">
                  <c:v>0.48280000000000001</c:v>
                </c:pt>
                <c:pt idx="2415">
                  <c:v>0.48299999999999998</c:v>
                </c:pt>
                <c:pt idx="2416">
                  <c:v>0.48320000000000002</c:v>
                </c:pt>
                <c:pt idx="2417">
                  <c:v>0.4834</c:v>
                </c:pt>
                <c:pt idx="2418">
                  <c:v>0.48359999999999997</c:v>
                </c:pt>
                <c:pt idx="2419">
                  <c:v>0.48380000000000001</c:v>
                </c:pt>
                <c:pt idx="2420">
                  <c:v>0.48399999999999999</c:v>
                </c:pt>
                <c:pt idx="2421">
                  <c:v>0.48420000000000002</c:v>
                </c:pt>
                <c:pt idx="2422">
                  <c:v>0.4844</c:v>
                </c:pt>
                <c:pt idx="2423">
                  <c:v>0.48459999999999998</c:v>
                </c:pt>
                <c:pt idx="2424">
                  <c:v>0.48480000000000001</c:v>
                </c:pt>
                <c:pt idx="2425">
                  <c:v>0.48499999999999999</c:v>
                </c:pt>
                <c:pt idx="2426">
                  <c:v>0.48520000000000002</c:v>
                </c:pt>
                <c:pt idx="2427">
                  <c:v>0.4854</c:v>
                </c:pt>
                <c:pt idx="2428">
                  <c:v>0.48559999999999998</c:v>
                </c:pt>
                <c:pt idx="2429">
                  <c:v>0.48580000000000001</c:v>
                </c:pt>
                <c:pt idx="2430">
                  <c:v>0.48599999999999999</c:v>
                </c:pt>
                <c:pt idx="2431">
                  <c:v>0.48620000000000002</c:v>
                </c:pt>
                <c:pt idx="2432">
                  <c:v>0.4864</c:v>
                </c:pt>
                <c:pt idx="2433">
                  <c:v>0.48659999999999998</c:v>
                </c:pt>
                <c:pt idx="2434">
                  <c:v>0.48680000000000001</c:v>
                </c:pt>
                <c:pt idx="2435">
                  <c:v>0.48699999999999999</c:v>
                </c:pt>
                <c:pt idx="2436">
                  <c:v>0.48720000000000002</c:v>
                </c:pt>
                <c:pt idx="2437">
                  <c:v>0.4874</c:v>
                </c:pt>
                <c:pt idx="2438">
                  <c:v>0.48759999999999998</c:v>
                </c:pt>
                <c:pt idx="2439">
                  <c:v>0.48780000000000001</c:v>
                </c:pt>
                <c:pt idx="2440">
                  <c:v>0.48799999999999999</c:v>
                </c:pt>
                <c:pt idx="2441">
                  <c:v>0.48820000000000002</c:v>
                </c:pt>
                <c:pt idx="2442">
                  <c:v>0.4884</c:v>
                </c:pt>
                <c:pt idx="2443">
                  <c:v>0.48859999999999998</c:v>
                </c:pt>
                <c:pt idx="2444">
                  <c:v>0.48880000000000001</c:v>
                </c:pt>
                <c:pt idx="2445">
                  <c:v>0.48899999999999999</c:v>
                </c:pt>
                <c:pt idx="2446">
                  <c:v>0.48920000000000002</c:v>
                </c:pt>
                <c:pt idx="2447">
                  <c:v>0.4894</c:v>
                </c:pt>
                <c:pt idx="2448">
                  <c:v>0.48959999999999998</c:v>
                </c:pt>
                <c:pt idx="2449">
                  <c:v>0.48980000000000001</c:v>
                </c:pt>
                <c:pt idx="2450">
                  <c:v>0.49</c:v>
                </c:pt>
                <c:pt idx="2451">
                  <c:v>0.49020000000000002</c:v>
                </c:pt>
                <c:pt idx="2452">
                  <c:v>0.4904</c:v>
                </c:pt>
                <c:pt idx="2453">
                  <c:v>0.49059999999999998</c:v>
                </c:pt>
                <c:pt idx="2454">
                  <c:v>0.49080000000000001</c:v>
                </c:pt>
                <c:pt idx="2455">
                  <c:v>0.49099999999999999</c:v>
                </c:pt>
                <c:pt idx="2456">
                  <c:v>0.49120000000000003</c:v>
                </c:pt>
                <c:pt idx="2457">
                  <c:v>0.4914</c:v>
                </c:pt>
                <c:pt idx="2458">
                  <c:v>0.49159999999999998</c:v>
                </c:pt>
                <c:pt idx="2459">
                  <c:v>0.49180000000000001</c:v>
                </c:pt>
                <c:pt idx="2460">
                  <c:v>0.49199999999999999</c:v>
                </c:pt>
                <c:pt idx="2461">
                  <c:v>0.49220000000000003</c:v>
                </c:pt>
                <c:pt idx="2462">
                  <c:v>0.4924</c:v>
                </c:pt>
                <c:pt idx="2463">
                  <c:v>0.49259999999999998</c:v>
                </c:pt>
                <c:pt idx="2464">
                  <c:v>0.49280000000000002</c:v>
                </c:pt>
                <c:pt idx="2465">
                  <c:v>0.49299999999999999</c:v>
                </c:pt>
                <c:pt idx="2466">
                  <c:v>0.49320000000000003</c:v>
                </c:pt>
                <c:pt idx="2467">
                  <c:v>0.49340000000000001</c:v>
                </c:pt>
                <c:pt idx="2468">
                  <c:v>0.49359999999999998</c:v>
                </c:pt>
                <c:pt idx="2469">
                  <c:v>0.49380000000000002</c:v>
                </c:pt>
                <c:pt idx="2470">
                  <c:v>0.49399999999999999</c:v>
                </c:pt>
                <c:pt idx="2471">
                  <c:v>0.49419999999999997</c:v>
                </c:pt>
                <c:pt idx="2472">
                  <c:v>0.49440000000000001</c:v>
                </c:pt>
                <c:pt idx="2473">
                  <c:v>0.49459999999999998</c:v>
                </c:pt>
                <c:pt idx="2474">
                  <c:v>0.49480000000000002</c:v>
                </c:pt>
                <c:pt idx="2475">
                  <c:v>0.495</c:v>
                </c:pt>
                <c:pt idx="2476">
                  <c:v>0.49519999999999997</c:v>
                </c:pt>
                <c:pt idx="2477">
                  <c:v>0.49540000000000001</c:v>
                </c:pt>
                <c:pt idx="2478">
                  <c:v>0.49559999999999998</c:v>
                </c:pt>
                <c:pt idx="2479">
                  <c:v>0.49580000000000002</c:v>
                </c:pt>
                <c:pt idx="2480">
                  <c:v>0.496</c:v>
                </c:pt>
                <c:pt idx="2481">
                  <c:v>0.49619999999999997</c:v>
                </c:pt>
                <c:pt idx="2482">
                  <c:v>0.49640000000000001</c:v>
                </c:pt>
                <c:pt idx="2483">
                  <c:v>0.49659999999999999</c:v>
                </c:pt>
                <c:pt idx="2484">
                  <c:v>0.49680000000000002</c:v>
                </c:pt>
                <c:pt idx="2485">
                  <c:v>0.497</c:v>
                </c:pt>
                <c:pt idx="2486">
                  <c:v>0.49719999999999998</c:v>
                </c:pt>
                <c:pt idx="2487">
                  <c:v>0.49740000000000001</c:v>
                </c:pt>
                <c:pt idx="2488">
                  <c:v>0.49759999999999999</c:v>
                </c:pt>
                <c:pt idx="2489">
                  <c:v>0.49780000000000002</c:v>
                </c:pt>
                <c:pt idx="2490">
                  <c:v>0.498</c:v>
                </c:pt>
                <c:pt idx="2491">
                  <c:v>0.49819999999999998</c:v>
                </c:pt>
                <c:pt idx="2492">
                  <c:v>0.49840000000000001</c:v>
                </c:pt>
                <c:pt idx="2493">
                  <c:v>0.49859999999999999</c:v>
                </c:pt>
                <c:pt idx="2494">
                  <c:v>0.49880000000000002</c:v>
                </c:pt>
                <c:pt idx="2495">
                  <c:v>0.499</c:v>
                </c:pt>
                <c:pt idx="2496">
                  <c:v>0.49919999999999998</c:v>
                </c:pt>
                <c:pt idx="2497">
                  <c:v>0.49940000000000001</c:v>
                </c:pt>
                <c:pt idx="2498">
                  <c:v>0.49959999999999999</c:v>
                </c:pt>
                <c:pt idx="2499">
                  <c:v>0.49980000000000002</c:v>
                </c:pt>
                <c:pt idx="2500">
                  <c:v>0.5</c:v>
                </c:pt>
                <c:pt idx="2501">
                  <c:v>0.50019999999999998</c:v>
                </c:pt>
                <c:pt idx="2502">
                  <c:v>0.50039999999999996</c:v>
                </c:pt>
                <c:pt idx="2503">
                  <c:v>0.50060000000000004</c:v>
                </c:pt>
                <c:pt idx="2504">
                  <c:v>0.50080000000000002</c:v>
                </c:pt>
                <c:pt idx="2505">
                  <c:v>0.501</c:v>
                </c:pt>
                <c:pt idx="2506">
                  <c:v>0.50119999999999998</c:v>
                </c:pt>
                <c:pt idx="2507">
                  <c:v>0.50139999999999996</c:v>
                </c:pt>
                <c:pt idx="2508">
                  <c:v>0.50160000000000005</c:v>
                </c:pt>
                <c:pt idx="2509">
                  <c:v>0.50180000000000002</c:v>
                </c:pt>
                <c:pt idx="2510">
                  <c:v>0.502</c:v>
                </c:pt>
                <c:pt idx="2511">
                  <c:v>0.50219999999999998</c:v>
                </c:pt>
                <c:pt idx="2512">
                  <c:v>0.50239999999999996</c:v>
                </c:pt>
                <c:pt idx="2513">
                  <c:v>0.50260000000000005</c:v>
                </c:pt>
                <c:pt idx="2514">
                  <c:v>0.50280000000000002</c:v>
                </c:pt>
                <c:pt idx="2515">
                  <c:v>0.503</c:v>
                </c:pt>
                <c:pt idx="2516">
                  <c:v>0.50319999999999998</c:v>
                </c:pt>
                <c:pt idx="2517">
                  <c:v>0.50339999999999996</c:v>
                </c:pt>
                <c:pt idx="2518">
                  <c:v>0.50360000000000005</c:v>
                </c:pt>
                <c:pt idx="2519">
                  <c:v>0.50380000000000003</c:v>
                </c:pt>
                <c:pt idx="2520">
                  <c:v>0.504</c:v>
                </c:pt>
                <c:pt idx="2521">
                  <c:v>0.50419999999999998</c:v>
                </c:pt>
                <c:pt idx="2522">
                  <c:v>0.50439999999999996</c:v>
                </c:pt>
                <c:pt idx="2523">
                  <c:v>0.50460000000000005</c:v>
                </c:pt>
                <c:pt idx="2524">
                  <c:v>0.50480000000000003</c:v>
                </c:pt>
                <c:pt idx="2525">
                  <c:v>0.505</c:v>
                </c:pt>
                <c:pt idx="2526">
                  <c:v>0.50519999999999998</c:v>
                </c:pt>
                <c:pt idx="2527">
                  <c:v>0.50539999999999996</c:v>
                </c:pt>
                <c:pt idx="2528">
                  <c:v>0.50560000000000005</c:v>
                </c:pt>
                <c:pt idx="2529">
                  <c:v>0.50580000000000003</c:v>
                </c:pt>
                <c:pt idx="2530">
                  <c:v>0.50600000000000001</c:v>
                </c:pt>
                <c:pt idx="2531">
                  <c:v>0.50619999999999998</c:v>
                </c:pt>
                <c:pt idx="2532">
                  <c:v>0.50639999999999996</c:v>
                </c:pt>
                <c:pt idx="2533">
                  <c:v>0.50660000000000005</c:v>
                </c:pt>
                <c:pt idx="2534">
                  <c:v>0.50680000000000003</c:v>
                </c:pt>
                <c:pt idx="2535">
                  <c:v>0.50700000000000001</c:v>
                </c:pt>
                <c:pt idx="2536">
                  <c:v>0.50719999999999998</c:v>
                </c:pt>
                <c:pt idx="2537">
                  <c:v>0.50739999999999996</c:v>
                </c:pt>
                <c:pt idx="2538">
                  <c:v>0.50760000000000005</c:v>
                </c:pt>
                <c:pt idx="2539">
                  <c:v>0.50780000000000003</c:v>
                </c:pt>
                <c:pt idx="2540">
                  <c:v>0.50800000000000001</c:v>
                </c:pt>
                <c:pt idx="2541">
                  <c:v>0.50819999999999999</c:v>
                </c:pt>
                <c:pt idx="2542">
                  <c:v>0.50839999999999996</c:v>
                </c:pt>
                <c:pt idx="2543">
                  <c:v>0.50860000000000005</c:v>
                </c:pt>
                <c:pt idx="2544">
                  <c:v>0.50880000000000003</c:v>
                </c:pt>
                <c:pt idx="2545">
                  <c:v>0.50900000000000001</c:v>
                </c:pt>
                <c:pt idx="2546">
                  <c:v>0.50919999999999999</c:v>
                </c:pt>
                <c:pt idx="2547">
                  <c:v>0.50939999999999996</c:v>
                </c:pt>
                <c:pt idx="2548">
                  <c:v>0.50960000000000005</c:v>
                </c:pt>
                <c:pt idx="2549">
                  <c:v>0.50980000000000003</c:v>
                </c:pt>
                <c:pt idx="2550">
                  <c:v>0.51</c:v>
                </c:pt>
                <c:pt idx="2551">
                  <c:v>0.51019999999999999</c:v>
                </c:pt>
                <c:pt idx="2552">
                  <c:v>0.51039999999999996</c:v>
                </c:pt>
                <c:pt idx="2553">
                  <c:v>0.51060000000000005</c:v>
                </c:pt>
                <c:pt idx="2554">
                  <c:v>0.51080000000000003</c:v>
                </c:pt>
                <c:pt idx="2555">
                  <c:v>0.51100000000000001</c:v>
                </c:pt>
                <c:pt idx="2556">
                  <c:v>0.51119999999999999</c:v>
                </c:pt>
                <c:pt idx="2557">
                  <c:v>0.51139999999999997</c:v>
                </c:pt>
                <c:pt idx="2558">
                  <c:v>0.51160000000000005</c:v>
                </c:pt>
                <c:pt idx="2559">
                  <c:v>0.51180000000000003</c:v>
                </c:pt>
                <c:pt idx="2560">
                  <c:v>0.51200000000000001</c:v>
                </c:pt>
                <c:pt idx="2561">
                  <c:v>0.51219999999999999</c:v>
                </c:pt>
                <c:pt idx="2562">
                  <c:v>0.51239999999999997</c:v>
                </c:pt>
                <c:pt idx="2563">
                  <c:v>0.51259999999999994</c:v>
                </c:pt>
                <c:pt idx="2564">
                  <c:v>0.51280000000000003</c:v>
                </c:pt>
                <c:pt idx="2565">
                  <c:v>0.51300000000000001</c:v>
                </c:pt>
                <c:pt idx="2566">
                  <c:v>0.51319999999999999</c:v>
                </c:pt>
                <c:pt idx="2567">
                  <c:v>0.51339999999999997</c:v>
                </c:pt>
                <c:pt idx="2568">
                  <c:v>0.51359999999999995</c:v>
                </c:pt>
                <c:pt idx="2569">
                  <c:v>0.51380000000000003</c:v>
                </c:pt>
                <c:pt idx="2570">
                  <c:v>0.51400000000000001</c:v>
                </c:pt>
                <c:pt idx="2571">
                  <c:v>0.51419999999999999</c:v>
                </c:pt>
                <c:pt idx="2572">
                  <c:v>0.51439999999999997</c:v>
                </c:pt>
                <c:pt idx="2573">
                  <c:v>0.51459999999999995</c:v>
                </c:pt>
                <c:pt idx="2574">
                  <c:v>0.51480000000000004</c:v>
                </c:pt>
                <c:pt idx="2575">
                  <c:v>0.51500000000000001</c:v>
                </c:pt>
                <c:pt idx="2576">
                  <c:v>0.51519999999999999</c:v>
                </c:pt>
                <c:pt idx="2577">
                  <c:v>0.51539999999999997</c:v>
                </c:pt>
                <c:pt idx="2578">
                  <c:v>0.51559999999999995</c:v>
                </c:pt>
                <c:pt idx="2579">
                  <c:v>0.51580000000000004</c:v>
                </c:pt>
                <c:pt idx="2580">
                  <c:v>0.51600000000000001</c:v>
                </c:pt>
                <c:pt idx="2581">
                  <c:v>0.51619999999999999</c:v>
                </c:pt>
                <c:pt idx="2582">
                  <c:v>0.51639999999999997</c:v>
                </c:pt>
                <c:pt idx="2583">
                  <c:v>0.51659999999999995</c:v>
                </c:pt>
                <c:pt idx="2584">
                  <c:v>0.51680000000000004</c:v>
                </c:pt>
                <c:pt idx="2585">
                  <c:v>0.51700000000000002</c:v>
                </c:pt>
                <c:pt idx="2586">
                  <c:v>0.51719999999999999</c:v>
                </c:pt>
                <c:pt idx="2587">
                  <c:v>0.51739999999999997</c:v>
                </c:pt>
                <c:pt idx="2588">
                  <c:v>0.51759999999999995</c:v>
                </c:pt>
                <c:pt idx="2589">
                  <c:v>0.51780000000000004</c:v>
                </c:pt>
                <c:pt idx="2590">
                  <c:v>0.51800000000000002</c:v>
                </c:pt>
                <c:pt idx="2591">
                  <c:v>0.51819999999999999</c:v>
                </c:pt>
                <c:pt idx="2592">
                  <c:v>0.51839999999999997</c:v>
                </c:pt>
                <c:pt idx="2593">
                  <c:v>0.51859999999999995</c:v>
                </c:pt>
                <c:pt idx="2594">
                  <c:v>0.51880000000000004</c:v>
                </c:pt>
                <c:pt idx="2595">
                  <c:v>0.51900000000000002</c:v>
                </c:pt>
                <c:pt idx="2596">
                  <c:v>0.51919999999999999</c:v>
                </c:pt>
                <c:pt idx="2597">
                  <c:v>0.51939999999999997</c:v>
                </c:pt>
                <c:pt idx="2598">
                  <c:v>0.51959999999999995</c:v>
                </c:pt>
                <c:pt idx="2599">
                  <c:v>0.51980000000000004</c:v>
                </c:pt>
                <c:pt idx="2600">
                  <c:v>0.52</c:v>
                </c:pt>
                <c:pt idx="2601">
                  <c:v>0.5202</c:v>
                </c:pt>
                <c:pt idx="2602">
                  <c:v>0.52039999999999997</c:v>
                </c:pt>
                <c:pt idx="2603">
                  <c:v>0.52059999999999995</c:v>
                </c:pt>
                <c:pt idx="2604">
                  <c:v>0.52080000000000004</c:v>
                </c:pt>
                <c:pt idx="2605">
                  <c:v>0.52100000000000002</c:v>
                </c:pt>
                <c:pt idx="2606">
                  <c:v>0.5212</c:v>
                </c:pt>
                <c:pt idx="2607">
                  <c:v>0.52139999999999997</c:v>
                </c:pt>
                <c:pt idx="2608">
                  <c:v>0.52159999999999995</c:v>
                </c:pt>
                <c:pt idx="2609">
                  <c:v>0.52180000000000004</c:v>
                </c:pt>
                <c:pt idx="2610">
                  <c:v>0.52200000000000002</c:v>
                </c:pt>
                <c:pt idx="2611">
                  <c:v>0.5222</c:v>
                </c:pt>
                <c:pt idx="2612">
                  <c:v>0.52239999999999998</c:v>
                </c:pt>
                <c:pt idx="2613">
                  <c:v>0.52259999999999995</c:v>
                </c:pt>
                <c:pt idx="2614">
                  <c:v>0.52280000000000004</c:v>
                </c:pt>
                <c:pt idx="2615">
                  <c:v>0.52300000000000002</c:v>
                </c:pt>
                <c:pt idx="2616">
                  <c:v>0.5232</c:v>
                </c:pt>
                <c:pt idx="2617">
                  <c:v>0.52339999999999998</c:v>
                </c:pt>
                <c:pt idx="2618">
                  <c:v>0.52359999999999995</c:v>
                </c:pt>
                <c:pt idx="2619">
                  <c:v>0.52380000000000004</c:v>
                </c:pt>
                <c:pt idx="2620">
                  <c:v>0.52400000000000002</c:v>
                </c:pt>
                <c:pt idx="2621">
                  <c:v>0.5242</c:v>
                </c:pt>
                <c:pt idx="2622">
                  <c:v>0.52439999999999998</c:v>
                </c:pt>
                <c:pt idx="2623">
                  <c:v>0.52459999999999996</c:v>
                </c:pt>
                <c:pt idx="2624">
                  <c:v>0.52480000000000004</c:v>
                </c:pt>
                <c:pt idx="2625">
                  <c:v>0.52500000000000002</c:v>
                </c:pt>
                <c:pt idx="2626">
                  <c:v>0.5252</c:v>
                </c:pt>
                <c:pt idx="2627">
                  <c:v>0.52539999999999998</c:v>
                </c:pt>
                <c:pt idx="2628">
                  <c:v>0.52559999999999996</c:v>
                </c:pt>
                <c:pt idx="2629">
                  <c:v>0.52580000000000005</c:v>
                </c:pt>
                <c:pt idx="2630">
                  <c:v>0.52600000000000002</c:v>
                </c:pt>
                <c:pt idx="2631">
                  <c:v>0.5262</c:v>
                </c:pt>
                <c:pt idx="2632">
                  <c:v>0.52639999999999998</c:v>
                </c:pt>
                <c:pt idx="2633">
                  <c:v>0.52659999999999996</c:v>
                </c:pt>
                <c:pt idx="2634">
                  <c:v>0.52680000000000005</c:v>
                </c:pt>
                <c:pt idx="2635">
                  <c:v>0.52700000000000002</c:v>
                </c:pt>
                <c:pt idx="2636">
                  <c:v>0.5272</c:v>
                </c:pt>
                <c:pt idx="2637">
                  <c:v>0.52739999999999998</c:v>
                </c:pt>
                <c:pt idx="2638">
                  <c:v>0.52759999999999996</c:v>
                </c:pt>
                <c:pt idx="2639">
                  <c:v>0.52780000000000005</c:v>
                </c:pt>
                <c:pt idx="2640">
                  <c:v>0.52800000000000002</c:v>
                </c:pt>
                <c:pt idx="2641">
                  <c:v>0.5282</c:v>
                </c:pt>
                <c:pt idx="2642">
                  <c:v>0.52839999999999998</c:v>
                </c:pt>
                <c:pt idx="2643">
                  <c:v>0.52859999999999996</c:v>
                </c:pt>
                <c:pt idx="2644">
                  <c:v>0.52880000000000005</c:v>
                </c:pt>
                <c:pt idx="2645">
                  <c:v>0.52900000000000003</c:v>
                </c:pt>
                <c:pt idx="2646">
                  <c:v>0.5292</c:v>
                </c:pt>
                <c:pt idx="2647">
                  <c:v>0.52939999999999998</c:v>
                </c:pt>
                <c:pt idx="2648">
                  <c:v>0.52959999999999996</c:v>
                </c:pt>
                <c:pt idx="2649">
                  <c:v>0.52980000000000005</c:v>
                </c:pt>
                <c:pt idx="2650">
                  <c:v>0.53</c:v>
                </c:pt>
                <c:pt idx="2651">
                  <c:v>0.5302</c:v>
                </c:pt>
                <c:pt idx="2652">
                  <c:v>0.53039999999999998</c:v>
                </c:pt>
                <c:pt idx="2653">
                  <c:v>0.53059999999999996</c:v>
                </c:pt>
                <c:pt idx="2654">
                  <c:v>0.53080000000000005</c:v>
                </c:pt>
                <c:pt idx="2655">
                  <c:v>0.53100000000000003</c:v>
                </c:pt>
                <c:pt idx="2656">
                  <c:v>0.53120000000000001</c:v>
                </c:pt>
                <c:pt idx="2657">
                  <c:v>0.53139999999999998</c:v>
                </c:pt>
                <c:pt idx="2658">
                  <c:v>0.53159999999999996</c:v>
                </c:pt>
                <c:pt idx="2659">
                  <c:v>0.53180000000000005</c:v>
                </c:pt>
                <c:pt idx="2660">
                  <c:v>0.53200000000000003</c:v>
                </c:pt>
                <c:pt idx="2661">
                  <c:v>0.53220000000000001</c:v>
                </c:pt>
                <c:pt idx="2662">
                  <c:v>0.53239999999999998</c:v>
                </c:pt>
                <c:pt idx="2663">
                  <c:v>0.53259999999999996</c:v>
                </c:pt>
                <c:pt idx="2664">
                  <c:v>0.53280000000000005</c:v>
                </c:pt>
                <c:pt idx="2665">
                  <c:v>0.53300000000000003</c:v>
                </c:pt>
                <c:pt idx="2666">
                  <c:v>0.53320000000000001</c:v>
                </c:pt>
                <c:pt idx="2667">
                  <c:v>0.53339999999999999</c:v>
                </c:pt>
                <c:pt idx="2668">
                  <c:v>0.53359999999999996</c:v>
                </c:pt>
                <c:pt idx="2669">
                  <c:v>0.53380000000000005</c:v>
                </c:pt>
                <c:pt idx="2670">
                  <c:v>0.53400000000000003</c:v>
                </c:pt>
                <c:pt idx="2671">
                  <c:v>0.53420000000000001</c:v>
                </c:pt>
                <c:pt idx="2672">
                  <c:v>0.53439999999999999</c:v>
                </c:pt>
                <c:pt idx="2673">
                  <c:v>0.53459999999999996</c:v>
                </c:pt>
                <c:pt idx="2674">
                  <c:v>0.53480000000000005</c:v>
                </c:pt>
                <c:pt idx="2675">
                  <c:v>0.53500000000000003</c:v>
                </c:pt>
                <c:pt idx="2676">
                  <c:v>0.53520000000000001</c:v>
                </c:pt>
                <c:pt idx="2677">
                  <c:v>0.53539999999999999</c:v>
                </c:pt>
                <c:pt idx="2678">
                  <c:v>0.53559999999999997</c:v>
                </c:pt>
                <c:pt idx="2679">
                  <c:v>0.53580000000000005</c:v>
                </c:pt>
                <c:pt idx="2680">
                  <c:v>0.53600000000000003</c:v>
                </c:pt>
                <c:pt idx="2681">
                  <c:v>0.53620000000000001</c:v>
                </c:pt>
                <c:pt idx="2682">
                  <c:v>0.53639999999999999</c:v>
                </c:pt>
                <c:pt idx="2683">
                  <c:v>0.53659999999999997</c:v>
                </c:pt>
                <c:pt idx="2684">
                  <c:v>0.53680000000000005</c:v>
                </c:pt>
                <c:pt idx="2685">
                  <c:v>0.53700000000000003</c:v>
                </c:pt>
                <c:pt idx="2686">
                  <c:v>0.53720000000000001</c:v>
                </c:pt>
                <c:pt idx="2687">
                  <c:v>0.53739999999999999</c:v>
                </c:pt>
                <c:pt idx="2688">
                  <c:v>0.53759999999999997</c:v>
                </c:pt>
                <c:pt idx="2689">
                  <c:v>0.53779999999999994</c:v>
                </c:pt>
                <c:pt idx="2690">
                  <c:v>0.53800000000000003</c:v>
                </c:pt>
                <c:pt idx="2691">
                  <c:v>0.53820000000000001</c:v>
                </c:pt>
                <c:pt idx="2692">
                  <c:v>0.53839999999999999</c:v>
                </c:pt>
                <c:pt idx="2693">
                  <c:v>0.53859999999999997</c:v>
                </c:pt>
                <c:pt idx="2694">
                  <c:v>0.53879999999999995</c:v>
                </c:pt>
                <c:pt idx="2695">
                  <c:v>0.53900000000000003</c:v>
                </c:pt>
                <c:pt idx="2696">
                  <c:v>0.53920000000000001</c:v>
                </c:pt>
                <c:pt idx="2697">
                  <c:v>0.53939999999999999</c:v>
                </c:pt>
                <c:pt idx="2698">
                  <c:v>0.53959999999999997</c:v>
                </c:pt>
                <c:pt idx="2699">
                  <c:v>0.53979999999999995</c:v>
                </c:pt>
                <c:pt idx="2700">
                  <c:v>0.54</c:v>
                </c:pt>
                <c:pt idx="2701">
                  <c:v>0.54020000000000001</c:v>
                </c:pt>
                <c:pt idx="2702">
                  <c:v>0.54039999999999999</c:v>
                </c:pt>
                <c:pt idx="2703">
                  <c:v>0.54059999999999997</c:v>
                </c:pt>
                <c:pt idx="2704">
                  <c:v>0.54079999999999995</c:v>
                </c:pt>
                <c:pt idx="2705">
                  <c:v>0.54100000000000004</c:v>
                </c:pt>
                <c:pt idx="2706">
                  <c:v>0.54120000000000001</c:v>
                </c:pt>
                <c:pt idx="2707">
                  <c:v>0.54139999999999999</c:v>
                </c:pt>
                <c:pt idx="2708">
                  <c:v>0.54159999999999997</c:v>
                </c:pt>
                <c:pt idx="2709">
                  <c:v>0.54179999999999995</c:v>
                </c:pt>
                <c:pt idx="2710">
                  <c:v>0.54200000000000004</c:v>
                </c:pt>
                <c:pt idx="2711">
                  <c:v>0.54220000000000002</c:v>
                </c:pt>
                <c:pt idx="2712">
                  <c:v>0.54239999999999999</c:v>
                </c:pt>
                <c:pt idx="2713">
                  <c:v>0.54259999999999997</c:v>
                </c:pt>
                <c:pt idx="2714">
                  <c:v>0.54279999999999995</c:v>
                </c:pt>
                <c:pt idx="2715">
                  <c:v>0.54300000000000004</c:v>
                </c:pt>
                <c:pt idx="2716">
                  <c:v>0.54320000000000002</c:v>
                </c:pt>
                <c:pt idx="2717">
                  <c:v>0.54339999999999999</c:v>
                </c:pt>
                <c:pt idx="2718">
                  <c:v>0.54359999999999997</c:v>
                </c:pt>
                <c:pt idx="2719">
                  <c:v>0.54379999999999995</c:v>
                </c:pt>
                <c:pt idx="2720">
                  <c:v>0.54400000000000004</c:v>
                </c:pt>
                <c:pt idx="2721">
                  <c:v>0.54420000000000002</c:v>
                </c:pt>
                <c:pt idx="2722">
                  <c:v>0.5444</c:v>
                </c:pt>
                <c:pt idx="2723">
                  <c:v>0.54459999999999997</c:v>
                </c:pt>
                <c:pt idx="2724">
                  <c:v>0.54479999999999995</c:v>
                </c:pt>
                <c:pt idx="2725">
                  <c:v>0.54500000000000004</c:v>
                </c:pt>
                <c:pt idx="2726">
                  <c:v>0.54520000000000002</c:v>
                </c:pt>
                <c:pt idx="2727">
                  <c:v>0.5454</c:v>
                </c:pt>
                <c:pt idx="2728">
                  <c:v>0.54559999999999997</c:v>
                </c:pt>
                <c:pt idx="2729">
                  <c:v>0.54579999999999995</c:v>
                </c:pt>
                <c:pt idx="2730">
                  <c:v>0.54600000000000004</c:v>
                </c:pt>
                <c:pt idx="2731">
                  <c:v>0.54620000000000002</c:v>
                </c:pt>
                <c:pt idx="2732">
                  <c:v>0.5464</c:v>
                </c:pt>
                <c:pt idx="2733">
                  <c:v>0.54659999999999997</c:v>
                </c:pt>
                <c:pt idx="2734">
                  <c:v>0.54679999999999995</c:v>
                </c:pt>
                <c:pt idx="2735">
                  <c:v>0.54700000000000004</c:v>
                </c:pt>
                <c:pt idx="2736">
                  <c:v>0.54720000000000002</c:v>
                </c:pt>
                <c:pt idx="2737">
                  <c:v>0.5474</c:v>
                </c:pt>
                <c:pt idx="2738">
                  <c:v>0.54759999999999998</c:v>
                </c:pt>
                <c:pt idx="2739">
                  <c:v>0.54779999999999995</c:v>
                </c:pt>
                <c:pt idx="2740">
                  <c:v>0.54800000000000004</c:v>
                </c:pt>
                <c:pt idx="2741">
                  <c:v>0.54820000000000002</c:v>
                </c:pt>
                <c:pt idx="2742">
                  <c:v>0.5484</c:v>
                </c:pt>
                <c:pt idx="2743">
                  <c:v>0.54859999999999998</c:v>
                </c:pt>
                <c:pt idx="2744">
                  <c:v>0.54879999999999995</c:v>
                </c:pt>
                <c:pt idx="2745">
                  <c:v>0.54900000000000004</c:v>
                </c:pt>
                <c:pt idx="2746">
                  <c:v>0.54920000000000002</c:v>
                </c:pt>
                <c:pt idx="2747">
                  <c:v>0.5494</c:v>
                </c:pt>
                <c:pt idx="2748">
                  <c:v>0.54959999999999998</c:v>
                </c:pt>
                <c:pt idx="2749">
                  <c:v>0.54979999999999996</c:v>
                </c:pt>
                <c:pt idx="2750">
                  <c:v>0.55000000000000004</c:v>
                </c:pt>
                <c:pt idx="2751">
                  <c:v>0.55020000000000002</c:v>
                </c:pt>
                <c:pt idx="2752">
                  <c:v>0.5504</c:v>
                </c:pt>
                <c:pt idx="2753">
                  <c:v>0.55059999999999998</c:v>
                </c:pt>
                <c:pt idx="2754">
                  <c:v>0.55079999999999996</c:v>
                </c:pt>
                <c:pt idx="2755">
                  <c:v>0.55100000000000005</c:v>
                </c:pt>
                <c:pt idx="2756">
                  <c:v>0.55120000000000002</c:v>
                </c:pt>
                <c:pt idx="2757">
                  <c:v>0.5514</c:v>
                </c:pt>
                <c:pt idx="2758">
                  <c:v>0.55159999999999998</c:v>
                </c:pt>
                <c:pt idx="2759">
                  <c:v>0.55179999999999996</c:v>
                </c:pt>
                <c:pt idx="2760">
                  <c:v>0.55200000000000005</c:v>
                </c:pt>
                <c:pt idx="2761">
                  <c:v>0.55220000000000002</c:v>
                </c:pt>
                <c:pt idx="2762">
                  <c:v>0.5524</c:v>
                </c:pt>
                <c:pt idx="2763">
                  <c:v>0.55259999999999998</c:v>
                </c:pt>
                <c:pt idx="2764">
                  <c:v>0.55279999999999996</c:v>
                </c:pt>
                <c:pt idx="2765">
                  <c:v>0.55300000000000005</c:v>
                </c:pt>
                <c:pt idx="2766">
                  <c:v>0.55320000000000003</c:v>
                </c:pt>
                <c:pt idx="2767">
                  <c:v>0.5534</c:v>
                </c:pt>
                <c:pt idx="2768">
                  <c:v>0.55359999999999998</c:v>
                </c:pt>
                <c:pt idx="2769">
                  <c:v>0.55379999999999996</c:v>
                </c:pt>
                <c:pt idx="2770">
                  <c:v>0.55400000000000005</c:v>
                </c:pt>
                <c:pt idx="2771">
                  <c:v>0.55420000000000003</c:v>
                </c:pt>
                <c:pt idx="2772">
                  <c:v>0.5544</c:v>
                </c:pt>
                <c:pt idx="2773">
                  <c:v>0.55459999999999998</c:v>
                </c:pt>
                <c:pt idx="2774">
                  <c:v>0.55479999999999996</c:v>
                </c:pt>
                <c:pt idx="2775">
                  <c:v>0.55500000000000005</c:v>
                </c:pt>
                <c:pt idx="2776">
                  <c:v>0.55520000000000003</c:v>
                </c:pt>
                <c:pt idx="2777">
                  <c:v>0.5554</c:v>
                </c:pt>
                <c:pt idx="2778">
                  <c:v>0.55559999999999998</c:v>
                </c:pt>
                <c:pt idx="2779">
                  <c:v>0.55579999999999996</c:v>
                </c:pt>
                <c:pt idx="2780">
                  <c:v>0.55600000000000005</c:v>
                </c:pt>
                <c:pt idx="2781">
                  <c:v>0.55620000000000003</c:v>
                </c:pt>
                <c:pt idx="2782">
                  <c:v>0.55640000000000001</c:v>
                </c:pt>
                <c:pt idx="2783">
                  <c:v>0.55659999999999998</c:v>
                </c:pt>
                <c:pt idx="2784">
                  <c:v>0.55679999999999996</c:v>
                </c:pt>
                <c:pt idx="2785">
                  <c:v>0.55700000000000005</c:v>
                </c:pt>
                <c:pt idx="2786">
                  <c:v>0.55720000000000003</c:v>
                </c:pt>
                <c:pt idx="2787">
                  <c:v>0.55740000000000001</c:v>
                </c:pt>
                <c:pt idx="2788">
                  <c:v>0.55759999999999998</c:v>
                </c:pt>
                <c:pt idx="2789">
                  <c:v>0.55779999999999996</c:v>
                </c:pt>
                <c:pt idx="2790">
                  <c:v>0.55800000000000005</c:v>
                </c:pt>
                <c:pt idx="2791">
                  <c:v>0.55820000000000003</c:v>
                </c:pt>
                <c:pt idx="2792">
                  <c:v>0.55840000000000001</c:v>
                </c:pt>
                <c:pt idx="2793">
                  <c:v>0.55859999999999999</c:v>
                </c:pt>
                <c:pt idx="2794">
                  <c:v>0.55879999999999996</c:v>
                </c:pt>
                <c:pt idx="2795">
                  <c:v>0.55900000000000005</c:v>
                </c:pt>
                <c:pt idx="2796">
                  <c:v>0.55920000000000003</c:v>
                </c:pt>
                <c:pt idx="2797">
                  <c:v>0.55940000000000001</c:v>
                </c:pt>
                <c:pt idx="2798">
                  <c:v>0.55959999999999999</c:v>
                </c:pt>
                <c:pt idx="2799">
                  <c:v>0.55979999999999996</c:v>
                </c:pt>
                <c:pt idx="2800">
                  <c:v>0.56000000000000005</c:v>
                </c:pt>
                <c:pt idx="2801">
                  <c:v>0.56020000000000003</c:v>
                </c:pt>
                <c:pt idx="2802">
                  <c:v>0.56040000000000001</c:v>
                </c:pt>
                <c:pt idx="2803">
                  <c:v>0.56059999999999999</c:v>
                </c:pt>
                <c:pt idx="2804">
                  <c:v>0.56079999999999997</c:v>
                </c:pt>
                <c:pt idx="2805">
                  <c:v>0.56100000000000005</c:v>
                </c:pt>
                <c:pt idx="2806">
                  <c:v>0.56120000000000003</c:v>
                </c:pt>
                <c:pt idx="2807">
                  <c:v>0.56140000000000001</c:v>
                </c:pt>
                <c:pt idx="2808">
                  <c:v>0.56159999999999999</c:v>
                </c:pt>
                <c:pt idx="2809">
                  <c:v>0.56179999999999997</c:v>
                </c:pt>
                <c:pt idx="2810">
                  <c:v>0.56200000000000006</c:v>
                </c:pt>
                <c:pt idx="2811">
                  <c:v>0.56220000000000003</c:v>
                </c:pt>
                <c:pt idx="2812">
                  <c:v>0.56240000000000001</c:v>
                </c:pt>
                <c:pt idx="2813">
                  <c:v>0.56259999999999999</c:v>
                </c:pt>
                <c:pt idx="2814">
                  <c:v>0.56279999999999997</c:v>
                </c:pt>
                <c:pt idx="2815">
                  <c:v>0.56299999999999994</c:v>
                </c:pt>
                <c:pt idx="2816">
                  <c:v>0.56320000000000003</c:v>
                </c:pt>
                <c:pt idx="2817">
                  <c:v>0.56340000000000001</c:v>
                </c:pt>
                <c:pt idx="2818">
                  <c:v>0.56359999999999999</c:v>
                </c:pt>
                <c:pt idx="2819">
                  <c:v>0.56379999999999997</c:v>
                </c:pt>
                <c:pt idx="2820">
                  <c:v>0.56399999999999995</c:v>
                </c:pt>
                <c:pt idx="2821">
                  <c:v>0.56420000000000003</c:v>
                </c:pt>
                <c:pt idx="2822">
                  <c:v>0.56440000000000001</c:v>
                </c:pt>
                <c:pt idx="2823">
                  <c:v>0.56459999999999999</c:v>
                </c:pt>
                <c:pt idx="2824">
                  <c:v>0.56479999999999997</c:v>
                </c:pt>
                <c:pt idx="2825">
                  <c:v>0.56499999999999995</c:v>
                </c:pt>
                <c:pt idx="2826">
                  <c:v>0.56520000000000004</c:v>
                </c:pt>
                <c:pt idx="2827">
                  <c:v>0.56540000000000001</c:v>
                </c:pt>
                <c:pt idx="2828">
                  <c:v>0.56559999999999999</c:v>
                </c:pt>
                <c:pt idx="2829">
                  <c:v>0.56579999999999997</c:v>
                </c:pt>
                <c:pt idx="2830">
                  <c:v>0.56599999999999995</c:v>
                </c:pt>
                <c:pt idx="2831">
                  <c:v>0.56620000000000004</c:v>
                </c:pt>
                <c:pt idx="2832">
                  <c:v>0.56640000000000001</c:v>
                </c:pt>
                <c:pt idx="2833">
                  <c:v>0.56659999999999999</c:v>
                </c:pt>
                <c:pt idx="2834">
                  <c:v>0.56679999999999997</c:v>
                </c:pt>
                <c:pt idx="2835">
                  <c:v>0.56699999999999995</c:v>
                </c:pt>
                <c:pt idx="2836">
                  <c:v>0.56720000000000004</c:v>
                </c:pt>
                <c:pt idx="2837">
                  <c:v>0.56740000000000002</c:v>
                </c:pt>
                <c:pt idx="2838">
                  <c:v>0.56759999999999999</c:v>
                </c:pt>
                <c:pt idx="2839">
                  <c:v>0.56779999999999997</c:v>
                </c:pt>
                <c:pt idx="2840">
                  <c:v>0.56799999999999995</c:v>
                </c:pt>
                <c:pt idx="2841">
                  <c:v>0.56820000000000004</c:v>
                </c:pt>
                <c:pt idx="2842">
                  <c:v>0.56840000000000002</c:v>
                </c:pt>
                <c:pt idx="2843">
                  <c:v>0.56859999999999999</c:v>
                </c:pt>
                <c:pt idx="2844">
                  <c:v>0.56879999999999997</c:v>
                </c:pt>
                <c:pt idx="2845">
                  <c:v>0.56899999999999995</c:v>
                </c:pt>
                <c:pt idx="2846">
                  <c:v>0.56920000000000004</c:v>
                </c:pt>
                <c:pt idx="2847">
                  <c:v>0.56940000000000002</c:v>
                </c:pt>
                <c:pt idx="2848">
                  <c:v>0.5696</c:v>
                </c:pt>
                <c:pt idx="2849">
                  <c:v>0.56979999999999997</c:v>
                </c:pt>
                <c:pt idx="2850">
                  <c:v>0.56999999999999995</c:v>
                </c:pt>
                <c:pt idx="2851">
                  <c:v>0.57020000000000004</c:v>
                </c:pt>
                <c:pt idx="2852">
                  <c:v>0.57040000000000002</c:v>
                </c:pt>
                <c:pt idx="2853">
                  <c:v>0.5706</c:v>
                </c:pt>
                <c:pt idx="2854">
                  <c:v>0.57079999999999997</c:v>
                </c:pt>
                <c:pt idx="2855">
                  <c:v>0.57099999999999995</c:v>
                </c:pt>
                <c:pt idx="2856">
                  <c:v>0.57120000000000004</c:v>
                </c:pt>
                <c:pt idx="2857">
                  <c:v>0.57140000000000002</c:v>
                </c:pt>
                <c:pt idx="2858">
                  <c:v>0.5716</c:v>
                </c:pt>
                <c:pt idx="2859">
                  <c:v>0.57179999999999997</c:v>
                </c:pt>
                <c:pt idx="2860">
                  <c:v>0.57199999999999995</c:v>
                </c:pt>
                <c:pt idx="2861">
                  <c:v>0.57220000000000004</c:v>
                </c:pt>
                <c:pt idx="2862">
                  <c:v>0.57240000000000002</c:v>
                </c:pt>
                <c:pt idx="2863">
                  <c:v>0.5726</c:v>
                </c:pt>
                <c:pt idx="2864">
                  <c:v>0.57279999999999998</c:v>
                </c:pt>
                <c:pt idx="2865">
                  <c:v>0.57299999999999995</c:v>
                </c:pt>
                <c:pt idx="2866">
                  <c:v>0.57320000000000004</c:v>
                </c:pt>
                <c:pt idx="2867">
                  <c:v>0.57340000000000002</c:v>
                </c:pt>
                <c:pt idx="2868">
                  <c:v>0.5736</c:v>
                </c:pt>
                <c:pt idx="2869">
                  <c:v>0.57379999999999998</c:v>
                </c:pt>
                <c:pt idx="2870">
                  <c:v>0.57399999999999995</c:v>
                </c:pt>
                <c:pt idx="2871">
                  <c:v>0.57420000000000004</c:v>
                </c:pt>
                <c:pt idx="2872">
                  <c:v>0.57440000000000002</c:v>
                </c:pt>
                <c:pt idx="2873">
                  <c:v>0.5746</c:v>
                </c:pt>
                <c:pt idx="2874">
                  <c:v>0.57479999999999998</c:v>
                </c:pt>
                <c:pt idx="2875">
                  <c:v>0.57499999999999996</c:v>
                </c:pt>
                <c:pt idx="2876">
                  <c:v>0.57520000000000004</c:v>
                </c:pt>
                <c:pt idx="2877">
                  <c:v>0.57540000000000002</c:v>
                </c:pt>
                <c:pt idx="2878">
                  <c:v>0.5756</c:v>
                </c:pt>
                <c:pt idx="2879">
                  <c:v>0.57579999999999998</c:v>
                </c:pt>
                <c:pt idx="2880">
                  <c:v>0.57599999999999996</c:v>
                </c:pt>
                <c:pt idx="2881">
                  <c:v>0.57620000000000005</c:v>
                </c:pt>
                <c:pt idx="2882">
                  <c:v>0.57640000000000002</c:v>
                </c:pt>
                <c:pt idx="2883">
                  <c:v>0.5766</c:v>
                </c:pt>
                <c:pt idx="2884">
                  <c:v>0.57679999999999998</c:v>
                </c:pt>
                <c:pt idx="2885">
                  <c:v>0.57699999999999996</c:v>
                </c:pt>
                <c:pt idx="2886">
                  <c:v>0.57720000000000005</c:v>
                </c:pt>
                <c:pt idx="2887">
                  <c:v>0.57740000000000002</c:v>
                </c:pt>
                <c:pt idx="2888">
                  <c:v>0.5776</c:v>
                </c:pt>
                <c:pt idx="2889">
                  <c:v>0.57779999999999998</c:v>
                </c:pt>
                <c:pt idx="2890">
                  <c:v>0.57799999999999996</c:v>
                </c:pt>
                <c:pt idx="2891">
                  <c:v>0.57820000000000005</c:v>
                </c:pt>
                <c:pt idx="2892">
                  <c:v>0.57840000000000003</c:v>
                </c:pt>
                <c:pt idx="2893">
                  <c:v>0.5786</c:v>
                </c:pt>
                <c:pt idx="2894">
                  <c:v>0.57879999999999998</c:v>
                </c:pt>
                <c:pt idx="2895">
                  <c:v>0.57899999999999996</c:v>
                </c:pt>
                <c:pt idx="2896">
                  <c:v>0.57920000000000005</c:v>
                </c:pt>
                <c:pt idx="2897">
                  <c:v>0.57940000000000003</c:v>
                </c:pt>
                <c:pt idx="2898">
                  <c:v>0.5796</c:v>
                </c:pt>
                <c:pt idx="2899">
                  <c:v>0.57979999999999998</c:v>
                </c:pt>
                <c:pt idx="2900">
                  <c:v>0.57999999999999996</c:v>
                </c:pt>
                <c:pt idx="2901">
                  <c:v>0.58020000000000005</c:v>
                </c:pt>
                <c:pt idx="2902">
                  <c:v>0.58040000000000003</c:v>
                </c:pt>
                <c:pt idx="2903">
                  <c:v>0.5806</c:v>
                </c:pt>
                <c:pt idx="2904">
                  <c:v>0.58079999999999998</c:v>
                </c:pt>
                <c:pt idx="2905">
                  <c:v>0.58099999999999996</c:v>
                </c:pt>
                <c:pt idx="2906">
                  <c:v>0.58120000000000005</c:v>
                </c:pt>
                <c:pt idx="2907">
                  <c:v>0.58140000000000003</c:v>
                </c:pt>
                <c:pt idx="2908">
                  <c:v>0.58160000000000001</c:v>
                </c:pt>
                <c:pt idx="2909">
                  <c:v>0.58179999999999998</c:v>
                </c:pt>
                <c:pt idx="2910">
                  <c:v>0.58199999999999996</c:v>
                </c:pt>
                <c:pt idx="2911">
                  <c:v>0.58220000000000005</c:v>
                </c:pt>
                <c:pt idx="2912">
                  <c:v>0.58240000000000003</c:v>
                </c:pt>
                <c:pt idx="2913">
                  <c:v>0.58260000000000001</c:v>
                </c:pt>
                <c:pt idx="2914">
                  <c:v>0.58279999999999998</c:v>
                </c:pt>
                <c:pt idx="2915">
                  <c:v>0.58299999999999996</c:v>
                </c:pt>
                <c:pt idx="2916">
                  <c:v>0.58320000000000005</c:v>
                </c:pt>
                <c:pt idx="2917">
                  <c:v>0.58340000000000003</c:v>
                </c:pt>
                <c:pt idx="2918">
                  <c:v>0.58360000000000001</c:v>
                </c:pt>
                <c:pt idx="2919">
                  <c:v>0.58379999999999999</c:v>
                </c:pt>
                <c:pt idx="2920">
                  <c:v>0.58399999999999996</c:v>
                </c:pt>
                <c:pt idx="2921">
                  <c:v>0.58420000000000005</c:v>
                </c:pt>
                <c:pt idx="2922">
                  <c:v>0.58440000000000003</c:v>
                </c:pt>
                <c:pt idx="2923">
                  <c:v>0.58460000000000001</c:v>
                </c:pt>
                <c:pt idx="2924">
                  <c:v>0.58479999999999999</c:v>
                </c:pt>
                <c:pt idx="2925">
                  <c:v>0.58499999999999996</c:v>
                </c:pt>
                <c:pt idx="2926">
                  <c:v>0.58520000000000005</c:v>
                </c:pt>
                <c:pt idx="2927">
                  <c:v>0.58540000000000003</c:v>
                </c:pt>
                <c:pt idx="2928">
                  <c:v>0.58560000000000001</c:v>
                </c:pt>
                <c:pt idx="2929">
                  <c:v>0.58579999999999999</c:v>
                </c:pt>
                <c:pt idx="2930">
                  <c:v>0.58599999999999997</c:v>
                </c:pt>
                <c:pt idx="2931">
                  <c:v>0.58620000000000005</c:v>
                </c:pt>
                <c:pt idx="2932">
                  <c:v>0.58640000000000003</c:v>
                </c:pt>
                <c:pt idx="2933">
                  <c:v>0.58660000000000001</c:v>
                </c:pt>
                <c:pt idx="2934">
                  <c:v>0.58679999999999999</c:v>
                </c:pt>
                <c:pt idx="2935">
                  <c:v>0.58699999999999997</c:v>
                </c:pt>
                <c:pt idx="2936">
                  <c:v>0.58720000000000006</c:v>
                </c:pt>
                <c:pt idx="2937">
                  <c:v>0.58740000000000003</c:v>
                </c:pt>
                <c:pt idx="2938">
                  <c:v>0.58760000000000001</c:v>
                </c:pt>
                <c:pt idx="2939">
                  <c:v>0.58779999999999999</c:v>
                </c:pt>
                <c:pt idx="2940">
                  <c:v>0.58799999999999997</c:v>
                </c:pt>
                <c:pt idx="2941">
                  <c:v>0.58819999999999995</c:v>
                </c:pt>
                <c:pt idx="2942">
                  <c:v>0.58840000000000003</c:v>
                </c:pt>
                <c:pt idx="2943">
                  <c:v>0.58860000000000001</c:v>
                </c:pt>
                <c:pt idx="2944">
                  <c:v>0.58879999999999999</c:v>
                </c:pt>
                <c:pt idx="2945">
                  <c:v>0.58899999999999997</c:v>
                </c:pt>
                <c:pt idx="2946">
                  <c:v>0.58919999999999995</c:v>
                </c:pt>
                <c:pt idx="2947">
                  <c:v>0.58940000000000003</c:v>
                </c:pt>
                <c:pt idx="2948">
                  <c:v>0.58960000000000001</c:v>
                </c:pt>
                <c:pt idx="2949">
                  <c:v>0.58979999999999999</c:v>
                </c:pt>
                <c:pt idx="2950">
                  <c:v>0.59</c:v>
                </c:pt>
                <c:pt idx="2951">
                  <c:v>0.59019999999999995</c:v>
                </c:pt>
                <c:pt idx="2952">
                  <c:v>0.59040000000000004</c:v>
                </c:pt>
                <c:pt idx="2953">
                  <c:v>0.59060000000000001</c:v>
                </c:pt>
                <c:pt idx="2954">
                  <c:v>0.59079999999999999</c:v>
                </c:pt>
                <c:pt idx="2955">
                  <c:v>0.59099999999999997</c:v>
                </c:pt>
                <c:pt idx="2956">
                  <c:v>0.59119999999999995</c:v>
                </c:pt>
                <c:pt idx="2957">
                  <c:v>0.59140000000000004</c:v>
                </c:pt>
                <c:pt idx="2958">
                  <c:v>0.59160000000000001</c:v>
                </c:pt>
                <c:pt idx="2959">
                  <c:v>0.59179999999999999</c:v>
                </c:pt>
                <c:pt idx="2960">
                  <c:v>0.59199999999999997</c:v>
                </c:pt>
                <c:pt idx="2961">
                  <c:v>0.59219999999999995</c:v>
                </c:pt>
                <c:pt idx="2962">
                  <c:v>0.59240000000000004</c:v>
                </c:pt>
                <c:pt idx="2963">
                  <c:v>0</c:v>
                </c:pt>
                <c:pt idx="2964">
                  <c:v>0</c:v>
                </c:pt>
                <c:pt idx="2965">
                  <c:v>0</c:v>
                </c:pt>
                <c:pt idx="2966">
                  <c:v>0</c:v>
                </c:pt>
              </c:numCache>
            </c:numRef>
          </c:xVal>
          <c:yVal>
            <c:numRef>
              <c:f>Sheet1!$D$2:$D$2968</c:f>
              <c:numCache>
                <c:formatCode>General</c:formatCode>
                <c:ptCount val="2967"/>
                <c:pt idx="0">
                  <c:v>9.9969560000000008</c:v>
                </c:pt>
                <c:pt idx="1">
                  <c:v>9.9969560000000008</c:v>
                </c:pt>
                <c:pt idx="2">
                  <c:v>9.9987870000000001</c:v>
                </c:pt>
                <c:pt idx="3">
                  <c:v>9.9975660000000008</c:v>
                </c:pt>
                <c:pt idx="4">
                  <c:v>9.9945140000000006</c:v>
                </c:pt>
                <c:pt idx="5">
                  <c:v>9.9963460000000008</c:v>
                </c:pt>
                <c:pt idx="6">
                  <c:v>9.9993970000000001</c:v>
                </c:pt>
                <c:pt idx="7">
                  <c:v>9.9920729999999995</c:v>
                </c:pt>
                <c:pt idx="8">
                  <c:v>9.9957349999999998</c:v>
                </c:pt>
                <c:pt idx="9">
                  <c:v>9.9981770000000001</c:v>
                </c:pt>
                <c:pt idx="10">
                  <c:v>9.9896320000000003</c:v>
                </c:pt>
                <c:pt idx="11">
                  <c:v>9.9993970000000001</c:v>
                </c:pt>
                <c:pt idx="12">
                  <c:v>9.9963460000000008</c:v>
                </c:pt>
                <c:pt idx="13">
                  <c:v>9.9993970000000001</c:v>
                </c:pt>
                <c:pt idx="14">
                  <c:v>9.9951249999999998</c:v>
                </c:pt>
                <c:pt idx="15">
                  <c:v>9.9945140000000006</c:v>
                </c:pt>
                <c:pt idx="16">
                  <c:v>9.9981770000000001</c:v>
                </c:pt>
                <c:pt idx="17">
                  <c:v>9.9896320000000003</c:v>
                </c:pt>
                <c:pt idx="18">
                  <c:v>9.9993970000000001</c:v>
                </c:pt>
                <c:pt idx="19">
                  <c:v>9.9920729999999995</c:v>
                </c:pt>
                <c:pt idx="20">
                  <c:v>9.9945140000000006</c:v>
                </c:pt>
                <c:pt idx="21">
                  <c:v>9.9963460000000008</c:v>
                </c:pt>
                <c:pt idx="22">
                  <c:v>9.9957349999999998</c:v>
                </c:pt>
                <c:pt idx="23">
                  <c:v>9.9975660000000008</c:v>
                </c:pt>
                <c:pt idx="24">
                  <c:v>9.9981770000000001</c:v>
                </c:pt>
                <c:pt idx="25">
                  <c:v>9.9963460000000008</c:v>
                </c:pt>
                <c:pt idx="26">
                  <c:v>9.9951249999999998</c:v>
                </c:pt>
                <c:pt idx="27">
                  <c:v>9.9981770000000001</c:v>
                </c:pt>
                <c:pt idx="28">
                  <c:v>9.9945140000000006</c:v>
                </c:pt>
                <c:pt idx="29">
                  <c:v>9.9969560000000008</c:v>
                </c:pt>
                <c:pt idx="30">
                  <c:v>9.9987870000000001</c:v>
                </c:pt>
                <c:pt idx="31">
                  <c:v>9.9914629999999995</c:v>
                </c:pt>
                <c:pt idx="32">
                  <c:v>9.9932940000000006</c:v>
                </c:pt>
                <c:pt idx="33">
                  <c:v>9.9945140000000006</c:v>
                </c:pt>
                <c:pt idx="34">
                  <c:v>9.9975660000000008</c:v>
                </c:pt>
                <c:pt idx="35">
                  <c:v>9.9908520000000003</c:v>
                </c:pt>
                <c:pt idx="36">
                  <c:v>9.9987870000000001</c:v>
                </c:pt>
                <c:pt idx="37">
                  <c:v>9.9957349999999998</c:v>
                </c:pt>
                <c:pt idx="38">
                  <c:v>9.9981770000000001</c:v>
                </c:pt>
                <c:pt idx="39">
                  <c:v>9.9939040000000006</c:v>
                </c:pt>
                <c:pt idx="40">
                  <c:v>9.9975660000000008</c:v>
                </c:pt>
                <c:pt idx="41">
                  <c:v>9.9945140000000006</c:v>
                </c:pt>
                <c:pt idx="42">
                  <c:v>9.9896320000000003</c:v>
                </c:pt>
                <c:pt idx="43">
                  <c:v>9.9981770000000001</c:v>
                </c:pt>
                <c:pt idx="44">
                  <c:v>9.9981770000000001</c:v>
                </c:pt>
                <c:pt idx="45">
                  <c:v>9.9939040000000006</c:v>
                </c:pt>
                <c:pt idx="46">
                  <c:v>10.001839</c:v>
                </c:pt>
                <c:pt idx="47">
                  <c:v>9.9908520000000003</c:v>
                </c:pt>
                <c:pt idx="48">
                  <c:v>9.9981770000000001</c:v>
                </c:pt>
                <c:pt idx="49">
                  <c:v>9.9969560000000008</c:v>
                </c:pt>
                <c:pt idx="50">
                  <c:v>10.009162999999999</c:v>
                </c:pt>
                <c:pt idx="51">
                  <c:v>10.000007999999999</c:v>
                </c:pt>
                <c:pt idx="52">
                  <c:v>9.9975660000000008</c:v>
                </c:pt>
                <c:pt idx="53">
                  <c:v>9.9896320000000003</c:v>
                </c:pt>
                <c:pt idx="54">
                  <c:v>10.000007999999999</c:v>
                </c:pt>
                <c:pt idx="55">
                  <c:v>9.9920729999999995</c:v>
                </c:pt>
                <c:pt idx="56">
                  <c:v>9.9957349999999998</c:v>
                </c:pt>
                <c:pt idx="57">
                  <c:v>9.9878009999999993</c:v>
                </c:pt>
                <c:pt idx="58">
                  <c:v>10.008552999999999</c:v>
                </c:pt>
                <c:pt idx="59">
                  <c:v>9.9981770000000001</c:v>
                </c:pt>
                <c:pt idx="60">
                  <c:v>9.9987870000000001</c:v>
                </c:pt>
                <c:pt idx="61">
                  <c:v>10.000007999999999</c:v>
                </c:pt>
                <c:pt idx="62">
                  <c:v>9.9981770000000001</c:v>
                </c:pt>
                <c:pt idx="63">
                  <c:v>9.9975660000000008</c:v>
                </c:pt>
                <c:pt idx="64">
                  <c:v>9.9993970000000001</c:v>
                </c:pt>
                <c:pt idx="65">
                  <c:v>9.9926829999999995</c:v>
                </c:pt>
                <c:pt idx="66">
                  <c:v>9.9932940000000006</c:v>
                </c:pt>
                <c:pt idx="67">
                  <c:v>9.9920729999999995</c:v>
                </c:pt>
                <c:pt idx="68">
                  <c:v>9.9926829999999995</c:v>
                </c:pt>
                <c:pt idx="69">
                  <c:v>9.9957349999999998</c:v>
                </c:pt>
                <c:pt idx="70">
                  <c:v>9.9957349999999998</c:v>
                </c:pt>
                <c:pt idx="71">
                  <c:v>9.9975660000000008</c:v>
                </c:pt>
                <c:pt idx="72">
                  <c:v>9.9963460000000008</c:v>
                </c:pt>
                <c:pt idx="73">
                  <c:v>9.9993970000000001</c:v>
                </c:pt>
                <c:pt idx="74">
                  <c:v>9.9957349999999998</c:v>
                </c:pt>
                <c:pt idx="75">
                  <c:v>9.9945140000000006</c:v>
                </c:pt>
                <c:pt idx="76">
                  <c:v>10.007332</c:v>
                </c:pt>
                <c:pt idx="77">
                  <c:v>9.9963460000000008</c:v>
                </c:pt>
                <c:pt idx="78">
                  <c:v>10.000007999999999</c:v>
                </c:pt>
                <c:pt idx="79">
                  <c:v>9.9896320000000003</c:v>
                </c:pt>
                <c:pt idx="80">
                  <c:v>9.9969560000000008</c:v>
                </c:pt>
                <c:pt idx="81">
                  <c:v>9.9951249999999998</c:v>
                </c:pt>
                <c:pt idx="82">
                  <c:v>9.9932940000000006</c:v>
                </c:pt>
                <c:pt idx="83">
                  <c:v>10.00367</c:v>
                </c:pt>
                <c:pt idx="84">
                  <c:v>10.002449</c:v>
                </c:pt>
                <c:pt idx="85">
                  <c:v>9.9963460000000008</c:v>
                </c:pt>
                <c:pt idx="86">
                  <c:v>9.9926829999999995</c:v>
                </c:pt>
                <c:pt idx="87">
                  <c:v>9.9945140000000006</c:v>
                </c:pt>
                <c:pt idx="88">
                  <c:v>9.9981770000000001</c:v>
                </c:pt>
                <c:pt idx="89">
                  <c:v>9.9981770000000001</c:v>
                </c:pt>
                <c:pt idx="90">
                  <c:v>9.9963460000000008</c:v>
                </c:pt>
                <c:pt idx="91">
                  <c:v>10.001227999999999</c:v>
                </c:pt>
                <c:pt idx="92">
                  <c:v>9.98597</c:v>
                </c:pt>
                <c:pt idx="93">
                  <c:v>9.9920729999999995</c:v>
                </c:pt>
                <c:pt idx="94">
                  <c:v>9.9890209999999993</c:v>
                </c:pt>
                <c:pt idx="95">
                  <c:v>9.9884109999999993</c:v>
                </c:pt>
                <c:pt idx="96">
                  <c:v>9.9957349999999998</c:v>
                </c:pt>
                <c:pt idx="97">
                  <c:v>9.9841379999999997</c:v>
                </c:pt>
                <c:pt idx="98">
                  <c:v>9.9926829999999995</c:v>
                </c:pt>
                <c:pt idx="99">
                  <c:v>9.9896320000000003</c:v>
                </c:pt>
                <c:pt idx="100">
                  <c:v>9.9969560000000008</c:v>
                </c:pt>
                <c:pt idx="101">
                  <c:v>9.9926829999999995</c:v>
                </c:pt>
                <c:pt idx="102">
                  <c:v>9.9981770000000001</c:v>
                </c:pt>
                <c:pt idx="103">
                  <c:v>9.9963460000000008</c:v>
                </c:pt>
                <c:pt idx="104">
                  <c:v>9.9945140000000006</c:v>
                </c:pt>
                <c:pt idx="105">
                  <c:v>9.9920729999999995</c:v>
                </c:pt>
                <c:pt idx="106">
                  <c:v>9.9981770000000001</c:v>
                </c:pt>
                <c:pt idx="107">
                  <c:v>9.9969560000000008</c:v>
                </c:pt>
                <c:pt idx="108">
                  <c:v>9.9969560000000008</c:v>
                </c:pt>
                <c:pt idx="109">
                  <c:v>10.001227999999999</c:v>
                </c:pt>
                <c:pt idx="110">
                  <c:v>9.9853590000000008</c:v>
                </c:pt>
                <c:pt idx="111">
                  <c:v>9.9945140000000006</c:v>
                </c:pt>
                <c:pt idx="112">
                  <c:v>9.9932940000000006</c:v>
                </c:pt>
                <c:pt idx="113">
                  <c:v>9.9914629999999995</c:v>
                </c:pt>
                <c:pt idx="114">
                  <c:v>9.9926829999999995</c:v>
                </c:pt>
                <c:pt idx="115">
                  <c:v>9.9926829999999995</c:v>
                </c:pt>
                <c:pt idx="116">
                  <c:v>9.9993970000000001</c:v>
                </c:pt>
                <c:pt idx="117">
                  <c:v>9.9939040000000006</c:v>
                </c:pt>
                <c:pt idx="118">
                  <c:v>9.9902420000000003</c:v>
                </c:pt>
                <c:pt idx="119">
                  <c:v>9.9957349999999998</c:v>
                </c:pt>
                <c:pt idx="120">
                  <c:v>9.9993970000000001</c:v>
                </c:pt>
                <c:pt idx="121">
                  <c:v>9.9951249999999998</c:v>
                </c:pt>
                <c:pt idx="122">
                  <c:v>9.9975660000000008</c:v>
                </c:pt>
                <c:pt idx="123">
                  <c:v>9.9993970000000001</c:v>
                </c:pt>
                <c:pt idx="124">
                  <c:v>9.9939040000000006</c:v>
                </c:pt>
                <c:pt idx="125">
                  <c:v>10.00428</c:v>
                </c:pt>
                <c:pt idx="126">
                  <c:v>9.9945140000000006</c:v>
                </c:pt>
                <c:pt idx="127">
                  <c:v>9.9920729999999995</c:v>
                </c:pt>
                <c:pt idx="128">
                  <c:v>9.9939040000000006</c:v>
                </c:pt>
                <c:pt idx="129">
                  <c:v>9.9908520000000003</c:v>
                </c:pt>
                <c:pt idx="130">
                  <c:v>9.9926829999999995</c:v>
                </c:pt>
                <c:pt idx="131">
                  <c:v>9.9993970000000001</c:v>
                </c:pt>
                <c:pt idx="132">
                  <c:v>9.9957349999999998</c:v>
                </c:pt>
                <c:pt idx="133">
                  <c:v>9.9963460000000008</c:v>
                </c:pt>
                <c:pt idx="134">
                  <c:v>9.9951249999999998</c:v>
                </c:pt>
                <c:pt idx="135">
                  <c:v>9.9896320000000003</c:v>
                </c:pt>
                <c:pt idx="136">
                  <c:v>9.9963460000000008</c:v>
                </c:pt>
                <c:pt idx="137">
                  <c:v>9.9945140000000006</c:v>
                </c:pt>
                <c:pt idx="138">
                  <c:v>9.9987870000000001</c:v>
                </c:pt>
                <c:pt idx="139">
                  <c:v>9.9981770000000001</c:v>
                </c:pt>
                <c:pt idx="140">
                  <c:v>9.9987870000000001</c:v>
                </c:pt>
                <c:pt idx="141">
                  <c:v>9.9993970000000001</c:v>
                </c:pt>
                <c:pt idx="142">
                  <c:v>9.9951249999999998</c:v>
                </c:pt>
                <c:pt idx="143">
                  <c:v>9.9993970000000001</c:v>
                </c:pt>
                <c:pt idx="144">
                  <c:v>9.9957349999999998</c:v>
                </c:pt>
                <c:pt idx="145">
                  <c:v>9.9945140000000006</c:v>
                </c:pt>
                <c:pt idx="146">
                  <c:v>9.9932940000000006</c:v>
                </c:pt>
                <c:pt idx="147">
                  <c:v>9.9945140000000006</c:v>
                </c:pt>
                <c:pt idx="148">
                  <c:v>9.9926829999999995</c:v>
                </c:pt>
                <c:pt idx="149">
                  <c:v>9.9981770000000001</c:v>
                </c:pt>
                <c:pt idx="150">
                  <c:v>10.010384</c:v>
                </c:pt>
                <c:pt idx="151">
                  <c:v>9.9939040000000006</c:v>
                </c:pt>
                <c:pt idx="152">
                  <c:v>9.9951249999999998</c:v>
                </c:pt>
                <c:pt idx="153">
                  <c:v>10.000007999999999</c:v>
                </c:pt>
                <c:pt idx="154">
                  <c:v>9.9963460000000008</c:v>
                </c:pt>
                <c:pt idx="155">
                  <c:v>10.000007999999999</c:v>
                </c:pt>
                <c:pt idx="156">
                  <c:v>9.9945140000000006</c:v>
                </c:pt>
                <c:pt idx="157">
                  <c:v>9.9963460000000008</c:v>
                </c:pt>
                <c:pt idx="158">
                  <c:v>9.9957349999999998</c:v>
                </c:pt>
                <c:pt idx="159">
                  <c:v>9.9951249999999998</c:v>
                </c:pt>
                <c:pt idx="160">
                  <c:v>9.9987870000000001</c:v>
                </c:pt>
                <c:pt idx="161">
                  <c:v>9.9939040000000006</c:v>
                </c:pt>
                <c:pt idx="162">
                  <c:v>9.9951249999999998</c:v>
                </c:pt>
                <c:pt idx="163">
                  <c:v>9.9957349999999998</c:v>
                </c:pt>
                <c:pt idx="164">
                  <c:v>9.9981770000000001</c:v>
                </c:pt>
                <c:pt idx="165">
                  <c:v>9.9890209999999993</c:v>
                </c:pt>
                <c:pt idx="166">
                  <c:v>9.9932940000000006</c:v>
                </c:pt>
                <c:pt idx="167">
                  <c:v>9.9951249999999998</c:v>
                </c:pt>
                <c:pt idx="168">
                  <c:v>9.9926829999999995</c:v>
                </c:pt>
                <c:pt idx="169">
                  <c:v>9.9975660000000008</c:v>
                </c:pt>
                <c:pt idx="170">
                  <c:v>9.9957349999999998</c:v>
                </c:pt>
                <c:pt idx="171">
                  <c:v>9.9932940000000006</c:v>
                </c:pt>
                <c:pt idx="172">
                  <c:v>9.9975660000000008</c:v>
                </c:pt>
                <c:pt idx="173">
                  <c:v>9.9890209999999993</c:v>
                </c:pt>
                <c:pt idx="174">
                  <c:v>9.9993970000000001</c:v>
                </c:pt>
                <c:pt idx="175">
                  <c:v>9.9884109999999993</c:v>
                </c:pt>
                <c:pt idx="176">
                  <c:v>9.9969560000000008</c:v>
                </c:pt>
                <c:pt idx="177">
                  <c:v>9.9914629999999995</c:v>
                </c:pt>
                <c:pt idx="178">
                  <c:v>9.98658</c:v>
                </c:pt>
                <c:pt idx="179">
                  <c:v>9.9939040000000006</c:v>
                </c:pt>
                <c:pt idx="180">
                  <c:v>9.9920729999999995</c:v>
                </c:pt>
                <c:pt idx="181">
                  <c:v>9.9914629999999995</c:v>
                </c:pt>
                <c:pt idx="182">
                  <c:v>9.9939040000000006</c:v>
                </c:pt>
                <c:pt idx="183">
                  <c:v>9.9969560000000008</c:v>
                </c:pt>
                <c:pt idx="184">
                  <c:v>9.9981770000000001</c:v>
                </c:pt>
                <c:pt idx="185">
                  <c:v>9.9939040000000006</c:v>
                </c:pt>
                <c:pt idx="186">
                  <c:v>9.9914629999999995</c:v>
                </c:pt>
                <c:pt idx="187">
                  <c:v>9.9932940000000006</c:v>
                </c:pt>
                <c:pt idx="188">
                  <c:v>9.9969560000000008</c:v>
                </c:pt>
                <c:pt idx="189">
                  <c:v>9.9878009999999993</c:v>
                </c:pt>
                <c:pt idx="190">
                  <c:v>9.9963460000000008</c:v>
                </c:pt>
                <c:pt idx="191">
                  <c:v>9.9939040000000006</c:v>
                </c:pt>
                <c:pt idx="192">
                  <c:v>9.98719</c:v>
                </c:pt>
                <c:pt idx="193">
                  <c:v>9.9932940000000006</c:v>
                </c:pt>
                <c:pt idx="194">
                  <c:v>9.9969560000000008</c:v>
                </c:pt>
                <c:pt idx="195">
                  <c:v>9.9920729999999995</c:v>
                </c:pt>
                <c:pt idx="196">
                  <c:v>9.9914629999999995</c:v>
                </c:pt>
                <c:pt idx="197">
                  <c:v>9.9957349999999998</c:v>
                </c:pt>
                <c:pt idx="198">
                  <c:v>9.9902420000000003</c:v>
                </c:pt>
                <c:pt idx="199">
                  <c:v>9.9920729999999995</c:v>
                </c:pt>
                <c:pt idx="200">
                  <c:v>10.000007999999999</c:v>
                </c:pt>
                <c:pt idx="201">
                  <c:v>9.9920729999999995</c:v>
                </c:pt>
                <c:pt idx="202">
                  <c:v>9.98719</c:v>
                </c:pt>
                <c:pt idx="203">
                  <c:v>9.9749829999999999</c:v>
                </c:pt>
                <c:pt idx="204">
                  <c:v>9.9963460000000008</c:v>
                </c:pt>
                <c:pt idx="205">
                  <c:v>9.9926829999999995</c:v>
                </c:pt>
                <c:pt idx="206">
                  <c:v>9.9926829999999995</c:v>
                </c:pt>
                <c:pt idx="207">
                  <c:v>9.9987870000000001</c:v>
                </c:pt>
                <c:pt idx="208">
                  <c:v>9.9926829999999995</c:v>
                </c:pt>
                <c:pt idx="209">
                  <c:v>9.9896320000000003</c:v>
                </c:pt>
                <c:pt idx="210">
                  <c:v>9.9896320000000003</c:v>
                </c:pt>
                <c:pt idx="211">
                  <c:v>9.9920729999999995</c:v>
                </c:pt>
                <c:pt idx="212">
                  <c:v>9.9914629999999995</c:v>
                </c:pt>
                <c:pt idx="213">
                  <c:v>9.98719</c:v>
                </c:pt>
                <c:pt idx="214">
                  <c:v>9.9890209999999993</c:v>
                </c:pt>
                <c:pt idx="215">
                  <c:v>9.9853590000000008</c:v>
                </c:pt>
                <c:pt idx="216">
                  <c:v>9.9853590000000008</c:v>
                </c:pt>
                <c:pt idx="217">
                  <c:v>9.98597</c:v>
                </c:pt>
                <c:pt idx="218">
                  <c:v>9.9853590000000008</c:v>
                </c:pt>
                <c:pt idx="219">
                  <c:v>9.9798659999999995</c:v>
                </c:pt>
                <c:pt idx="220">
                  <c:v>9.9847490000000008</c:v>
                </c:pt>
                <c:pt idx="221">
                  <c:v>9.98719</c:v>
                </c:pt>
                <c:pt idx="222">
                  <c:v>9.98719</c:v>
                </c:pt>
                <c:pt idx="223">
                  <c:v>9.9841379999999997</c:v>
                </c:pt>
                <c:pt idx="224">
                  <c:v>9.9847490000000008</c:v>
                </c:pt>
                <c:pt idx="225">
                  <c:v>9.9835279999999997</c:v>
                </c:pt>
                <c:pt idx="226">
                  <c:v>9.9749829999999999</c:v>
                </c:pt>
                <c:pt idx="227">
                  <c:v>9.9853590000000008</c:v>
                </c:pt>
                <c:pt idx="228">
                  <c:v>9.9823070000000005</c:v>
                </c:pt>
                <c:pt idx="229">
                  <c:v>9.9798659999999995</c:v>
                </c:pt>
                <c:pt idx="230">
                  <c:v>9.9792559999999995</c:v>
                </c:pt>
                <c:pt idx="231">
                  <c:v>9.9731520000000007</c:v>
                </c:pt>
                <c:pt idx="232">
                  <c:v>9.9841379999999997</c:v>
                </c:pt>
                <c:pt idx="233">
                  <c:v>9.9774250000000002</c:v>
                </c:pt>
                <c:pt idx="234">
                  <c:v>9.9768139999999992</c:v>
                </c:pt>
                <c:pt idx="235">
                  <c:v>9.9786450000000002</c:v>
                </c:pt>
                <c:pt idx="236">
                  <c:v>9.9737620000000007</c:v>
                </c:pt>
                <c:pt idx="237">
                  <c:v>9.9725420000000007</c:v>
                </c:pt>
                <c:pt idx="238">
                  <c:v>9.9737620000000007</c:v>
                </c:pt>
                <c:pt idx="239">
                  <c:v>9.9725420000000007</c:v>
                </c:pt>
                <c:pt idx="240">
                  <c:v>9.9719309999999997</c:v>
                </c:pt>
                <c:pt idx="241">
                  <c:v>9.9676589999999994</c:v>
                </c:pt>
                <c:pt idx="242">
                  <c:v>9.9676589999999994</c:v>
                </c:pt>
                <c:pt idx="243">
                  <c:v>9.9670489999999994</c:v>
                </c:pt>
                <c:pt idx="244">
                  <c:v>9.9713209999999997</c:v>
                </c:pt>
                <c:pt idx="245">
                  <c:v>9.9652180000000001</c:v>
                </c:pt>
                <c:pt idx="246">
                  <c:v>9.9603350000000006</c:v>
                </c:pt>
                <c:pt idx="247">
                  <c:v>9.9597239999999996</c:v>
                </c:pt>
                <c:pt idx="248">
                  <c:v>9.9627759999999999</c:v>
                </c:pt>
                <c:pt idx="249">
                  <c:v>9.9524000000000008</c:v>
                </c:pt>
                <c:pt idx="250">
                  <c:v>9.9725420000000007</c:v>
                </c:pt>
                <c:pt idx="251">
                  <c:v>9.9572830000000003</c:v>
                </c:pt>
                <c:pt idx="252">
                  <c:v>9.9627759999999999</c:v>
                </c:pt>
                <c:pt idx="253">
                  <c:v>9.9572830000000003</c:v>
                </c:pt>
                <c:pt idx="254">
                  <c:v>9.9499589999999998</c:v>
                </c:pt>
                <c:pt idx="255">
                  <c:v>9.9487380000000005</c:v>
                </c:pt>
                <c:pt idx="256">
                  <c:v>9.9566730000000003</c:v>
                </c:pt>
                <c:pt idx="257">
                  <c:v>9.9401930000000007</c:v>
                </c:pt>
                <c:pt idx="258">
                  <c:v>9.9475169999999995</c:v>
                </c:pt>
                <c:pt idx="259">
                  <c:v>9.9426349999999992</c:v>
                </c:pt>
                <c:pt idx="260">
                  <c:v>9.942024</c:v>
                </c:pt>
                <c:pt idx="261">
                  <c:v>9.941414</c:v>
                </c:pt>
                <c:pt idx="262">
                  <c:v>9.9346999999999994</c:v>
                </c:pt>
                <c:pt idx="263">
                  <c:v>9.9377519999999997</c:v>
                </c:pt>
                <c:pt idx="264">
                  <c:v>9.9304269999999999</c:v>
                </c:pt>
                <c:pt idx="265">
                  <c:v>9.9212720000000001</c:v>
                </c:pt>
                <c:pt idx="266">
                  <c:v>9.9298169999999999</c:v>
                </c:pt>
                <c:pt idx="267">
                  <c:v>9.9261549999999996</c:v>
                </c:pt>
                <c:pt idx="268">
                  <c:v>9.9249340000000004</c:v>
                </c:pt>
                <c:pt idx="269">
                  <c:v>9.9237140000000004</c:v>
                </c:pt>
                <c:pt idx="270">
                  <c:v>9.9261549999999996</c:v>
                </c:pt>
                <c:pt idx="271">
                  <c:v>9.9267649999999996</c:v>
                </c:pt>
                <c:pt idx="272">
                  <c:v>9.9212720000000001</c:v>
                </c:pt>
                <c:pt idx="273">
                  <c:v>9.9108959999999993</c:v>
                </c:pt>
                <c:pt idx="274">
                  <c:v>9.9182199999999998</c:v>
                </c:pt>
                <c:pt idx="275">
                  <c:v>9.9139479999999995</c:v>
                </c:pt>
                <c:pt idx="276">
                  <c:v>9.9078440000000008</c:v>
                </c:pt>
                <c:pt idx="277">
                  <c:v>9.9078440000000008</c:v>
                </c:pt>
                <c:pt idx="278">
                  <c:v>9.9066240000000008</c:v>
                </c:pt>
                <c:pt idx="279">
                  <c:v>9.9047929999999997</c:v>
                </c:pt>
                <c:pt idx="280">
                  <c:v>9.9029620000000005</c:v>
                </c:pt>
                <c:pt idx="281">
                  <c:v>9.8986889999999992</c:v>
                </c:pt>
                <c:pt idx="282">
                  <c:v>9.8925859999999997</c:v>
                </c:pt>
                <c:pt idx="283">
                  <c:v>9.8944170000000007</c:v>
                </c:pt>
                <c:pt idx="284">
                  <c:v>9.8931959999999997</c:v>
                </c:pt>
                <c:pt idx="285">
                  <c:v>9.8895339999999994</c:v>
                </c:pt>
                <c:pt idx="286">
                  <c:v>9.8907550000000004</c:v>
                </c:pt>
                <c:pt idx="287">
                  <c:v>9.8803789999999996</c:v>
                </c:pt>
                <c:pt idx="288">
                  <c:v>9.8834300000000006</c:v>
                </c:pt>
                <c:pt idx="289">
                  <c:v>9.8779369999999993</c:v>
                </c:pt>
                <c:pt idx="290">
                  <c:v>9.8736650000000008</c:v>
                </c:pt>
                <c:pt idx="291">
                  <c:v>9.8736650000000008</c:v>
                </c:pt>
                <c:pt idx="292">
                  <c:v>9.8730539999999998</c:v>
                </c:pt>
                <c:pt idx="293">
                  <c:v>9.863289</c:v>
                </c:pt>
                <c:pt idx="294">
                  <c:v>9.8675610000000002</c:v>
                </c:pt>
                <c:pt idx="295">
                  <c:v>9.8596269999999997</c:v>
                </c:pt>
                <c:pt idx="296">
                  <c:v>9.8626780000000007</c:v>
                </c:pt>
                <c:pt idx="297">
                  <c:v>9.8541329999999991</c:v>
                </c:pt>
                <c:pt idx="298">
                  <c:v>9.8455890000000004</c:v>
                </c:pt>
                <c:pt idx="299">
                  <c:v>9.8455890000000004</c:v>
                </c:pt>
                <c:pt idx="300">
                  <c:v>9.8492510000000006</c:v>
                </c:pt>
                <c:pt idx="301">
                  <c:v>9.8425370000000001</c:v>
                </c:pt>
                <c:pt idx="302">
                  <c:v>9.8425370000000001</c:v>
                </c:pt>
                <c:pt idx="303">
                  <c:v>9.8352129999999995</c:v>
                </c:pt>
                <c:pt idx="304">
                  <c:v>9.8394849999999998</c:v>
                </c:pt>
                <c:pt idx="305">
                  <c:v>9.83155</c:v>
                </c:pt>
                <c:pt idx="306">
                  <c:v>9.8297190000000008</c:v>
                </c:pt>
                <c:pt idx="307">
                  <c:v>9.8260570000000005</c:v>
                </c:pt>
                <c:pt idx="308">
                  <c:v>9.8242259999999995</c:v>
                </c:pt>
                <c:pt idx="309">
                  <c:v>9.8181229999999999</c:v>
                </c:pt>
                <c:pt idx="310">
                  <c:v>9.8132400000000004</c:v>
                </c:pt>
                <c:pt idx="311">
                  <c:v>9.8132400000000004</c:v>
                </c:pt>
                <c:pt idx="312">
                  <c:v>9.8065259999999999</c:v>
                </c:pt>
                <c:pt idx="313">
                  <c:v>9.8040850000000006</c:v>
                </c:pt>
                <c:pt idx="314">
                  <c:v>9.8004230000000003</c:v>
                </c:pt>
                <c:pt idx="315">
                  <c:v>9.7869949999999992</c:v>
                </c:pt>
                <c:pt idx="316">
                  <c:v>9.7955400000000008</c:v>
                </c:pt>
                <c:pt idx="317">
                  <c:v>9.7912669999999995</c:v>
                </c:pt>
                <c:pt idx="318">
                  <c:v>9.7900469999999995</c:v>
                </c:pt>
                <c:pt idx="319">
                  <c:v>9.7796710000000004</c:v>
                </c:pt>
                <c:pt idx="320">
                  <c:v>9.7796710000000004</c:v>
                </c:pt>
                <c:pt idx="321">
                  <c:v>9.7790599999999994</c:v>
                </c:pt>
                <c:pt idx="322">
                  <c:v>9.7613599999999998</c:v>
                </c:pt>
                <c:pt idx="323">
                  <c:v>9.7692949999999996</c:v>
                </c:pt>
                <c:pt idx="324">
                  <c:v>9.7576979999999995</c:v>
                </c:pt>
                <c:pt idx="325">
                  <c:v>9.7515940000000008</c:v>
                </c:pt>
                <c:pt idx="326">
                  <c:v>9.753425</c:v>
                </c:pt>
                <c:pt idx="327">
                  <c:v>9.7497629999999997</c:v>
                </c:pt>
                <c:pt idx="328">
                  <c:v>9.7430489999999992</c:v>
                </c:pt>
                <c:pt idx="329">
                  <c:v>9.7399979999999999</c:v>
                </c:pt>
                <c:pt idx="330">
                  <c:v>9.7296220000000009</c:v>
                </c:pt>
                <c:pt idx="331">
                  <c:v>9.7296220000000009</c:v>
                </c:pt>
                <c:pt idx="332">
                  <c:v>9.7210769999999993</c:v>
                </c:pt>
                <c:pt idx="333">
                  <c:v>9.7180250000000008</c:v>
                </c:pt>
                <c:pt idx="334">
                  <c:v>9.7155839999999998</c:v>
                </c:pt>
                <c:pt idx="335">
                  <c:v>9.707039</c:v>
                </c:pt>
                <c:pt idx="336">
                  <c:v>9.7119210000000002</c:v>
                </c:pt>
                <c:pt idx="337">
                  <c:v>9.7045969999999997</c:v>
                </c:pt>
                <c:pt idx="338">
                  <c:v>9.6923899999999996</c:v>
                </c:pt>
                <c:pt idx="339">
                  <c:v>9.6936110000000006</c:v>
                </c:pt>
                <c:pt idx="340">
                  <c:v>9.6795729999999995</c:v>
                </c:pt>
                <c:pt idx="341">
                  <c:v>9.6862870000000001</c:v>
                </c:pt>
                <c:pt idx="342">
                  <c:v>9.6814040000000006</c:v>
                </c:pt>
                <c:pt idx="343">
                  <c:v>9.6722490000000008</c:v>
                </c:pt>
                <c:pt idx="344">
                  <c:v>9.6704179999999997</c:v>
                </c:pt>
                <c:pt idx="345">
                  <c:v>9.6673659999999995</c:v>
                </c:pt>
                <c:pt idx="346">
                  <c:v>9.6637039999999992</c:v>
                </c:pt>
                <c:pt idx="347">
                  <c:v>9.6508859999999999</c:v>
                </c:pt>
                <c:pt idx="348">
                  <c:v>9.6417310000000001</c:v>
                </c:pt>
                <c:pt idx="349">
                  <c:v>9.6399000000000008</c:v>
                </c:pt>
                <c:pt idx="350">
                  <c:v>9.6405100000000008</c:v>
                </c:pt>
                <c:pt idx="351">
                  <c:v>9.6368480000000005</c:v>
                </c:pt>
                <c:pt idx="352">
                  <c:v>9.6325760000000002</c:v>
                </c:pt>
                <c:pt idx="353">
                  <c:v>9.6350169999999995</c:v>
                </c:pt>
                <c:pt idx="354">
                  <c:v>9.6215890000000002</c:v>
                </c:pt>
                <c:pt idx="355">
                  <c:v>9.6191479999999991</c:v>
                </c:pt>
                <c:pt idx="356">
                  <c:v>9.6069410000000008</c:v>
                </c:pt>
                <c:pt idx="357">
                  <c:v>9.6032790000000006</c:v>
                </c:pt>
                <c:pt idx="358">
                  <c:v>9.5941240000000008</c:v>
                </c:pt>
                <c:pt idx="359">
                  <c:v>9.5977859999999993</c:v>
                </c:pt>
                <c:pt idx="360">
                  <c:v>9.5898509999999995</c:v>
                </c:pt>
                <c:pt idx="361">
                  <c:v>9.5825270000000007</c:v>
                </c:pt>
                <c:pt idx="362">
                  <c:v>9.5825270000000007</c:v>
                </c:pt>
                <c:pt idx="363">
                  <c:v>9.5770339999999994</c:v>
                </c:pt>
                <c:pt idx="364">
                  <c:v>9.5745920000000009</c:v>
                </c:pt>
                <c:pt idx="365">
                  <c:v>9.5648269999999993</c:v>
                </c:pt>
                <c:pt idx="366">
                  <c:v>9.5605539999999998</c:v>
                </c:pt>
                <c:pt idx="367">
                  <c:v>9.5532299999999992</c:v>
                </c:pt>
                <c:pt idx="368">
                  <c:v>9.5465160000000004</c:v>
                </c:pt>
                <c:pt idx="369">
                  <c:v>9.5440749999999994</c:v>
                </c:pt>
                <c:pt idx="370">
                  <c:v>9.5294260000000008</c:v>
                </c:pt>
                <c:pt idx="371">
                  <c:v>9.5349190000000004</c:v>
                </c:pt>
                <c:pt idx="372">
                  <c:v>9.5269849999999998</c:v>
                </c:pt>
                <c:pt idx="373">
                  <c:v>9.5129470000000005</c:v>
                </c:pt>
                <c:pt idx="374">
                  <c:v>9.5123359999999995</c:v>
                </c:pt>
                <c:pt idx="375">
                  <c:v>9.5135570000000005</c:v>
                </c:pt>
                <c:pt idx="376">
                  <c:v>9.4976880000000001</c:v>
                </c:pt>
                <c:pt idx="377">
                  <c:v>9.4989089999999994</c:v>
                </c:pt>
                <c:pt idx="378">
                  <c:v>9.4812080000000005</c:v>
                </c:pt>
                <c:pt idx="379">
                  <c:v>9.4854810000000001</c:v>
                </c:pt>
                <c:pt idx="380">
                  <c:v>9.4793769999999995</c:v>
                </c:pt>
                <c:pt idx="381">
                  <c:v>9.4714430000000007</c:v>
                </c:pt>
                <c:pt idx="382">
                  <c:v>9.4664529999999996</c:v>
                </c:pt>
                <c:pt idx="383">
                  <c:v>9.4604560000000006</c:v>
                </c:pt>
                <c:pt idx="384">
                  <c:v>9.4561840000000004</c:v>
                </c:pt>
                <c:pt idx="385">
                  <c:v>9.4500799999999998</c:v>
                </c:pt>
                <c:pt idx="386">
                  <c:v>9.440315</c:v>
                </c:pt>
                <c:pt idx="387">
                  <c:v>9.4336009999999995</c:v>
                </c:pt>
                <c:pt idx="388">
                  <c:v>9.4305489999999992</c:v>
                </c:pt>
                <c:pt idx="389">
                  <c:v>9.4281079999999999</c:v>
                </c:pt>
                <c:pt idx="390">
                  <c:v>9.4177320000000009</c:v>
                </c:pt>
                <c:pt idx="391">
                  <c:v>9.4195630000000001</c:v>
                </c:pt>
                <c:pt idx="392">
                  <c:v>9.4085769999999993</c:v>
                </c:pt>
                <c:pt idx="393">
                  <c:v>9.4000319999999995</c:v>
                </c:pt>
                <c:pt idx="394">
                  <c:v>9.3969799999999992</c:v>
                </c:pt>
                <c:pt idx="395">
                  <c:v>9.3890449999999994</c:v>
                </c:pt>
                <c:pt idx="396">
                  <c:v>9.3872140000000002</c:v>
                </c:pt>
                <c:pt idx="397">
                  <c:v>9.3750070000000001</c:v>
                </c:pt>
                <c:pt idx="398">
                  <c:v>9.3695140000000006</c:v>
                </c:pt>
                <c:pt idx="399">
                  <c:v>9.3609690000000008</c:v>
                </c:pt>
                <c:pt idx="400">
                  <c:v>9.3127510000000004</c:v>
                </c:pt>
                <c:pt idx="401">
                  <c:v>9.3475409999999997</c:v>
                </c:pt>
                <c:pt idx="402">
                  <c:v>9.3061989999999994</c:v>
                </c:pt>
                <c:pt idx="403">
                  <c:v>9.3304510000000001</c:v>
                </c:pt>
                <c:pt idx="404">
                  <c:v>9.3304510000000001</c:v>
                </c:pt>
                <c:pt idx="405">
                  <c:v>9.317024</c:v>
                </c:pt>
                <c:pt idx="406">
                  <c:v>9.3133619999999997</c:v>
                </c:pt>
                <c:pt idx="407">
                  <c:v>9.3078679999999991</c:v>
                </c:pt>
                <c:pt idx="408">
                  <c:v>9.3011549999999996</c:v>
                </c:pt>
                <c:pt idx="409">
                  <c:v>9.2865059999999993</c:v>
                </c:pt>
                <c:pt idx="410">
                  <c:v>9.2834540000000008</c:v>
                </c:pt>
                <c:pt idx="411">
                  <c:v>9.2804029999999997</c:v>
                </c:pt>
                <c:pt idx="412">
                  <c:v>9.2614820000000009</c:v>
                </c:pt>
                <c:pt idx="413">
                  <c:v>9.2669750000000004</c:v>
                </c:pt>
                <c:pt idx="414">
                  <c:v>9.2559889999999996</c:v>
                </c:pt>
                <c:pt idx="415">
                  <c:v>9.2437810000000002</c:v>
                </c:pt>
                <c:pt idx="416">
                  <c:v>9.2370680000000007</c:v>
                </c:pt>
                <c:pt idx="417">
                  <c:v>9.2419499999999992</c:v>
                </c:pt>
                <c:pt idx="418">
                  <c:v>9.2260810000000006</c:v>
                </c:pt>
                <c:pt idx="419">
                  <c:v>9.2199779999999993</c:v>
                </c:pt>
                <c:pt idx="420">
                  <c:v>9.2157049999999998</c:v>
                </c:pt>
                <c:pt idx="421">
                  <c:v>9.2108220000000003</c:v>
                </c:pt>
                <c:pt idx="422">
                  <c:v>9.1986150000000002</c:v>
                </c:pt>
                <c:pt idx="423">
                  <c:v>9.1943429999999999</c:v>
                </c:pt>
                <c:pt idx="424">
                  <c:v>9.1833570000000009</c:v>
                </c:pt>
                <c:pt idx="425">
                  <c:v>9.1833570000000009</c:v>
                </c:pt>
                <c:pt idx="426">
                  <c:v>9.1668769999999995</c:v>
                </c:pt>
                <c:pt idx="427">
                  <c:v>9.160774</c:v>
                </c:pt>
                <c:pt idx="428">
                  <c:v>9.1528390000000002</c:v>
                </c:pt>
                <c:pt idx="429">
                  <c:v>9.1516179999999991</c:v>
                </c:pt>
                <c:pt idx="430">
                  <c:v>9.1406320000000001</c:v>
                </c:pt>
                <c:pt idx="431">
                  <c:v>9.1339179999999995</c:v>
                </c:pt>
                <c:pt idx="432">
                  <c:v>9.1143870000000007</c:v>
                </c:pt>
                <c:pt idx="433">
                  <c:v>9.1211009999999995</c:v>
                </c:pt>
                <c:pt idx="434">
                  <c:v>9.0991280000000003</c:v>
                </c:pt>
                <c:pt idx="435">
                  <c:v>9.0960760000000001</c:v>
                </c:pt>
                <c:pt idx="436">
                  <c:v>9.0899730000000005</c:v>
                </c:pt>
                <c:pt idx="437">
                  <c:v>9.083869</c:v>
                </c:pt>
                <c:pt idx="438">
                  <c:v>9.0777660000000004</c:v>
                </c:pt>
                <c:pt idx="439">
                  <c:v>9.0692210000000006</c:v>
                </c:pt>
                <c:pt idx="440">
                  <c:v>9.0472479999999997</c:v>
                </c:pt>
                <c:pt idx="441">
                  <c:v>9.0472479999999997</c:v>
                </c:pt>
                <c:pt idx="442">
                  <c:v>9.0417550000000002</c:v>
                </c:pt>
                <c:pt idx="443">
                  <c:v>9.0295480000000001</c:v>
                </c:pt>
                <c:pt idx="444">
                  <c:v>9.0203930000000003</c:v>
                </c:pt>
                <c:pt idx="445">
                  <c:v>9.0155100000000008</c:v>
                </c:pt>
                <c:pt idx="446">
                  <c:v>9.0063549999999992</c:v>
                </c:pt>
                <c:pt idx="447">
                  <c:v>9.0020819999999997</c:v>
                </c:pt>
                <c:pt idx="448">
                  <c:v>8.9959790000000002</c:v>
                </c:pt>
                <c:pt idx="449">
                  <c:v>8.9862129999999993</c:v>
                </c:pt>
                <c:pt idx="450">
                  <c:v>8.9788890000000006</c:v>
                </c:pt>
                <c:pt idx="451">
                  <c:v>8.9605779999999999</c:v>
                </c:pt>
                <c:pt idx="452">
                  <c:v>8.9611879999999999</c:v>
                </c:pt>
                <c:pt idx="453">
                  <c:v>8.9526439999999994</c:v>
                </c:pt>
                <c:pt idx="454">
                  <c:v>8.9428780000000003</c:v>
                </c:pt>
                <c:pt idx="455">
                  <c:v>8.9331119999999995</c:v>
                </c:pt>
                <c:pt idx="456">
                  <c:v>8.928229</c:v>
                </c:pt>
                <c:pt idx="457">
                  <c:v>8.9227360000000004</c:v>
                </c:pt>
                <c:pt idx="458">
                  <c:v>8.9093090000000004</c:v>
                </c:pt>
                <c:pt idx="459">
                  <c:v>8.8964909999999993</c:v>
                </c:pt>
                <c:pt idx="460">
                  <c:v>8.89527</c:v>
                </c:pt>
                <c:pt idx="461">
                  <c:v>8.8848939999999992</c:v>
                </c:pt>
                <c:pt idx="462">
                  <c:v>8.8671939999999996</c:v>
                </c:pt>
                <c:pt idx="463">
                  <c:v>8.8659739999999996</c:v>
                </c:pt>
                <c:pt idx="464">
                  <c:v>8.8543769999999995</c:v>
                </c:pt>
                <c:pt idx="465">
                  <c:v>8.8415590000000002</c:v>
                </c:pt>
                <c:pt idx="466">
                  <c:v>8.8378969999999999</c:v>
                </c:pt>
                <c:pt idx="467">
                  <c:v>8.8305729999999993</c:v>
                </c:pt>
                <c:pt idx="468">
                  <c:v>8.8183659999999993</c:v>
                </c:pt>
                <c:pt idx="469">
                  <c:v>8.8092109999999995</c:v>
                </c:pt>
                <c:pt idx="470">
                  <c:v>8.8012759999999997</c:v>
                </c:pt>
                <c:pt idx="471">
                  <c:v>8.7902900000000006</c:v>
                </c:pt>
                <c:pt idx="472">
                  <c:v>8.7811350000000008</c:v>
                </c:pt>
                <c:pt idx="473">
                  <c:v>8.7677069999999997</c:v>
                </c:pt>
                <c:pt idx="474">
                  <c:v>8.7603829999999991</c:v>
                </c:pt>
                <c:pt idx="475">
                  <c:v>8.7548890000000004</c:v>
                </c:pt>
                <c:pt idx="476">
                  <c:v>8.7426820000000003</c:v>
                </c:pt>
                <c:pt idx="477">
                  <c:v>8.7353579999999997</c:v>
                </c:pt>
                <c:pt idx="478">
                  <c:v>8.7231509999999997</c:v>
                </c:pt>
                <c:pt idx="479">
                  <c:v>8.7109439999999996</c:v>
                </c:pt>
                <c:pt idx="480">
                  <c:v>8.7042300000000008</c:v>
                </c:pt>
                <c:pt idx="481">
                  <c:v>8.6975160000000002</c:v>
                </c:pt>
                <c:pt idx="482">
                  <c:v>8.6840890000000002</c:v>
                </c:pt>
                <c:pt idx="483">
                  <c:v>8.6724920000000001</c:v>
                </c:pt>
                <c:pt idx="484">
                  <c:v>8.6621159999999993</c:v>
                </c:pt>
                <c:pt idx="485">
                  <c:v>8.6511300000000002</c:v>
                </c:pt>
                <c:pt idx="486">
                  <c:v>8.6486879999999999</c:v>
                </c:pt>
                <c:pt idx="487">
                  <c:v>8.6370920000000009</c:v>
                </c:pt>
                <c:pt idx="488">
                  <c:v>8.6261050000000008</c:v>
                </c:pt>
                <c:pt idx="489">
                  <c:v>8.6126769999999997</c:v>
                </c:pt>
                <c:pt idx="490">
                  <c:v>8.6059640000000002</c:v>
                </c:pt>
                <c:pt idx="491">
                  <c:v>8.5882629999999995</c:v>
                </c:pt>
                <c:pt idx="492">
                  <c:v>8.5852120000000003</c:v>
                </c:pt>
                <c:pt idx="493">
                  <c:v>8.5656800000000004</c:v>
                </c:pt>
                <c:pt idx="494">
                  <c:v>8.5601870000000009</c:v>
                </c:pt>
                <c:pt idx="495">
                  <c:v>8.5485910000000001</c:v>
                </c:pt>
                <c:pt idx="496">
                  <c:v>8.5406560000000002</c:v>
                </c:pt>
                <c:pt idx="497">
                  <c:v>8.5253969999999999</c:v>
                </c:pt>
                <c:pt idx="498">
                  <c:v>8.5180729999999993</c:v>
                </c:pt>
                <c:pt idx="499">
                  <c:v>8.5058659999999993</c:v>
                </c:pt>
                <c:pt idx="500">
                  <c:v>8.4912170000000007</c:v>
                </c:pt>
                <c:pt idx="501">
                  <c:v>8.4796209999999999</c:v>
                </c:pt>
                <c:pt idx="502">
                  <c:v>8.4771789999999996</c:v>
                </c:pt>
                <c:pt idx="503">
                  <c:v>8.4619210000000002</c:v>
                </c:pt>
                <c:pt idx="504">
                  <c:v>8.4545960000000004</c:v>
                </c:pt>
                <c:pt idx="505">
                  <c:v>8.4338440000000006</c:v>
                </c:pt>
                <c:pt idx="506">
                  <c:v>8.4301820000000003</c:v>
                </c:pt>
                <c:pt idx="507">
                  <c:v>8.4130920000000007</c:v>
                </c:pt>
                <c:pt idx="508">
                  <c:v>8.4027159999999999</c:v>
                </c:pt>
                <c:pt idx="509">
                  <c:v>8.393561</c:v>
                </c:pt>
                <c:pt idx="510">
                  <c:v>8.3850160000000002</c:v>
                </c:pt>
                <c:pt idx="511">
                  <c:v>8.3740299999999994</c:v>
                </c:pt>
                <c:pt idx="512">
                  <c:v>8.3587710000000008</c:v>
                </c:pt>
                <c:pt idx="513">
                  <c:v>8.348395</c:v>
                </c:pt>
                <c:pt idx="514">
                  <c:v>8.3355779999999999</c:v>
                </c:pt>
                <c:pt idx="515">
                  <c:v>8.3209289999999996</c:v>
                </c:pt>
                <c:pt idx="516">
                  <c:v>8.3129950000000008</c:v>
                </c:pt>
                <c:pt idx="517">
                  <c:v>8.2952940000000002</c:v>
                </c:pt>
                <c:pt idx="518">
                  <c:v>8.2916319999999999</c:v>
                </c:pt>
                <c:pt idx="519">
                  <c:v>8.2818670000000001</c:v>
                </c:pt>
                <c:pt idx="520">
                  <c:v>8.2629459999999995</c:v>
                </c:pt>
                <c:pt idx="521">
                  <c:v>8.2550109999999997</c:v>
                </c:pt>
                <c:pt idx="522">
                  <c:v>8.2367010000000001</c:v>
                </c:pt>
                <c:pt idx="523">
                  <c:v>8.2312069999999995</c:v>
                </c:pt>
                <c:pt idx="524">
                  <c:v>8.2110660000000006</c:v>
                </c:pt>
                <c:pt idx="525">
                  <c:v>8.2031310000000008</c:v>
                </c:pt>
                <c:pt idx="526">
                  <c:v>8.191535</c:v>
                </c:pt>
                <c:pt idx="527">
                  <c:v>8.1762759999999997</c:v>
                </c:pt>
                <c:pt idx="528">
                  <c:v>8.1579650000000008</c:v>
                </c:pt>
                <c:pt idx="529">
                  <c:v>8.1549130000000005</c:v>
                </c:pt>
                <c:pt idx="530">
                  <c:v>8.146369</c:v>
                </c:pt>
                <c:pt idx="531">
                  <c:v>8.1335510000000006</c:v>
                </c:pt>
                <c:pt idx="532">
                  <c:v>8.1170720000000003</c:v>
                </c:pt>
                <c:pt idx="533">
                  <c:v>8.1012020000000007</c:v>
                </c:pt>
                <c:pt idx="534">
                  <c:v>8.0944889999999994</c:v>
                </c:pt>
                <c:pt idx="535">
                  <c:v>8.0847230000000003</c:v>
                </c:pt>
                <c:pt idx="536">
                  <c:v>8.0621399999999994</c:v>
                </c:pt>
                <c:pt idx="537">
                  <c:v>8.0590879999999991</c:v>
                </c:pt>
                <c:pt idx="538">
                  <c:v>8.0462710000000008</c:v>
                </c:pt>
                <c:pt idx="539">
                  <c:v>8.0340640000000008</c:v>
                </c:pt>
                <c:pt idx="540">
                  <c:v>8.0188050000000004</c:v>
                </c:pt>
                <c:pt idx="541">
                  <c:v>7.9950010000000002</c:v>
                </c:pt>
                <c:pt idx="542">
                  <c:v>7.9504460000000003</c:v>
                </c:pt>
                <c:pt idx="543">
                  <c:v>7.8979549999999996</c:v>
                </c:pt>
                <c:pt idx="544">
                  <c:v>7.857062</c:v>
                </c:pt>
                <c:pt idx="545">
                  <c:v>7.8210509999999998</c:v>
                </c:pt>
                <c:pt idx="546">
                  <c:v>7.7746639999999996</c:v>
                </c:pt>
                <c:pt idx="547">
                  <c:v>7.7331599999999998</c:v>
                </c:pt>
                <c:pt idx="548">
                  <c:v>7.6989799999999997</c:v>
                </c:pt>
                <c:pt idx="549">
                  <c:v>7.6696840000000002</c:v>
                </c:pt>
                <c:pt idx="550">
                  <c:v>7.6306209999999997</c:v>
                </c:pt>
                <c:pt idx="551">
                  <c:v>7.5927790000000002</c:v>
                </c:pt>
                <c:pt idx="552">
                  <c:v>7.5604310000000003</c:v>
                </c:pt>
                <c:pt idx="553">
                  <c:v>7.5219779999999998</c:v>
                </c:pt>
                <c:pt idx="554">
                  <c:v>7.4890189999999999</c:v>
                </c:pt>
                <c:pt idx="555">
                  <c:v>7.4530089999999998</c:v>
                </c:pt>
                <c:pt idx="556">
                  <c:v>7.4163870000000003</c:v>
                </c:pt>
                <c:pt idx="557">
                  <c:v>7.3852599999999997</c:v>
                </c:pt>
                <c:pt idx="558">
                  <c:v>7.3394830000000004</c:v>
                </c:pt>
                <c:pt idx="559">
                  <c:v>7.3175100000000004</c:v>
                </c:pt>
                <c:pt idx="560">
                  <c:v>7.2802790000000002</c:v>
                </c:pt>
                <c:pt idx="561">
                  <c:v>7.2454890000000001</c:v>
                </c:pt>
                <c:pt idx="562">
                  <c:v>7.2027640000000002</c:v>
                </c:pt>
                <c:pt idx="563">
                  <c:v>7.1746879999999997</c:v>
                </c:pt>
                <c:pt idx="564">
                  <c:v>7.1411189999999998</c:v>
                </c:pt>
                <c:pt idx="565">
                  <c:v>7.1154840000000004</c:v>
                </c:pt>
                <c:pt idx="566">
                  <c:v>7.0813040000000003</c:v>
                </c:pt>
                <c:pt idx="567">
                  <c:v>7.0459040000000002</c:v>
                </c:pt>
                <c:pt idx="568">
                  <c:v>7.0153860000000003</c:v>
                </c:pt>
                <c:pt idx="569">
                  <c:v>6.9787650000000001</c:v>
                </c:pt>
                <c:pt idx="570">
                  <c:v>6.9543509999999999</c:v>
                </c:pt>
                <c:pt idx="571">
                  <c:v>6.911016</c:v>
                </c:pt>
                <c:pt idx="572">
                  <c:v>6.8908740000000002</c:v>
                </c:pt>
                <c:pt idx="573">
                  <c:v>6.8536429999999999</c:v>
                </c:pt>
                <c:pt idx="574">
                  <c:v>6.8158010000000004</c:v>
                </c:pt>
                <c:pt idx="575">
                  <c:v>6.7919970000000003</c:v>
                </c:pt>
                <c:pt idx="576">
                  <c:v>6.7565970000000002</c:v>
                </c:pt>
                <c:pt idx="577">
                  <c:v>6.7297409999999998</c:v>
                </c:pt>
                <c:pt idx="578">
                  <c:v>6.6961719999999998</c:v>
                </c:pt>
                <c:pt idx="579">
                  <c:v>6.6638229999999998</c:v>
                </c:pt>
                <c:pt idx="580">
                  <c:v>6.632695</c:v>
                </c:pt>
                <c:pt idx="581">
                  <c:v>6.6027880000000003</c:v>
                </c:pt>
                <c:pt idx="582">
                  <c:v>6.5661670000000001</c:v>
                </c:pt>
                <c:pt idx="583">
                  <c:v>6.5393119999999998</c:v>
                </c:pt>
                <c:pt idx="584">
                  <c:v>6.508184</c:v>
                </c:pt>
                <c:pt idx="585">
                  <c:v>6.4807180000000004</c:v>
                </c:pt>
                <c:pt idx="586">
                  <c:v>6.4556930000000001</c:v>
                </c:pt>
                <c:pt idx="587">
                  <c:v>6.4129690000000004</c:v>
                </c:pt>
                <c:pt idx="588">
                  <c:v>6.3964889999999999</c:v>
                </c:pt>
                <c:pt idx="589">
                  <c:v>6.365361</c:v>
                </c:pt>
                <c:pt idx="590">
                  <c:v>6.3366749999999996</c:v>
                </c:pt>
                <c:pt idx="591">
                  <c:v>6.3031050000000004</c:v>
                </c:pt>
                <c:pt idx="592">
                  <c:v>6.2780810000000002</c:v>
                </c:pt>
                <c:pt idx="593">
                  <c:v>6.2402389999999999</c:v>
                </c:pt>
                <c:pt idx="594">
                  <c:v>6.218877</c:v>
                </c:pt>
                <c:pt idx="595">
                  <c:v>6.1822559999999998</c:v>
                </c:pt>
                <c:pt idx="596">
                  <c:v>6.1596729999999997</c:v>
                </c:pt>
                <c:pt idx="597">
                  <c:v>6.131596</c:v>
                </c:pt>
                <c:pt idx="598">
                  <c:v>6.1035199999999996</c:v>
                </c:pt>
                <c:pt idx="599">
                  <c:v>6.0772750000000002</c:v>
                </c:pt>
                <c:pt idx="600">
                  <c:v>6.041264</c:v>
                </c:pt>
                <c:pt idx="601">
                  <c:v>6.0156299999999998</c:v>
                </c:pt>
                <c:pt idx="602">
                  <c:v>5.985112</c:v>
                </c:pt>
                <c:pt idx="603">
                  <c:v>5.952763</c:v>
                </c:pt>
                <c:pt idx="604">
                  <c:v>5.9246869999999996</c:v>
                </c:pt>
                <c:pt idx="605">
                  <c:v>5.9021039999999996</c:v>
                </c:pt>
                <c:pt idx="606">
                  <c:v>5.8715869999999999</c:v>
                </c:pt>
                <c:pt idx="607">
                  <c:v>5.851445</c:v>
                </c:pt>
                <c:pt idx="608">
                  <c:v>5.8197070000000002</c:v>
                </c:pt>
                <c:pt idx="609">
                  <c:v>5.796513</c:v>
                </c:pt>
                <c:pt idx="610">
                  <c:v>5.7611129999999999</c:v>
                </c:pt>
                <c:pt idx="611">
                  <c:v>5.7421920000000002</c:v>
                </c:pt>
                <c:pt idx="612">
                  <c:v>5.7141159999999998</c:v>
                </c:pt>
                <c:pt idx="613">
                  <c:v>5.6878710000000003</c:v>
                </c:pt>
                <c:pt idx="614">
                  <c:v>5.6591839999999998</c:v>
                </c:pt>
                <c:pt idx="615">
                  <c:v>5.6359909999999998</c:v>
                </c:pt>
                <c:pt idx="616">
                  <c:v>5.6098670000000004</c:v>
                </c:pt>
                <c:pt idx="617">
                  <c:v>5.5743450000000001</c:v>
                </c:pt>
                <c:pt idx="618">
                  <c:v>5.5566449999999996</c:v>
                </c:pt>
                <c:pt idx="619">
                  <c:v>5.5261269999999998</c:v>
                </c:pt>
                <c:pt idx="620">
                  <c:v>5.494389</c:v>
                </c:pt>
                <c:pt idx="621">
                  <c:v>5.4760780000000002</c:v>
                </c:pt>
                <c:pt idx="622">
                  <c:v>5.4547160000000003</c:v>
                </c:pt>
                <c:pt idx="623">
                  <c:v>5.428471</c:v>
                </c:pt>
                <c:pt idx="624">
                  <c:v>5.3961220000000001</c:v>
                </c:pt>
                <c:pt idx="625">
                  <c:v>5.3747600000000002</c:v>
                </c:pt>
                <c:pt idx="626">
                  <c:v>5.350956</c:v>
                </c:pt>
                <c:pt idx="627">
                  <c:v>5.328373</c:v>
                </c:pt>
                <c:pt idx="628">
                  <c:v>5.2996869999999996</c:v>
                </c:pt>
                <c:pt idx="629">
                  <c:v>5.2691689999999998</c:v>
                </c:pt>
                <c:pt idx="630">
                  <c:v>5.249638</c:v>
                </c:pt>
                <c:pt idx="631">
                  <c:v>5.2288860000000001</c:v>
                </c:pt>
                <c:pt idx="632">
                  <c:v>5.2032509999999998</c:v>
                </c:pt>
                <c:pt idx="633">
                  <c:v>5.172123</c:v>
                </c:pt>
                <c:pt idx="634">
                  <c:v>5.14954</c:v>
                </c:pt>
                <c:pt idx="635">
                  <c:v>5.1312300000000004</c:v>
                </c:pt>
                <c:pt idx="636">
                  <c:v>5.103764</c:v>
                </c:pt>
                <c:pt idx="637">
                  <c:v>5.0811809999999999</c:v>
                </c:pt>
                <c:pt idx="638">
                  <c:v>5.0433389999999996</c:v>
                </c:pt>
                <c:pt idx="639">
                  <c:v>5.0299110000000002</c:v>
                </c:pt>
                <c:pt idx="640">
                  <c:v>5.0030559999999999</c:v>
                </c:pt>
                <c:pt idx="641">
                  <c:v>4.9810829999999999</c:v>
                </c:pt>
                <c:pt idx="642">
                  <c:v>4.9584999999999999</c:v>
                </c:pt>
                <c:pt idx="643">
                  <c:v>4.9359169999999999</c:v>
                </c:pt>
                <c:pt idx="644">
                  <c:v>4.9169960000000001</c:v>
                </c:pt>
                <c:pt idx="645">
                  <c:v>4.8938030000000001</c:v>
                </c:pt>
                <c:pt idx="646">
                  <c:v>4.8693879999999998</c:v>
                </c:pt>
                <c:pt idx="647">
                  <c:v>4.8498570000000001</c:v>
                </c:pt>
                <c:pt idx="648">
                  <c:v>4.8236119999999998</c:v>
                </c:pt>
                <c:pt idx="649">
                  <c:v>4.8022499999999999</c:v>
                </c:pt>
                <c:pt idx="650">
                  <c:v>4.7839390000000002</c:v>
                </c:pt>
                <c:pt idx="651">
                  <c:v>4.7558629999999997</c:v>
                </c:pt>
                <c:pt idx="652">
                  <c:v>4.7290080000000003</c:v>
                </c:pt>
                <c:pt idx="653">
                  <c:v>4.7100869999999997</c:v>
                </c:pt>
                <c:pt idx="654">
                  <c:v>4.6881139999999997</c:v>
                </c:pt>
                <c:pt idx="655">
                  <c:v>4.6740760000000003</c:v>
                </c:pt>
                <c:pt idx="656">
                  <c:v>4.6459999999999999</c:v>
                </c:pt>
                <c:pt idx="657">
                  <c:v>4.625858</c:v>
                </c:pt>
                <c:pt idx="658">
                  <c:v>4.5990029999999997</c:v>
                </c:pt>
                <c:pt idx="659">
                  <c:v>4.5788609999999998</c:v>
                </c:pt>
                <c:pt idx="660">
                  <c:v>4.5623810000000002</c:v>
                </c:pt>
                <c:pt idx="661">
                  <c:v>4.5410190000000004</c:v>
                </c:pt>
                <c:pt idx="662">
                  <c:v>4.5196569999999996</c:v>
                </c:pt>
                <c:pt idx="663">
                  <c:v>4.4903599999999999</c:v>
                </c:pt>
                <c:pt idx="664">
                  <c:v>4.4677769999999999</c:v>
                </c:pt>
                <c:pt idx="665">
                  <c:v>4.4549589999999997</c:v>
                </c:pt>
                <c:pt idx="666">
                  <c:v>4.4378700000000002</c:v>
                </c:pt>
                <c:pt idx="667">
                  <c:v>4.4110139999999998</c:v>
                </c:pt>
                <c:pt idx="668">
                  <c:v>4.3908719999999999</c:v>
                </c:pt>
                <c:pt idx="669">
                  <c:v>4.3615760000000003</c:v>
                </c:pt>
                <c:pt idx="670">
                  <c:v>4.3499790000000003</c:v>
                </c:pt>
                <c:pt idx="671">
                  <c:v>4.3225129999999998</c:v>
                </c:pt>
                <c:pt idx="672">
                  <c:v>4.3072540000000004</c:v>
                </c:pt>
                <c:pt idx="673">
                  <c:v>4.2846710000000003</c:v>
                </c:pt>
                <c:pt idx="674">
                  <c:v>4.2639189999999996</c:v>
                </c:pt>
                <c:pt idx="675">
                  <c:v>4.246219</c:v>
                </c:pt>
                <c:pt idx="676">
                  <c:v>4.2297399999999996</c:v>
                </c:pt>
                <c:pt idx="677">
                  <c:v>4.2004429999999999</c:v>
                </c:pt>
                <c:pt idx="678">
                  <c:v>4.1894559999999998</c:v>
                </c:pt>
                <c:pt idx="679">
                  <c:v>4.1693150000000001</c:v>
                </c:pt>
                <c:pt idx="680">
                  <c:v>4.1436799999999998</c:v>
                </c:pt>
                <c:pt idx="681">
                  <c:v>4.1247590000000001</c:v>
                </c:pt>
                <c:pt idx="682">
                  <c:v>4.1076689999999996</c:v>
                </c:pt>
                <c:pt idx="683">
                  <c:v>4.0869169999999997</c:v>
                </c:pt>
                <c:pt idx="684">
                  <c:v>4.0710480000000002</c:v>
                </c:pt>
                <c:pt idx="685">
                  <c:v>4.0429719999999998</c:v>
                </c:pt>
                <c:pt idx="686">
                  <c:v>4.023441</c:v>
                </c:pt>
                <c:pt idx="687">
                  <c:v>4.011844</c:v>
                </c:pt>
                <c:pt idx="688">
                  <c:v>3.9874299999999998</c:v>
                </c:pt>
                <c:pt idx="689">
                  <c:v>3.9660669999999998</c:v>
                </c:pt>
                <c:pt idx="690">
                  <c:v>3.9532500000000002</c:v>
                </c:pt>
                <c:pt idx="691">
                  <c:v>3.9361600000000001</c:v>
                </c:pt>
                <c:pt idx="692">
                  <c:v>3.9196810000000002</c:v>
                </c:pt>
                <c:pt idx="693">
                  <c:v>3.90137</c:v>
                </c:pt>
                <c:pt idx="694">
                  <c:v>3.8812289999999998</c:v>
                </c:pt>
                <c:pt idx="695">
                  <c:v>3.856814</c:v>
                </c:pt>
                <c:pt idx="696">
                  <c:v>3.8446069999999999</c:v>
                </c:pt>
                <c:pt idx="697">
                  <c:v>3.8262969999999998</c:v>
                </c:pt>
                <c:pt idx="698">
                  <c:v>3.8043239999999998</c:v>
                </c:pt>
                <c:pt idx="699">
                  <c:v>3.7872340000000002</c:v>
                </c:pt>
                <c:pt idx="700">
                  <c:v>3.7689240000000002</c:v>
                </c:pt>
                <c:pt idx="701">
                  <c:v>3.750613</c:v>
                </c:pt>
                <c:pt idx="702">
                  <c:v>3.7365750000000002</c:v>
                </c:pt>
                <c:pt idx="703">
                  <c:v>3.7188750000000002</c:v>
                </c:pt>
                <c:pt idx="704">
                  <c:v>3.7030059999999998</c:v>
                </c:pt>
                <c:pt idx="705">
                  <c:v>3.6822539999999999</c:v>
                </c:pt>
                <c:pt idx="706">
                  <c:v>3.6639430000000002</c:v>
                </c:pt>
                <c:pt idx="707">
                  <c:v>3.6413600000000002</c:v>
                </c:pt>
                <c:pt idx="708">
                  <c:v>3.6358670000000002</c:v>
                </c:pt>
                <c:pt idx="709">
                  <c:v>3.6096219999999999</c:v>
                </c:pt>
                <c:pt idx="710">
                  <c:v>3.593753</c:v>
                </c:pt>
                <c:pt idx="711">
                  <c:v>3.5760529999999999</c:v>
                </c:pt>
                <c:pt idx="712">
                  <c:v>3.5650659999999998</c:v>
                </c:pt>
                <c:pt idx="713">
                  <c:v>3.543094</c:v>
                </c:pt>
                <c:pt idx="714">
                  <c:v>3.5290550000000001</c:v>
                </c:pt>
                <c:pt idx="715">
                  <c:v>3.5125760000000001</c:v>
                </c:pt>
                <c:pt idx="716">
                  <c:v>3.494265</c:v>
                </c:pt>
                <c:pt idx="717">
                  <c:v>3.4765649999999999</c:v>
                </c:pt>
                <c:pt idx="718">
                  <c:v>3.4588649999999999</c:v>
                </c:pt>
                <c:pt idx="719">
                  <c:v>3.4484889999999999</c:v>
                </c:pt>
                <c:pt idx="720">
                  <c:v>3.4240750000000002</c:v>
                </c:pt>
                <c:pt idx="721">
                  <c:v>3.4094259999999998</c:v>
                </c:pt>
                <c:pt idx="722">
                  <c:v>3.3984399999999999</c:v>
                </c:pt>
                <c:pt idx="723">
                  <c:v>3.3758569999999999</c:v>
                </c:pt>
                <c:pt idx="724">
                  <c:v>3.3642599999999998</c:v>
                </c:pt>
                <c:pt idx="725">
                  <c:v>3.3483909999999999</c:v>
                </c:pt>
                <c:pt idx="726">
                  <c:v>3.3300809999999998</c:v>
                </c:pt>
                <c:pt idx="727">
                  <c:v>3.3111600000000001</c:v>
                </c:pt>
                <c:pt idx="728">
                  <c:v>3.305056</c:v>
                </c:pt>
                <c:pt idx="729">
                  <c:v>3.2843040000000001</c:v>
                </c:pt>
                <c:pt idx="730">
                  <c:v>3.272097</c:v>
                </c:pt>
                <c:pt idx="731">
                  <c:v>3.2458520000000002</c:v>
                </c:pt>
                <c:pt idx="732">
                  <c:v>3.2330350000000001</c:v>
                </c:pt>
                <c:pt idx="733">
                  <c:v>3.221438</c:v>
                </c:pt>
                <c:pt idx="734">
                  <c:v>3.2080099999999998</c:v>
                </c:pt>
                <c:pt idx="735">
                  <c:v>3.1964139999999999</c:v>
                </c:pt>
                <c:pt idx="736">
                  <c:v>3.176882</c:v>
                </c:pt>
                <c:pt idx="737">
                  <c:v>3.1683370000000002</c:v>
                </c:pt>
                <c:pt idx="738">
                  <c:v>3.1451440000000002</c:v>
                </c:pt>
                <c:pt idx="739">
                  <c:v>3.1359889999999999</c:v>
                </c:pt>
                <c:pt idx="740">
                  <c:v>3.116457</c:v>
                </c:pt>
                <c:pt idx="741">
                  <c:v>3.093874</c:v>
                </c:pt>
                <c:pt idx="742">
                  <c:v>3.087161</c:v>
                </c:pt>
                <c:pt idx="743">
                  <c:v>3.071291</c:v>
                </c:pt>
                <c:pt idx="744">
                  <c:v>3.0596950000000001</c:v>
                </c:pt>
                <c:pt idx="745">
                  <c:v>3.043215</c:v>
                </c:pt>
                <c:pt idx="746">
                  <c:v>3.0267360000000001</c:v>
                </c:pt>
                <c:pt idx="747">
                  <c:v>3.0047630000000001</c:v>
                </c:pt>
                <c:pt idx="748">
                  <c:v>2.9949970000000001</c:v>
                </c:pt>
                <c:pt idx="749">
                  <c:v>2.9803489999999999</c:v>
                </c:pt>
                <c:pt idx="750">
                  <c:v>2.9718040000000001</c:v>
                </c:pt>
                <c:pt idx="751">
                  <c:v>2.9608180000000002</c:v>
                </c:pt>
                <c:pt idx="752">
                  <c:v>2.9443380000000001</c:v>
                </c:pt>
                <c:pt idx="753">
                  <c:v>2.9302999999999999</c:v>
                </c:pt>
                <c:pt idx="754">
                  <c:v>2.919924</c:v>
                </c:pt>
                <c:pt idx="755">
                  <c:v>2.9040550000000001</c:v>
                </c:pt>
                <c:pt idx="756">
                  <c:v>2.886355</c:v>
                </c:pt>
                <c:pt idx="757">
                  <c:v>2.8759790000000001</c:v>
                </c:pt>
                <c:pt idx="758">
                  <c:v>2.8601100000000002</c:v>
                </c:pt>
                <c:pt idx="759">
                  <c:v>2.8454609999999998</c:v>
                </c:pt>
                <c:pt idx="760">
                  <c:v>2.8326440000000002</c:v>
                </c:pt>
                <c:pt idx="761">
                  <c:v>2.8118919999999998</c:v>
                </c:pt>
                <c:pt idx="762">
                  <c:v>2.80945</c:v>
                </c:pt>
                <c:pt idx="763">
                  <c:v>2.786257</c:v>
                </c:pt>
                <c:pt idx="764">
                  <c:v>2.7801529999999999</c:v>
                </c:pt>
                <c:pt idx="765">
                  <c:v>2.764284</c:v>
                </c:pt>
                <c:pt idx="766">
                  <c:v>2.7490260000000002</c:v>
                </c:pt>
                <c:pt idx="767">
                  <c:v>2.7392599999999998</c:v>
                </c:pt>
                <c:pt idx="768">
                  <c:v>2.7215600000000002</c:v>
                </c:pt>
                <c:pt idx="769">
                  <c:v>2.713015</c:v>
                </c:pt>
                <c:pt idx="770">
                  <c:v>2.6922630000000001</c:v>
                </c:pt>
                <c:pt idx="771">
                  <c:v>2.6837179999999998</c:v>
                </c:pt>
                <c:pt idx="772">
                  <c:v>2.6782249999999999</c:v>
                </c:pt>
                <c:pt idx="773">
                  <c:v>2.6654070000000001</c:v>
                </c:pt>
                <c:pt idx="774">
                  <c:v>2.6495380000000002</c:v>
                </c:pt>
                <c:pt idx="775">
                  <c:v>2.6355</c:v>
                </c:pt>
                <c:pt idx="776">
                  <c:v>2.625734</c:v>
                </c:pt>
                <c:pt idx="777">
                  <c:v>2.6086450000000001</c:v>
                </c:pt>
                <c:pt idx="778">
                  <c:v>2.602541</c:v>
                </c:pt>
                <c:pt idx="779">
                  <c:v>2.5836199999999998</c:v>
                </c:pt>
                <c:pt idx="780">
                  <c:v>2.570192</c:v>
                </c:pt>
                <c:pt idx="781">
                  <c:v>2.5640890000000001</c:v>
                </c:pt>
                <c:pt idx="782">
                  <c:v>2.5482200000000002</c:v>
                </c:pt>
                <c:pt idx="783">
                  <c:v>2.5427270000000002</c:v>
                </c:pt>
                <c:pt idx="784">
                  <c:v>2.5305200000000001</c:v>
                </c:pt>
                <c:pt idx="785">
                  <c:v>2.518923</c:v>
                </c:pt>
                <c:pt idx="786">
                  <c:v>2.5036640000000001</c:v>
                </c:pt>
                <c:pt idx="787">
                  <c:v>2.4884050000000002</c:v>
                </c:pt>
                <c:pt idx="788">
                  <c:v>2.4780289999999998</c:v>
                </c:pt>
                <c:pt idx="789">
                  <c:v>2.463381</c:v>
                </c:pt>
                <c:pt idx="790">
                  <c:v>2.4554459999999998</c:v>
                </c:pt>
                <c:pt idx="791">
                  <c:v>2.4377460000000002</c:v>
                </c:pt>
                <c:pt idx="792">
                  <c:v>2.4273699999999998</c:v>
                </c:pt>
                <c:pt idx="793">
                  <c:v>2.4255390000000001</c:v>
                </c:pt>
                <c:pt idx="794">
                  <c:v>2.4047869999999998</c:v>
                </c:pt>
                <c:pt idx="795">
                  <c:v>2.3938009999999998</c:v>
                </c:pt>
                <c:pt idx="796">
                  <c:v>2.386476</c:v>
                </c:pt>
                <c:pt idx="797">
                  <c:v>2.373659</c:v>
                </c:pt>
                <c:pt idx="798">
                  <c:v>2.3608419999999999</c:v>
                </c:pt>
                <c:pt idx="799">
                  <c:v>2.346193</c:v>
                </c:pt>
                <c:pt idx="800">
                  <c:v>2.3388689999999999</c:v>
                </c:pt>
                <c:pt idx="801">
                  <c:v>2.3291029999999999</c:v>
                </c:pt>
                <c:pt idx="802">
                  <c:v>2.318727</c:v>
                </c:pt>
                <c:pt idx="803">
                  <c:v>2.3052999999999999</c:v>
                </c:pt>
                <c:pt idx="804">
                  <c:v>2.2979750000000001</c:v>
                </c:pt>
                <c:pt idx="805">
                  <c:v>2.2863790000000002</c:v>
                </c:pt>
                <c:pt idx="806">
                  <c:v>2.2705099999999998</c:v>
                </c:pt>
                <c:pt idx="807">
                  <c:v>2.261965</c:v>
                </c:pt>
                <c:pt idx="808">
                  <c:v>2.2515890000000001</c:v>
                </c:pt>
                <c:pt idx="809">
                  <c:v>2.2436539999999998</c:v>
                </c:pt>
                <c:pt idx="810">
                  <c:v>2.235719</c:v>
                </c:pt>
                <c:pt idx="811">
                  <c:v>2.2210709999999998</c:v>
                </c:pt>
                <c:pt idx="812">
                  <c:v>2.2143570000000001</c:v>
                </c:pt>
                <c:pt idx="813">
                  <c:v>2.1984880000000002</c:v>
                </c:pt>
                <c:pt idx="814">
                  <c:v>2.189333</c:v>
                </c:pt>
                <c:pt idx="815">
                  <c:v>2.178957</c:v>
                </c:pt>
                <c:pt idx="816">
                  <c:v>2.16797</c:v>
                </c:pt>
                <c:pt idx="817">
                  <c:v>2.156984</c:v>
                </c:pt>
                <c:pt idx="818">
                  <c:v>2.1453869999999999</c:v>
                </c:pt>
                <c:pt idx="819">
                  <c:v>2.1380629999999998</c:v>
                </c:pt>
                <c:pt idx="820">
                  <c:v>2.1264660000000002</c:v>
                </c:pt>
                <c:pt idx="821">
                  <c:v>2.1179220000000001</c:v>
                </c:pt>
                <c:pt idx="822">
                  <c:v>2.1087660000000001</c:v>
                </c:pt>
                <c:pt idx="823">
                  <c:v>2.102052</c:v>
                </c:pt>
                <c:pt idx="824">
                  <c:v>2.0849630000000001</c:v>
                </c:pt>
                <c:pt idx="825">
                  <c:v>2.073976</c:v>
                </c:pt>
                <c:pt idx="826">
                  <c:v>2.0666519999999999</c:v>
                </c:pt>
                <c:pt idx="827">
                  <c:v>2.0599379999999998</c:v>
                </c:pt>
                <c:pt idx="828">
                  <c:v>2.0404070000000001</c:v>
                </c:pt>
                <c:pt idx="829">
                  <c:v>2.0404070000000001</c:v>
                </c:pt>
                <c:pt idx="830">
                  <c:v>2.0251480000000002</c:v>
                </c:pt>
                <c:pt idx="831">
                  <c:v>2.0178240000000001</c:v>
                </c:pt>
                <c:pt idx="832">
                  <c:v>2.0105</c:v>
                </c:pt>
                <c:pt idx="833">
                  <c:v>2.0037859999999998</c:v>
                </c:pt>
                <c:pt idx="834">
                  <c:v>1.983034</c:v>
                </c:pt>
                <c:pt idx="835">
                  <c:v>1.978151</c:v>
                </c:pt>
                <c:pt idx="836">
                  <c:v>1.973268</c:v>
                </c:pt>
                <c:pt idx="837">
                  <c:v>1.9610609999999999</c:v>
                </c:pt>
                <c:pt idx="838">
                  <c:v>1.950075</c:v>
                </c:pt>
                <c:pt idx="839">
                  <c:v>1.9439709999999999</c:v>
                </c:pt>
                <c:pt idx="840">
                  <c:v>1.9342060000000001</c:v>
                </c:pt>
                <c:pt idx="841">
                  <c:v>1.9256610000000001</c:v>
                </c:pt>
                <c:pt idx="842">
                  <c:v>1.9158949999999999</c:v>
                </c:pt>
                <c:pt idx="843">
                  <c:v>1.903078</c:v>
                </c:pt>
                <c:pt idx="844">
                  <c:v>1.894533</c:v>
                </c:pt>
                <c:pt idx="845">
                  <c:v>1.887208</c:v>
                </c:pt>
                <c:pt idx="846">
                  <c:v>1.8750009999999999</c:v>
                </c:pt>
                <c:pt idx="847">
                  <c:v>1.8701190000000001</c:v>
                </c:pt>
                <c:pt idx="848">
                  <c:v>1.8627940000000001</c:v>
                </c:pt>
                <c:pt idx="849">
                  <c:v>1.8560810000000001</c:v>
                </c:pt>
                <c:pt idx="850">
                  <c:v>1.8487560000000001</c:v>
                </c:pt>
                <c:pt idx="851">
                  <c:v>1.831056</c:v>
                </c:pt>
                <c:pt idx="852">
                  <c:v>1.828004</c:v>
                </c:pt>
                <c:pt idx="853">
                  <c:v>1.8194589999999999</c:v>
                </c:pt>
                <c:pt idx="854">
                  <c:v>1.8054209999999999</c:v>
                </c:pt>
                <c:pt idx="855">
                  <c:v>1.8054209999999999</c:v>
                </c:pt>
                <c:pt idx="856">
                  <c:v>1.7926040000000001</c:v>
                </c:pt>
                <c:pt idx="857">
                  <c:v>1.7730729999999999</c:v>
                </c:pt>
                <c:pt idx="858">
                  <c:v>1.7700210000000001</c:v>
                </c:pt>
                <c:pt idx="859">
                  <c:v>1.7645280000000001</c:v>
                </c:pt>
                <c:pt idx="860">
                  <c:v>1.757814</c:v>
                </c:pt>
                <c:pt idx="861">
                  <c:v>1.749879</c:v>
                </c:pt>
                <c:pt idx="862">
                  <c:v>1.7407239999999999</c:v>
                </c:pt>
                <c:pt idx="863">
                  <c:v>1.7279070000000001</c:v>
                </c:pt>
                <c:pt idx="864">
                  <c:v>1.7236340000000001</c:v>
                </c:pt>
                <c:pt idx="865">
                  <c:v>1.7199720000000001</c:v>
                </c:pt>
                <c:pt idx="866">
                  <c:v>1.7095959999999999</c:v>
                </c:pt>
                <c:pt idx="867">
                  <c:v>1.7047129999999999</c:v>
                </c:pt>
                <c:pt idx="868">
                  <c:v>1.6925060000000001</c:v>
                </c:pt>
                <c:pt idx="869">
                  <c:v>1.683961</c:v>
                </c:pt>
                <c:pt idx="870">
                  <c:v>1.6772469999999999</c:v>
                </c:pt>
                <c:pt idx="871">
                  <c:v>1.665651</c:v>
                </c:pt>
                <c:pt idx="872">
                  <c:v>1.6644300000000001</c:v>
                </c:pt>
                <c:pt idx="873">
                  <c:v>1.652223</c:v>
                </c:pt>
                <c:pt idx="874">
                  <c:v>1.6491709999999999</c:v>
                </c:pt>
                <c:pt idx="875">
                  <c:v>1.638185</c:v>
                </c:pt>
                <c:pt idx="876">
                  <c:v>1.62903</c:v>
                </c:pt>
                <c:pt idx="877">
                  <c:v>1.6235360000000001</c:v>
                </c:pt>
                <c:pt idx="878">
                  <c:v>1.607667</c:v>
                </c:pt>
                <c:pt idx="879">
                  <c:v>1.605836</c:v>
                </c:pt>
                <c:pt idx="880">
                  <c:v>1.5954600000000001</c:v>
                </c:pt>
                <c:pt idx="881">
                  <c:v>1.5838639999999999</c:v>
                </c:pt>
                <c:pt idx="882">
                  <c:v>1.5814220000000001</c:v>
                </c:pt>
                <c:pt idx="883">
                  <c:v>1.5728770000000001</c:v>
                </c:pt>
                <c:pt idx="884">
                  <c:v>1.5643320000000001</c:v>
                </c:pt>
                <c:pt idx="885">
                  <c:v>1.5576179999999999</c:v>
                </c:pt>
                <c:pt idx="886">
                  <c:v>1.551515</c:v>
                </c:pt>
                <c:pt idx="887">
                  <c:v>1.5496840000000001</c:v>
                </c:pt>
                <c:pt idx="888">
                  <c:v>1.540529</c:v>
                </c:pt>
                <c:pt idx="889">
                  <c:v>1.5307630000000001</c:v>
                </c:pt>
                <c:pt idx="890">
                  <c:v>1.5209969999999999</c:v>
                </c:pt>
                <c:pt idx="891">
                  <c:v>1.516114</c:v>
                </c:pt>
                <c:pt idx="892">
                  <c:v>1.509401</c:v>
                </c:pt>
                <c:pt idx="893">
                  <c:v>1.505738</c:v>
                </c:pt>
                <c:pt idx="894">
                  <c:v>1.4923109999999999</c:v>
                </c:pt>
                <c:pt idx="895">
                  <c:v>1.4886489999999999</c:v>
                </c:pt>
                <c:pt idx="896">
                  <c:v>1.483155</c:v>
                </c:pt>
                <c:pt idx="897">
                  <c:v>1.4752209999999999</c:v>
                </c:pt>
                <c:pt idx="898">
                  <c:v>1.464845</c:v>
                </c:pt>
                <c:pt idx="899">
                  <c:v>1.4624029999999999</c:v>
                </c:pt>
                <c:pt idx="900">
                  <c:v>1.454469</c:v>
                </c:pt>
                <c:pt idx="901">
                  <c:v>1.449586</c:v>
                </c:pt>
                <c:pt idx="902">
                  <c:v>1.432496</c:v>
                </c:pt>
                <c:pt idx="903">
                  <c:v>1.435548</c:v>
                </c:pt>
                <c:pt idx="904">
                  <c:v>1.4257820000000001</c:v>
                </c:pt>
                <c:pt idx="905">
                  <c:v>1.4172370000000001</c:v>
                </c:pt>
                <c:pt idx="906">
                  <c:v>1.413575</c:v>
                </c:pt>
                <c:pt idx="907">
                  <c:v>1.4056409999999999</c:v>
                </c:pt>
                <c:pt idx="908">
                  <c:v>1.395875</c:v>
                </c:pt>
                <c:pt idx="909">
                  <c:v>1.389772</c:v>
                </c:pt>
                <c:pt idx="910">
                  <c:v>1.3885510000000001</c:v>
                </c:pt>
                <c:pt idx="911">
                  <c:v>1.382447</c:v>
                </c:pt>
                <c:pt idx="912">
                  <c:v>1.370851</c:v>
                </c:pt>
                <c:pt idx="913">
                  <c:v>1.362916</c:v>
                </c:pt>
                <c:pt idx="914">
                  <c:v>1.362306</c:v>
                </c:pt>
                <c:pt idx="915">
                  <c:v>1.3525400000000001</c:v>
                </c:pt>
                <c:pt idx="916">
                  <c:v>1.3427739999999999</c:v>
                </c:pt>
                <c:pt idx="917">
                  <c:v>1.3427739999999999</c:v>
                </c:pt>
                <c:pt idx="918">
                  <c:v>1.3336190000000001</c:v>
                </c:pt>
                <c:pt idx="919">
                  <c:v>1.3244640000000001</c:v>
                </c:pt>
                <c:pt idx="920">
                  <c:v>1.321412</c:v>
                </c:pt>
                <c:pt idx="921">
                  <c:v>1.31775</c:v>
                </c:pt>
                <c:pt idx="922">
                  <c:v>1.307984</c:v>
                </c:pt>
                <c:pt idx="923">
                  <c:v>1.3000499999999999</c:v>
                </c:pt>
                <c:pt idx="924">
                  <c:v>1.293336</c:v>
                </c:pt>
                <c:pt idx="925">
                  <c:v>1.290284</c:v>
                </c:pt>
                <c:pt idx="926">
                  <c:v>1.2829600000000001</c:v>
                </c:pt>
                <c:pt idx="927">
                  <c:v>1.2829600000000001</c:v>
                </c:pt>
                <c:pt idx="928">
                  <c:v>1.2689220000000001</c:v>
                </c:pt>
                <c:pt idx="929">
                  <c:v>1.270143</c:v>
                </c:pt>
                <c:pt idx="930">
                  <c:v>1.2634289999999999</c:v>
                </c:pt>
                <c:pt idx="931">
                  <c:v>1.254273</c:v>
                </c:pt>
                <c:pt idx="932">
                  <c:v>1.2500009999999999</c:v>
                </c:pt>
                <c:pt idx="933">
                  <c:v>1.2457279999999999</c:v>
                </c:pt>
                <c:pt idx="934">
                  <c:v>1.2384040000000001</c:v>
                </c:pt>
                <c:pt idx="935">
                  <c:v>1.2323010000000001</c:v>
                </c:pt>
                <c:pt idx="936">
                  <c:v>1.2219249999999999</c:v>
                </c:pt>
                <c:pt idx="937">
                  <c:v>1.217042</c:v>
                </c:pt>
                <c:pt idx="938">
                  <c:v>1.2139899999999999</c:v>
                </c:pt>
                <c:pt idx="939">
                  <c:v>1.2091069999999999</c:v>
                </c:pt>
                <c:pt idx="940">
                  <c:v>1.203004</c:v>
                </c:pt>
                <c:pt idx="941">
                  <c:v>1.201783</c:v>
                </c:pt>
                <c:pt idx="942">
                  <c:v>1.192628</c:v>
                </c:pt>
                <c:pt idx="943">
                  <c:v>1.1877450000000001</c:v>
                </c:pt>
                <c:pt idx="944">
                  <c:v>1.1804209999999999</c:v>
                </c:pt>
                <c:pt idx="945">
                  <c:v>1.1712659999999999</c:v>
                </c:pt>
                <c:pt idx="946">
                  <c:v>1.1676029999999999</c:v>
                </c:pt>
                <c:pt idx="947">
                  <c:v>1.1596690000000001</c:v>
                </c:pt>
                <c:pt idx="948">
                  <c:v>1.148072</c:v>
                </c:pt>
                <c:pt idx="949">
                  <c:v>1.152345</c:v>
                </c:pt>
                <c:pt idx="950">
                  <c:v>1.1444099999999999</c:v>
                </c:pt>
                <c:pt idx="951">
                  <c:v>1.141969</c:v>
                </c:pt>
                <c:pt idx="952">
                  <c:v>1.1352549999999999</c:v>
                </c:pt>
                <c:pt idx="953">
                  <c:v>1.133424</c:v>
                </c:pt>
                <c:pt idx="954">
                  <c:v>1.1218269999999999</c:v>
                </c:pt>
                <c:pt idx="955">
                  <c:v>1.112061</c:v>
                </c:pt>
                <c:pt idx="956">
                  <c:v>1.1181650000000001</c:v>
                </c:pt>
                <c:pt idx="957">
                  <c:v>1.112061</c:v>
                </c:pt>
                <c:pt idx="958">
                  <c:v>1.1029059999999999</c:v>
                </c:pt>
                <c:pt idx="959">
                  <c:v>1.0986340000000001</c:v>
                </c:pt>
                <c:pt idx="960">
                  <c:v>1.0937509999999999</c:v>
                </c:pt>
                <c:pt idx="961">
                  <c:v>1.0882579999999999</c:v>
                </c:pt>
                <c:pt idx="962">
                  <c:v>1.078492</c:v>
                </c:pt>
                <c:pt idx="963">
                  <c:v>1.0821540000000001</c:v>
                </c:pt>
                <c:pt idx="964">
                  <c:v>1.070557</c:v>
                </c:pt>
                <c:pt idx="965">
                  <c:v>1.059571</c:v>
                </c:pt>
                <c:pt idx="966">
                  <c:v>1.063844</c:v>
                </c:pt>
                <c:pt idx="967">
                  <c:v>1.0516369999999999</c:v>
                </c:pt>
                <c:pt idx="968">
                  <c:v>1.0546880000000001</c:v>
                </c:pt>
                <c:pt idx="969">
                  <c:v>1.0491950000000001</c:v>
                </c:pt>
                <c:pt idx="970">
                  <c:v>1.036988</c:v>
                </c:pt>
                <c:pt idx="971">
                  <c:v>1.041871</c:v>
                </c:pt>
                <c:pt idx="972">
                  <c:v>1.0321050000000001</c:v>
                </c:pt>
                <c:pt idx="973">
                  <c:v>1.0260020000000001</c:v>
                </c:pt>
                <c:pt idx="974">
                  <c:v>1.0253909999999999</c:v>
                </c:pt>
                <c:pt idx="975">
                  <c:v>1.015015</c:v>
                </c:pt>
                <c:pt idx="976">
                  <c:v>1.0156259999999999</c:v>
                </c:pt>
                <c:pt idx="977">
                  <c:v>1.0076909999999999</c:v>
                </c:pt>
                <c:pt idx="978">
                  <c:v>1.0028079999999999</c:v>
                </c:pt>
                <c:pt idx="979">
                  <c:v>0.99914599999999998</c:v>
                </c:pt>
                <c:pt idx="980">
                  <c:v>0.99548400000000004</c:v>
                </c:pt>
                <c:pt idx="981">
                  <c:v>0.99243199999999998</c:v>
                </c:pt>
                <c:pt idx="982">
                  <c:v>0.97534299999999996</c:v>
                </c:pt>
                <c:pt idx="983">
                  <c:v>0.98266699999999996</c:v>
                </c:pt>
                <c:pt idx="984">
                  <c:v>0.97045999999999999</c:v>
                </c:pt>
                <c:pt idx="985">
                  <c:v>0.97106999999999999</c:v>
                </c:pt>
                <c:pt idx="986">
                  <c:v>0.96984899999999996</c:v>
                </c:pt>
                <c:pt idx="987">
                  <c:v>0.95764199999999999</c:v>
                </c:pt>
                <c:pt idx="988">
                  <c:v>0.95825300000000002</c:v>
                </c:pt>
                <c:pt idx="989">
                  <c:v>0.95520099999999997</c:v>
                </c:pt>
                <c:pt idx="990">
                  <c:v>0.949708</c:v>
                </c:pt>
                <c:pt idx="991">
                  <c:v>0.93933199999999994</c:v>
                </c:pt>
                <c:pt idx="992">
                  <c:v>0.94055200000000005</c:v>
                </c:pt>
                <c:pt idx="993">
                  <c:v>0.93322799999999995</c:v>
                </c:pt>
                <c:pt idx="994">
                  <c:v>0.929566</c:v>
                </c:pt>
                <c:pt idx="995">
                  <c:v>0.92773499999999998</c:v>
                </c:pt>
                <c:pt idx="996">
                  <c:v>0.91918999999999995</c:v>
                </c:pt>
                <c:pt idx="997">
                  <c:v>0.91552800000000001</c:v>
                </c:pt>
                <c:pt idx="998">
                  <c:v>0.91491800000000001</c:v>
                </c:pt>
                <c:pt idx="999">
                  <c:v>0.90698299999999998</c:v>
                </c:pt>
                <c:pt idx="1000">
                  <c:v>0.90454199999999996</c:v>
                </c:pt>
                <c:pt idx="1001">
                  <c:v>0.89965899999999999</c:v>
                </c:pt>
                <c:pt idx="1002">
                  <c:v>0.89477600000000002</c:v>
                </c:pt>
                <c:pt idx="1003">
                  <c:v>0.89233499999999999</c:v>
                </c:pt>
                <c:pt idx="1004">
                  <c:v>0.88806200000000002</c:v>
                </c:pt>
                <c:pt idx="1005">
                  <c:v>0.88684099999999999</c:v>
                </c:pt>
                <c:pt idx="1006">
                  <c:v>0.88012800000000002</c:v>
                </c:pt>
                <c:pt idx="1007">
                  <c:v>0.87402400000000002</c:v>
                </c:pt>
                <c:pt idx="1008">
                  <c:v>0.87036199999999997</c:v>
                </c:pt>
                <c:pt idx="1009">
                  <c:v>0.86670000000000003</c:v>
                </c:pt>
                <c:pt idx="1010">
                  <c:v>0.86059600000000003</c:v>
                </c:pt>
                <c:pt idx="1011">
                  <c:v>0.858765</c:v>
                </c:pt>
                <c:pt idx="1012">
                  <c:v>0.85510299999999995</c:v>
                </c:pt>
                <c:pt idx="1013">
                  <c:v>0.84899999999999998</c:v>
                </c:pt>
                <c:pt idx="1014">
                  <c:v>0.84655800000000003</c:v>
                </c:pt>
                <c:pt idx="1015">
                  <c:v>0.84533800000000003</c:v>
                </c:pt>
                <c:pt idx="1016">
                  <c:v>0.84167499999999995</c:v>
                </c:pt>
                <c:pt idx="1017">
                  <c:v>0.83129900000000001</c:v>
                </c:pt>
                <c:pt idx="1018">
                  <c:v>0.83191000000000004</c:v>
                </c:pt>
                <c:pt idx="1019">
                  <c:v>0.82519600000000004</c:v>
                </c:pt>
                <c:pt idx="1020">
                  <c:v>0.82458600000000004</c:v>
                </c:pt>
                <c:pt idx="1021">
                  <c:v>0.81848200000000004</c:v>
                </c:pt>
                <c:pt idx="1022">
                  <c:v>0.81848200000000004</c:v>
                </c:pt>
                <c:pt idx="1023">
                  <c:v>0.80566499999999996</c:v>
                </c:pt>
                <c:pt idx="1024">
                  <c:v>0.80566499999999996</c:v>
                </c:pt>
                <c:pt idx="1025">
                  <c:v>0.80566499999999996</c:v>
                </c:pt>
                <c:pt idx="1026">
                  <c:v>0.79956099999999997</c:v>
                </c:pt>
                <c:pt idx="1027">
                  <c:v>0.79284699999999997</c:v>
                </c:pt>
                <c:pt idx="1028">
                  <c:v>0.79223699999999997</c:v>
                </c:pt>
                <c:pt idx="1029">
                  <c:v>0.78613299999999997</c:v>
                </c:pt>
                <c:pt idx="1030">
                  <c:v>0.77942</c:v>
                </c:pt>
                <c:pt idx="1031">
                  <c:v>0.78186100000000003</c:v>
                </c:pt>
                <c:pt idx="1032">
                  <c:v>0.77942</c:v>
                </c:pt>
                <c:pt idx="1033">
                  <c:v>0.77514700000000003</c:v>
                </c:pt>
                <c:pt idx="1034">
                  <c:v>0.76965399999999995</c:v>
                </c:pt>
                <c:pt idx="1035">
                  <c:v>0.76049900000000004</c:v>
                </c:pt>
                <c:pt idx="1036">
                  <c:v>0.76416099999999998</c:v>
                </c:pt>
                <c:pt idx="1037">
                  <c:v>0.75805699999999998</c:v>
                </c:pt>
                <c:pt idx="1038">
                  <c:v>0.75439500000000004</c:v>
                </c:pt>
                <c:pt idx="1039">
                  <c:v>0.75012299999999998</c:v>
                </c:pt>
                <c:pt idx="1040">
                  <c:v>0.74951199999999996</c:v>
                </c:pt>
                <c:pt idx="1041">
                  <c:v>0.74646100000000004</c:v>
                </c:pt>
                <c:pt idx="1042">
                  <c:v>0.74585000000000001</c:v>
                </c:pt>
                <c:pt idx="1043">
                  <c:v>0.73974700000000004</c:v>
                </c:pt>
                <c:pt idx="1044">
                  <c:v>0.73852600000000002</c:v>
                </c:pt>
                <c:pt idx="1045">
                  <c:v>0.73547399999999996</c:v>
                </c:pt>
                <c:pt idx="1046">
                  <c:v>0.72753999999999996</c:v>
                </c:pt>
                <c:pt idx="1047">
                  <c:v>0.72326699999999999</c:v>
                </c:pt>
                <c:pt idx="1048">
                  <c:v>0.71960500000000005</c:v>
                </c:pt>
                <c:pt idx="1049">
                  <c:v>0.716553</c:v>
                </c:pt>
                <c:pt idx="1050">
                  <c:v>0.715333</c:v>
                </c:pt>
                <c:pt idx="1051">
                  <c:v>0.70129399999999997</c:v>
                </c:pt>
                <c:pt idx="1052">
                  <c:v>0.70556700000000006</c:v>
                </c:pt>
                <c:pt idx="1053">
                  <c:v>0.709839</c:v>
                </c:pt>
                <c:pt idx="1054">
                  <c:v>0.70556700000000006</c:v>
                </c:pt>
                <c:pt idx="1055">
                  <c:v>0.69763200000000003</c:v>
                </c:pt>
                <c:pt idx="1056">
                  <c:v>0.68908700000000001</c:v>
                </c:pt>
                <c:pt idx="1057">
                  <c:v>0.69702200000000003</c:v>
                </c:pt>
                <c:pt idx="1058">
                  <c:v>0.68969800000000003</c:v>
                </c:pt>
                <c:pt idx="1059">
                  <c:v>0.68786700000000001</c:v>
                </c:pt>
                <c:pt idx="1060">
                  <c:v>0.67932199999999998</c:v>
                </c:pt>
                <c:pt idx="1061">
                  <c:v>0.67138699999999996</c:v>
                </c:pt>
                <c:pt idx="1062">
                  <c:v>0.67688000000000004</c:v>
                </c:pt>
                <c:pt idx="1063">
                  <c:v>0.67199799999999998</c:v>
                </c:pt>
                <c:pt idx="1064">
                  <c:v>0.66650399999999999</c:v>
                </c:pt>
                <c:pt idx="1065">
                  <c:v>0.66528399999999999</c:v>
                </c:pt>
                <c:pt idx="1066">
                  <c:v>0.66040100000000002</c:v>
                </c:pt>
                <c:pt idx="1067">
                  <c:v>0.65612800000000004</c:v>
                </c:pt>
                <c:pt idx="1068">
                  <c:v>0.65856999999999999</c:v>
                </c:pt>
                <c:pt idx="1069">
                  <c:v>0.64880400000000005</c:v>
                </c:pt>
                <c:pt idx="1070">
                  <c:v>0.65490800000000005</c:v>
                </c:pt>
                <c:pt idx="1071">
                  <c:v>0.64697300000000002</c:v>
                </c:pt>
                <c:pt idx="1072">
                  <c:v>0.64880400000000005</c:v>
                </c:pt>
                <c:pt idx="1073">
                  <c:v>0.637208</c:v>
                </c:pt>
                <c:pt idx="1074">
                  <c:v>0.638428</c:v>
                </c:pt>
                <c:pt idx="1075">
                  <c:v>0.638428</c:v>
                </c:pt>
                <c:pt idx="1076">
                  <c:v>0.63293500000000003</c:v>
                </c:pt>
                <c:pt idx="1077">
                  <c:v>0.63293500000000003</c:v>
                </c:pt>
                <c:pt idx="1078">
                  <c:v>0.62561100000000003</c:v>
                </c:pt>
                <c:pt idx="1079">
                  <c:v>0.62255899999999997</c:v>
                </c:pt>
                <c:pt idx="1080">
                  <c:v>0.625</c:v>
                </c:pt>
                <c:pt idx="1081">
                  <c:v>0.61462399999999995</c:v>
                </c:pt>
                <c:pt idx="1082">
                  <c:v>0.61523499999999998</c:v>
                </c:pt>
                <c:pt idx="1083">
                  <c:v>0.61584499999999998</c:v>
                </c:pt>
                <c:pt idx="1084">
                  <c:v>0.60729999999999995</c:v>
                </c:pt>
                <c:pt idx="1085">
                  <c:v>0.60302800000000001</c:v>
                </c:pt>
                <c:pt idx="1086">
                  <c:v>0.60607999999999995</c:v>
                </c:pt>
                <c:pt idx="1087">
                  <c:v>0.59143100000000004</c:v>
                </c:pt>
                <c:pt idx="1088">
                  <c:v>0.59753500000000004</c:v>
                </c:pt>
                <c:pt idx="1089">
                  <c:v>0.59204100000000004</c:v>
                </c:pt>
                <c:pt idx="1090">
                  <c:v>0.58471700000000004</c:v>
                </c:pt>
                <c:pt idx="1091">
                  <c:v>0.57983399999999996</c:v>
                </c:pt>
                <c:pt idx="1092">
                  <c:v>0.58593799999999996</c:v>
                </c:pt>
                <c:pt idx="1093">
                  <c:v>0.58227600000000002</c:v>
                </c:pt>
                <c:pt idx="1094">
                  <c:v>0.58227600000000002</c:v>
                </c:pt>
                <c:pt idx="1095">
                  <c:v>0.57373099999999999</c:v>
                </c:pt>
                <c:pt idx="1096">
                  <c:v>0.57556200000000002</c:v>
                </c:pt>
                <c:pt idx="1097">
                  <c:v>0.57128900000000005</c:v>
                </c:pt>
                <c:pt idx="1098">
                  <c:v>0.57006900000000005</c:v>
                </c:pt>
                <c:pt idx="1099">
                  <c:v>0.56762699999999999</c:v>
                </c:pt>
                <c:pt idx="1100">
                  <c:v>0.56213400000000002</c:v>
                </c:pt>
                <c:pt idx="1101">
                  <c:v>0.55908199999999997</c:v>
                </c:pt>
                <c:pt idx="1102">
                  <c:v>0.55664100000000005</c:v>
                </c:pt>
                <c:pt idx="1103">
                  <c:v>0.55786199999999997</c:v>
                </c:pt>
                <c:pt idx="1104">
                  <c:v>0.552369</c:v>
                </c:pt>
                <c:pt idx="1105">
                  <c:v>0.55114799999999997</c:v>
                </c:pt>
                <c:pt idx="1106">
                  <c:v>0.546875</c:v>
                </c:pt>
                <c:pt idx="1107">
                  <c:v>0.54382399999999997</c:v>
                </c:pt>
                <c:pt idx="1108">
                  <c:v>0.538941</c:v>
                </c:pt>
                <c:pt idx="1109">
                  <c:v>0.538941</c:v>
                </c:pt>
                <c:pt idx="1110">
                  <c:v>0.538941</c:v>
                </c:pt>
                <c:pt idx="1111">
                  <c:v>0.53344800000000003</c:v>
                </c:pt>
                <c:pt idx="1112">
                  <c:v>0.53283700000000001</c:v>
                </c:pt>
                <c:pt idx="1113">
                  <c:v>0.52673400000000004</c:v>
                </c:pt>
                <c:pt idx="1114">
                  <c:v>0.52856499999999995</c:v>
                </c:pt>
                <c:pt idx="1115">
                  <c:v>0.52734400000000003</c:v>
                </c:pt>
                <c:pt idx="1116">
                  <c:v>0.52429199999999998</c:v>
                </c:pt>
                <c:pt idx="1117">
                  <c:v>0.52124099999999995</c:v>
                </c:pt>
                <c:pt idx="1118">
                  <c:v>0.51818900000000001</c:v>
                </c:pt>
                <c:pt idx="1119">
                  <c:v>0.52002000000000004</c:v>
                </c:pt>
                <c:pt idx="1120">
                  <c:v>0.51208500000000001</c:v>
                </c:pt>
                <c:pt idx="1121">
                  <c:v>0.51391600000000004</c:v>
                </c:pt>
                <c:pt idx="1122">
                  <c:v>0.51086500000000001</c:v>
                </c:pt>
                <c:pt idx="1123">
                  <c:v>0.50781299999999996</c:v>
                </c:pt>
                <c:pt idx="1124">
                  <c:v>0.50048899999999996</c:v>
                </c:pt>
                <c:pt idx="1125">
                  <c:v>0.50292999999999999</c:v>
                </c:pt>
                <c:pt idx="1126">
                  <c:v>0.49804700000000002</c:v>
                </c:pt>
                <c:pt idx="1127">
                  <c:v>0.49987799999999999</c:v>
                </c:pt>
                <c:pt idx="1128">
                  <c:v>0.49804700000000002</c:v>
                </c:pt>
                <c:pt idx="1129">
                  <c:v>0.48889199999999999</c:v>
                </c:pt>
                <c:pt idx="1130">
                  <c:v>0.49194399999999999</c:v>
                </c:pt>
                <c:pt idx="1131">
                  <c:v>0.48828199999999999</c:v>
                </c:pt>
                <c:pt idx="1132">
                  <c:v>0.48522999999999999</c:v>
                </c:pt>
                <c:pt idx="1133">
                  <c:v>0.48828199999999999</c:v>
                </c:pt>
                <c:pt idx="1134">
                  <c:v>0.48400900000000002</c:v>
                </c:pt>
                <c:pt idx="1135">
                  <c:v>0.471192</c:v>
                </c:pt>
                <c:pt idx="1136">
                  <c:v>0.47668500000000003</c:v>
                </c:pt>
                <c:pt idx="1137">
                  <c:v>0.48095700000000002</c:v>
                </c:pt>
                <c:pt idx="1138">
                  <c:v>0.471802</c:v>
                </c:pt>
                <c:pt idx="1139">
                  <c:v>0.46936099999999997</c:v>
                </c:pt>
                <c:pt idx="1140">
                  <c:v>0.46753</c:v>
                </c:pt>
                <c:pt idx="1141">
                  <c:v>0.46569899999999997</c:v>
                </c:pt>
                <c:pt idx="1142">
                  <c:v>0.46325699999999997</c:v>
                </c:pt>
                <c:pt idx="1143">
                  <c:v>0.461426</c:v>
                </c:pt>
                <c:pt idx="1144">
                  <c:v>0.45471200000000001</c:v>
                </c:pt>
                <c:pt idx="1145">
                  <c:v>0.458374</c:v>
                </c:pt>
                <c:pt idx="1146">
                  <c:v>0.45898499999999998</c:v>
                </c:pt>
                <c:pt idx="1147">
                  <c:v>0.45288099999999998</c:v>
                </c:pt>
                <c:pt idx="1148">
                  <c:v>0.44311600000000001</c:v>
                </c:pt>
                <c:pt idx="1149">
                  <c:v>0.451544</c:v>
                </c:pt>
                <c:pt idx="1150">
                  <c:v>0.44921899999999998</c:v>
                </c:pt>
                <c:pt idx="1151">
                  <c:v>0.44311600000000001</c:v>
                </c:pt>
                <c:pt idx="1152">
                  <c:v>0.44494699999999998</c:v>
                </c:pt>
                <c:pt idx="1153">
                  <c:v>0.43884299999999998</c:v>
                </c:pt>
                <c:pt idx="1154">
                  <c:v>0.43762200000000001</c:v>
                </c:pt>
                <c:pt idx="1155">
                  <c:v>0.43151899999999999</c:v>
                </c:pt>
                <c:pt idx="1156">
                  <c:v>0.43762200000000001</c:v>
                </c:pt>
                <c:pt idx="1157">
                  <c:v>0.42724600000000001</c:v>
                </c:pt>
                <c:pt idx="1158">
                  <c:v>0.43457099999999999</c:v>
                </c:pt>
                <c:pt idx="1159">
                  <c:v>0.42785699999999999</c:v>
                </c:pt>
                <c:pt idx="1160">
                  <c:v>0.42785699999999999</c:v>
                </c:pt>
                <c:pt idx="1161">
                  <c:v>0.42602600000000002</c:v>
                </c:pt>
                <c:pt idx="1162">
                  <c:v>0.42480499999999999</c:v>
                </c:pt>
                <c:pt idx="1163">
                  <c:v>0.42114299999999999</c:v>
                </c:pt>
                <c:pt idx="1164">
                  <c:v>0.41442899999999999</c:v>
                </c:pt>
                <c:pt idx="1165">
                  <c:v>0.40771499999999999</c:v>
                </c:pt>
                <c:pt idx="1166">
                  <c:v>0.41687000000000002</c:v>
                </c:pt>
                <c:pt idx="1167">
                  <c:v>0.41198800000000002</c:v>
                </c:pt>
                <c:pt idx="1168">
                  <c:v>0.41015699999999999</c:v>
                </c:pt>
                <c:pt idx="1169">
                  <c:v>0.41137699999999999</c:v>
                </c:pt>
                <c:pt idx="1170">
                  <c:v>0.404053</c:v>
                </c:pt>
                <c:pt idx="1171">
                  <c:v>0.40222200000000002</c:v>
                </c:pt>
                <c:pt idx="1172">
                  <c:v>0.40466299999999999</c:v>
                </c:pt>
                <c:pt idx="1173">
                  <c:v>0.39489800000000003</c:v>
                </c:pt>
                <c:pt idx="1174">
                  <c:v>0.39917000000000002</c:v>
                </c:pt>
                <c:pt idx="1175">
                  <c:v>0.39795000000000003</c:v>
                </c:pt>
                <c:pt idx="1176">
                  <c:v>0.38818399999999997</c:v>
                </c:pt>
                <c:pt idx="1177">
                  <c:v>0.39489800000000003</c:v>
                </c:pt>
                <c:pt idx="1178">
                  <c:v>0.39611800000000003</c:v>
                </c:pt>
                <c:pt idx="1179">
                  <c:v>0.38879399999999997</c:v>
                </c:pt>
                <c:pt idx="1180">
                  <c:v>0.386963</c:v>
                </c:pt>
                <c:pt idx="1181">
                  <c:v>0.38085999999999998</c:v>
                </c:pt>
                <c:pt idx="1182">
                  <c:v>0.38757399999999997</c:v>
                </c:pt>
                <c:pt idx="1183">
                  <c:v>0.37841799999999998</c:v>
                </c:pt>
                <c:pt idx="1184">
                  <c:v>0.379639</c:v>
                </c:pt>
                <c:pt idx="1185">
                  <c:v>0.38207999999999998</c:v>
                </c:pt>
                <c:pt idx="1186">
                  <c:v>0.379639</c:v>
                </c:pt>
                <c:pt idx="1187">
                  <c:v>0.37414599999999998</c:v>
                </c:pt>
                <c:pt idx="1188">
                  <c:v>0.37292500000000001</c:v>
                </c:pt>
                <c:pt idx="1189">
                  <c:v>0.36743199999999998</c:v>
                </c:pt>
                <c:pt idx="1190">
                  <c:v>0.37048399999999998</c:v>
                </c:pt>
                <c:pt idx="1191">
                  <c:v>0.36010799999999998</c:v>
                </c:pt>
                <c:pt idx="1192">
                  <c:v>0.36315900000000001</c:v>
                </c:pt>
                <c:pt idx="1193">
                  <c:v>0.36743199999999998</c:v>
                </c:pt>
                <c:pt idx="1194">
                  <c:v>0.36376999999999998</c:v>
                </c:pt>
                <c:pt idx="1195">
                  <c:v>0.36376999999999998</c:v>
                </c:pt>
                <c:pt idx="1196">
                  <c:v>0.36254900000000001</c:v>
                </c:pt>
                <c:pt idx="1197">
                  <c:v>0.35339399999999999</c:v>
                </c:pt>
                <c:pt idx="1198">
                  <c:v>0.36010799999999998</c:v>
                </c:pt>
                <c:pt idx="1199">
                  <c:v>0.35278300000000001</c:v>
                </c:pt>
                <c:pt idx="1200">
                  <c:v>0.35217300000000001</c:v>
                </c:pt>
                <c:pt idx="1201">
                  <c:v>0.35156300000000001</c:v>
                </c:pt>
                <c:pt idx="1202">
                  <c:v>0.34728999999999999</c:v>
                </c:pt>
                <c:pt idx="1203">
                  <c:v>0.34606999999999999</c:v>
                </c:pt>
                <c:pt idx="1204">
                  <c:v>0.34851100000000002</c:v>
                </c:pt>
                <c:pt idx="1205">
                  <c:v>0.34728999999999999</c:v>
                </c:pt>
                <c:pt idx="1206">
                  <c:v>0.34301799999999999</c:v>
                </c:pt>
                <c:pt idx="1207">
                  <c:v>0.34118700000000002</c:v>
                </c:pt>
                <c:pt idx="1208">
                  <c:v>0.34179700000000002</c:v>
                </c:pt>
                <c:pt idx="1209">
                  <c:v>0.33874500000000002</c:v>
                </c:pt>
                <c:pt idx="1210">
                  <c:v>0.33569399999999999</c:v>
                </c:pt>
                <c:pt idx="1211">
                  <c:v>0.33630399999999999</c:v>
                </c:pt>
                <c:pt idx="1212">
                  <c:v>0.33142100000000002</c:v>
                </c:pt>
                <c:pt idx="1213">
                  <c:v>0.33691399999999999</c:v>
                </c:pt>
                <c:pt idx="1214">
                  <c:v>0.32958999999999999</c:v>
                </c:pt>
                <c:pt idx="1215">
                  <c:v>0.32897999999999999</c:v>
                </c:pt>
                <c:pt idx="1216">
                  <c:v>0.31799300000000003</c:v>
                </c:pt>
                <c:pt idx="1217">
                  <c:v>0.32409700000000002</c:v>
                </c:pt>
                <c:pt idx="1218">
                  <c:v>0.32714900000000002</c:v>
                </c:pt>
                <c:pt idx="1219">
                  <c:v>0.321656</c:v>
                </c:pt>
                <c:pt idx="1220">
                  <c:v>0.32348700000000002</c:v>
                </c:pt>
                <c:pt idx="1221">
                  <c:v>0.32104500000000002</c:v>
                </c:pt>
                <c:pt idx="1222">
                  <c:v>0.319824</c:v>
                </c:pt>
                <c:pt idx="1223">
                  <c:v>0.308838</c:v>
                </c:pt>
                <c:pt idx="1224">
                  <c:v>0.31311099999999997</c:v>
                </c:pt>
                <c:pt idx="1225">
                  <c:v>0.31738300000000003</c:v>
                </c:pt>
                <c:pt idx="1226">
                  <c:v>0.31066899999999997</c:v>
                </c:pt>
                <c:pt idx="1227">
                  <c:v>0.308228</c:v>
                </c:pt>
                <c:pt idx="1228">
                  <c:v>0.30395499999999998</c:v>
                </c:pt>
                <c:pt idx="1229">
                  <c:v>0.308228</c:v>
                </c:pt>
                <c:pt idx="1230">
                  <c:v>0.308228</c:v>
                </c:pt>
                <c:pt idx="1231">
                  <c:v>0.308838</c:v>
                </c:pt>
                <c:pt idx="1232">
                  <c:v>0.30700699999999997</c:v>
                </c:pt>
                <c:pt idx="1233">
                  <c:v>0.29968299999999998</c:v>
                </c:pt>
                <c:pt idx="1234">
                  <c:v>0.30395499999999998</c:v>
                </c:pt>
                <c:pt idx="1235">
                  <c:v>0.29602099999999998</c:v>
                </c:pt>
                <c:pt idx="1236">
                  <c:v>0.29602099999999998</c:v>
                </c:pt>
                <c:pt idx="1237">
                  <c:v>0.29480000000000001</c:v>
                </c:pt>
                <c:pt idx="1238">
                  <c:v>0.29785200000000001</c:v>
                </c:pt>
                <c:pt idx="1239">
                  <c:v>0.28503400000000001</c:v>
                </c:pt>
                <c:pt idx="1240">
                  <c:v>0.29235899999999998</c:v>
                </c:pt>
                <c:pt idx="1241">
                  <c:v>0.29357899999999998</c:v>
                </c:pt>
                <c:pt idx="1242">
                  <c:v>0.28259299999999998</c:v>
                </c:pt>
                <c:pt idx="1243">
                  <c:v>0.29174800000000001</c:v>
                </c:pt>
                <c:pt idx="1244">
                  <c:v>0.28686499999999998</c:v>
                </c:pt>
                <c:pt idx="1245">
                  <c:v>0.27893099999999998</c:v>
                </c:pt>
                <c:pt idx="1246">
                  <c:v>0.28564499999999998</c:v>
                </c:pt>
                <c:pt idx="1247">
                  <c:v>0.27771000000000001</c:v>
                </c:pt>
                <c:pt idx="1248">
                  <c:v>0.28442400000000001</c:v>
                </c:pt>
                <c:pt idx="1249">
                  <c:v>0.28015200000000001</c:v>
                </c:pt>
                <c:pt idx="1250">
                  <c:v>0.27282699999999999</c:v>
                </c:pt>
                <c:pt idx="1251">
                  <c:v>0.28320299999999998</c:v>
                </c:pt>
                <c:pt idx="1252">
                  <c:v>0.28198299999999998</c:v>
                </c:pt>
                <c:pt idx="1253">
                  <c:v>0.27526899999999999</c:v>
                </c:pt>
                <c:pt idx="1254">
                  <c:v>0.27038600000000002</c:v>
                </c:pt>
                <c:pt idx="1255">
                  <c:v>0.27343800000000001</c:v>
                </c:pt>
                <c:pt idx="1256">
                  <c:v>0.26977600000000002</c:v>
                </c:pt>
                <c:pt idx="1257">
                  <c:v>0.27160699999999999</c:v>
                </c:pt>
                <c:pt idx="1258">
                  <c:v>0.26489299999999999</c:v>
                </c:pt>
                <c:pt idx="1259">
                  <c:v>0.26794499999999999</c:v>
                </c:pt>
                <c:pt idx="1260">
                  <c:v>0.26123099999999999</c:v>
                </c:pt>
                <c:pt idx="1261">
                  <c:v>0.26489299999999999</c:v>
                </c:pt>
                <c:pt idx="1262">
                  <c:v>0.26367200000000002</c:v>
                </c:pt>
                <c:pt idx="1263">
                  <c:v>0.26733400000000002</c:v>
                </c:pt>
                <c:pt idx="1264">
                  <c:v>0.26184099999999999</c:v>
                </c:pt>
                <c:pt idx="1265">
                  <c:v>0.26123099999999999</c:v>
                </c:pt>
                <c:pt idx="1266">
                  <c:v>0.26062000000000002</c:v>
                </c:pt>
                <c:pt idx="1267">
                  <c:v>0.25878899999999999</c:v>
                </c:pt>
                <c:pt idx="1268">
                  <c:v>0.25268600000000002</c:v>
                </c:pt>
                <c:pt idx="1269">
                  <c:v>0.25024400000000002</c:v>
                </c:pt>
                <c:pt idx="1270">
                  <c:v>0.25573699999999999</c:v>
                </c:pt>
                <c:pt idx="1271">
                  <c:v>0.25695800000000002</c:v>
                </c:pt>
                <c:pt idx="1272">
                  <c:v>0.25451699999999999</c:v>
                </c:pt>
                <c:pt idx="1273">
                  <c:v>0.25573699999999999</c:v>
                </c:pt>
                <c:pt idx="1274">
                  <c:v>0.25268600000000002</c:v>
                </c:pt>
                <c:pt idx="1275">
                  <c:v>0.25146499999999999</c:v>
                </c:pt>
                <c:pt idx="1276">
                  <c:v>0.24963399999999999</c:v>
                </c:pt>
                <c:pt idx="1277">
                  <c:v>0.245362</c:v>
                </c:pt>
                <c:pt idx="1278">
                  <c:v>0.244751</c:v>
                </c:pt>
                <c:pt idx="1279">
                  <c:v>0.249024</c:v>
                </c:pt>
                <c:pt idx="1280">
                  <c:v>0.245362</c:v>
                </c:pt>
                <c:pt idx="1281">
                  <c:v>0.244141</c:v>
                </c:pt>
                <c:pt idx="1282">
                  <c:v>0.238037</c:v>
                </c:pt>
                <c:pt idx="1283">
                  <c:v>0.238037</c:v>
                </c:pt>
                <c:pt idx="1284">
                  <c:v>0.24353</c:v>
                </c:pt>
                <c:pt idx="1285">
                  <c:v>0.220947</c:v>
                </c:pt>
                <c:pt idx="1286">
                  <c:v>0.238037</c:v>
                </c:pt>
                <c:pt idx="1287">
                  <c:v>0.238037</c:v>
                </c:pt>
                <c:pt idx="1288">
                  <c:v>0.233765</c:v>
                </c:pt>
                <c:pt idx="1289">
                  <c:v>0.236206</c:v>
                </c:pt>
                <c:pt idx="1290">
                  <c:v>0.229492</c:v>
                </c:pt>
                <c:pt idx="1291">
                  <c:v>0.234375</c:v>
                </c:pt>
                <c:pt idx="1292">
                  <c:v>0.233154</c:v>
                </c:pt>
                <c:pt idx="1293">
                  <c:v>0.231934</c:v>
                </c:pt>
                <c:pt idx="1294">
                  <c:v>0.228882</c:v>
                </c:pt>
                <c:pt idx="1295">
                  <c:v>0.21728500000000001</c:v>
                </c:pt>
                <c:pt idx="1296">
                  <c:v>0.222168</c:v>
                </c:pt>
                <c:pt idx="1297">
                  <c:v>0.230713</c:v>
                </c:pt>
                <c:pt idx="1298">
                  <c:v>0.220947</c:v>
                </c:pt>
                <c:pt idx="1299">
                  <c:v>0.223389</c:v>
                </c:pt>
                <c:pt idx="1300">
                  <c:v>0.222168</c:v>
                </c:pt>
                <c:pt idx="1301">
                  <c:v>0.20996100000000001</c:v>
                </c:pt>
                <c:pt idx="1302">
                  <c:v>0.221558</c:v>
                </c:pt>
                <c:pt idx="1303">
                  <c:v>0.21850600000000001</c:v>
                </c:pt>
                <c:pt idx="1304">
                  <c:v>0.21179200000000001</c:v>
                </c:pt>
                <c:pt idx="1305">
                  <c:v>0.21789600000000001</c:v>
                </c:pt>
                <c:pt idx="1306">
                  <c:v>0.21362300000000001</c:v>
                </c:pt>
                <c:pt idx="1307">
                  <c:v>0.21362300000000001</c:v>
                </c:pt>
                <c:pt idx="1308">
                  <c:v>0.20935100000000001</c:v>
                </c:pt>
                <c:pt idx="1309">
                  <c:v>0.20813000000000001</c:v>
                </c:pt>
                <c:pt idx="1310">
                  <c:v>0.21484400000000001</c:v>
                </c:pt>
                <c:pt idx="1311">
                  <c:v>0.21301300000000001</c:v>
                </c:pt>
                <c:pt idx="1312">
                  <c:v>0.20629900000000001</c:v>
                </c:pt>
                <c:pt idx="1313">
                  <c:v>0.21362300000000001</c:v>
                </c:pt>
                <c:pt idx="1314">
                  <c:v>0.20324700000000001</c:v>
                </c:pt>
                <c:pt idx="1315">
                  <c:v>0.20507800000000001</c:v>
                </c:pt>
                <c:pt idx="1316">
                  <c:v>0.20996100000000001</c:v>
                </c:pt>
                <c:pt idx="1317">
                  <c:v>0.20507800000000001</c:v>
                </c:pt>
                <c:pt idx="1318">
                  <c:v>0.19897500000000001</c:v>
                </c:pt>
                <c:pt idx="1319">
                  <c:v>0.20507800000000001</c:v>
                </c:pt>
                <c:pt idx="1320">
                  <c:v>0.19348199999999999</c:v>
                </c:pt>
                <c:pt idx="1321">
                  <c:v>0.19958500000000001</c:v>
                </c:pt>
                <c:pt idx="1322">
                  <c:v>0.19897500000000001</c:v>
                </c:pt>
                <c:pt idx="1323">
                  <c:v>0.20019500000000001</c:v>
                </c:pt>
                <c:pt idx="1324">
                  <c:v>0.20324700000000001</c:v>
                </c:pt>
                <c:pt idx="1325">
                  <c:v>0.19592300000000001</c:v>
                </c:pt>
                <c:pt idx="1326">
                  <c:v>0.19836400000000001</c:v>
                </c:pt>
                <c:pt idx="1327">
                  <c:v>0.19531299999999999</c:v>
                </c:pt>
                <c:pt idx="1328">
                  <c:v>0.19714400000000001</c:v>
                </c:pt>
                <c:pt idx="1329">
                  <c:v>0.19409199999999999</c:v>
                </c:pt>
                <c:pt idx="1330">
                  <c:v>0.19103999999999999</c:v>
                </c:pt>
                <c:pt idx="1331">
                  <c:v>0.19714400000000001</c:v>
                </c:pt>
                <c:pt idx="1332">
                  <c:v>0.19226099999999999</c:v>
                </c:pt>
                <c:pt idx="1333">
                  <c:v>0.18920899999999999</c:v>
                </c:pt>
                <c:pt idx="1334">
                  <c:v>0.19226099999999999</c:v>
                </c:pt>
                <c:pt idx="1335">
                  <c:v>0.18249499999999999</c:v>
                </c:pt>
                <c:pt idx="1336">
                  <c:v>0.18798799999999999</c:v>
                </c:pt>
                <c:pt idx="1337">
                  <c:v>0.18737799999999999</c:v>
                </c:pt>
                <c:pt idx="1338">
                  <c:v>0.18737799999999999</c:v>
                </c:pt>
                <c:pt idx="1339">
                  <c:v>0.18493699999999999</c:v>
                </c:pt>
                <c:pt idx="1340">
                  <c:v>0.18615699999999999</c:v>
                </c:pt>
                <c:pt idx="1341">
                  <c:v>0.17761199999999999</c:v>
                </c:pt>
                <c:pt idx="1342">
                  <c:v>0.17456099999999999</c:v>
                </c:pt>
                <c:pt idx="1343">
                  <c:v>0.18127499999999999</c:v>
                </c:pt>
                <c:pt idx="1344">
                  <c:v>0.18310599999999999</c:v>
                </c:pt>
                <c:pt idx="1345">
                  <c:v>0.17456099999999999</c:v>
                </c:pt>
                <c:pt idx="1346">
                  <c:v>0.17944299999999999</c:v>
                </c:pt>
                <c:pt idx="1347">
                  <c:v>0.17517099999999999</c:v>
                </c:pt>
                <c:pt idx="1348">
                  <c:v>0.18066399999999999</c:v>
                </c:pt>
                <c:pt idx="1349">
                  <c:v>0.17700199999999999</c:v>
                </c:pt>
                <c:pt idx="1350">
                  <c:v>0.17211899999999999</c:v>
                </c:pt>
                <c:pt idx="1351">
                  <c:v>0.17883299999999999</c:v>
                </c:pt>
                <c:pt idx="1352">
                  <c:v>0.170899</c:v>
                </c:pt>
                <c:pt idx="1353">
                  <c:v>0.17211899999999999</c:v>
                </c:pt>
                <c:pt idx="1354">
                  <c:v>0.170899</c:v>
                </c:pt>
                <c:pt idx="1355">
                  <c:v>0.17272999999999999</c:v>
                </c:pt>
                <c:pt idx="1356">
                  <c:v>0.17517099999999999</c:v>
                </c:pt>
                <c:pt idx="1357">
                  <c:v>0.169068</c:v>
                </c:pt>
                <c:pt idx="1358">
                  <c:v>0.17517099999999999</c:v>
                </c:pt>
                <c:pt idx="1359">
                  <c:v>0.161133</c:v>
                </c:pt>
                <c:pt idx="1360">
                  <c:v>0.164185</c:v>
                </c:pt>
                <c:pt idx="1361">
                  <c:v>0.166016</c:v>
                </c:pt>
                <c:pt idx="1362">
                  <c:v>0.158692</c:v>
                </c:pt>
                <c:pt idx="1363">
                  <c:v>0.15564</c:v>
                </c:pt>
                <c:pt idx="1364">
                  <c:v>0.164185</c:v>
                </c:pt>
                <c:pt idx="1365">
                  <c:v>0.162964</c:v>
                </c:pt>
                <c:pt idx="1366">
                  <c:v>0.163574</c:v>
                </c:pt>
                <c:pt idx="1367">
                  <c:v>0.161743</c:v>
                </c:pt>
                <c:pt idx="1368">
                  <c:v>0.161743</c:v>
                </c:pt>
                <c:pt idx="1369">
                  <c:v>0.15564</c:v>
                </c:pt>
                <c:pt idx="1370">
                  <c:v>0.162964</c:v>
                </c:pt>
                <c:pt idx="1371">
                  <c:v>0.161133</c:v>
                </c:pt>
                <c:pt idx="1372">
                  <c:v>0.158081</c:v>
                </c:pt>
                <c:pt idx="1373">
                  <c:v>0.15686</c:v>
                </c:pt>
                <c:pt idx="1374">
                  <c:v>0.158081</c:v>
                </c:pt>
                <c:pt idx="1375">
                  <c:v>0.15686</c:v>
                </c:pt>
                <c:pt idx="1376">
                  <c:v>0.152588</c:v>
                </c:pt>
                <c:pt idx="1377">
                  <c:v>0.153198</c:v>
                </c:pt>
                <c:pt idx="1378">
                  <c:v>0.148316</c:v>
                </c:pt>
                <c:pt idx="1379">
                  <c:v>0.151367</c:v>
                </c:pt>
                <c:pt idx="1380">
                  <c:v>0.148316</c:v>
                </c:pt>
                <c:pt idx="1381">
                  <c:v>0.149536</c:v>
                </c:pt>
                <c:pt idx="1382">
                  <c:v>0.150757</c:v>
                </c:pt>
                <c:pt idx="1383">
                  <c:v>0.150147</c:v>
                </c:pt>
                <c:pt idx="1384">
                  <c:v>0.150147</c:v>
                </c:pt>
                <c:pt idx="1385">
                  <c:v>0.147095</c:v>
                </c:pt>
                <c:pt idx="1386">
                  <c:v>0.144043</c:v>
                </c:pt>
                <c:pt idx="1387">
                  <c:v>0.14038100000000001</c:v>
                </c:pt>
                <c:pt idx="1388">
                  <c:v>0.151367</c:v>
                </c:pt>
                <c:pt idx="1389">
                  <c:v>0.150757</c:v>
                </c:pt>
                <c:pt idx="1390">
                  <c:v>0.150757</c:v>
                </c:pt>
                <c:pt idx="1391">
                  <c:v>0.148316</c:v>
                </c:pt>
                <c:pt idx="1392">
                  <c:v>0.148926</c:v>
                </c:pt>
                <c:pt idx="1393">
                  <c:v>0.143433</c:v>
                </c:pt>
                <c:pt idx="1394">
                  <c:v>0.14038100000000001</c:v>
                </c:pt>
                <c:pt idx="1395">
                  <c:v>0.14038100000000001</c:v>
                </c:pt>
                <c:pt idx="1396">
                  <c:v>0.145874</c:v>
                </c:pt>
                <c:pt idx="1397">
                  <c:v>0.144043</c:v>
                </c:pt>
                <c:pt idx="1398">
                  <c:v>0.13732900000000001</c:v>
                </c:pt>
                <c:pt idx="1399">
                  <c:v>0.142822</c:v>
                </c:pt>
                <c:pt idx="1400">
                  <c:v>0.14038100000000001</c:v>
                </c:pt>
                <c:pt idx="1401">
                  <c:v>0.13855000000000001</c:v>
                </c:pt>
                <c:pt idx="1402">
                  <c:v>0.13427700000000001</c:v>
                </c:pt>
                <c:pt idx="1403">
                  <c:v>0.13671900000000001</c:v>
                </c:pt>
                <c:pt idx="1404">
                  <c:v>0.13549800000000001</c:v>
                </c:pt>
                <c:pt idx="1405">
                  <c:v>0.13305700000000001</c:v>
                </c:pt>
                <c:pt idx="1406">
                  <c:v>0.13916000000000001</c:v>
                </c:pt>
                <c:pt idx="1407">
                  <c:v>0.13488800000000001</c:v>
                </c:pt>
                <c:pt idx="1408">
                  <c:v>0.13549800000000001</c:v>
                </c:pt>
                <c:pt idx="1409">
                  <c:v>0.13488800000000001</c:v>
                </c:pt>
                <c:pt idx="1410">
                  <c:v>0.13061500000000001</c:v>
                </c:pt>
                <c:pt idx="1411">
                  <c:v>0.13488800000000001</c:v>
                </c:pt>
                <c:pt idx="1412">
                  <c:v>0.13122600000000001</c:v>
                </c:pt>
                <c:pt idx="1413">
                  <c:v>0.12817400000000001</c:v>
                </c:pt>
                <c:pt idx="1414">
                  <c:v>0.12878400000000001</c:v>
                </c:pt>
                <c:pt idx="1415">
                  <c:v>0.12817400000000001</c:v>
                </c:pt>
                <c:pt idx="1416">
                  <c:v>0.119629</c:v>
                </c:pt>
                <c:pt idx="1417">
                  <c:v>0.13244600000000001</c:v>
                </c:pt>
                <c:pt idx="1418">
                  <c:v>0.12573300000000001</c:v>
                </c:pt>
                <c:pt idx="1419">
                  <c:v>0.12878400000000001</c:v>
                </c:pt>
                <c:pt idx="1420">
                  <c:v>0.12512200000000001</c:v>
                </c:pt>
                <c:pt idx="1421">
                  <c:v>0.12756400000000001</c:v>
                </c:pt>
                <c:pt idx="1422">
                  <c:v>0.124512</c:v>
                </c:pt>
                <c:pt idx="1423">
                  <c:v>0.12756400000000001</c:v>
                </c:pt>
                <c:pt idx="1424">
                  <c:v>0.122681</c:v>
                </c:pt>
                <c:pt idx="1425">
                  <c:v>0.119629</c:v>
                </c:pt>
                <c:pt idx="1426">
                  <c:v>0.119629</c:v>
                </c:pt>
                <c:pt idx="1427">
                  <c:v>0.120239</c:v>
                </c:pt>
                <c:pt idx="1428">
                  <c:v>0.124512</c:v>
                </c:pt>
                <c:pt idx="1429">
                  <c:v>0.12512200000000001</c:v>
                </c:pt>
                <c:pt idx="1430">
                  <c:v>0.117798</c:v>
                </c:pt>
                <c:pt idx="1431">
                  <c:v>0.119629</c:v>
                </c:pt>
                <c:pt idx="1432">
                  <c:v>0.116577</c:v>
                </c:pt>
                <c:pt idx="1433">
                  <c:v>0.122681</c:v>
                </c:pt>
                <c:pt idx="1434">
                  <c:v>0.112915</c:v>
                </c:pt>
                <c:pt idx="1435">
                  <c:v>0.112915</c:v>
                </c:pt>
                <c:pt idx="1436">
                  <c:v>0.108643</c:v>
                </c:pt>
                <c:pt idx="1437">
                  <c:v>0.110474</c:v>
                </c:pt>
                <c:pt idx="1438">
                  <c:v>0.118408</c:v>
                </c:pt>
                <c:pt idx="1439">
                  <c:v>0.114746</c:v>
                </c:pt>
                <c:pt idx="1440">
                  <c:v>0.111084</c:v>
                </c:pt>
                <c:pt idx="1441">
                  <c:v>0.112305</c:v>
                </c:pt>
                <c:pt idx="1442">
                  <c:v>0.114136</c:v>
                </c:pt>
                <c:pt idx="1443">
                  <c:v>0.108643</c:v>
                </c:pt>
                <c:pt idx="1444">
                  <c:v>0.115967</c:v>
                </c:pt>
                <c:pt idx="1445">
                  <c:v>0.112915</c:v>
                </c:pt>
                <c:pt idx="1446">
                  <c:v>0.117798</c:v>
                </c:pt>
                <c:pt idx="1447">
                  <c:v>0.109253</c:v>
                </c:pt>
                <c:pt idx="1448">
                  <c:v>0.106201</c:v>
                </c:pt>
                <c:pt idx="1449">
                  <c:v>0.112305</c:v>
                </c:pt>
                <c:pt idx="1450">
                  <c:v>0.109253</c:v>
                </c:pt>
                <c:pt idx="1451">
                  <c:v>0.110474</c:v>
                </c:pt>
                <c:pt idx="1452">
                  <c:v>0.111084</c:v>
                </c:pt>
                <c:pt idx="1453">
                  <c:v>0.111694</c:v>
                </c:pt>
                <c:pt idx="1454">
                  <c:v>0.112305</c:v>
                </c:pt>
                <c:pt idx="1455">
                  <c:v>0.112305</c:v>
                </c:pt>
                <c:pt idx="1456">
                  <c:v>0.106201</c:v>
                </c:pt>
                <c:pt idx="1457">
                  <c:v>0.10070800000000001</c:v>
                </c:pt>
                <c:pt idx="1458">
                  <c:v>0.10437</c:v>
                </c:pt>
                <c:pt idx="1459">
                  <c:v>0.104981</c:v>
                </c:pt>
                <c:pt idx="1460">
                  <c:v>0.10437</c:v>
                </c:pt>
                <c:pt idx="1461">
                  <c:v>0.106812</c:v>
                </c:pt>
                <c:pt idx="1462">
                  <c:v>0.10192900000000001</c:v>
                </c:pt>
                <c:pt idx="1463">
                  <c:v>0.10437</c:v>
                </c:pt>
                <c:pt idx="1464">
                  <c:v>0.10376000000000001</c:v>
                </c:pt>
                <c:pt idx="1465">
                  <c:v>0.105591</c:v>
                </c:pt>
                <c:pt idx="1466">
                  <c:v>0.10070800000000001</c:v>
                </c:pt>
                <c:pt idx="1467">
                  <c:v>0.10437</c:v>
                </c:pt>
                <c:pt idx="1468">
                  <c:v>0.103149</c:v>
                </c:pt>
                <c:pt idx="1469">
                  <c:v>0.10009800000000001</c:v>
                </c:pt>
                <c:pt idx="1470">
                  <c:v>9.7656000000000007E-2</c:v>
                </c:pt>
                <c:pt idx="1471">
                  <c:v>0.10376000000000001</c:v>
                </c:pt>
                <c:pt idx="1472">
                  <c:v>9.0941999999999995E-2</c:v>
                </c:pt>
                <c:pt idx="1473">
                  <c:v>0.10376000000000001</c:v>
                </c:pt>
                <c:pt idx="1474">
                  <c:v>0.10070800000000001</c:v>
                </c:pt>
                <c:pt idx="1475">
                  <c:v>0.10131800000000001</c:v>
                </c:pt>
                <c:pt idx="1476">
                  <c:v>0.10131800000000001</c:v>
                </c:pt>
                <c:pt idx="1477">
                  <c:v>9.4604999999999995E-2</c:v>
                </c:pt>
                <c:pt idx="1478">
                  <c:v>9.8266999999999993E-2</c:v>
                </c:pt>
                <c:pt idx="1479">
                  <c:v>8.1786999999999999E-2</c:v>
                </c:pt>
                <c:pt idx="1480">
                  <c:v>9.3383999999999995E-2</c:v>
                </c:pt>
                <c:pt idx="1481">
                  <c:v>9.1552999999999995E-2</c:v>
                </c:pt>
                <c:pt idx="1482">
                  <c:v>9.0331999999999996E-2</c:v>
                </c:pt>
                <c:pt idx="1483">
                  <c:v>9.0331999999999996E-2</c:v>
                </c:pt>
                <c:pt idx="1484">
                  <c:v>9.5214999999999994E-2</c:v>
                </c:pt>
                <c:pt idx="1485">
                  <c:v>9.5824999999999994E-2</c:v>
                </c:pt>
                <c:pt idx="1486">
                  <c:v>9.7656000000000007E-2</c:v>
                </c:pt>
                <c:pt idx="1487">
                  <c:v>9.2773999999999995E-2</c:v>
                </c:pt>
                <c:pt idx="1488">
                  <c:v>9.4604999999999995E-2</c:v>
                </c:pt>
                <c:pt idx="1489">
                  <c:v>9.5214999999999994E-2</c:v>
                </c:pt>
                <c:pt idx="1490">
                  <c:v>8.7890999999999997E-2</c:v>
                </c:pt>
                <c:pt idx="1491">
                  <c:v>9.0941999999999995E-2</c:v>
                </c:pt>
                <c:pt idx="1492">
                  <c:v>8.9110999999999996E-2</c:v>
                </c:pt>
                <c:pt idx="1493">
                  <c:v>8.3617999999999998E-2</c:v>
                </c:pt>
                <c:pt idx="1494">
                  <c:v>9.2773999999999995E-2</c:v>
                </c:pt>
                <c:pt idx="1495">
                  <c:v>8.8500999999999996E-2</c:v>
                </c:pt>
                <c:pt idx="1496">
                  <c:v>8.5448999999999997E-2</c:v>
                </c:pt>
                <c:pt idx="1497">
                  <c:v>8.7279999999999996E-2</c:v>
                </c:pt>
                <c:pt idx="1498">
                  <c:v>8.7890999999999997E-2</c:v>
                </c:pt>
                <c:pt idx="1499">
                  <c:v>8.4228999999999998E-2</c:v>
                </c:pt>
                <c:pt idx="1500">
                  <c:v>8.5448999999999997E-2</c:v>
                </c:pt>
                <c:pt idx="1501">
                  <c:v>8.3007999999999998E-2</c:v>
                </c:pt>
                <c:pt idx="1502">
                  <c:v>7.6904E-2</c:v>
                </c:pt>
                <c:pt idx="1503">
                  <c:v>8.6669999999999997E-2</c:v>
                </c:pt>
                <c:pt idx="1504">
                  <c:v>8.3617999999999998E-2</c:v>
                </c:pt>
                <c:pt idx="1505">
                  <c:v>8.1786999999999999E-2</c:v>
                </c:pt>
                <c:pt idx="1506">
                  <c:v>8.1176999999999999E-2</c:v>
                </c:pt>
                <c:pt idx="1507">
                  <c:v>8.3617999999999998E-2</c:v>
                </c:pt>
                <c:pt idx="1508">
                  <c:v>8.3617999999999998E-2</c:v>
                </c:pt>
                <c:pt idx="1509">
                  <c:v>8.3007999999999998E-2</c:v>
                </c:pt>
                <c:pt idx="1510">
                  <c:v>8.1176999999999999E-2</c:v>
                </c:pt>
                <c:pt idx="1511">
                  <c:v>8.4838999999999998E-2</c:v>
                </c:pt>
                <c:pt idx="1512">
                  <c:v>8.4228999999999998E-2</c:v>
                </c:pt>
                <c:pt idx="1513">
                  <c:v>7.9955999999999999E-2</c:v>
                </c:pt>
                <c:pt idx="1514">
                  <c:v>8.0565999999999999E-2</c:v>
                </c:pt>
                <c:pt idx="1515">
                  <c:v>8.2397999999999999E-2</c:v>
                </c:pt>
                <c:pt idx="1516">
                  <c:v>8.0565999999999999E-2</c:v>
                </c:pt>
                <c:pt idx="1517">
                  <c:v>7.4463000000000001E-2</c:v>
                </c:pt>
                <c:pt idx="1518">
                  <c:v>8.3007999999999998E-2</c:v>
                </c:pt>
                <c:pt idx="1519">
                  <c:v>7.5684000000000001E-2</c:v>
                </c:pt>
                <c:pt idx="1520">
                  <c:v>8.1176999999999999E-2</c:v>
                </c:pt>
                <c:pt idx="1521">
                  <c:v>8.4228999999999998E-2</c:v>
                </c:pt>
                <c:pt idx="1522">
                  <c:v>7.6904E-2</c:v>
                </c:pt>
                <c:pt idx="1523">
                  <c:v>8.1176999999999999E-2</c:v>
                </c:pt>
                <c:pt idx="1524">
                  <c:v>7.8734999999999999E-2</c:v>
                </c:pt>
                <c:pt idx="1525">
                  <c:v>7.5684000000000001E-2</c:v>
                </c:pt>
                <c:pt idx="1526">
                  <c:v>7.8734999999999999E-2</c:v>
                </c:pt>
                <c:pt idx="1527">
                  <c:v>7.2632000000000002E-2</c:v>
                </c:pt>
                <c:pt idx="1528">
                  <c:v>6.4697000000000005E-2</c:v>
                </c:pt>
                <c:pt idx="1529">
                  <c:v>8.1786999999999999E-2</c:v>
                </c:pt>
                <c:pt idx="1530">
                  <c:v>7.6904E-2</c:v>
                </c:pt>
                <c:pt idx="1531">
                  <c:v>7.0801000000000003E-2</c:v>
                </c:pt>
                <c:pt idx="1532">
                  <c:v>7.8734999999999999E-2</c:v>
                </c:pt>
                <c:pt idx="1533">
                  <c:v>6.8359000000000003E-2</c:v>
                </c:pt>
                <c:pt idx="1534">
                  <c:v>7.0801000000000003E-2</c:v>
                </c:pt>
                <c:pt idx="1535">
                  <c:v>7.2632000000000002E-2</c:v>
                </c:pt>
                <c:pt idx="1536">
                  <c:v>7.2022000000000003E-2</c:v>
                </c:pt>
                <c:pt idx="1537">
                  <c:v>6.9580000000000003E-2</c:v>
                </c:pt>
                <c:pt idx="1538">
                  <c:v>7.2022000000000003E-2</c:v>
                </c:pt>
                <c:pt idx="1539">
                  <c:v>7.5073000000000001E-2</c:v>
                </c:pt>
                <c:pt idx="1540">
                  <c:v>6.5918000000000004E-2</c:v>
                </c:pt>
                <c:pt idx="1541">
                  <c:v>7.4463000000000001E-2</c:v>
                </c:pt>
                <c:pt idx="1542">
                  <c:v>7.1411000000000002E-2</c:v>
                </c:pt>
                <c:pt idx="1543">
                  <c:v>7.3853000000000002E-2</c:v>
                </c:pt>
                <c:pt idx="1544">
                  <c:v>7.0801000000000003E-2</c:v>
                </c:pt>
                <c:pt idx="1545">
                  <c:v>7.1411000000000002E-2</c:v>
                </c:pt>
                <c:pt idx="1546">
                  <c:v>6.9580000000000003E-2</c:v>
                </c:pt>
                <c:pt idx="1547">
                  <c:v>6.8970000000000004E-2</c:v>
                </c:pt>
                <c:pt idx="1548">
                  <c:v>6.8359000000000003E-2</c:v>
                </c:pt>
                <c:pt idx="1549">
                  <c:v>6.7749000000000004E-2</c:v>
                </c:pt>
                <c:pt idx="1550">
                  <c:v>7.0801000000000003E-2</c:v>
                </c:pt>
                <c:pt idx="1551">
                  <c:v>6.7749000000000004E-2</c:v>
                </c:pt>
                <c:pt idx="1552">
                  <c:v>6.4087000000000005E-2</c:v>
                </c:pt>
                <c:pt idx="1553">
                  <c:v>6.8970000000000004E-2</c:v>
                </c:pt>
                <c:pt idx="1554">
                  <c:v>7.5073000000000001E-2</c:v>
                </c:pt>
                <c:pt idx="1555">
                  <c:v>7.0801000000000003E-2</c:v>
                </c:pt>
                <c:pt idx="1556">
                  <c:v>6.8970000000000004E-2</c:v>
                </c:pt>
                <c:pt idx="1557">
                  <c:v>6.8970000000000004E-2</c:v>
                </c:pt>
                <c:pt idx="1558">
                  <c:v>6.7749000000000004E-2</c:v>
                </c:pt>
                <c:pt idx="1559">
                  <c:v>6.4087000000000005E-2</c:v>
                </c:pt>
                <c:pt idx="1560">
                  <c:v>6.6528000000000004E-2</c:v>
                </c:pt>
                <c:pt idx="1561">
                  <c:v>5.9813999999999999E-2</c:v>
                </c:pt>
                <c:pt idx="1562">
                  <c:v>6.7139000000000004E-2</c:v>
                </c:pt>
                <c:pt idx="1563">
                  <c:v>6.4697000000000005E-2</c:v>
                </c:pt>
                <c:pt idx="1564">
                  <c:v>6.3477000000000006E-2</c:v>
                </c:pt>
                <c:pt idx="1565">
                  <c:v>6.5308000000000005E-2</c:v>
                </c:pt>
                <c:pt idx="1566">
                  <c:v>6.0425E-2</c:v>
                </c:pt>
                <c:pt idx="1567">
                  <c:v>6.1034999999999999E-2</c:v>
                </c:pt>
                <c:pt idx="1568">
                  <c:v>6.4697000000000005E-2</c:v>
                </c:pt>
                <c:pt idx="1569">
                  <c:v>6.2866000000000005E-2</c:v>
                </c:pt>
                <c:pt idx="1570">
                  <c:v>6.2866000000000005E-2</c:v>
                </c:pt>
                <c:pt idx="1571">
                  <c:v>6.1645999999999999E-2</c:v>
                </c:pt>
                <c:pt idx="1572">
                  <c:v>5.4932000000000002E-2</c:v>
                </c:pt>
                <c:pt idx="1573">
                  <c:v>5.3711000000000002E-2</c:v>
                </c:pt>
                <c:pt idx="1574">
                  <c:v>6.2255999999999999E-2</c:v>
                </c:pt>
                <c:pt idx="1575">
                  <c:v>6.3477000000000006E-2</c:v>
                </c:pt>
                <c:pt idx="1576">
                  <c:v>6.5308000000000005E-2</c:v>
                </c:pt>
                <c:pt idx="1577">
                  <c:v>5.7983E-2</c:v>
                </c:pt>
                <c:pt idx="1578">
                  <c:v>5.7983E-2</c:v>
                </c:pt>
                <c:pt idx="1579">
                  <c:v>5.7373E-2</c:v>
                </c:pt>
                <c:pt idx="1580">
                  <c:v>5.7373E-2</c:v>
                </c:pt>
                <c:pt idx="1581">
                  <c:v>5.7373E-2</c:v>
                </c:pt>
                <c:pt idx="1582">
                  <c:v>5.6152000000000001E-2</c:v>
                </c:pt>
                <c:pt idx="1583">
                  <c:v>5.9204E-2</c:v>
                </c:pt>
                <c:pt idx="1584">
                  <c:v>5.8594E-2</c:v>
                </c:pt>
                <c:pt idx="1585">
                  <c:v>5.7983E-2</c:v>
                </c:pt>
                <c:pt idx="1586">
                  <c:v>5.7373E-2</c:v>
                </c:pt>
                <c:pt idx="1587">
                  <c:v>5.9204E-2</c:v>
                </c:pt>
                <c:pt idx="1588">
                  <c:v>5.6763000000000001E-2</c:v>
                </c:pt>
                <c:pt idx="1589">
                  <c:v>5.3711000000000002E-2</c:v>
                </c:pt>
                <c:pt idx="1590">
                  <c:v>5.0659000000000003E-2</c:v>
                </c:pt>
                <c:pt idx="1591">
                  <c:v>5.9204E-2</c:v>
                </c:pt>
                <c:pt idx="1592">
                  <c:v>5.7373E-2</c:v>
                </c:pt>
                <c:pt idx="1593">
                  <c:v>5.8594E-2</c:v>
                </c:pt>
                <c:pt idx="1594">
                  <c:v>5.7983E-2</c:v>
                </c:pt>
                <c:pt idx="1595">
                  <c:v>5.6152000000000001E-2</c:v>
                </c:pt>
                <c:pt idx="1596">
                  <c:v>4.8217999999999997E-2</c:v>
                </c:pt>
                <c:pt idx="1597">
                  <c:v>6.1645999999999999E-2</c:v>
                </c:pt>
                <c:pt idx="1598">
                  <c:v>5.6152000000000001E-2</c:v>
                </c:pt>
                <c:pt idx="1599">
                  <c:v>5.0659000000000003E-2</c:v>
                </c:pt>
                <c:pt idx="1600">
                  <c:v>4.9438999999999997E-2</c:v>
                </c:pt>
                <c:pt idx="1601">
                  <c:v>5.6763000000000001E-2</c:v>
                </c:pt>
                <c:pt idx="1602">
                  <c:v>4.5775999999999997E-2</c:v>
                </c:pt>
                <c:pt idx="1603">
                  <c:v>4.8828000000000003E-2</c:v>
                </c:pt>
                <c:pt idx="1604">
                  <c:v>5.4932000000000002E-2</c:v>
                </c:pt>
                <c:pt idx="1605">
                  <c:v>5.5542000000000001E-2</c:v>
                </c:pt>
                <c:pt idx="1606">
                  <c:v>5.5542000000000001E-2</c:v>
                </c:pt>
                <c:pt idx="1607">
                  <c:v>5.6763000000000001E-2</c:v>
                </c:pt>
                <c:pt idx="1608">
                  <c:v>4.6996999999999997E-2</c:v>
                </c:pt>
                <c:pt idx="1609">
                  <c:v>5.0659000000000003E-2</c:v>
                </c:pt>
                <c:pt idx="1610">
                  <c:v>5.4321000000000001E-2</c:v>
                </c:pt>
                <c:pt idx="1611">
                  <c:v>4.8828000000000003E-2</c:v>
                </c:pt>
                <c:pt idx="1612">
                  <c:v>5.1880000000000003E-2</c:v>
                </c:pt>
                <c:pt idx="1613">
                  <c:v>4.8828000000000003E-2</c:v>
                </c:pt>
                <c:pt idx="1614">
                  <c:v>4.7606999999999997E-2</c:v>
                </c:pt>
                <c:pt idx="1615">
                  <c:v>5.1880000000000003E-2</c:v>
                </c:pt>
                <c:pt idx="1616">
                  <c:v>4.2113999999999999E-2</c:v>
                </c:pt>
                <c:pt idx="1617">
                  <c:v>4.5165999999999998E-2</c:v>
                </c:pt>
                <c:pt idx="1618">
                  <c:v>4.5775999999999997E-2</c:v>
                </c:pt>
                <c:pt idx="1619">
                  <c:v>5.3711000000000002E-2</c:v>
                </c:pt>
                <c:pt idx="1620">
                  <c:v>4.5775999999999997E-2</c:v>
                </c:pt>
                <c:pt idx="1621">
                  <c:v>4.5775999999999997E-2</c:v>
                </c:pt>
                <c:pt idx="1622">
                  <c:v>5.2490000000000002E-2</c:v>
                </c:pt>
                <c:pt idx="1623">
                  <c:v>4.5165999999999998E-2</c:v>
                </c:pt>
                <c:pt idx="1624">
                  <c:v>4.8217999999999997E-2</c:v>
                </c:pt>
                <c:pt idx="1625">
                  <c:v>4.9438999999999997E-2</c:v>
                </c:pt>
                <c:pt idx="1626">
                  <c:v>4.2724999999999999E-2</c:v>
                </c:pt>
                <c:pt idx="1627">
                  <c:v>4.9438999999999997E-2</c:v>
                </c:pt>
                <c:pt idx="1628">
                  <c:v>5.3711000000000002E-2</c:v>
                </c:pt>
                <c:pt idx="1629">
                  <c:v>4.5775999999999997E-2</c:v>
                </c:pt>
                <c:pt idx="1630">
                  <c:v>4.3944999999999998E-2</c:v>
                </c:pt>
                <c:pt idx="1631">
                  <c:v>4.8828000000000003E-2</c:v>
                </c:pt>
                <c:pt idx="1632">
                  <c:v>4.2113999999999999E-2</c:v>
                </c:pt>
                <c:pt idx="1633">
                  <c:v>4.3944999999999998E-2</c:v>
                </c:pt>
                <c:pt idx="1634">
                  <c:v>4.9438999999999997E-2</c:v>
                </c:pt>
                <c:pt idx="1635">
                  <c:v>4.3334999999999999E-2</c:v>
                </c:pt>
                <c:pt idx="1636">
                  <c:v>4.8217999999999997E-2</c:v>
                </c:pt>
                <c:pt idx="1637">
                  <c:v>4.7606999999999997E-2</c:v>
                </c:pt>
                <c:pt idx="1638">
                  <c:v>4.2113999999999999E-2</c:v>
                </c:pt>
                <c:pt idx="1639">
                  <c:v>4.6386999999999998E-2</c:v>
                </c:pt>
                <c:pt idx="1640">
                  <c:v>4.1503999999999999E-2</c:v>
                </c:pt>
                <c:pt idx="1641">
                  <c:v>4.2724999999999999E-2</c:v>
                </c:pt>
                <c:pt idx="1642">
                  <c:v>4.1503999999999999E-2</c:v>
                </c:pt>
                <c:pt idx="1643">
                  <c:v>4.1503999999999999E-2</c:v>
                </c:pt>
                <c:pt idx="1644">
                  <c:v>4.6386999999999998E-2</c:v>
                </c:pt>
                <c:pt idx="1645">
                  <c:v>4.6996999999999997E-2</c:v>
                </c:pt>
                <c:pt idx="1646">
                  <c:v>4.5165999999999998E-2</c:v>
                </c:pt>
                <c:pt idx="1647">
                  <c:v>4.2113999999999999E-2</c:v>
                </c:pt>
                <c:pt idx="1648">
                  <c:v>4.6996999999999997E-2</c:v>
                </c:pt>
                <c:pt idx="1649">
                  <c:v>4.0282999999999999E-2</c:v>
                </c:pt>
                <c:pt idx="1650">
                  <c:v>4.3944999999999998E-2</c:v>
                </c:pt>
                <c:pt idx="1651">
                  <c:v>4.4555999999999998E-2</c:v>
                </c:pt>
                <c:pt idx="1652">
                  <c:v>4.6386999999999998E-2</c:v>
                </c:pt>
                <c:pt idx="1653">
                  <c:v>4.2113999999999999E-2</c:v>
                </c:pt>
                <c:pt idx="1654">
                  <c:v>4.3334999999999999E-2</c:v>
                </c:pt>
                <c:pt idx="1655">
                  <c:v>3.8452E-2</c:v>
                </c:pt>
                <c:pt idx="1656">
                  <c:v>4.2724999999999999E-2</c:v>
                </c:pt>
                <c:pt idx="1657">
                  <c:v>4.0894E-2</c:v>
                </c:pt>
                <c:pt idx="1658">
                  <c:v>3.8452E-2</c:v>
                </c:pt>
                <c:pt idx="1659">
                  <c:v>4.1503999999999999E-2</c:v>
                </c:pt>
                <c:pt idx="1660">
                  <c:v>3.8452E-2</c:v>
                </c:pt>
                <c:pt idx="1661">
                  <c:v>4.1503999999999999E-2</c:v>
                </c:pt>
                <c:pt idx="1662">
                  <c:v>4.3334999999999999E-2</c:v>
                </c:pt>
                <c:pt idx="1663">
                  <c:v>3.6621000000000001E-2</c:v>
                </c:pt>
                <c:pt idx="1664">
                  <c:v>3.8452E-2</c:v>
                </c:pt>
                <c:pt idx="1665">
                  <c:v>3.9063000000000001E-2</c:v>
                </c:pt>
                <c:pt idx="1666">
                  <c:v>3.6011000000000001E-2</c:v>
                </c:pt>
                <c:pt idx="1667">
                  <c:v>3.6621000000000001E-2</c:v>
                </c:pt>
                <c:pt idx="1668">
                  <c:v>4.0894E-2</c:v>
                </c:pt>
                <c:pt idx="1669">
                  <c:v>4.0282999999999999E-2</c:v>
                </c:pt>
                <c:pt idx="1670">
                  <c:v>3.7842000000000001E-2</c:v>
                </c:pt>
                <c:pt idx="1671">
                  <c:v>3.3569000000000002E-2</c:v>
                </c:pt>
                <c:pt idx="1672">
                  <c:v>3.1127999999999999E-2</c:v>
                </c:pt>
                <c:pt idx="1673">
                  <c:v>3.7842000000000001E-2</c:v>
                </c:pt>
                <c:pt idx="1674">
                  <c:v>4.1503999999999999E-2</c:v>
                </c:pt>
                <c:pt idx="1675">
                  <c:v>4.0894E-2</c:v>
                </c:pt>
                <c:pt idx="1676">
                  <c:v>3.7842000000000001E-2</c:v>
                </c:pt>
                <c:pt idx="1677">
                  <c:v>3.8452E-2</c:v>
                </c:pt>
                <c:pt idx="1678">
                  <c:v>3.5400000000000001E-2</c:v>
                </c:pt>
                <c:pt idx="1679">
                  <c:v>3.8452E-2</c:v>
                </c:pt>
                <c:pt idx="1680">
                  <c:v>2.6245000000000001E-2</c:v>
                </c:pt>
                <c:pt idx="1681">
                  <c:v>3.6621000000000001E-2</c:v>
                </c:pt>
                <c:pt idx="1682">
                  <c:v>3.9673E-2</c:v>
                </c:pt>
                <c:pt idx="1683">
                  <c:v>3.3569000000000002E-2</c:v>
                </c:pt>
                <c:pt idx="1684">
                  <c:v>3.4180000000000002E-2</c:v>
                </c:pt>
                <c:pt idx="1685">
                  <c:v>3.4180000000000002E-2</c:v>
                </c:pt>
                <c:pt idx="1686">
                  <c:v>2.7466000000000001E-2</c:v>
                </c:pt>
                <c:pt idx="1687">
                  <c:v>3.1738000000000002E-2</c:v>
                </c:pt>
                <c:pt idx="1688">
                  <c:v>3.7842000000000001E-2</c:v>
                </c:pt>
                <c:pt idx="1689">
                  <c:v>3.6621000000000001E-2</c:v>
                </c:pt>
                <c:pt idx="1690">
                  <c:v>3.5400000000000001E-2</c:v>
                </c:pt>
                <c:pt idx="1691">
                  <c:v>2.3803999999999999E-2</c:v>
                </c:pt>
                <c:pt idx="1692">
                  <c:v>3.6011000000000001E-2</c:v>
                </c:pt>
                <c:pt idx="1693">
                  <c:v>3.9063000000000001E-2</c:v>
                </c:pt>
                <c:pt idx="1694">
                  <c:v>3.0518E-2</c:v>
                </c:pt>
                <c:pt idx="1695">
                  <c:v>3.6621000000000001E-2</c:v>
                </c:pt>
                <c:pt idx="1696">
                  <c:v>3.0518E-2</c:v>
                </c:pt>
                <c:pt idx="1697">
                  <c:v>2.8076E-2</c:v>
                </c:pt>
                <c:pt idx="1698">
                  <c:v>3.4180000000000002E-2</c:v>
                </c:pt>
                <c:pt idx="1699">
                  <c:v>3.1738000000000002E-2</c:v>
                </c:pt>
                <c:pt idx="1700">
                  <c:v>3.2959000000000002E-2</c:v>
                </c:pt>
                <c:pt idx="1701">
                  <c:v>2.9907E-2</c:v>
                </c:pt>
                <c:pt idx="1702">
                  <c:v>3.5400000000000001E-2</c:v>
                </c:pt>
                <c:pt idx="1703">
                  <c:v>2.8687000000000001E-2</c:v>
                </c:pt>
                <c:pt idx="1704">
                  <c:v>3.0518E-2</c:v>
                </c:pt>
                <c:pt idx="1705">
                  <c:v>3.1738000000000002E-2</c:v>
                </c:pt>
                <c:pt idx="1706">
                  <c:v>3.1127999999999999E-2</c:v>
                </c:pt>
                <c:pt idx="1707">
                  <c:v>3.0518E-2</c:v>
                </c:pt>
                <c:pt idx="1708">
                  <c:v>3.2959000000000002E-2</c:v>
                </c:pt>
                <c:pt idx="1709">
                  <c:v>3.1738000000000002E-2</c:v>
                </c:pt>
                <c:pt idx="1710">
                  <c:v>2.3803999999999999E-2</c:v>
                </c:pt>
                <c:pt idx="1711">
                  <c:v>2.9907E-2</c:v>
                </c:pt>
                <c:pt idx="1712">
                  <c:v>3.1127999999999999E-2</c:v>
                </c:pt>
                <c:pt idx="1713">
                  <c:v>3.1738000000000002E-2</c:v>
                </c:pt>
                <c:pt idx="1714">
                  <c:v>3.4180000000000002E-2</c:v>
                </c:pt>
                <c:pt idx="1715">
                  <c:v>3.1738000000000002E-2</c:v>
                </c:pt>
                <c:pt idx="1716">
                  <c:v>2.9297E-2</c:v>
                </c:pt>
                <c:pt idx="1717">
                  <c:v>2.3803999999999999E-2</c:v>
                </c:pt>
                <c:pt idx="1718">
                  <c:v>2.8076E-2</c:v>
                </c:pt>
                <c:pt idx="1719">
                  <c:v>3.3569000000000002E-2</c:v>
                </c:pt>
                <c:pt idx="1720">
                  <c:v>2.8076E-2</c:v>
                </c:pt>
                <c:pt idx="1721">
                  <c:v>3.1738000000000002E-2</c:v>
                </c:pt>
                <c:pt idx="1722">
                  <c:v>2.9297E-2</c:v>
                </c:pt>
                <c:pt idx="1723">
                  <c:v>2.8687000000000001E-2</c:v>
                </c:pt>
                <c:pt idx="1724">
                  <c:v>2.6855E-2</c:v>
                </c:pt>
                <c:pt idx="1725">
                  <c:v>2.9297E-2</c:v>
                </c:pt>
                <c:pt idx="1726">
                  <c:v>2.8687000000000001E-2</c:v>
                </c:pt>
                <c:pt idx="1727">
                  <c:v>2.9907E-2</c:v>
                </c:pt>
                <c:pt idx="1728">
                  <c:v>2.8687000000000001E-2</c:v>
                </c:pt>
                <c:pt idx="1729">
                  <c:v>2.4414000000000002E-2</c:v>
                </c:pt>
                <c:pt idx="1730">
                  <c:v>2.2582999999999999E-2</c:v>
                </c:pt>
                <c:pt idx="1731">
                  <c:v>2.6245000000000001E-2</c:v>
                </c:pt>
                <c:pt idx="1732">
                  <c:v>2.8687000000000001E-2</c:v>
                </c:pt>
                <c:pt idx="1733">
                  <c:v>3.2349000000000003E-2</c:v>
                </c:pt>
                <c:pt idx="1734">
                  <c:v>3.0518E-2</c:v>
                </c:pt>
                <c:pt idx="1735">
                  <c:v>2.5635000000000002E-2</c:v>
                </c:pt>
                <c:pt idx="1736">
                  <c:v>2.9907E-2</c:v>
                </c:pt>
                <c:pt idx="1737">
                  <c:v>2.5635000000000002E-2</c:v>
                </c:pt>
                <c:pt idx="1738">
                  <c:v>2.9907E-2</c:v>
                </c:pt>
                <c:pt idx="1739">
                  <c:v>2.5635000000000002E-2</c:v>
                </c:pt>
                <c:pt idx="1740">
                  <c:v>2.5024000000000001E-2</c:v>
                </c:pt>
                <c:pt idx="1741">
                  <c:v>2.9907E-2</c:v>
                </c:pt>
                <c:pt idx="1742">
                  <c:v>2.9297E-2</c:v>
                </c:pt>
                <c:pt idx="1743">
                  <c:v>2.0752E-2</c:v>
                </c:pt>
                <c:pt idx="1744">
                  <c:v>2.8076E-2</c:v>
                </c:pt>
                <c:pt idx="1745">
                  <c:v>2.8687000000000001E-2</c:v>
                </c:pt>
                <c:pt idx="1746">
                  <c:v>2.9297E-2</c:v>
                </c:pt>
                <c:pt idx="1747">
                  <c:v>2.3803999999999999E-2</c:v>
                </c:pt>
                <c:pt idx="1748">
                  <c:v>2.4414000000000002E-2</c:v>
                </c:pt>
                <c:pt idx="1749">
                  <c:v>2.5024000000000001E-2</c:v>
                </c:pt>
                <c:pt idx="1750">
                  <c:v>2.0752E-2</c:v>
                </c:pt>
                <c:pt idx="1751">
                  <c:v>2.6855E-2</c:v>
                </c:pt>
                <c:pt idx="1752">
                  <c:v>2.9297E-2</c:v>
                </c:pt>
                <c:pt idx="1753">
                  <c:v>2.5024000000000001E-2</c:v>
                </c:pt>
                <c:pt idx="1754">
                  <c:v>2.2582999999999999E-2</c:v>
                </c:pt>
                <c:pt idx="1755">
                  <c:v>2.4414000000000002E-2</c:v>
                </c:pt>
                <c:pt idx="1756">
                  <c:v>2.3192999999999998E-2</c:v>
                </c:pt>
                <c:pt idx="1757">
                  <c:v>2.1361999999999999E-2</c:v>
                </c:pt>
                <c:pt idx="1758">
                  <c:v>1.6480000000000002E-2</c:v>
                </c:pt>
                <c:pt idx="1759">
                  <c:v>2.3192999999999998E-2</c:v>
                </c:pt>
                <c:pt idx="1760">
                  <c:v>2.5635000000000002E-2</c:v>
                </c:pt>
                <c:pt idx="1761">
                  <c:v>2.5024000000000001E-2</c:v>
                </c:pt>
                <c:pt idx="1762">
                  <c:v>2.5635000000000002E-2</c:v>
                </c:pt>
                <c:pt idx="1763">
                  <c:v>1.3428000000000001E-2</c:v>
                </c:pt>
                <c:pt idx="1764">
                  <c:v>2.2582999999999999E-2</c:v>
                </c:pt>
                <c:pt idx="1765">
                  <c:v>2.5024000000000001E-2</c:v>
                </c:pt>
                <c:pt idx="1766">
                  <c:v>2.4414000000000002E-2</c:v>
                </c:pt>
                <c:pt idx="1767">
                  <c:v>2.3192999999999998E-2</c:v>
                </c:pt>
                <c:pt idx="1768">
                  <c:v>2.5635000000000002E-2</c:v>
                </c:pt>
                <c:pt idx="1769">
                  <c:v>2.3192999999999998E-2</c:v>
                </c:pt>
                <c:pt idx="1770">
                  <c:v>2.3192999999999998E-2</c:v>
                </c:pt>
                <c:pt idx="1771">
                  <c:v>2.0142E-2</c:v>
                </c:pt>
                <c:pt idx="1772">
                  <c:v>1.8921E-2</c:v>
                </c:pt>
                <c:pt idx="1773">
                  <c:v>2.4414000000000002E-2</c:v>
                </c:pt>
                <c:pt idx="1774">
                  <c:v>1.5869000000000001E-2</c:v>
                </c:pt>
                <c:pt idx="1775">
                  <c:v>2.4414000000000002E-2</c:v>
                </c:pt>
                <c:pt idx="1776">
                  <c:v>2.1972999999999999E-2</c:v>
                </c:pt>
                <c:pt idx="1777">
                  <c:v>1.8921E-2</c:v>
                </c:pt>
                <c:pt idx="1778">
                  <c:v>2.5024000000000001E-2</c:v>
                </c:pt>
                <c:pt idx="1779">
                  <c:v>2.0752E-2</c:v>
                </c:pt>
                <c:pt idx="1780">
                  <c:v>2.0752E-2</c:v>
                </c:pt>
                <c:pt idx="1781">
                  <c:v>9.1549999999999999E-3</c:v>
                </c:pt>
                <c:pt idx="1782">
                  <c:v>1.2207000000000001E-2</c:v>
                </c:pt>
                <c:pt idx="1783">
                  <c:v>2.0752E-2</c:v>
                </c:pt>
                <c:pt idx="1784">
                  <c:v>2.0752E-2</c:v>
                </c:pt>
                <c:pt idx="1785">
                  <c:v>1.9531E-2</c:v>
                </c:pt>
                <c:pt idx="1786">
                  <c:v>2.0752E-2</c:v>
                </c:pt>
                <c:pt idx="1787">
                  <c:v>1.9531E-2</c:v>
                </c:pt>
                <c:pt idx="1788">
                  <c:v>9.7660000000000004E-3</c:v>
                </c:pt>
                <c:pt idx="1789">
                  <c:v>2.3192999999999998E-2</c:v>
                </c:pt>
                <c:pt idx="1790">
                  <c:v>2.1972999999999999E-2</c:v>
                </c:pt>
                <c:pt idx="1791">
                  <c:v>1.6480000000000002E-2</c:v>
                </c:pt>
                <c:pt idx="1792">
                  <c:v>1.6480000000000002E-2</c:v>
                </c:pt>
                <c:pt idx="1793">
                  <c:v>1.2207000000000001E-2</c:v>
                </c:pt>
                <c:pt idx="1794">
                  <c:v>2.1972999999999999E-2</c:v>
                </c:pt>
                <c:pt idx="1795">
                  <c:v>2.0752E-2</c:v>
                </c:pt>
                <c:pt idx="1796">
                  <c:v>1.77E-2</c:v>
                </c:pt>
                <c:pt idx="1797">
                  <c:v>2.2582999999999999E-2</c:v>
                </c:pt>
                <c:pt idx="1798">
                  <c:v>1.5869000000000001E-2</c:v>
                </c:pt>
                <c:pt idx="1799">
                  <c:v>2.0752E-2</c:v>
                </c:pt>
                <c:pt idx="1800">
                  <c:v>1.4648E-2</c:v>
                </c:pt>
                <c:pt idx="1801">
                  <c:v>2.2582999999999999E-2</c:v>
                </c:pt>
                <c:pt idx="1802">
                  <c:v>1.8311000000000001E-2</c:v>
                </c:pt>
                <c:pt idx="1803">
                  <c:v>1.5869000000000001E-2</c:v>
                </c:pt>
                <c:pt idx="1804">
                  <c:v>1.77E-2</c:v>
                </c:pt>
                <c:pt idx="1805">
                  <c:v>1.8921E-2</c:v>
                </c:pt>
                <c:pt idx="1806">
                  <c:v>1.2817E-2</c:v>
                </c:pt>
                <c:pt idx="1807">
                  <c:v>1.5869000000000001E-2</c:v>
                </c:pt>
                <c:pt idx="1808">
                  <c:v>1.5869000000000001E-2</c:v>
                </c:pt>
                <c:pt idx="1809">
                  <c:v>1.8311000000000001E-2</c:v>
                </c:pt>
                <c:pt idx="1810">
                  <c:v>1.8311000000000001E-2</c:v>
                </c:pt>
                <c:pt idx="1811">
                  <c:v>2.0752E-2</c:v>
                </c:pt>
                <c:pt idx="1812">
                  <c:v>1.9531E-2</c:v>
                </c:pt>
                <c:pt idx="1813">
                  <c:v>1.3428000000000001E-2</c:v>
                </c:pt>
                <c:pt idx="1814">
                  <c:v>9.7660000000000004E-3</c:v>
                </c:pt>
                <c:pt idx="1815">
                  <c:v>1.6480000000000002E-2</c:v>
                </c:pt>
                <c:pt idx="1816">
                  <c:v>1.8921E-2</c:v>
                </c:pt>
                <c:pt idx="1817">
                  <c:v>1.9531E-2</c:v>
                </c:pt>
                <c:pt idx="1818">
                  <c:v>1.77E-2</c:v>
                </c:pt>
                <c:pt idx="1819">
                  <c:v>6.7140000000000003E-3</c:v>
                </c:pt>
                <c:pt idx="1820">
                  <c:v>1.4038E-2</c:v>
                </c:pt>
                <c:pt idx="1821">
                  <c:v>1.4648E-2</c:v>
                </c:pt>
                <c:pt idx="1822">
                  <c:v>1.8311000000000001E-2</c:v>
                </c:pt>
                <c:pt idx="1823">
                  <c:v>1.9531E-2</c:v>
                </c:pt>
                <c:pt idx="1824">
                  <c:v>1.4648E-2</c:v>
                </c:pt>
                <c:pt idx="1825">
                  <c:v>1.6480000000000002E-2</c:v>
                </c:pt>
                <c:pt idx="1826">
                  <c:v>7.3239999999999998E-3</c:v>
                </c:pt>
                <c:pt idx="1827">
                  <c:v>1.2817E-2</c:v>
                </c:pt>
                <c:pt idx="1828">
                  <c:v>2.0752E-2</c:v>
                </c:pt>
                <c:pt idx="1829">
                  <c:v>1.7090000000000001E-2</c:v>
                </c:pt>
                <c:pt idx="1830">
                  <c:v>1.3428000000000001E-2</c:v>
                </c:pt>
                <c:pt idx="1831">
                  <c:v>1.1597E-2</c:v>
                </c:pt>
                <c:pt idx="1832">
                  <c:v>1.77E-2</c:v>
                </c:pt>
                <c:pt idx="1833">
                  <c:v>1.4648E-2</c:v>
                </c:pt>
                <c:pt idx="1834">
                  <c:v>1.9531E-2</c:v>
                </c:pt>
                <c:pt idx="1835">
                  <c:v>1.8921E-2</c:v>
                </c:pt>
                <c:pt idx="1836">
                  <c:v>1.5869000000000001E-2</c:v>
                </c:pt>
                <c:pt idx="1837">
                  <c:v>1.1597E-2</c:v>
                </c:pt>
                <c:pt idx="1838">
                  <c:v>7.3239999999999998E-3</c:v>
                </c:pt>
                <c:pt idx="1839">
                  <c:v>1.2207000000000001E-2</c:v>
                </c:pt>
                <c:pt idx="1840">
                  <c:v>1.77E-2</c:v>
                </c:pt>
                <c:pt idx="1841">
                  <c:v>-1.0376E-2</c:v>
                </c:pt>
                <c:pt idx="1842">
                  <c:v>1.3428000000000001E-2</c:v>
                </c:pt>
                <c:pt idx="1843">
                  <c:v>1.7090000000000001E-2</c:v>
                </c:pt>
                <c:pt idx="1844">
                  <c:v>1.2817E-2</c:v>
                </c:pt>
                <c:pt idx="1845">
                  <c:v>1.8921E-2</c:v>
                </c:pt>
                <c:pt idx="1846">
                  <c:v>1.6480000000000002E-2</c:v>
                </c:pt>
                <c:pt idx="1847">
                  <c:v>1.5259E-2</c:v>
                </c:pt>
                <c:pt idx="1848">
                  <c:v>1.6480000000000002E-2</c:v>
                </c:pt>
                <c:pt idx="1849">
                  <c:v>1.3428000000000001E-2</c:v>
                </c:pt>
                <c:pt idx="1850">
                  <c:v>1.6480000000000002E-2</c:v>
                </c:pt>
                <c:pt idx="1851">
                  <c:v>1.8311000000000001E-2</c:v>
                </c:pt>
                <c:pt idx="1852">
                  <c:v>1.2207000000000001E-2</c:v>
                </c:pt>
                <c:pt idx="1853">
                  <c:v>1.5869000000000001E-2</c:v>
                </c:pt>
                <c:pt idx="1854">
                  <c:v>1.8311000000000001E-2</c:v>
                </c:pt>
                <c:pt idx="1855">
                  <c:v>1.8311000000000001E-2</c:v>
                </c:pt>
                <c:pt idx="1856">
                  <c:v>1.4038E-2</c:v>
                </c:pt>
                <c:pt idx="1857">
                  <c:v>1.0376E-2</c:v>
                </c:pt>
                <c:pt idx="1858">
                  <c:v>9.1549999999999999E-3</c:v>
                </c:pt>
                <c:pt idx="1859">
                  <c:v>1.3428000000000001E-2</c:v>
                </c:pt>
                <c:pt idx="1860">
                  <c:v>1.3428000000000001E-2</c:v>
                </c:pt>
                <c:pt idx="1861">
                  <c:v>1.7090000000000001E-2</c:v>
                </c:pt>
                <c:pt idx="1862">
                  <c:v>1.2207000000000001E-2</c:v>
                </c:pt>
                <c:pt idx="1863">
                  <c:v>1.4648E-2</c:v>
                </c:pt>
                <c:pt idx="1864">
                  <c:v>1.5259E-2</c:v>
                </c:pt>
                <c:pt idx="1865">
                  <c:v>1.4648E-2</c:v>
                </c:pt>
                <c:pt idx="1866">
                  <c:v>1.2207000000000001E-2</c:v>
                </c:pt>
                <c:pt idx="1867">
                  <c:v>1.2817E-2</c:v>
                </c:pt>
                <c:pt idx="1868">
                  <c:v>1.2817E-2</c:v>
                </c:pt>
                <c:pt idx="1869">
                  <c:v>1.4648E-2</c:v>
                </c:pt>
                <c:pt idx="1870">
                  <c:v>1.5259E-2</c:v>
                </c:pt>
                <c:pt idx="1871">
                  <c:v>8.5450000000000005E-3</c:v>
                </c:pt>
                <c:pt idx="1872">
                  <c:v>1.5259E-2</c:v>
                </c:pt>
                <c:pt idx="1873">
                  <c:v>1.2207000000000001E-2</c:v>
                </c:pt>
                <c:pt idx="1874">
                  <c:v>7.9349999999999993E-3</c:v>
                </c:pt>
                <c:pt idx="1875">
                  <c:v>1.0985999999999999E-2</c:v>
                </c:pt>
                <c:pt idx="1876">
                  <c:v>1.2817E-2</c:v>
                </c:pt>
                <c:pt idx="1877">
                  <c:v>1.4038E-2</c:v>
                </c:pt>
                <c:pt idx="1878">
                  <c:v>1.0985999999999999E-2</c:v>
                </c:pt>
                <c:pt idx="1879">
                  <c:v>1.4648E-2</c:v>
                </c:pt>
                <c:pt idx="1880">
                  <c:v>1.2207000000000001E-2</c:v>
                </c:pt>
                <c:pt idx="1881">
                  <c:v>1.3428000000000001E-2</c:v>
                </c:pt>
                <c:pt idx="1882">
                  <c:v>1.3428000000000001E-2</c:v>
                </c:pt>
                <c:pt idx="1883">
                  <c:v>1.0985999999999999E-2</c:v>
                </c:pt>
                <c:pt idx="1884">
                  <c:v>1.2207000000000001E-2</c:v>
                </c:pt>
                <c:pt idx="1885">
                  <c:v>1.4038E-2</c:v>
                </c:pt>
                <c:pt idx="1886">
                  <c:v>1.0985999999999999E-2</c:v>
                </c:pt>
                <c:pt idx="1887">
                  <c:v>8.5450000000000005E-3</c:v>
                </c:pt>
                <c:pt idx="1888">
                  <c:v>1.2207000000000001E-2</c:v>
                </c:pt>
                <c:pt idx="1889">
                  <c:v>1.4648E-2</c:v>
                </c:pt>
                <c:pt idx="1890">
                  <c:v>9.1549999999999999E-3</c:v>
                </c:pt>
                <c:pt idx="1891">
                  <c:v>1.2207000000000001E-2</c:v>
                </c:pt>
                <c:pt idx="1892">
                  <c:v>1.0376E-2</c:v>
                </c:pt>
                <c:pt idx="1893">
                  <c:v>9.1549999999999999E-3</c:v>
                </c:pt>
                <c:pt idx="1894">
                  <c:v>1.4648E-2</c:v>
                </c:pt>
                <c:pt idx="1895">
                  <c:v>7.3239999999999998E-3</c:v>
                </c:pt>
                <c:pt idx="1896">
                  <c:v>1.5869000000000001E-2</c:v>
                </c:pt>
                <c:pt idx="1897">
                  <c:v>1.5259E-2</c:v>
                </c:pt>
                <c:pt idx="1898">
                  <c:v>1.0985999999999999E-2</c:v>
                </c:pt>
                <c:pt idx="1899">
                  <c:v>1.2207000000000001E-2</c:v>
                </c:pt>
                <c:pt idx="1900">
                  <c:v>7.3239999999999998E-3</c:v>
                </c:pt>
                <c:pt idx="1901">
                  <c:v>4.8830000000000002E-3</c:v>
                </c:pt>
                <c:pt idx="1902">
                  <c:v>5.4929999999999996E-3</c:v>
                </c:pt>
                <c:pt idx="1903">
                  <c:v>7.9349999999999993E-3</c:v>
                </c:pt>
                <c:pt idx="1904">
                  <c:v>5.4929999999999996E-3</c:v>
                </c:pt>
                <c:pt idx="1905">
                  <c:v>1.0985999999999999E-2</c:v>
                </c:pt>
                <c:pt idx="1906">
                  <c:v>0</c:v>
                </c:pt>
                <c:pt idx="1907">
                  <c:v>9.1549999999999999E-3</c:v>
                </c:pt>
                <c:pt idx="1908">
                  <c:v>2.441E-3</c:v>
                </c:pt>
                <c:pt idx="1909">
                  <c:v>6.7140000000000003E-3</c:v>
                </c:pt>
                <c:pt idx="1910">
                  <c:v>1.0376E-2</c:v>
                </c:pt>
                <c:pt idx="1911">
                  <c:v>7.9349999999999993E-3</c:v>
                </c:pt>
                <c:pt idx="1912">
                  <c:v>1.2207000000000001E-2</c:v>
                </c:pt>
                <c:pt idx="1913">
                  <c:v>4.2719999999999998E-3</c:v>
                </c:pt>
                <c:pt idx="1914">
                  <c:v>1.0985999999999999E-2</c:v>
                </c:pt>
                <c:pt idx="1915">
                  <c:v>8.5450000000000005E-3</c:v>
                </c:pt>
                <c:pt idx="1916">
                  <c:v>1.0376E-2</c:v>
                </c:pt>
                <c:pt idx="1917">
                  <c:v>1.2210000000000001E-3</c:v>
                </c:pt>
                <c:pt idx="1918">
                  <c:v>1.0985999999999999E-2</c:v>
                </c:pt>
                <c:pt idx="1919">
                  <c:v>3.6619999999999999E-3</c:v>
                </c:pt>
                <c:pt idx="1920">
                  <c:v>6.1040000000000001E-3</c:v>
                </c:pt>
                <c:pt idx="1921">
                  <c:v>8.5450000000000005E-3</c:v>
                </c:pt>
                <c:pt idx="1922">
                  <c:v>7.9349999999999993E-3</c:v>
                </c:pt>
                <c:pt idx="1923">
                  <c:v>8.5450000000000005E-3</c:v>
                </c:pt>
                <c:pt idx="1924">
                  <c:v>3.6619999999999999E-3</c:v>
                </c:pt>
                <c:pt idx="1925">
                  <c:v>7.9349999999999993E-3</c:v>
                </c:pt>
                <c:pt idx="1926">
                  <c:v>4.8830000000000002E-3</c:v>
                </c:pt>
                <c:pt idx="1927">
                  <c:v>9.1549999999999999E-3</c:v>
                </c:pt>
                <c:pt idx="1928">
                  <c:v>1.1597E-2</c:v>
                </c:pt>
                <c:pt idx="1929">
                  <c:v>1.1597E-2</c:v>
                </c:pt>
                <c:pt idx="1930">
                  <c:v>4.8830000000000002E-3</c:v>
                </c:pt>
                <c:pt idx="1931">
                  <c:v>7.9349999999999993E-3</c:v>
                </c:pt>
                <c:pt idx="1932">
                  <c:v>5.4929999999999996E-3</c:v>
                </c:pt>
                <c:pt idx="1933">
                  <c:v>6.1040000000000001E-3</c:v>
                </c:pt>
                <c:pt idx="1934">
                  <c:v>1.3428000000000001E-2</c:v>
                </c:pt>
                <c:pt idx="1935">
                  <c:v>3.052E-3</c:v>
                </c:pt>
                <c:pt idx="1936">
                  <c:v>1.0376E-2</c:v>
                </c:pt>
                <c:pt idx="1937">
                  <c:v>9.1549999999999999E-3</c:v>
                </c:pt>
                <c:pt idx="1938">
                  <c:v>6.1040000000000001E-3</c:v>
                </c:pt>
                <c:pt idx="1939">
                  <c:v>5.4929999999999996E-3</c:v>
                </c:pt>
                <c:pt idx="1940">
                  <c:v>7.3239999999999998E-3</c:v>
                </c:pt>
                <c:pt idx="1941">
                  <c:v>4.2719999999999998E-3</c:v>
                </c:pt>
                <c:pt idx="1942">
                  <c:v>9.7660000000000004E-3</c:v>
                </c:pt>
                <c:pt idx="1943">
                  <c:v>5.4929999999999996E-3</c:v>
                </c:pt>
                <c:pt idx="1944">
                  <c:v>6.7140000000000003E-3</c:v>
                </c:pt>
                <c:pt idx="1945">
                  <c:v>6.7140000000000003E-3</c:v>
                </c:pt>
                <c:pt idx="1946">
                  <c:v>4.2719999999999998E-3</c:v>
                </c:pt>
                <c:pt idx="1947">
                  <c:v>3.6619999999999999E-3</c:v>
                </c:pt>
                <c:pt idx="1948">
                  <c:v>1.0985999999999999E-2</c:v>
                </c:pt>
                <c:pt idx="1949">
                  <c:v>6.7140000000000003E-3</c:v>
                </c:pt>
                <c:pt idx="1950">
                  <c:v>3.052E-3</c:v>
                </c:pt>
                <c:pt idx="1951">
                  <c:v>4.8830000000000002E-3</c:v>
                </c:pt>
                <c:pt idx="1952">
                  <c:v>4.8830000000000002E-3</c:v>
                </c:pt>
                <c:pt idx="1953">
                  <c:v>1.0376E-2</c:v>
                </c:pt>
                <c:pt idx="1954">
                  <c:v>6.1040000000000001E-3</c:v>
                </c:pt>
                <c:pt idx="1955">
                  <c:v>1.0985999999999999E-2</c:v>
                </c:pt>
                <c:pt idx="1956">
                  <c:v>5.4929999999999996E-3</c:v>
                </c:pt>
                <c:pt idx="1957">
                  <c:v>4.2719999999999998E-3</c:v>
                </c:pt>
                <c:pt idx="1958">
                  <c:v>5.4929999999999996E-3</c:v>
                </c:pt>
                <c:pt idx="1959">
                  <c:v>1.8309999999999999E-3</c:v>
                </c:pt>
                <c:pt idx="1960">
                  <c:v>3.6619999999999999E-3</c:v>
                </c:pt>
                <c:pt idx="1961">
                  <c:v>4.8830000000000002E-3</c:v>
                </c:pt>
                <c:pt idx="1962">
                  <c:v>9.1549999999999999E-3</c:v>
                </c:pt>
                <c:pt idx="1963">
                  <c:v>7.3239999999999998E-3</c:v>
                </c:pt>
                <c:pt idx="1964">
                  <c:v>6.7140000000000003E-3</c:v>
                </c:pt>
                <c:pt idx="1965">
                  <c:v>5.4929999999999996E-3</c:v>
                </c:pt>
                <c:pt idx="1966">
                  <c:v>-3.052E-3</c:v>
                </c:pt>
                <c:pt idx="1967">
                  <c:v>0</c:v>
                </c:pt>
                <c:pt idx="1968">
                  <c:v>6.7140000000000003E-3</c:v>
                </c:pt>
                <c:pt idx="1969">
                  <c:v>7.3239999999999998E-3</c:v>
                </c:pt>
                <c:pt idx="1970">
                  <c:v>6.1040000000000001E-3</c:v>
                </c:pt>
                <c:pt idx="1971">
                  <c:v>1.8309999999999999E-3</c:v>
                </c:pt>
                <c:pt idx="1972">
                  <c:v>1.2210000000000001E-3</c:v>
                </c:pt>
                <c:pt idx="1973">
                  <c:v>7.3239999999999998E-3</c:v>
                </c:pt>
                <c:pt idx="1974">
                  <c:v>9.1549999999999999E-3</c:v>
                </c:pt>
                <c:pt idx="1975">
                  <c:v>2.441E-3</c:v>
                </c:pt>
                <c:pt idx="1976">
                  <c:v>9.7660000000000004E-3</c:v>
                </c:pt>
                <c:pt idx="1977">
                  <c:v>2.441E-3</c:v>
                </c:pt>
                <c:pt idx="1978">
                  <c:v>6.1040000000000001E-3</c:v>
                </c:pt>
                <c:pt idx="1979">
                  <c:v>5.4929999999999996E-3</c:v>
                </c:pt>
                <c:pt idx="1980">
                  <c:v>1.2210000000000001E-3</c:v>
                </c:pt>
                <c:pt idx="1981">
                  <c:v>7.9349999999999993E-3</c:v>
                </c:pt>
                <c:pt idx="1982">
                  <c:v>9.7660000000000004E-3</c:v>
                </c:pt>
                <c:pt idx="1983">
                  <c:v>0</c:v>
                </c:pt>
                <c:pt idx="1984">
                  <c:v>7.9349999999999993E-3</c:v>
                </c:pt>
                <c:pt idx="1985">
                  <c:v>7.9349999999999993E-3</c:v>
                </c:pt>
                <c:pt idx="1986">
                  <c:v>4.2719999999999998E-3</c:v>
                </c:pt>
                <c:pt idx="1987">
                  <c:v>6.1040000000000001E-3</c:v>
                </c:pt>
                <c:pt idx="1988">
                  <c:v>8.5450000000000005E-3</c:v>
                </c:pt>
                <c:pt idx="1989">
                  <c:v>7.3239999999999998E-3</c:v>
                </c:pt>
                <c:pt idx="1990">
                  <c:v>7.9349999999999993E-3</c:v>
                </c:pt>
                <c:pt idx="1991">
                  <c:v>6.7140000000000003E-3</c:v>
                </c:pt>
                <c:pt idx="1992">
                  <c:v>3.6619999999999999E-3</c:v>
                </c:pt>
                <c:pt idx="1993">
                  <c:v>5.4929999999999996E-3</c:v>
                </c:pt>
                <c:pt idx="1994">
                  <c:v>-1.2210000000000001E-3</c:v>
                </c:pt>
                <c:pt idx="1995">
                  <c:v>6.1040000000000001E-3</c:v>
                </c:pt>
                <c:pt idx="1996">
                  <c:v>6.1040000000000001E-3</c:v>
                </c:pt>
                <c:pt idx="1997">
                  <c:v>3.6619999999999999E-3</c:v>
                </c:pt>
                <c:pt idx="1998">
                  <c:v>2.441E-3</c:v>
                </c:pt>
                <c:pt idx="1999">
                  <c:v>3.052E-3</c:v>
                </c:pt>
                <c:pt idx="2000">
                  <c:v>7.3239999999999998E-3</c:v>
                </c:pt>
                <c:pt idx="2001">
                  <c:v>3.6619999999999999E-3</c:v>
                </c:pt>
                <c:pt idx="2002">
                  <c:v>3.052E-3</c:v>
                </c:pt>
                <c:pt idx="2003">
                  <c:v>-2.441E-3</c:v>
                </c:pt>
                <c:pt idx="2004">
                  <c:v>1.2210000000000001E-3</c:v>
                </c:pt>
                <c:pt idx="2005">
                  <c:v>-1.8309999999999999E-3</c:v>
                </c:pt>
                <c:pt idx="2006">
                  <c:v>3.6619999999999999E-3</c:v>
                </c:pt>
                <c:pt idx="2007">
                  <c:v>6.1040000000000001E-3</c:v>
                </c:pt>
                <c:pt idx="2008">
                  <c:v>6.0999999999999997E-4</c:v>
                </c:pt>
                <c:pt idx="2009">
                  <c:v>1.2210000000000001E-3</c:v>
                </c:pt>
                <c:pt idx="2010">
                  <c:v>3.6619999999999999E-3</c:v>
                </c:pt>
                <c:pt idx="2011">
                  <c:v>7.3239999999999998E-3</c:v>
                </c:pt>
                <c:pt idx="2012">
                  <c:v>4.8830000000000002E-3</c:v>
                </c:pt>
                <c:pt idx="2013">
                  <c:v>9.1549999999999999E-3</c:v>
                </c:pt>
                <c:pt idx="2014">
                  <c:v>-5.4929999999999996E-3</c:v>
                </c:pt>
                <c:pt idx="2015">
                  <c:v>4.2719999999999998E-3</c:v>
                </c:pt>
                <c:pt idx="2016">
                  <c:v>6.1040000000000001E-3</c:v>
                </c:pt>
                <c:pt idx="2017">
                  <c:v>5.4929999999999996E-3</c:v>
                </c:pt>
                <c:pt idx="2018">
                  <c:v>1.2210000000000001E-3</c:v>
                </c:pt>
                <c:pt idx="2019">
                  <c:v>2.441E-3</c:v>
                </c:pt>
                <c:pt idx="2020">
                  <c:v>1.2210000000000001E-3</c:v>
                </c:pt>
                <c:pt idx="2021">
                  <c:v>4.2719999999999998E-3</c:v>
                </c:pt>
                <c:pt idx="2022">
                  <c:v>-4.8830000000000002E-3</c:v>
                </c:pt>
                <c:pt idx="2023">
                  <c:v>-1.2210000000000001E-3</c:v>
                </c:pt>
                <c:pt idx="2024">
                  <c:v>2.441E-3</c:v>
                </c:pt>
                <c:pt idx="2025">
                  <c:v>3.052E-3</c:v>
                </c:pt>
                <c:pt idx="2026">
                  <c:v>5.4929999999999996E-3</c:v>
                </c:pt>
                <c:pt idx="2027">
                  <c:v>-6.0999999999999997E-4</c:v>
                </c:pt>
                <c:pt idx="2028">
                  <c:v>2.441E-3</c:v>
                </c:pt>
                <c:pt idx="2029">
                  <c:v>0</c:v>
                </c:pt>
                <c:pt idx="2030">
                  <c:v>7.9349999999999993E-3</c:v>
                </c:pt>
                <c:pt idx="2031">
                  <c:v>4.8830000000000002E-3</c:v>
                </c:pt>
                <c:pt idx="2032">
                  <c:v>-6.0999999999999997E-4</c:v>
                </c:pt>
                <c:pt idx="2033">
                  <c:v>1.8309999999999999E-3</c:v>
                </c:pt>
                <c:pt idx="2034">
                  <c:v>-6.0999999999999997E-4</c:v>
                </c:pt>
                <c:pt idx="2035">
                  <c:v>3.6619999999999999E-3</c:v>
                </c:pt>
                <c:pt idx="2036">
                  <c:v>4.8830000000000002E-3</c:v>
                </c:pt>
                <c:pt idx="2037">
                  <c:v>-6.0999999999999997E-4</c:v>
                </c:pt>
                <c:pt idx="2038">
                  <c:v>2.441E-3</c:v>
                </c:pt>
                <c:pt idx="2039">
                  <c:v>3.052E-3</c:v>
                </c:pt>
                <c:pt idx="2040">
                  <c:v>-2.441E-3</c:v>
                </c:pt>
                <c:pt idx="2041">
                  <c:v>4.8830000000000002E-3</c:v>
                </c:pt>
                <c:pt idx="2042">
                  <c:v>2.441E-3</c:v>
                </c:pt>
                <c:pt idx="2043">
                  <c:v>1.8309999999999999E-3</c:v>
                </c:pt>
                <c:pt idx="2044">
                  <c:v>5.4929999999999996E-3</c:v>
                </c:pt>
                <c:pt idx="2045">
                  <c:v>-9.7660000000000004E-3</c:v>
                </c:pt>
                <c:pt idx="2046">
                  <c:v>0</c:v>
                </c:pt>
                <c:pt idx="2047">
                  <c:v>6.1040000000000001E-3</c:v>
                </c:pt>
                <c:pt idx="2048">
                  <c:v>-3.052E-3</c:v>
                </c:pt>
                <c:pt idx="2049">
                  <c:v>3.052E-3</c:v>
                </c:pt>
                <c:pt idx="2050">
                  <c:v>3.052E-3</c:v>
                </c:pt>
                <c:pt idx="2051">
                  <c:v>6.7140000000000003E-3</c:v>
                </c:pt>
                <c:pt idx="2052">
                  <c:v>1.2210000000000001E-3</c:v>
                </c:pt>
                <c:pt idx="2053">
                  <c:v>4.8830000000000002E-3</c:v>
                </c:pt>
                <c:pt idx="2054">
                  <c:v>7.9349999999999993E-3</c:v>
                </c:pt>
                <c:pt idx="2055">
                  <c:v>3.6619999999999999E-3</c:v>
                </c:pt>
                <c:pt idx="2056">
                  <c:v>3.6619999999999999E-3</c:v>
                </c:pt>
                <c:pt idx="2057">
                  <c:v>4.8830000000000002E-3</c:v>
                </c:pt>
                <c:pt idx="2058">
                  <c:v>2.441E-3</c:v>
                </c:pt>
                <c:pt idx="2059">
                  <c:v>6.1040000000000001E-3</c:v>
                </c:pt>
                <c:pt idx="2060">
                  <c:v>4.8830000000000002E-3</c:v>
                </c:pt>
                <c:pt idx="2061">
                  <c:v>-3.6619999999999999E-3</c:v>
                </c:pt>
                <c:pt idx="2062">
                  <c:v>1.8309999999999999E-3</c:v>
                </c:pt>
                <c:pt idx="2063">
                  <c:v>-1.2210000000000001E-3</c:v>
                </c:pt>
                <c:pt idx="2064">
                  <c:v>1.2210000000000001E-3</c:v>
                </c:pt>
                <c:pt idx="2065">
                  <c:v>3.6619999999999999E-3</c:v>
                </c:pt>
                <c:pt idx="2066">
                  <c:v>-1.2210000000000001E-3</c:v>
                </c:pt>
                <c:pt idx="2067">
                  <c:v>2.441E-3</c:v>
                </c:pt>
                <c:pt idx="2068">
                  <c:v>3.6619999999999999E-3</c:v>
                </c:pt>
                <c:pt idx="2069">
                  <c:v>-1.8309999999999999E-3</c:v>
                </c:pt>
                <c:pt idx="2070">
                  <c:v>7.3239999999999998E-3</c:v>
                </c:pt>
                <c:pt idx="2071">
                  <c:v>6.0999999999999997E-4</c:v>
                </c:pt>
                <c:pt idx="2072">
                  <c:v>3.052E-3</c:v>
                </c:pt>
                <c:pt idx="2073">
                  <c:v>6.1040000000000001E-3</c:v>
                </c:pt>
                <c:pt idx="2074">
                  <c:v>4.8830000000000002E-3</c:v>
                </c:pt>
                <c:pt idx="2075">
                  <c:v>-1.2210000000000001E-3</c:v>
                </c:pt>
                <c:pt idx="2076">
                  <c:v>-1.8309999999999999E-3</c:v>
                </c:pt>
                <c:pt idx="2077">
                  <c:v>-6.0999999999999997E-4</c:v>
                </c:pt>
                <c:pt idx="2078">
                  <c:v>-7.9349999999999993E-3</c:v>
                </c:pt>
                <c:pt idx="2079">
                  <c:v>-1.2210000000000001E-3</c:v>
                </c:pt>
                <c:pt idx="2080">
                  <c:v>3.6619999999999999E-3</c:v>
                </c:pt>
                <c:pt idx="2081">
                  <c:v>-6.0999999999999997E-4</c:v>
                </c:pt>
                <c:pt idx="2082">
                  <c:v>6.1040000000000001E-3</c:v>
                </c:pt>
                <c:pt idx="2083">
                  <c:v>4.2719999999999998E-3</c:v>
                </c:pt>
                <c:pt idx="2084">
                  <c:v>-1.8309999999999999E-3</c:v>
                </c:pt>
                <c:pt idx="2085">
                  <c:v>-1.8309999999999999E-3</c:v>
                </c:pt>
                <c:pt idx="2086">
                  <c:v>-3.052E-3</c:v>
                </c:pt>
                <c:pt idx="2087">
                  <c:v>3.6619999999999999E-3</c:v>
                </c:pt>
                <c:pt idx="2088">
                  <c:v>-3.052E-3</c:v>
                </c:pt>
                <c:pt idx="2089">
                  <c:v>7.3239999999999998E-3</c:v>
                </c:pt>
                <c:pt idx="2090">
                  <c:v>-5.4929999999999996E-3</c:v>
                </c:pt>
                <c:pt idx="2091">
                  <c:v>-5.4929999999999996E-3</c:v>
                </c:pt>
                <c:pt idx="2092">
                  <c:v>-7.3239999999999998E-3</c:v>
                </c:pt>
                <c:pt idx="2093">
                  <c:v>0</c:v>
                </c:pt>
                <c:pt idx="2094">
                  <c:v>-1.2210000000000001E-3</c:v>
                </c:pt>
                <c:pt idx="2095">
                  <c:v>-3.6619999999999999E-3</c:v>
                </c:pt>
                <c:pt idx="2096">
                  <c:v>-3.6619999999999999E-3</c:v>
                </c:pt>
                <c:pt idx="2097">
                  <c:v>0</c:v>
                </c:pt>
                <c:pt idx="2098">
                  <c:v>1.2210000000000001E-3</c:v>
                </c:pt>
                <c:pt idx="2099">
                  <c:v>-4.2719999999999998E-3</c:v>
                </c:pt>
                <c:pt idx="2100">
                  <c:v>3.052E-3</c:v>
                </c:pt>
                <c:pt idx="2101">
                  <c:v>-6.0999999999999997E-4</c:v>
                </c:pt>
                <c:pt idx="2102">
                  <c:v>-1.2210000000000001E-3</c:v>
                </c:pt>
                <c:pt idx="2103">
                  <c:v>1.8309999999999999E-3</c:v>
                </c:pt>
                <c:pt idx="2104">
                  <c:v>-3.052E-3</c:v>
                </c:pt>
                <c:pt idx="2105">
                  <c:v>-1.4038E-2</c:v>
                </c:pt>
                <c:pt idx="2106">
                  <c:v>3.052E-3</c:v>
                </c:pt>
                <c:pt idx="2107">
                  <c:v>6.0999999999999997E-4</c:v>
                </c:pt>
                <c:pt idx="2108">
                  <c:v>-4.8830000000000002E-3</c:v>
                </c:pt>
                <c:pt idx="2109">
                  <c:v>1.2210000000000001E-3</c:v>
                </c:pt>
                <c:pt idx="2110">
                  <c:v>-3.052E-3</c:v>
                </c:pt>
                <c:pt idx="2111">
                  <c:v>6.0999999999999997E-4</c:v>
                </c:pt>
                <c:pt idx="2112">
                  <c:v>1.8309999999999999E-3</c:v>
                </c:pt>
                <c:pt idx="2113">
                  <c:v>-6.1040000000000001E-3</c:v>
                </c:pt>
                <c:pt idx="2114">
                  <c:v>4.8830000000000002E-3</c:v>
                </c:pt>
                <c:pt idx="2115">
                  <c:v>-1.2210000000000001E-3</c:v>
                </c:pt>
                <c:pt idx="2116">
                  <c:v>6.0999999999999997E-4</c:v>
                </c:pt>
                <c:pt idx="2117">
                  <c:v>1.2210000000000001E-3</c:v>
                </c:pt>
                <c:pt idx="2118">
                  <c:v>2.441E-3</c:v>
                </c:pt>
                <c:pt idx="2119">
                  <c:v>1.8309999999999999E-3</c:v>
                </c:pt>
                <c:pt idx="2120">
                  <c:v>-3.6619999999999999E-3</c:v>
                </c:pt>
                <c:pt idx="2121">
                  <c:v>-6.0999999999999997E-4</c:v>
                </c:pt>
                <c:pt idx="2122">
                  <c:v>0</c:v>
                </c:pt>
                <c:pt idx="2123">
                  <c:v>2.441E-3</c:v>
                </c:pt>
                <c:pt idx="2124">
                  <c:v>2.441E-3</c:v>
                </c:pt>
                <c:pt idx="2125">
                  <c:v>-1.2210000000000001E-3</c:v>
                </c:pt>
                <c:pt idx="2126">
                  <c:v>1.8309999999999999E-3</c:v>
                </c:pt>
                <c:pt idx="2127">
                  <c:v>-2.441E-3</c:v>
                </c:pt>
                <c:pt idx="2128">
                  <c:v>6.0999999999999997E-4</c:v>
                </c:pt>
                <c:pt idx="2129">
                  <c:v>3.052E-3</c:v>
                </c:pt>
                <c:pt idx="2130">
                  <c:v>3.6619999999999999E-3</c:v>
                </c:pt>
                <c:pt idx="2131">
                  <c:v>-1.2210000000000001E-3</c:v>
                </c:pt>
                <c:pt idx="2132">
                  <c:v>3.052E-3</c:v>
                </c:pt>
                <c:pt idx="2133">
                  <c:v>1.8309999999999999E-3</c:v>
                </c:pt>
                <c:pt idx="2134">
                  <c:v>-1.2210000000000001E-3</c:v>
                </c:pt>
                <c:pt idx="2135">
                  <c:v>-1.8309999999999999E-3</c:v>
                </c:pt>
                <c:pt idx="2136">
                  <c:v>6.0999999999999997E-4</c:v>
                </c:pt>
                <c:pt idx="2137">
                  <c:v>-1.2210000000000001E-3</c:v>
                </c:pt>
                <c:pt idx="2138">
                  <c:v>-6.0999999999999997E-4</c:v>
                </c:pt>
                <c:pt idx="2139">
                  <c:v>3.052E-3</c:v>
                </c:pt>
                <c:pt idx="2140">
                  <c:v>3.6619999999999999E-3</c:v>
                </c:pt>
                <c:pt idx="2141">
                  <c:v>-2.441E-3</c:v>
                </c:pt>
                <c:pt idx="2142">
                  <c:v>1.8309999999999999E-3</c:v>
                </c:pt>
                <c:pt idx="2143">
                  <c:v>4.8830000000000002E-3</c:v>
                </c:pt>
                <c:pt idx="2144">
                  <c:v>-1.8309999999999999E-3</c:v>
                </c:pt>
                <c:pt idx="2145">
                  <c:v>1.2210000000000001E-3</c:v>
                </c:pt>
                <c:pt idx="2146">
                  <c:v>3.6619999999999999E-3</c:v>
                </c:pt>
                <c:pt idx="2147">
                  <c:v>-2.441E-3</c:v>
                </c:pt>
                <c:pt idx="2148">
                  <c:v>3.6619999999999999E-3</c:v>
                </c:pt>
                <c:pt idx="2149">
                  <c:v>-3.6619999999999999E-3</c:v>
                </c:pt>
                <c:pt idx="2150">
                  <c:v>0</c:v>
                </c:pt>
                <c:pt idx="2151">
                  <c:v>-3.6619999999999999E-3</c:v>
                </c:pt>
                <c:pt idx="2152">
                  <c:v>2.441E-3</c:v>
                </c:pt>
                <c:pt idx="2153">
                  <c:v>1.8309999999999999E-3</c:v>
                </c:pt>
                <c:pt idx="2154">
                  <c:v>-1.2210000000000001E-3</c:v>
                </c:pt>
                <c:pt idx="2155">
                  <c:v>-7.3239999999999998E-3</c:v>
                </c:pt>
                <c:pt idx="2156">
                  <c:v>-2.441E-3</c:v>
                </c:pt>
                <c:pt idx="2157">
                  <c:v>-4.8830000000000002E-3</c:v>
                </c:pt>
                <c:pt idx="2158">
                  <c:v>6.0999999999999997E-4</c:v>
                </c:pt>
                <c:pt idx="2159">
                  <c:v>-6.0999999999999997E-4</c:v>
                </c:pt>
                <c:pt idx="2160">
                  <c:v>-6.7140000000000003E-3</c:v>
                </c:pt>
                <c:pt idx="2161">
                  <c:v>-3.6619999999999999E-3</c:v>
                </c:pt>
                <c:pt idx="2162">
                  <c:v>1.2210000000000001E-3</c:v>
                </c:pt>
                <c:pt idx="2163">
                  <c:v>-7.3239999999999998E-3</c:v>
                </c:pt>
                <c:pt idx="2164">
                  <c:v>-2.441E-3</c:v>
                </c:pt>
                <c:pt idx="2165">
                  <c:v>-6.0999999999999997E-4</c:v>
                </c:pt>
                <c:pt idx="2166">
                  <c:v>-1.8309999999999999E-3</c:v>
                </c:pt>
                <c:pt idx="2167">
                  <c:v>-1.8309999999999999E-3</c:v>
                </c:pt>
                <c:pt idx="2168">
                  <c:v>6.0999999999999997E-4</c:v>
                </c:pt>
                <c:pt idx="2169">
                  <c:v>-3.052E-3</c:v>
                </c:pt>
                <c:pt idx="2170">
                  <c:v>-4.8830000000000002E-3</c:v>
                </c:pt>
                <c:pt idx="2171">
                  <c:v>-1.8309999999999999E-3</c:v>
                </c:pt>
                <c:pt idx="2172">
                  <c:v>-2.441E-3</c:v>
                </c:pt>
                <c:pt idx="2173">
                  <c:v>-4.2719999999999998E-3</c:v>
                </c:pt>
                <c:pt idx="2174">
                  <c:v>2.441E-3</c:v>
                </c:pt>
                <c:pt idx="2175">
                  <c:v>-7.9349999999999993E-3</c:v>
                </c:pt>
                <c:pt idx="2176">
                  <c:v>-4.8830000000000002E-3</c:v>
                </c:pt>
                <c:pt idx="2177">
                  <c:v>0</c:v>
                </c:pt>
                <c:pt idx="2178">
                  <c:v>-1.8309999999999999E-3</c:v>
                </c:pt>
                <c:pt idx="2179">
                  <c:v>-1.8309999999999999E-3</c:v>
                </c:pt>
                <c:pt idx="2180">
                  <c:v>-5.4929999999999996E-3</c:v>
                </c:pt>
                <c:pt idx="2181">
                  <c:v>-4.2719999999999998E-3</c:v>
                </c:pt>
                <c:pt idx="2182">
                  <c:v>-6.0999999999999997E-4</c:v>
                </c:pt>
                <c:pt idx="2183">
                  <c:v>1.2210000000000001E-3</c:v>
                </c:pt>
                <c:pt idx="2184">
                  <c:v>-5.4929999999999996E-3</c:v>
                </c:pt>
                <c:pt idx="2185">
                  <c:v>6.0999999999999997E-4</c:v>
                </c:pt>
                <c:pt idx="2186">
                  <c:v>5.4929999999999996E-3</c:v>
                </c:pt>
                <c:pt idx="2187">
                  <c:v>2.441E-3</c:v>
                </c:pt>
                <c:pt idx="2188">
                  <c:v>-6.0999999999999997E-4</c:v>
                </c:pt>
                <c:pt idx="2189">
                  <c:v>-4.2719999999999998E-3</c:v>
                </c:pt>
                <c:pt idx="2190">
                  <c:v>2.441E-3</c:v>
                </c:pt>
                <c:pt idx="2191">
                  <c:v>-3.052E-3</c:v>
                </c:pt>
                <c:pt idx="2192">
                  <c:v>1.2210000000000001E-3</c:v>
                </c:pt>
                <c:pt idx="2193">
                  <c:v>-4.8830000000000002E-3</c:v>
                </c:pt>
                <c:pt idx="2194">
                  <c:v>-1.8309999999999999E-3</c:v>
                </c:pt>
                <c:pt idx="2195">
                  <c:v>2.441E-3</c:v>
                </c:pt>
                <c:pt idx="2196">
                  <c:v>-6.0999999999999997E-4</c:v>
                </c:pt>
                <c:pt idx="2197">
                  <c:v>-3.052E-3</c:v>
                </c:pt>
                <c:pt idx="2198">
                  <c:v>2.441E-3</c:v>
                </c:pt>
                <c:pt idx="2199">
                  <c:v>3.6619999999999999E-3</c:v>
                </c:pt>
                <c:pt idx="2200">
                  <c:v>-4.2719999999999998E-3</c:v>
                </c:pt>
                <c:pt idx="2201">
                  <c:v>-1.2210000000000001E-3</c:v>
                </c:pt>
                <c:pt idx="2202">
                  <c:v>-7.9349999999999993E-3</c:v>
                </c:pt>
                <c:pt idx="2203">
                  <c:v>-7.9349999999999993E-3</c:v>
                </c:pt>
                <c:pt idx="2204">
                  <c:v>3.052E-3</c:v>
                </c:pt>
                <c:pt idx="2205">
                  <c:v>-5.4929999999999996E-3</c:v>
                </c:pt>
                <c:pt idx="2206">
                  <c:v>-1.6480000000000002E-2</c:v>
                </c:pt>
                <c:pt idx="2207">
                  <c:v>-6.1040000000000001E-3</c:v>
                </c:pt>
                <c:pt idx="2208">
                  <c:v>-1.8309999999999999E-3</c:v>
                </c:pt>
                <c:pt idx="2209">
                  <c:v>-1.8309999999999999E-3</c:v>
                </c:pt>
                <c:pt idx="2210">
                  <c:v>-4.2719999999999998E-3</c:v>
                </c:pt>
                <c:pt idx="2211">
                  <c:v>-3.6619999999999999E-3</c:v>
                </c:pt>
                <c:pt idx="2212">
                  <c:v>-3.052E-3</c:v>
                </c:pt>
                <c:pt idx="2213">
                  <c:v>-1.8309999999999999E-3</c:v>
                </c:pt>
                <c:pt idx="2214">
                  <c:v>-3.6619999999999999E-3</c:v>
                </c:pt>
                <c:pt idx="2215">
                  <c:v>1.2210000000000001E-3</c:v>
                </c:pt>
                <c:pt idx="2216">
                  <c:v>-6.7140000000000003E-3</c:v>
                </c:pt>
                <c:pt idx="2217">
                  <c:v>-1.2210000000000001E-3</c:v>
                </c:pt>
                <c:pt idx="2218">
                  <c:v>0</c:v>
                </c:pt>
                <c:pt idx="2219">
                  <c:v>6.0999999999999997E-4</c:v>
                </c:pt>
                <c:pt idx="2220">
                  <c:v>-2.441E-3</c:v>
                </c:pt>
                <c:pt idx="2221">
                  <c:v>2.441E-3</c:v>
                </c:pt>
                <c:pt idx="2222">
                  <c:v>-1.8309999999999999E-3</c:v>
                </c:pt>
                <c:pt idx="2223">
                  <c:v>-3.052E-3</c:v>
                </c:pt>
                <c:pt idx="2224">
                  <c:v>0</c:v>
                </c:pt>
                <c:pt idx="2225">
                  <c:v>-3.6619999999999999E-3</c:v>
                </c:pt>
                <c:pt idx="2226">
                  <c:v>-9.1549999999999999E-3</c:v>
                </c:pt>
                <c:pt idx="2227">
                  <c:v>-4.8830000000000002E-3</c:v>
                </c:pt>
                <c:pt idx="2228">
                  <c:v>-3.052E-3</c:v>
                </c:pt>
                <c:pt idx="2229">
                  <c:v>-7.9349999999999993E-3</c:v>
                </c:pt>
                <c:pt idx="2230">
                  <c:v>-6.7140000000000003E-3</c:v>
                </c:pt>
                <c:pt idx="2231">
                  <c:v>-7.3239999999999998E-3</c:v>
                </c:pt>
                <c:pt idx="2232">
                  <c:v>6.1040000000000001E-3</c:v>
                </c:pt>
                <c:pt idx="2233">
                  <c:v>-3.6619999999999999E-3</c:v>
                </c:pt>
                <c:pt idx="2234">
                  <c:v>-3.052E-3</c:v>
                </c:pt>
                <c:pt idx="2235">
                  <c:v>-1.8309999999999999E-3</c:v>
                </c:pt>
                <c:pt idx="2236">
                  <c:v>-6.1040000000000001E-3</c:v>
                </c:pt>
                <c:pt idx="2237">
                  <c:v>-6.0999999999999997E-4</c:v>
                </c:pt>
                <c:pt idx="2238">
                  <c:v>-4.8830000000000002E-3</c:v>
                </c:pt>
                <c:pt idx="2239">
                  <c:v>-1.2210000000000001E-3</c:v>
                </c:pt>
                <c:pt idx="2240">
                  <c:v>-1.8309999999999999E-3</c:v>
                </c:pt>
                <c:pt idx="2241">
                  <c:v>-6.0999999999999997E-4</c:v>
                </c:pt>
                <c:pt idx="2242">
                  <c:v>-2.441E-3</c:v>
                </c:pt>
                <c:pt idx="2243">
                  <c:v>-6.7140000000000003E-3</c:v>
                </c:pt>
                <c:pt idx="2244">
                  <c:v>-1.8309999999999999E-3</c:v>
                </c:pt>
                <c:pt idx="2245">
                  <c:v>-2.441E-3</c:v>
                </c:pt>
                <c:pt idx="2246">
                  <c:v>-3.052E-3</c:v>
                </c:pt>
                <c:pt idx="2247">
                  <c:v>-9.1549999999999999E-3</c:v>
                </c:pt>
                <c:pt idx="2248">
                  <c:v>-6.1040000000000001E-3</c:v>
                </c:pt>
                <c:pt idx="2249">
                  <c:v>6.0999999999999997E-4</c:v>
                </c:pt>
                <c:pt idx="2250">
                  <c:v>6.0999999999999997E-4</c:v>
                </c:pt>
                <c:pt idx="2251">
                  <c:v>-6.0999999999999997E-4</c:v>
                </c:pt>
                <c:pt idx="2252">
                  <c:v>-1.8309999999999999E-3</c:v>
                </c:pt>
                <c:pt idx="2253">
                  <c:v>3.052E-3</c:v>
                </c:pt>
                <c:pt idx="2254">
                  <c:v>-5.4929999999999996E-3</c:v>
                </c:pt>
                <c:pt idx="2255">
                  <c:v>-1.0985999999999999E-2</c:v>
                </c:pt>
                <c:pt idx="2256">
                  <c:v>0</c:v>
                </c:pt>
                <c:pt idx="2257">
                  <c:v>-6.0999999999999997E-4</c:v>
                </c:pt>
                <c:pt idx="2258">
                  <c:v>-2.441E-3</c:v>
                </c:pt>
                <c:pt idx="2259">
                  <c:v>-1.8309999999999999E-3</c:v>
                </c:pt>
                <c:pt idx="2260">
                  <c:v>0</c:v>
                </c:pt>
                <c:pt idx="2261">
                  <c:v>-4.8830000000000002E-3</c:v>
                </c:pt>
                <c:pt idx="2262">
                  <c:v>-2.441E-3</c:v>
                </c:pt>
                <c:pt idx="2263">
                  <c:v>-6.7140000000000003E-3</c:v>
                </c:pt>
                <c:pt idx="2264">
                  <c:v>-5.4929999999999996E-3</c:v>
                </c:pt>
                <c:pt idx="2265">
                  <c:v>3.6619999999999999E-3</c:v>
                </c:pt>
                <c:pt idx="2266">
                  <c:v>-4.8830000000000002E-3</c:v>
                </c:pt>
                <c:pt idx="2267">
                  <c:v>-1.2210000000000001E-3</c:v>
                </c:pt>
                <c:pt idx="2268">
                  <c:v>-1.8309999999999999E-3</c:v>
                </c:pt>
                <c:pt idx="2269">
                  <c:v>-6.0999999999999997E-4</c:v>
                </c:pt>
                <c:pt idx="2270">
                  <c:v>1.8309999999999999E-3</c:v>
                </c:pt>
                <c:pt idx="2271">
                  <c:v>-2.441E-3</c:v>
                </c:pt>
                <c:pt idx="2272">
                  <c:v>-7.9349999999999993E-3</c:v>
                </c:pt>
                <c:pt idx="2273">
                  <c:v>-3.052E-3</c:v>
                </c:pt>
                <c:pt idx="2274">
                  <c:v>-1.2210000000000001E-3</c:v>
                </c:pt>
                <c:pt idx="2275">
                  <c:v>-1.8309999999999999E-3</c:v>
                </c:pt>
                <c:pt idx="2276">
                  <c:v>-2.441E-3</c:v>
                </c:pt>
                <c:pt idx="2277">
                  <c:v>-7.3239999999999998E-3</c:v>
                </c:pt>
                <c:pt idx="2278">
                  <c:v>6.0999999999999997E-4</c:v>
                </c:pt>
                <c:pt idx="2279">
                  <c:v>-4.8830000000000002E-3</c:v>
                </c:pt>
                <c:pt idx="2280">
                  <c:v>-1.0376E-2</c:v>
                </c:pt>
                <c:pt idx="2281">
                  <c:v>-6.0999999999999997E-4</c:v>
                </c:pt>
                <c:pt idx="2282">
                  <c:v>-3.052E-3</c:v>
                </c:pt>
                <c:pt idx="2283">
                  <c:v>0</c:v>
                </c:pt>
                <c:pt idx="2284">
                  <c:v>-6.7140000000000003E-3</c:v>
                </c:pt>
                <c:pt idx="2285">
                  <c:v>-1.8309999999999999E-3</c:v>
                </c:pt>
                <c:pt idx="2286">
                  <c:v>-4.2719999999999998E-3</c:v>
                </c:pt>
                <c:pt idx="2287">
                  <c:v>-1.0376E-2</c:v>
                </c:pt>
                <c:pt idx="2288">
                  <c:v>-6.1040000000000001E-3</c:v>
                </c:pt>
                <c:pt idx="2289">
                  <c:v>2.441E-3</c:v>
                </c:pt>
                <c:pt idx="2290">
                  <c:v>-1.2210000000000001E-3</c:v>
                </c:pt>
                <c:pt idx="2291">
                  <c:v>-2.441E-3</c:v>
                </c:pt>
                <c:pt idx="2292">
                  <c:v>-6.0999999999999997E-4</c:v>
                </c:pt>
                <c:pt idx="2293">
                  <c:v>-1.0985999999999999E-2</c:v>
                </c:pt>
                <c:pt idx="2294">
                  <c:v>-3.6619999999999999E-3</c:v>
                </c:pt>
                <c:pt idx="2295">
                  <c:v>-4.8830000000000002E-3</c:v>
                </c:pt>
                <c:pt idx="2296">
                  <c:v>-1.5869000000000001E-2</c:v>
                </c:pt>
                <c:pt idx="2297">
                  <c:v>-6.0999999999999997E-4</c:v>
                </c:pt>
                <c:pt idx="2298">
                  <c:v>-6.0999999999999997E-4</c:v>
                </c:pt>
                <c:pt idx="2299">
                  <c:v>-6.1040000000000001E-3</c:v>
                </c:pt>
                <c:pt idx="2300">
                  <c:v>-1.1597E-2</c:v>
                </c:pt>
                <c:pt idx="2301">
                  <c:v>-8.5450000000000005E-3</c:v>
                </c:pt>
                <c:pt idx="2302">
                  <c:v>-1.2210000000000001E-3</c:v>
                </c:pt>
                <c:pt idx="2303">
                  <c:v>-1.0376E-2</c:v>
                </c:pt>
                <c:pt idx="2304">
                  <c:v>-4.8830000000000002E-3</c:v>
                </c:pt>
                <c:pt idx="2305">
                  <c:v>-6.7140000000000003E-3</c:v>
                </c:pt>
                <c:pt idx="2306">
                  <c:v>-1.5869000000000001E-2</c:v>
                </c:pt>
                <c:pt idx="2307">
                  <c:v>-4.2719999999999998E-3</c:v>
                </c:pt>
                <c:pt idx="2308">
                  <c:v>-1.2210000000000001E-3</c:v>
                </c:pt>
                <c:pt idx="2309">
                  <c:v>-7.9349999999999993E-3</c:v>
                </c:pt>
                <c:pt idx="2310">
                  <c:v>-1.2210000000000001E-3</c:v>
                </c:pt>
                <c:pt idx="2311">
                  <c:v>-5.4929999999999996E-3</c:v>
                </c:pt>
                <c:pt idx="2312">
                  <c:v>0</c:v>
                </c:pt>
                <c:pt idx="2313">
                  <c:v>-5.4929999999999996E-3</c:v>
                </c:pt>
                <c:pt idx="2314">
                  <c:v>-7.3239999999999998E-3</c:v>
                </c:pt>
                <c:pt idx="2315">
                  <c:v>-7.9349999999999993E-3</c:v>
                </c:pt>
                <c:pt idx="2316">
                  <c:v>1.2210000000000001E-3</c:v>
                </c:pt>
                <c:pt idx="2317">
                  <c:v>-6.1040000000000001E-3</c:v>
                </c:pt>
                <c:pt idx="2318">
                  <c:v>-5.4929999999999996E-3</c:v>
                </c:pt>
                <c:pt idx="2319">
                  <c:v>1.8309999999999999E-3</c:v>
                </c:pt>
                <c:pt idx="2320">
                  <c:v>-7.9349999999999993E-3</c:v>
                </c:pt>
                <c:pt idx="2321">
                  <c:v>-3.6619999999999999E-3</c:v>
                </c:pt>
                <c:pt idx="2322">
                  <c:v>-1.2210000000000001E-3</c:v>
                </c:pt>
                <c:pt idx="2323">
                  <c:v>-3.052E-3</c:v>
                </c:pt>
                <c:pt idx="2324">
                  <c:v>-1.2210000000000001E-3</c:v>
                </c:pt>
                <c:pt idx="2325">
                  <c:v>-4.8830000000000002E-3</c:v>
                </c:pt>
                <c:pt idx="2326">
                  <c:v>-6.7140000000000003E-3</c:v>
                </c:pt>
                <c:pt idx="2327">
                  <c:v>-4.2719999999999998E-3</c:v>
                </c:pt>
                <c:pt idx="2328">
                  <c:v>-6.1040000000000001E-3</c:v>
                </c:pt>
                <c:pt idx="2329">
                  <c:v>-9.1549999999999999E-3</c:v>
                </c:pt>
                <c:pt idx="2330">
                  <c:v>-7.9349999999999993E-3</c:v>
                </c:pt>
                <c:pt idx="2331">
                  <c:v>-1.2210000000000001E-3</c:v>
                </c:pt>
                <c:pt idx="2332">
                  <c:v>0</c:v>
                </c:pt>
                <c:pt idx="2333">
                  <c:v>-1.8309999999999999E-3</c:v>
                </c:pt>
                <c:pt idx="2334">
                  <c:v>-1.8309999999999999E-3</c:v>
                </c:pt>
                <c:pt idx="2335">
                  <c:v>0</c:v>
                </c:pt>
                <c:pt idx="2336">
                  <c:v>-1.2210000000000001E-3</c:v>
                </c:pt>
                <c:pt idx="2337">
                  <c:v>-4.2719999999999998E-3</c:v>
                </c:pt>
                <c:pt idx="2338">
                  <c:v>-1.8309999999999999E-3</c:v>
                </c:pt>
                <c:pt idx="2339">
                  <c:v>-1.0985999999999999E-2</c:v>
                </c:pt>
                <c:pt idx="2340">
                  <c:v>-6.0999999999999997E-4</c:v>
                </c:pt>
                <c:pt idx="2341">
                  <c:v>-1.77E-2</c:v>
                </c:pt>
                <c:pt idx="2342">
                  <c:v>-2.441E-3</c:v>
                </c:pt>
                <c:pt idx="2343">
                  <c:v>-5.4929999999999996E-3</c:v>
                </c:pt>
                <c:pt idx="2344">
                  <c:v>-2.441E-3</c:v>
                </c:pt>
                <c:pt idx="2345">
                  <c:v>-6.0999999999999997E-4</c:v>
                </c:pt>
                <c:pt idx="2346">
                  <c:v>-6.0999999999999997E-4</c:v>
                </c:pt>
                <c:pt idx="2347">
                  <c:v>-6.7140000000000003E-3</c:v>
                </c:pt>
                <c:pt idx="2348">
                  <c:v>6.0999999999999997E-4</c:v>
                </c:pt>
                <c:pt idx="2349">
                  <c:v>-9.7660000000000004E-3</c:v>
                </c:pt>
                <c:pt idx="2350">
                  <c:v>-9.7660000000000004E-3</c:v>
                </c:pt>
                <c:pt idx="2351">
                  <c:v>-1.2210000000000001E-3</c:v>
                </c:pt>
                <c:pt idx="2352">
                  <c:v>-6.0999999999999997E-4</c:v>
                </c:pt>
                <c:pt idx="2353">
                  <c:v>-2.441E-3</c:v>
                </c:pt>
                <c:pt idx="2354">
                  <c:v>-6.7140000000000003E-3</c:v>
                </c:pt>
                <c:pt idx="2355">
                  <c:v>-1.1597E-2</c:v>
                </c:pt>
                <c:pt idx="2356">
                  <c:v>-9.1549999999999999E-3</c:v>
                </c:pt>
                <c:pt idx="2357">
                  <c:v>-1.0376E-2</c:v>
                </c:pt>
                <c:pt idx="2358">
                  <c:v>1.2210000000000001E-3</c:v>
                </c:pt>
                <c:pt idx="2359">
                  <c:v>-1.3622E-2</c:v>
                </c:pt>
                <c:pt idx="2360">
                  <c:v>-9.1549999999999999E-3</c:v>
                </c:pt>
                <c:pt idx="2361">
                  <c:v>-3.6619999999999999E-3</c:v>
                </c:pt>
                <c:pt idx="2362">
                  <c:v>-5.4929999999999996E-3</c:v>
                </c:pt>
                <c:pt idx="2363">
                  <c:v>-6.1040000000000001E-3</c:v>
                </c:pt>
                <c:pt idx="2364">
                  <c:v>-4.2719999999999998E-3</c:v>
                </c:pt>
                <c:pt idx="2365">
                  <c:v>-6.7140000000000003E-3</c:v>
                </c:pt>
                <c:pt idx="2366">
                  <c:v>-6.0999999999999997E-4</c:v>
                </c:pt>
                <c:pt idx="2367">
                  <c:v>-1.2207000000000001E-2</c:v>
                </c:pt>
                <c:pt idx="2368">
                  <c:v>-4.2719999999999998E-3</c:v>
                </c:pt>
                <c:pt idx="2369">
                  <c:v>-3.6619999999999999E-3</c:v>
                </c:pt>
                <c:pt idx="2370">
                  <c:v>-3.6619999999999999E-3</c:v>
                </c:pt>
                <c:pt idx="2371">
                  <c:v>-6.7140000000000003E-3</c:v>
                </c:pt>
                <c:pt idx="2372">
                  <c:v>-4.8830000000000002E-3</c:v>
                </c:pt>
                <c:pt idx="2373">
                  <c:v>-4.2719999999999998E-3</c:v>
                </c:pt>
                <c:pt idx="2374">
                  <c:v>-9.1549999999999999E-3</c:v>
                </c:pt>
                <c:pt idx="2375">
                  <c:v>-1.8309999999999999E-3</c:v>
                </c:pt>
                <c:pt idx="2376">
                  <c:v>-6.7140000000000003E-3</c:v>
                </c:pt>
                <c:pt idx="2377">
                  <c:v>-2.441E-3</c:v>
                </c:pt>
                <c:pt idx="2378">
                  <c:v>-2.441E-3</c:v>
                </c:pt>
                <c:pt idx="2379">
                  <c:v>-7.9349999999999993E-3</c:v>
                </c:pt>
                <c:pt idx="2380">
                  <c:v>-3.6619999999999999E-3</c:v>
                </c:pt>
                <c:pt idx="2381">
                  <c:v>-3.6619999999999999E-3</c:v>
                </c:pt>
                <c:pt idx="2382">
                  <c:v>-9.7660000000000004E-3</c:v>
                </c:pt>
                <c:pt idx="2383">
                  <c:v>-3.052E-3</c:v>
                </c:pt>
                <c:pt idx="2384">
                  <c:v>-7.9349999999999993E-3</c:v>
                </c:pt>
                <c:pt idx="2385">
                  <c:v>-6.1040000000000001E-3</c:v>
                </c:pt>
                <c:pt idx="2386">
                  <c:v>-4.8830000000000002E-3</c:v>
                </c:pt>
                <c:pt idx="2387">
                  <c:v>-4.2719999999999998E-3</c:v>
                </c:pt>
                <c:pt idx="2388">
                  <c:v>-4.2719999999999998E-3</c:v>
                </c:pt>
                <c:pt idx="2389">
                  <c:v>-6.7140000000000003E-3</c:v>
                </c:pt>
                <c:pt idx="2390">
                  <c:v>-1.2210000000000001E-3</c:v>
                </c:pt>
                <c:pt idx="2391">
                  <c:v>-1.4648E-2</c:v>
                </c:pt>
                <c:pt idx="2392">
                  <c:v>-4.2719999999999998E-3</c:v>
                </c:pt>
                <c:pt idx="2393">
                  <c:v>-3.6619999999999999E-3</c:v>
                </c:pt>
                <c:pt idx="2394">
                  <c:v>-1.2210000000000001E-3</c:v>
                </c:pt>
                <c:pt idx="2395">
                  <c:v>-3.6619999999999999E-3</c:v>
                </c:pt>
                <c:pt idx="2396">
                  <c:v>-2.441E-3</c:v>
                </c:pt>
                <c:pt idx="2397">
                  <c:v>-2.441E-3</c:v>
                </c:pt>
                <c:pt idx="2398">
                  <c:v>-6.1040000000000001E-3</c:v>
                </c:pt>
                <c:pt idx="2399">
                  <c:v>6.0999999999999997E-4</c:v>
                </c:pt>
                <c:pt idx="2400">
                  <c:v>-3.052E-3</c:v>
                </c:pt>
                <c:pt idx="2401">
                  <c:v>-3.6619999999999999E-3</c:v>
                </c:pt>
                <c:pt idx="2402">
                  <c:v>-3.052E-3</c:v>
                </c:pt>
                <c:pt idx="2403">
                  <c:v>-5.4929999999999996E-3</c:v>
                </c:pt>
                <c:pt idx="2404">
                  <c:v>-4.2719999999999998E-3</c:v>
                </c:pt>
                <c:pt idx="2405">
                  <c:v>-7.3239999999999998E-3</c:v>
                </c:pt>
                <c:pt idx="2406">
                  <c:v>-1.0376E-2</c:v>
                </c:pt>
                <c:pt idx="2407">
                  <c:v>-7.3239999999999998E-3</c:v>
                </c:pt>
                <c:pt idx="2408">
                  <c:v>-3.6619999999999999E-3</c:v>
                </c:pt>
                <c:pt idx="2409">
                  <c:v>-4.8830000000000002E-3</c:v>
                </c:pt>
                <c:pt idx="2410">
                  <c:v>-9.1549999999999999E-3</c:v>
                </c:pt>
                <c:pt idx="2411">
                  <c:v>-1.0985999999999999E-2</c:v>
                </c:pt>
                <c:pt idx="2412">
                  <c:v>-6.1040000000000001E-3</c:v>
                </c:pt>
                <c:pt idx="2413">
                  <c:v>-5.4929999999999996E-3</c:v>
                </c:pt>
                <c:pt idx="2414">
                  <c:v>-4.8830000000000002E-3</c:v>
                </c:pt>
                <c:pt idx="2415">
                  <c:v>-1.2210000000000001E-3</c:v>
                </c:pt>
                <c:pt idx="2416">
                  <c:v>-7.3239999999999998E-3</c:v>
                </c:pt>
                <c:pt idx="2417">
                  <c:v>-1.0985999999999999E-2</c:v>
                </c:pt>
                <c:pt idx="2418">
                  <c:v>-5.4929999999999996E-3</c:v>
                </c:pt>
                <c:pt idx="2419">
                  <c:v>-3.052E-3</c:v>
                </c:pt>
                <c:pt idx="2420">
                  <c:v>-4.8830000000000002E-3</c:v>
                </c:pt>
                <c:pt idx="2421">
                  <c:v>-2.441E-3</c:v>
                </c:pt>
                <c:pt idx="2422">
                  <c:v>-7.3239999999999998E-3</c:v>
                </c:pt>
                <c:pt idx="2423">
                  <c:v>-4.2719999999999998E-3</c:v>
                </c:pt>
                <c:pt idx="2424">
                  <c:v>-1.0985999999999999E-2</c:v>
                </c:pt>
                <c:pt idx="2425">
                  <c:v>-7.9349999999999993E-3</c:v>
                </c:pt>
                <c:pt idx="2426">
                  <c:v>1.2210000000000001E-3</c:v>
                </c:pt>
                <c:pt idx="2427">
                  <c:v>0</c:v>
                </c:pt>
                <c:pt idx="2428">
                  <c:v>-7.9349999999999993E-3</c:v>
                </c:pt>
                <c:pt idx="2429">
                  <c:v>-7.9349999999999993E-3</c:v>
                </c:pt>
                <c:pt idx="2430">
                  <c:v>-8.5450000000000005E-3</c:v>
                </c:pt>
                <c:pt idx="2431">
                  <c:v>-6.1040000000000001E-3</c:v>
                </c:pt>
                <c:pt idx="2432">
                  <c:v>-7.9349999999999993E-3</c:v>
                </c:pt>
                <c:pt idx="2433">
                  <c:v>-6.1040000000000001E-3</c:v>
                </c:pt>
                <c:pt idx="2434">
                  <c:v>6.0999999999999997E-4</c:v>
                </c:pt>
                <c:pt idx="2435">
                  <c:v>-6.1040000000000001E-3</c:v>
                </c:pt>
                <c:pt idx="2436">
                  <c:v>-1.2207000000000001E-2</c:v>
                </c:pt>
                <c:pt idx="2437">
                  <c:v>-3.6619999999999999E-3</c:v>
                </c:pt>
                <c:pt idx="2438">
                  <c:v>-1.0985999999999999E-2</c:v>
                </c:pt>
                <c:pt idx="2439">
                  <c:v>-6.1040000000000001E-3</c:v>
                </c:pt>
                <c:pt idx="2440">
                  <c:v>-1.2210000000000001E-3</c:v>
                </c:pt>
                <c:pt idx="2441">
                  <c:v>-4.8830000000000002E-3</c:v>
                </c:pt>
                <c:pt idx="2442">
                  <c:v>-6.0999999999999997E-4</c:v>
                </c:pt>
                <c:pt idx="2443">
                  <c:v>-6.7140000000000003E-3</c:v>
                </c:pt>
                <c:pt idx="2444">
                  <c:v>-4.8830000000000002E-3</c:v>
                </c:pt>
                <c:pt idx="2445">
                  <c:v>-3.052E-3</c:v>
                </c:pt>
                <c:pt idx="2446">
                  <c:v>-6.7140000000000003E-3</c:v>
                </c:pt>
                <c:pt idx="2447">
                  <c:v>-3.6619999999999999E-3</c:v>
                </c:pt>
                <c:pt idx="2448">
                  <c:v>-3.6619999999999999E-3</c:v>
                </c:pt>
                <c:pt idx="2449">
                  <c:v>-7.9349999999999993E-3</c:v>
                </c:pt>
                <c:pt idx="2450">
                  <c:v>-6.7140000000000003E-3</c:v>
                </c:pt>
                <c:pt idx="2451">
                  <c:v>-4.8830000000000002E-3</c:v>
                </c:pt>
                <c:pt idx="2452">
                  <c:v>-4.2719999999999998E-3</c:v>
                </c:pt>
                <c:pt idx="2453">
                  <c:v>-6.7140000000000003E-3</c:v>
                </c:pt>
                <c:pt idx="2454">
                  <c:v>-7.3239999999999998E-3</c:v>
                </c:pt>
                <c:pt idx="2455">
                  <c:v>-6.0999999999999997E-4</c:v>
                </c:pt>
                <c:pt idx="2456">
                  <c:v>-4.2719999999999998E-3</c:v>
                </c:pt>
                <c:pt idx="2457">
                  <c:v>-6.1040000000000001E-3</c:v>
                </c:pt>
                <c:pt idx="2458">
                  <c:v>-3.6619999999999999E-3</c:v>
                </c:pt>
                <c:pt idx="2459">
                  <c:v>-6.7140000000000003E-3</c:v>
                </c:pt>
                <c:pt idx="2460">
                  <c:v>-6.1040000000000001E-3</c:v>
                </c:pt>
                <c:pt idx="2461">
                  <c:v>-7.3239999999999998E-3</c:v>
                </c:pt>
                <c:pt idx="2462">
                  <c:v>-7.9349999999999993E-3</c:v>
                </c:pt>
                <c:pt idx="2463">
                  <c:v>-3.6619999999999999E-3</c:v>
                </c:pt>
                <c:pt idx="2464">
                  <c:v>-3.6619999999999999E-3</c:v>
                </c:pt>
                <c:pt idx="2465">
                  <c:v>-2.441E-3</c:v>
                </c:pt>
                <c:pt idx="2466">
                  <c:v>-1.2210000000000001E-3</c:v>
                </c:pt>
                <c:pt idx="2467">
                  <c:v>-6.1040000000000001E-3</c:v>
                </c:pt>
                <c:pt idx="2468">
                  <c:v>-4.8830000000000002E-3</c:v>
                </c:pt>
                <c:pt idx="2469">
                  <c:v>-1.1597E-2</c:v>
                </c:pt>
                <c:pt idx="2470">
                  <c:v>-5.4929999999999996E-3</c:v>
                </c:pt>
                <c:pt idx="2471">
                  <c:v>-3.6619999999999999E-3</c:v>
                </c:pt>
                <c:pt idx="2472">
                  <c:v>-4.8830000000000002E-3</c:v>
                </c:pt>
                <c:pt idx="2473">
                  <c:v>-6.7140000000000003E-3</c:v>
                </c:pt>
                <c:pt idx="2474">
                  <c:v>6.0999999999999997E-4</c:v>
                </c:pt>
                <c:pt idx="2475">
                  <c:v>-1.2210000000000001E-3</c:v>
                </c:pt>
                <c:pt idx="2476">
                  <c:v>-4.8830000000000002E-3</c:v>
                </c:pt>
                <c:pt idx="2477">
                  <c:v>-1.2817E-2</c:v>
                </c:pt>
                <c:pt idx="2478">
                  <c:v>-6.1040000000000001E-3</c:v>
                </c:pt>
                <c:pt idx="2479">
                  <c:v>-6.7140000000000003E-3</c:v>
                </c:pt>
                <c:pt idx="2480">
                  <c:v>-4.8830000000000002E-3</c:v>
                </c:pt>
                <c:pt idx="2481">
                  <c:v>-2.441E-3</c:v>
                </c:pt>
                <c:pt idx="2482">
                  <c:v>-9.1549999999999999E-3</c:v>
                </c:pt>
                <c:pt idx="2483">
                  <c:v>-6.7140000000000003E-3</c:v>
                </c:pt>
                <c:pt idx="2484">
                  <c:v>-4.8830000000000002E-3</c:v>
                </c:pt>
                <c:pt idx="2485">
                  <c:v>-6.0999999999999997E-4</c:v>
                </c:pt>
                <c:pt idx="2486">
                  <c:v>6.0999999999999997E-4</c:v>
                </c:pt>
                <c:pt idx="2487">
                  <c:v>-3.052E-3</c:v>
                </c:pt>
                <c:pt idx="2488">
                  <c:v>-4.8830000000000002E-3</c:v>
                </c:pt>
                <c:pt idx="2489">
                  <c:v>-7.3239999999999998E-3</c:v>
                </c:pt>
                <c:pt idx="2490">
                  <c:v>-6.1040000000000001E-3</c:v>
                </c:pt>
                <c:pt idx="2491">
                  <c:v>-6.7140000000000003E-3</c:v>
                </c:pt>
                <c:pt idx="2492">
                  <c:v>-6.7140000000000003E-3</c:v>
                </c:pt>
                <c:pt idx="2493">
                  <c:v>-4.8830000000000002E-3</c:v>
                </c:pt>
                <c:pt idx="2494">
                  <c:v>-1.8309999999999999E-3</c:v>
                </c:pt>
                <c:pt idx="2495">
                  <c:v>-1.4038E-2</c:v>
                </c:pt>
                <c:pt idx="2496">
                  <c:v>-3.052E-3</c:v>
                </c:pt>
                <c:pt idx="2497">
                  <c:v>-4.8830000000000002E-3</c:v>
                </c:pt>
                <c:pt idx="2498">
                  <c:v>-2.441E-3</c:v>
                </c:pt>
                <c:pt idx="2499">
                  <c:v>-1.2207000000000001E-2</c:v>
                </c:pt>
                <c:pt idx="2500">
                  <c:v>-8.5450000000000005E-3</c:v>
                </c:pt>
                <c:pt idx="2501">
                  <c:v>-1.3428000000000001E-2</c:v>
                </c:pt>
                <c:pt idx="2502">
                  <c:v>-1.0376E-2</c:v>
                </c:pt>
                <c:pt idx="2503">
                  <c:v>-5.4929999999999996E-3</c:v>
                </c:pt>
                <c:pt idx="2504">
                  <c:v>-9.1549999999999999E-3</c:v>
                </c:pt>
                <c:pt idx="2505">
                  <c:v>-9.7660000000000004E-3</c:v>
                </c:pt>
                <c:pt idx="2506">
                  <c:v>-1.0376E-2</c:v>
                </c:pt>
                <c:pt idx="2507">
                  <c:v>-1.2207000000000001E-2</c:v>
                </c:pt>
                <c:pt idx="2508">
                  <c:v>-6.7140000000000003E-3</c:v>
                </c:pt>
                <c:pt idx="2509">
                  <c:v>-3.6619999999999999E-3</c:v>
                </c:pt>
                <c:pt idx="2510">
                  <c:v>-9.1549999999999999E-3</c:v>
                </c:pt>
                <c:pt idx="2511">
                  <c:v>-6.1040000000000001E-3</c:v>
                </c:pt>
                <c:pt idx="2512">
                  <c:v>-4.2719999999999998E-3</c:v>
                </c:pt>
                <c:pt idx="2513">
                  <c:v>-6.1040000000000001E-3</c:v>
                </c:pt>
                <c:pt idx="2514">
                  <c:v>-1.8309999999999999E-3</c:v>
                </c:pt>
                <c:pt idx="2515">
                  <c:v>-7.3239999999999998E-3</c:v>
                </c:pt>
                <c:pt idx="2516">
                  <c:v>-2.441E-3</c:v>
                </c:pt>
                <c:pt idx="2517">
                  <c:v>-5.4929999999999996E-3</c:v>
                </c:pt>
                <c:pt idx="2518">
                  <c:v>-9.7660000000000004E-3</c:v>
                </c:pt>
                <c:pt idx="2519">
                  <c:v>-3.6619999999999999E-3</c:v>
                </c:pt>
                <c:pt idx="2520">
                  <c:v>-2.441E-3</c:v>
                </c:pt>
                <c:pt idx="2521">
                  <c:v>-1.1597E-2</c:v>
                </c:pt>
                <c:pt idx="2522">
                  <c:v>-3.052E-3</c:v>
                </c:pt>
                <c:pt idx="2523">
                  <c:v>-1.1597E-2</c:v>
                </c:pt>
                <c:pt idx="2524">
                  <c:v>-4.8830000000000002E-3</c:v>
                </c:pt>
                <c:pt idx="2525">
                  <c:v>-2.441E-3</c:v>
                </c:pt>
                <c:pt idx="2526">
                  <c:v>-4.2719999999999998E-3</c:v>
                </c:pt>
                <c:pt idx="2527">
                  <c:v>-1.3428000000000001E-2</c:v>
                </c:pt>
                <c:pt idx="2528">
                  <c:v>-4.8830000000000002E-3</c:v>
                </c:pt>
                <c:pt idx="2529">
                  <c:v>-7.9349999999999993E-3</c:v>
                </c:pt>
                <c:pt idx="2530">
                  <c:v>-6.1040000000000001E-3</c:v>
                </c:pt>
                <c:pt idx="2531">
                  <c:v>-7.3239999999999998E-3</c:v>
                </c:pt>
                <c:pt idx="2532">
                  <c:v>-6.7140000000000003E-3</c:v>
                </c:pt>
                <c:pt idx="2533">
                  <c:v>-3.6619999999999999E-3</c:v>
                </c:pt>
                <c:pt idx="2534">
                  <c:v>-7.9349999999999993E-3</c:v>
                </c:pt>
                <c:pt idx="2535">
                  <c:v>-6.1040000000000001E-3</c:v>
                </c:pt>
                <c:pt idx="2536">
                  <c:v>-1.8309999999999999E-3</c:v>
                </c:pt>
                <c:pt idx="2537">
                  <c:v>-4.2719999999999998E-3</c:v>
                </c:pt>
                <c:pt idx="2538">
                  <c:v>-6.1040000000000001E-3</c:v>
                </c:pt>
                <c:pt idx="2539">
                  <c:v>-6.7140000000000003E-3</c:v>
                </c:pt>
                <c:pt idx="2540">
                  <c:v>-5.4929999999999996E-3</c:v>
                </c:pt>
                <c:pt idx="2541">
                  <c:v>-5.4929999999999996E-3</c:v>
                </c:pt>
                <c:pt idx="2542">
                  <c:v>-6.7140000000000003E-3</c:v>
                </c:pt>
                <c:pt idx="2543">
                  <c:v>-3.6619999999999999E-3</c:v>
                </c:pt>
                <c:pt idx="2544">
                  <c:v>-8.5450000000000005E-3</c:v>
                </c:pt>
                <c:pt idx="2545">
                  <c:v>-6.0999999999999997E-4</c:v>
                </c:pt>
                <c:pt idx="2546">
                  <c:v>-4.2719999999999998E-3</c:v>
                </c:pt>
                <c:pt idx="2547">
                  <c:v>-3.6619999999999999E-3</c:v>
                </c:pt>
                <c:pt idx="2548">
                  <c:v>-7.9349999999999993E-3</c:v>
                </c:pt>
                <c:pt idx="2549">
                  <c:v>-6.7140000000000003E-3</c:v>
                </c:pt>
                <c:pt idx="2550">
                  <c:v>-4.8830000000000002E-3</c:v>
                </c:pt>
                <c:pt idx="2551">
                  <c:v>-7.9349999999999993E-3</c:v>
                </c:pt>
                <c:pt idx="2552">
                  <c:v>-3.6619999999999999E-3</c:v>
                </c:pt>
                <c:pt idx="2553">
                  <c:v>-1.8309999999999999E-3</c:v>
                </c:pt>
                <c:pt idx="2554">
                  <c:v>-1.0985999999999999E-2</c:v>
                </c:pt>
                <c:pt idx="2555">
                  <c:v>-1.2817E-2</c:v>
                </c:pt>
                <c:pt idx="2556">
                  <c:v>-2.441E-3</c:v>
                </c:pt>
                <c:pt idx="2557">
                  <c:v>-6.7140000000000003E-3</c:v>
                </c:pt>
                <c:pt idx="2558">
                  <c:v>-1.8309999999999999E-3</c:v>
                </c:pt>
                <c:pt idx="2559">
                  <c:v>-4.8830000000000002E-3</c:v>
                </c:pt>
                <c:pt idx="2560">
                  <c:v>-1.8309999999999999E-3</c:v>
                </c:pt>
                <c:pt idx="2561">
                  <c:v>-1.1597E-2</c:v>
                </c:pt>
                <c:pt idx="2562">
                  <c:v>-3.052E-3</c:v>
                </c:pt>
                <c:pt idx="2563">
                  <c:v>-3.6619999999999999E-3</c:v>
                </c:pt>
                <c:pt idx="2564">
                  <c:v>-9.1549999999999999E-3</c:v>
                </c:pt>
                <c:pt idx="2565">
                  <c:v>-5.4929999999999996E-3</c:v>
                </c:pt>
                <c:pt idx="2566">
                  <c:v>-1.0376E-2</c:v>
                </c:pt>
                <c:pt idx="2567">
                  <c:v>-7.3239999999999998E-3</c:v>
                </c:pt>
                <c:pt idx="2568">
                  <c:v>-6.7140000000000003E-3</c:v>
                </c:pt>
                <c:pt idx="2569">
                  <c:v>-1.2207000000000001E-2</c:v>
                </c:pt>
                <c:pt idx="2570">
                  <c:v>-7.3239999999999998E-3</c:v>
                </c:pt>
                <c:pt idx="2571">
                  <c:v>-1.5869000000000001E-2</c:v>
                </c:pt>
                <c:pt idx="2572">
                  <c:v>-1.2817E-2</c:v>
                </c:pt>
                <c:pt idx="2573">
                  <c:v>-8.5450000000000005E-3</c:v>
                </c:pt>
                <c:pt idx="2574">
                  <c:v>-5.4929999999999996E-3</c:v>
                </c:pt>
                <c:pt idx="2575">
                  <c:v>-6.1040000000000001E-3</c:v>
                </c:pt>
                <c:pt idx="2576">
                  <c:v>-1.0376E-2</c:v>
                </c:pt>
                <c:pt idx="2577">
                  <c:v>-8.5450000000000005E-3</c:v>
                </c:pt>
                <c:pt idx="2578">
                  <c:v>-1.8309999999999999E-3</c:v>
                </c:pt>
                <c:pt idx="2579">
                  <c:v>2.441E-3</c:v>
                </c:pt>
                <c:pt idx="2580">
                  <c:v>-4.8830000000000002E-3</c:v>
                </c:pt>
                <c:pt idx="2581">
                  <c:v>-2.441E-3</c:v>
                </c:pt>
                <c:pt idx="2582">
                  <c:v>-5.4929999999999996E-3</c:v>
                </c:pt>
                <c:pt idx="2583">
                  <c:v>-1.0985999999999999E-2</c:v>
                </c:pt>
                <c:pt idx="2584">
                  <c:v>-2.441E-3</c:v>
                </c:pt>
                <c:pt idx="2585">
                  <c:v>-4.2719999999999998E-3</c:v>
                </c:pt>
                <c:pt idx="2586">
                  <c:v>-4.2719999999999998E-3</c:v>
                </c:pt>
                <c:pt idx="2587">
                  <c:v>-5.4929999999999996E-3</c:v>
                </c:pt>
                <c:pt idx="2588">
                  <c:v>-5.4929999999999996E-3</c:v>
                </c:pt>
                <c:pt idx="2589">
                  <c:v>-5.4929999999999996E-3</c:v>
                </c:pt>
                <c:pt idx="2590">
                  <c:v>-6.0999999999999997E-4</c:v>
                </c:pt>
                <c:pt idx="2591">
                  <c:v>-7.9349999999999993E-3</c:v>
                </c:pt>
                <c:pt idx="2592">
                  <c:v>-7.3239999999999998E-3</c:v>
                </c:pt>
                <c:pt idx="2593">
                  <c:v>-9.7660000000000004E-3</c:v>
                </c:pt>
                <c:pt idx="2594">
                  <c:v>-2.441E-3</c:v>
                </c:pt>
                <c:pt idx="2595">
                  <c:v>-6.1040000000000001E-3</c:v>
                </c:pt>
                <c:pt idx="2596">
                  <c:v>-4.8830000000000002E-3</c:v>
                </c:pt>
                <c:pt idx="2597">
                  <c:v>-7.9349999999999993E-3</c:v>
                </c:pt>
                <c:pt idx="2598">
                  <c:v>-7.3239999999999998E-3</c:v>
                </c:pt>
                <c:pt idx="2599">
                  <c:v>-4.8830000000000002E-3</c:v>
                </c:pt>
                <c:pt idx="2600">
                  <c:v>-4.8830000000000002E-3</c:v>
                </c:pt>
                <c:pt idx="2601">
                  <c:v>-9.1549999999999999E-3</c:v>
                </c:pt>
                <c:pt idx="2602">
                  <c:v>-8.5450000000000005E-3</c:v>
                </c:pt>
                <c:pt idx="2603">
                  <c:v>-4.2719999999999998E-3</c:v>
                </c:pt>
                <c:pt idx="2604">
                  <c:v>-7.9349999999999993E-3</c:v>
                </c:pt>
                <c:pt idx="2605">
                  <c:v>-2.441E-3</c:v>
                </c:pt>
                <c:pt idx="2606">
                  <c:v>-3.6619999999999999E-3</c:v>
                </c:pt>
                <c:pt idx="2607">
                  <c:v>-4.8830000000000002E-3</c:v>
                </c:pt>
                <c:pt idx="2608">
                  <c:v>-4.8830000000000002E-3</c:v>
                </c:pt>
                <c:pt idx="2609">
                  <c:v>-4.2719999999999998E-3</c:v>
                </c:pt>
                <c:pt idx="2610">
                  <c:v>-9.7660000000000004E-3</c:v>
                </c:pt>
                <c:pt idx="2611">
                  <c:v>-7.3239999999999998E-3</c:v>
                </c:pt>
                <c:pt idx="2612">
                  <c:v>-4.2719999999999998E-3</c:v>
                </c:pt>
                <c:pt idx="2613">
                  <c:v>-6.1040000000000001E-3</c:v>
                </c:pt>
                <c:pt idx="2614">
                  <c:v>-9.7660000000000004E-3</c:v>
                </c:pt>
                <c:pt idx="2615">
                  <c:v>-6.1040000000000001E-3</c:v>
                </c:pt>
                <c:pt idx="2616">
                  <c:v>-8.5450000000000005E-3</c:v>
                </c:pt>
                <c:pt idx="2617">
                  <c:v>-5.4929999999999996E-3</c:v>
                </c:pt>
                <c:pt idx="2618">
                  <c:v>-4.8830000000000002E-3</c:v>
                </c:pt>
                <c:pt idx="2619">
                  <c:v>-1.2210000000000001E-3</c:v>
                </c:pt>
                <c:pt idx="2620">
                  <c:v>-7.9349999999999993E-3</c:v>
                </c:pt>
                <c:pt idx="2621">
                  <c:v>-3.6619999999999999E-3</c:v>
                </c:pt>
                <c:pt idx="2622">
                  <c:v>-1.7090000000000001E-2</c:v>
                </c:pt>
                <c:pt idx="2623">
                  <c:v>-5.4929999999999996E-3</c:v>
                </c:pt>
                <c:pt idx="2624">
                  <c:v>-7.9349999999999993E-3</c:v>
                </c:pt>
                <c:pt idx="2625">
                  <c:v>-1.3428000000000001E-2</c:v>
                </c:pt>
                <c:pt idx="2626">
                  <c:v>-8.5450000000000005E-3</c:v>
                </c:pt>
                <c:pt idx="2627">
                  <c:v>-6.1040000000000001E-3</c:v>
                </c:pt>
                <c:pt idx="2628">
                  <c:v>-7.9349999999999993E-3</c:v>
                </c:pt>
                <c:pt idx="2629">
                  <c:v>-5.4929999999999996E-3</c:v>
                </c:pt>
                <c:pt idx="2630">
                  <c:v>-3.052E-3</c:v>
                </c:pt>
                <c:pt idx="2631">
                  <c:v>-1.0985999999999999E-2</c:v>
                </c:pt>
                <c:pt idx="2632">
                  <c:v>0</c:v>
                </c:pt>
                <c:pt idx="2633">
                  <c:v>-1.0376E-2</c:v>
                </c:pt>
                <c:pt idx="2634">
                  <c:v>-9.7660000000000004E-3</c:v>
                </c:pt>
                <c:pt idx="2635">
                  <c:v>-4.8830000000000002E-3</c:v>
                </c:pt>
                <c:pt idx="2636">
                  <c:v>-6.7140000000000003E-3</c:v>
                </c:pt>
                <c:pt idx="2637">
                  <c:v>-9.1549999999999999E-3</c:v>
                </c:pt>
                <c:pt idx="2638">
                  <c:v>-6.0999999999999997E-4</c:v>
                </c:pt>
                <c:pt idx="2639">
                  <c:v>-4.8830000000000002E-3</c:v>
                </c:pt>
                <c:pt idx="2640">
                  <c:v>-9.1549999999999999E-3</c:v>
                </c:pt>
                <c:pt idx="2641">
                  <c:v>6.0999999999999997E-4</c:v>
                </c:pt>
                <c:pt idx="2642">
                  <c:v>-3.052E-3</c:v>
                </c:pt>
                <c:pt idx="2643">
                  <c:v>-3.6619999999999999E-3</c:v>
                </c:pt>
                <c:pt idx="2644">
                  <c:v>-9.7660000000000004E-3</c:v>
                </c:pt>
                <c:pt idx="2645">
                  <c:v>-1.6480000000000002E-2</c:v>
                </c:pt>
                <c:pt idx="2646">
                  <c:v>-4.8830000000000002E-3</c:v>
                </c:pt>
                <c:pt idx="2647">
                  <c:v>-5.4929999999999996E-3</c:v>
                </c:pt>
                <c:pt idx="2648">
                  <c:v>-6.1040000000000001E-3</c:v>
                </c:pt>
                <c:pt idx="2649">
                  <c:v>-1.0985999999999999E-2</c:v>
                </c:pt>
                <c:pt idx="2650">
                  <c:v>-3.052E-3</c:v>
                </c:pt>
                <c:pt idx="2651">
                  <c:v>-7.9349999999999993E-3</c:v>
                </c:pt>
                <c:pt idx="2652">
                  <c:v>-6.1040000000000001E-3</c:v>
                </c:pt>
                <c:pt idx="2653">
                  <c:v>-1.2210000000000001E-3</c:v>
                </c:pt>
                <c:pt idx="2654">
                  <c:v>-1.2210000000000001E-3</c:v>
                </c:pt>
                <c:pt idx="2655">
                  <c:v>-4.2719999999999998E-3</c:v>
                </c:pt>
                <c:pt idx="2656">
                  <c:v>-3.6619999999999999E-3</c:v>
                </c:pt>
                <c:pt idx="2657">
                  <c:v>-7.9349999999999993E-3</c:v>
                </c:pt>
                <c:pt idx="2658">
                  <c:v>-1.0985999999999999E-2</c:v>
                </c:pt>
                <c:pt idx="2659">
                  <c:v>-1.2210000000000001E-3</c:v>
                </c:pt>
                <c:pt idx="2660">
                  <c:v>-1.8309999999999999E-3</c:v>
                </c:pt>
                <c:pt idx="2661">
                  <c:v>-3.052E-3</c:v>
                </c:pt>
                <c:pt idx="2662">
                  <c:v>-2.441E-3</c:v>
                </c:pt>
                <c:pt idx="2663">
                  <c:v>-4.2719999999999998E-3</c:v>
                </c:pt>
                <c:pt idx="2664">
                  <c:v>-7.9349999999999993E-3</c:v>
                </c:pt>
                <c:pt idx="2665">
                  <c:v>-7.9349999999999993E-3</c:v>
                </c:pt>
                <c:pt idx="2666">
                  <c:v>-3.6619999999999999E-3</c:v>
                </c:pt>
                <c:pt idx="2667">
                  <c:v>-1.8309999999999999E-3</c:v>
                </c:pt>
                <c:pt idx="2668">
                  <c:v>-1.4648E-2</c:v>
                </c:pt>
                <c:pt idx="2669">
                  <c:v>-7.9349999999999993E-3</c:v>
                </c:pt>
                <c:pt idx="2670">
                  <c:v>-7.3239999999999998E-3</c:v>
                </c:pt>
                <c:pt idx="2671">
                  <c:v>-3.052E-3</c:v>
                </c:pt>
                <c:pt idx="2672">
                  <c:v>-6.7140000000000003E-3</c:v>
                </c:pt>
                <c:pt idx="2673">
                  <c:v>-4.8830000000000002E-3</c:v>
                </c:pt>
                <c:pt idx="2674">
                  <c:v>-4.2719999999999998E-3</c:v>
                </c:pt>
                <c:pt idx="2675">
                  <c:v>-3.052E-3</c:v>
                </c:pt>
                <c:pt idx="2676">
                  <c:v>-1.2207000000000001E-2</c:v>
                </c:pt>
                <c:pt idx="2677">
                  <c:v>-1.8309999999999999E-3</c:v>
                </c:pt>
                <c:pt idx="2678">
                  <c:v>-3.052E-3</c:v>
                </c:pt>
                <c:pt idx="2679">
                  <c:v>-4.8830000000000002E-3</c:v>
                </c:pt>
                <c:pt idx="2680">
                  <c:v>-4.2719999999999998E-3</c:v>
                </c:pt>
                <c:pt idx="2681">
                  <c:v>-7.3239999999999998E-3</c:v>
                </c:pt>
                <c:pt idx="2682">
                  <c:v>-7.9349999999999993E-3</c:v>
                </c:pt>
                <c:pt idx="2683">
                  <c:v>-2.441E-3</c:v>
                </c:pt>
                <c:pt idx="2684">
                  <c:v>-8.5450000000000005E-3</c:v>
                </c:pt>
                <c:pt idx="2685">
                  <c:v>-6.1040000000000001E-3</c:v>
                </c:pt>
                <c:pt idx="2686">
                  <c:v>-5.4929999999999996E-3</c:v>
                </c:pt>
                <c:pt idx="2687">
                  <c:v>-9.1549999999999999E-3</c:v>
                </c:pt>
                <c:pt idx="2688">
                  <c:v>-2.441E-3</c:v>
                </c:pt>
                <c:pt idx="2689">
                  <c:v>-3.052E-3</c:v>
                </c:pt>
                <c:pt idx="2690">
                  <c:v>-1.2207000000000001E-2</c:v>
                </c:pt>
                <c:pt idx="2691">
                  <c:v>-4.8830000000000002E-3</c:v>
                </c:pt>
                <c:pt idx="2692">
                  <c:v>-6.7140000000000003E-3</c:v>
                </c:pt>
                <c:pt idx="2693">
                  <c:v>-5.4929999999999996E-3</c:v>
                </c:pt>
                <c:pt idx="2694">
                  <c:v>-6.7140000000000003E-3</c:v>
                </c:pt>
                <c:pt idx="2695">
                  <c:v>-7.9349999999999993E-3</c:v>
                </c:pt>
                <c:pt idx="2696">
                  <c:v>-4.2719999999999998E-3</c:v>
                </c:pt>
                <c:pt idx="2697">
                  <c:v>-7.9349999999999993E-3</c:v>
                </c:pt>
                <c:pt idx="2698">
                  <c:v>-3.052E-3</c:v>
                </c:pt>
                <c:pt idx="2699">
                  <c:v>-4.8830000000000002E-3</c:v>
                </c:pt>
                <c:pt idx="2700">
                  <c:v>-4.2719999999999998E-3</c:v>
                </c:pt>
                <c:pt idx="2701">
                  <c:v>-9.1549999999999999E-3</c:v>
                </c:pt>
                <c:pt idx="2702">
                  <c:v>-6.7140000000000003E-3</c:v>
                </c:pt>
                <c:pt idx="2703">
                  <c:v>-8.5450000000000005E-3</c:v>
                </c:pt>
                <c:pt idx="2704">
                  <c:v>-9.1549999999999999E-3</c:v>
                </c:pt>
                <c:pt idx="2705">
                  <c:v>-1.4038E-2</c:v>
                </c:pt>
                <c:pt idx="2706">
                  <c:v>-4.2719999999999998E-3</c:v>
                </c:pt>
                <c:pt idx="2707">
                  <c:v>-4.2719999999999998E-3</c:v>
                </c:pt>
                <c:pt idx="2708">
                  <c:v>-6.7140000000000003E-3</c:v>
                </c:pt>
                <c:pt idx="2709">
                  <c:v>-1.3428000000000001E-2</c:v>
                </c:pt>
                <c:pt idx="2710">
                  <c:v>-2.441E-3</c:v>
                </c:pt>
                <c:pt idx="2711">
                  <c:v>-6.1040000000000001E-3</c:v>
                </c:pt>
                <c:pt idx="2712">
                  <c:v>-4.2719999999999998E-3</c:v>
                </c:pt>
                <c:pt idx="2713">
                  <c:v>-4.2719999999999998E-3</c:v>
                </c:pt>
                <c:pt idx="2714">
                  <c:v>-7.3239999999999998E-3</c:v>
                </c:pt>
                <c:pt idx="2715">
                  <c:v>-6.7140000000000003E-3</c:v>
                </c:pt>
                <c:pt idx="2716">
                  <c:v>-5.4929999999999996E-3</c:v>
                </c:pt>
                <c:pt idx="2717">
                  <c:v>-8.5450000000000005E-3</c:v>
                </c:pt>
                <c:pt idx="2718">
                  <c:v>-4.2719999999999998E-3</c:v>
                </c:pt>
                <c:pt idx="2719">
                  <c:v>-8.5450000000000005E-3</c:v>
                </c:pt>
                <c:pt idx="2720">
                  <c:v>-4.2719999999999998E-3</c:v>
                </c:pt>
                <c:pt idx="2721">
                  <c:v>6.0999999999999997E-4</c:v>
                </c:pt>
                <c:pt idx="2722">
                  <c:v>-3.6619999999999999E-3</c:v>
                </c:pt>
                <c:pt idx="2723">
                  <c:v>-1.8309999999999999E-3</c:v>
                </c:pt>
                <c:pt idx="2724">
                  <c:v>-1.2210000000000001E-3</c:v>
                </c:pt>
                <c:pt idx="2725">
                  <c:v>-8.5450000000000005E-3</c:v>
                </c:pt>
                <c:pt idx="2726">
                  <c:v>0</c:v>
                </c:pt>
                <c:pt idx="2727">
                  <c:v>0</c:v>
                </c:pt>
                <c:pt idx="2728">
                  <c:v>0</c:v>
                </c:pt>
                <c:pt idx="2729">
                  <c:v>0</c:v>
                </c:pt>
                <c:pt idx="2730">
                  <c:v>0</c:v>
                </c:pt>
                <c:pt idx="2731">
                  <c:v>0</c:v>
                </c:pt>
                <c:pt idx="2732">
                  <c:v>0</c:v>
                </c:pt>
                <c:pt idx="2733">
                  <c:v>0</c:v>
                </c:pt>
                <c:pt idx="2734">
                  <c:v>0</c:v>
                </c:pt>
                <c:pt idx="2735">
                  <c:v>0</c:v>
                </c:pt>
                <c:pt idx="2736">
                  <c:v>0</c:v>
                </c:pt>
                <c:pt idx="2737">
                  <c:v>0</c:v>
                </c:pt>
                <c:pt idx="2738">
                  <c:v>0</c:v>
                </c:pt>
                <c:pt idx="2739">
                  <c:v>0</c:v>
                </c:pt>
                <c:pt idx="2740">
                  <c:v>0</c:v>
                </c:pt>
                <c:pt idx="2741">
                  <c:v>0</c:v>
                </c:pt>
                <c:pt idx="2742">
                  <c:v>0</c:v>
                </c:pt>
                <c:pt idx="2743">
                  <c:v>0</c:v>
                </c:pt>
                <c:pt idx="2744">
                  <c:v>0</c:v>
                </c:pt>
                <c:pt idx="2745">
                  <c:v>0</c:v>
                </c:pt>
                <c:pt idx="2746">
                  <c:v>0</c:v>
                </c:pt>
                <c:pt idx="2747">
                  <c:v>0</c:v>
                </c:pt>
                <c:pt idx="2748">
                  <c:v>0</c:v>
                </c:pt>
                <c:pt idx="2749">
                  <c:v>0</c:v>
                </c:pt>
                <c:pt idx="2750">
                  <c:v>0</c:v>
                </c:pt>
                <c:pt idx="2751">
                  <c:v>0</c:v>
                </c:pt>
                <c:pt idx="2752">
                  <c:v>0</c:v>
                </c:pt>
                <c:pt idx="2753">
                  <c:v>0</c:v>
                </c:pt>
                <c:pt idx="2754">
                  <c:v>0</c:v>
                </c:pt>
                <c:pt idx="2755">
                  <c:v>0</c:v>
                </c:pt>
                <c:pt idx="2756">
                  <c:v>0</c:v>
                </c:pt>
                <c:pt idx="2757">
                  <c:v>0</c:v>
                </c:pt>
                <c:pt idx="2758">
                  <c:v>0</c:v>
                </c:pt>
                <c:pt idx="2759">
                  <c:v>0</c:v>
                </c:pt>
                <c:pt idx="2760">
                  <c:v>0</c:v>
                </c:pt>
                <c:pt idx="2761">
                  <c:v>0</c:v>
                </c:pt>
                <c:pt idx="2762">
                  <c:v>0</c:v>
                </c:pt>
                <c:pt idx="2763">
                  <c:v>0</c:v>
                </c:pt>
                <c:pt idx="2764">
                  <c:v>0</c:v>
                </c:pt>
                <c:pt idx="2765">
                  <c:v>0</c:v>
                </c:pt>
                <c:pt idx="2766">
                  <c:v>0</c:v>
                </c:pt>
                <c:pt idx="2767">
                  <c:v>0</c:v>
                </c:pt>
                <c:pt idx="2768">
                  <c:v>0</c:v>
                </c:pt>
                <c:pt idx="2769">
                  <c:v>0</c:v>
                </c:pt>
                <c:pt idx="2770">
                  <c:v>0</c:v>
                </c:pt>
                <c:pt idx="2771">
                  <c:v>0</c:v>
                </c:pt>
                <c:pt idx="2772">
                  <c:v>0</c:v>
                </c:pt>
                <c:pt idx="2773">
                  <c:v>0</c:v>
                </c:pt>
                <c:pt idx="2774">
                  <c:v>0</c:v>
                </c:pt>
                <c:pt idx="2775">
                  <c:v>0</c:v>
                </c:pt>
                <c:pt idx="2776">
                  <c:v>0</c:v>
                </c:pt>
                <c:pt idx="2777">
                  <c:v>0</c:v>
                </c:pt>
                <c:pt idx="2778">
                  <c:v>0</c:v>
                </c:pt>
                <c:pt idx="2779">
                  <c:v>0</c:v>
                </c:pt>
                <c:pt idx="2780">
                  <c:v>0</c:v>
                </c:pt>
                <c:pt idx="2781">
                  <c:v>0</c:v>
                </c:pt>
                <c:pt idx="2782">
                  <c:v>0</c:v>
                </c:pt>
                <c:pt idx="2783">
                  <c:v>0</c:v>
                </c:pt>
                <c:pt idx="2784">
                  <c:v>0</c:v>
                </c:pt>
                <c:pt idx="2785">
                  <c:v>0</c:v>
                </c:pt>
                <c:pt idx="2786">
                  <c:v>0</c:v>
                </c:pt>
                <c:pt idx="2787">
                  <c:v>0</c:v>
                </c:pt>
                <c:pt idx="2788">
                  <c:v>0</c:v>
                </c:pt>
                <c:pt idx="2789">
                  <c:v>0</c:v>
                </c:pt>
                <c:pt idx="2790">
                  <c:v>0</c:v>
                </c:pt>
                <c:pt idx="2791">
                  <c:v>0</c:v>
                </c:pt>
                <c:pt idx="2792">
                  <c:v>0</c:v>
                </c:pt>
                <c:pt idx="2793">
                  <c:v>0</c:v>
                </c:pt>
                <c:pt idx="2794">
                  <c:v>0</c:v>
                </c:pt>
                <c:pt idx="2795">
                  <c:v>0</c:v>
                </c:pt>
                <c:pt idx="2796">
                  <c:v>0</c:v>
                </c:pt>
                <c:pt idx="2797">
                  <c:v>0</c:v>
                </c:pt>
                <c:pt idx="2798">
                  <c:v>0</c:v>
                </c:pt>
                <c:pt idx="2799">
                  <c:v>0</c:v>
                </c:pt>
                <c:pt idx="2800">
                  <c:v>0</c:v>
                </c:pt>
                <c:pt idx="2801">
                  <c:v>0</c:v>
                </c:pt>
                <c:pt idx="2802">
                  <c:v>0</c:v>
                </c:pt>
                <c:pt idx="2803">
                  <c:v>0</c:v>
                </c:pt>
                <c:pt idx="2804">
                  <c:v>0</c:v>
                </c:pt>
                <c:pt idx="2805">
                  <c:v>0</c:v>
                </c:pt>
                <c:pt idx="2806">
                  <c:v>0</c:v>
                </c:pt>
                <c:pt idx="2807">
                  <c:v>0</c:v>
                </c:pt>
                <c:pt idx="2808">
                  <c:v>0</c:v>
                </c:pt>
                <c:pt idx="2809">
                  <c:v>0</c:v>
                </c:pt>
                <c:pt idx="2810">
                  <c:v>0</c:v>
                </c:pt>
                <c:pt idx="2811">
                  <c:v>0</c:v>
                </c:pt>
                <c:pt idx="2812">
                  <c:v>0</c:v>
                </c:pt>
                <c:pt idx="2813">
                  <c:v>0</c:v>
                </c:pt>
                <c:pt idx="2814">
                  <c:v>0</c:v>
                </c:pt>
                <c:pt idx="2815">
                  <c:v>0</c:v>
                </c:pt>
                <c:pt idx="2816">
                  <c:v>0</c:v>
                </c:pt>
                <c:pt idx="2817">
                  <c:v>0</c:v>
                </c:pt>
                <c:pt idx="2818">
                  <c:v>0</c:v>
                </c:pt>
                <c:pt idx="2819">
                  <c:v>0</c:v>
                </c:pt>
                <c:pt idx="2820">
                  <c:v>0</c:v>
                </c:pt>
                <c:pt idx="2821">
                  <c:v>0</c:v>
                </c:pt>
                <c:pt idx="2822">
                  <c:v>0</c:v>
                </c:pt>
                <c:pt idx="2823">
                  <c:v>0</c:v>
                </c:pt>
                <c:pt idx="2824">
                  <c:v>0</c:v>
                </c:pt>
                <c:pt idx="2825">
                  <c:v>0</c:v>
                </c:pt>
                <c:pt idx="2826">
                  <c:v>0</c:v>
                </c:pt>
                <c:pt idx="2827">
                  <c:v>0</c:v>
                </c:pt>
                <c:pt idx="2828">
                  <c:v>0</c:v>
                </c:pt>
                <c:pt idx="2829">
                  <c:v>0</c:v>
                </c:pt>
                <c:pt idx="2830">
                  <c:v>0</c:v>
                </c:pt>
                <c:pt idx="2831">
                  <c:v>0</c:v>
                </c:pt>
                <c:pt idx="2832">
                  <c:v>0</c:v>
                </c:pt>
                <c:pt idx="2833">
                  <c:v>0</c:v>
                </c:pt>
                <c:pt idx="2834">
                  <c:v>0</c:v>
                </c:pt>
                <c:pt idx="2835">
                  <c:v>0</c:v>
                </c:pt>
                <c:pt idx="2836">
                  <c:v>0</c:v>
                </c:pt>
                <c:pt idx="2837">
                  <c:v>0</c:v>
                </c:pt>
                <c:pt idx="2838">
                  <c:v>0</c:v>
                </c:pt>
                <c:pt idx="2839">
                  <c:v>0</c:v>
                </c:pt>
                <c:pt idx="2840">
                  <c:v>0</c:v>
                </c:pt>
                <c:pt idx="2841">
                  <c:v>0</c:v>
                </c:pt>
                <c:pt idx="2842">
                  <c:v>0</c:v>
                </c:pt>
                <c:pt idx="2843">
                  <c:v>0</c:v>
                </c:pt>
                <c:pt idx="2844">
                  <c:v>0</c:v>
                </c:pt>
                <c:pt idx="2845">
                  <c:v>0</c:v>
                </c:pt>
                <c:pt idx="2846">
                  <c:v>0</c:v>
                </c:pt>
                <c:pt idx="2847">
                  <c:v>0</c:v>
                </c:pt>
                <c:pt idx="2848">
                  <c:v>0</c:v>
                </c:pt>
                <c:pt idx="2849">
                  <c:v>0</c:v>
                </c:pt>
                <c:pt idx="2850">
                  <c:v>0</c:v>
                </c:pt>
                <c:pt idx="2851">
                  <c:v>0</c:v>
                </c:pt>
                <c:pt idx="2852">
                  <c:v>0</c:v>
                </c:pt>
                <c:pt idx="2853">
                  <c:v>0</c:v>
                </c:pt>
                <c:pt idx="2854">
                  <c:v>0</c:v>
                </c:pt>
                <c:pt idx="2855">
                  <c:v>0</c:v>
                </c:pt>
                <c:pt idx="2856">
                  <c:v>0</c:v>
                </c:pt>
                <c:pt idx="2857">
                  <c:v>0</c:v>
                </c:pt>
                <c:pt idx="2858">
                  <c:v>0</c:v>
                </c:pt>
                <c:pt idx="2859">
                  <c:v>0</c:v>
                </c:pt>
                <c:pt idx="2860">
                  <c:v>0</c:v>
                </c:pt>
                <c:pt idx="2861">
                  <c:v>0</c:v>
                </c:pt>
                <c:pt idx="2862">
                  <c:v>0</c:v>
                </c:pt>
                <c:pt idx="2863">
                  <c:v>0</c:v>
                </c:pt>
                <c:pt idx="2864">
                  <c:v>0</c:v>
                </c:pt>
                <c:pt idx="2865">
                  <c:v>0</c:v>
                </c:pt>
                <c:pt idx="2866">
                  <c:v>0</c:v>
                </c:pt>
                <c:pt idx="2867">
                  <c:v>0</c:v>
                </c:pt>
                <c:pt idx="2868">
                  <c:v>0</c:v>
                </c:pt>
                <c:pt idx="2869">
                  <c:v>0</c:v>
                </c:pt>
                <c:pt idx="2870">
                  <c:v>0</c:v>
                </c:pt>
                <c:pt idx="2871">
                  <c:v>0</c:v>
                </c:pt>
                <c:pt idx="2872">
                  <c:v>0</c:v>
                </c:pt>
                <c:pt idx="2873">
                  <c:v>0</c:v>
                </c:pt>
                <c:pt idx="2874">
                  <c:v>0</c:v>
                </c:pt>
                <c:pt idx="2875">
                  <c:v>0</c:v>
                </c:pt>
                <c:pt idx="2876">
                  <c:v>0</c:v>
                </c:pt>
                <c:pt idx="2877">
                  <c:v>0</c:v>
                </c:pt>
                <c:pt idx="2878">
                  <c:v>0</c:v>
                </c:pt>
                <c:pt idx="2879">
                  <c:v>0</c:v>
                </c:pt>
                <c:pt idx="2880">
                  <c:v>0</c:v>
                </c:pt>
                <c:pt idx="2881">
                  <c:v>0</c:v>
                </c:pt>
                <c:pt idx="2882">
                  <c:v>0</c:v>
                </c:pt>
                <c:pt idx="2883">
                  <c:v>0</c:v>
                </c:pt>
                <c:pt idx="2884">
                  <c:v>0</c:v>
                </c:pt>
                <c:pt idx="2885">
                  <c:v>0</c:v>
                </c:pt>
                <c:pt idx="2886">
                  <c:v>0</c:v>
                </c:pt>
                <c:pt idx="2887">
                  <c:v>0</c:v>
                </c:pt>
                <c:pt idx="2888">
                  <c:v>0</c:v>
                </c:pt>
                <c:pt idx="2889">
                  <c:v>0</c:v>
                </c:pt>
                <c:pt idx="2890">
                  <c:v>0</c:v>
                </c:pt>
                <c:pt idx="2891">
                  <c:v>0</c:v>
                </c:pt>
                <c:pt idx="2892">
                  <c:v>0</c:v>
                </c:pt>
                <c:pt idx="2893">
                  <c:v>0</c:v>
                </c:pt>
                <c:pt idx="2894">
                  <c:v>0</c:v>
                </c:pt>
                <c:pt idx="2895">
                  <c:v>0</c:v>
                </c:pt>
                <c:pt idx="2896">
                  <c:v>0</c:v>
                </c:pt>
                <c:pt idx="2897">
                  <c:v>0</c:v>
                </c:pt>
                <c:pt idx="2898">
                  <c:v>0</c:v>
                </c:pt>
                <c:pt idx="2899">
                  <c:v>0</c:v>
                </c:pt>
                <c:pt idx="2900">
                  <c:v>0</c:v>
                </c:pt>
                <c:pt idx="2901">
                  <c:v>0</c:v>
                </c:pt>
                <c:pt idx="2902">
                  <c:v>0</c:v>
                </c:pt>
                <c:pt idx="2903">
                  <c:v>0</c:v>
                </c:pt>
                <c:pt idx="2904">
                  <c:v>0</c:v>
                </c:pt>
                <c:pt idx="2905">
                  <c:v>0</c:v>
                </c:pt>
                <c:pt idx="2906">
                  <c:v>0</c:v>
                </c:pt>
                <c:pt idx="2907">
                  <c:v>0</c:v>
                </c:pt>
                <c:pt idx="2908">
                  <c:v>0</c:v>
                </c:pt>
                <c:pt idx="2909">
                  <c:v>0</c:v>
                </c:pt>
                <c:pt idx="2910">
                  <c:v>0</c:v>
                </c:pt>
                <c:pt idx="2911">
                  <c:v>0</c:v>
                </c:pt>
                <c:pt idx="2912">
                  <c:v>0</c:v>
                </c:pt>
                <c:pt idx="2913">
                  <c:v>0</c:v>
                </c:pt>
                <c:pt idx="2914">
                  <c:v>0</c:v>
                </c:pt>
                <c:pt idx="2915">
                  <c:v>0</c:v>
                </c:pt>
                <c:pt idx="2916">
                  <c:v>0</c:v>
                </c:pt>
                <c:pt idx="2917">
                  <c:v>0</c:v>
                </c:pt>
                <c:pt idx="2918">
                  <c:v>0</c:v>
                </c:pt>
                <c:pt idx="2919">
                  <c:v>0</c:v>
                </c:pt>
                <c:pt idx="2920">
                  <c:v>0</c:v>
                </c:pt>
                <c:pt idx="2921">
                  <c:v>0</c:v>
                </c:pt>
                <c:pt idx="2922">
                  <c:v>0</c:v>
                </c:pt>
                <c:pt idx="2923">
                  <c:v>0</c:v>
                </c:pt>
                <c:pt idx="2924">
                  <c:v>0</c:v>
                </c:pt>
                <c:pt idx="2925">
                  <c:v>0</c:v>
                </c:pt>
                <c:pt idx="2926">
                  <c:v>0</c:v>
                </c:pt>
                <c:pt idx="2927">
                  <c:v>0</c:v>
                </c:pt>
                <c:pt idx="2928">
                  <c:v>0</c:v>
                </c:pt>
                <c:pt idx="2929">
                  <c:v>0</c:v>
                </c:pt>
                <c:pt idx="2930">
                  <c:v>0</c:v>
                </c:pt>
                <c:pt idx="2931">
                  <c:v>0</c:v>
                </c:pt>
                <c:pt idx="2932">
                  <c:v>0</c:v>
                </c:pt>
                <c:pt idx="2933">
                  <c:v>0</c:v>
                </c:pt>
                <c:pt idx="2934">
                  <c:v>0</c:v>
                </c:pt>
                <c:pt idx="2935">
                  <c:v>0</c:v>
                </c:pt>
                <c:pt idx="2936">
                  <c:v>0</c:v>
                </c:pt>
                <c:pt idx="2937">
                  <c:v>0</c:v>
                </c:pt>
                <c:pt idx="2938">
                  <c:v>0</c:v>
                </c:pt>
                <c:pt idx="2939">
                  <c:v>0</c:v>
                </c:pt>
                <c:pt idx="2940">
                  <c:v>0</c:v>
                </c:pt>
                <c:pt idx="2941">
                  <c:v>0</c:v>
                </c:pt>
                <c:pt idx="2942">
                  <c:v>0</c:v>
                </c:pt>
                <c:pt idx="2943">
                  <c:v>0</c:v>
                </c:pt>
                <c:pt idx="2944">
                  <c:v>0</c:v>
                </c:pt>
                <c:pt idx="2945">
                  <c:v>0</c:v>
                </c:pt>
                <c:pt idx="2946">
                  <c:v>0</c:v>
                </c:pt>
                <c:pt idx="2947">
                  <c:v>0</c:v>
                </c:pt>
                <c:pt idx="2948">
                  <c:v>0</c:v>
                </c:pt>
                <c:pt idx="2949">
                  <c:v>0</c:v>
                </c:pt>
                <c:pt idx="2950">
                  <c:v>0</c:v>
                </c:pt>
                <c:pt idx="2951">
                  <c:v>0</c:v>
                </c:pt>
                <c:pt idx="2952">
                  <c:v>0</c:v>
                </c:pt>
                <c:pt idx="2953">
                  <c:v>0</c:v>
                </c:pt>
                <c:pt idx="2954">
                  <c:v>0</c:v>
                </c:pt>
                <c:pt idx="2955">
                  <c:v>0</c:v>
                </c:pt>
                <c:pt idx="2956">
                  <c:v>0</c:v>
                </c:pt>
                <c:pt idx="2957">
                  <c:v>0</c:v>
                </c:pt>
                <c:pt idx="2958">
                  <c:v>0</c:v>
                </c:pt>
                <c:pt idx="2959">
                  <c:v>0</c:v>
                </c:pt>
                <c:pt idx="2960">
                  <c:v>0</c:v>
                </c:pt>
                <c:pt idx="2961">
                  <c:v>0</c:v>
                </c:pt>
                <c:pt idx="2962">
                  <c:v>0</c:v>
                </c:pt>
                <c:pt idx="2963">
                  <c:v>0</c:v>
                </c:pt>
                <c:pt idx="2964">
                  <c:v>0</c:v>
                </c:pt>
                <c:pt idx="2965">
                  <c:v>0</c:v>
                </c:pt>
                <c:pt idx="2966">
                  <c:v>0</c:v>
                </c:pt>
              </c:numCache>
            </c:numRef>
          </c:yVal>
          <c:smooth val="1"/>
        </c:ser>
        <c:ser>
          <c:idx val="5"/>
          <c:order val="5"/>
          <c:marker>
            <c:symbol val="none"/>
          </c:marker>
          <c:xVal>
            <c:numRef>
              <c:f>Sheet1!$A$2:$A$2968</c:f>
              <c:numCache>
                <c:formatCode>General</c:formatCode>
                <c:ptCount val="2967"/>
                <c:pt idx="0">
                  <c:v>0</c:v>
                </c:pt>
                <c:pt idx="1">
                  <c:v>2.0000000000000001E-4</c:v>
                </c:pt>
                <c:pt idx="2">
                  <c:v>4.0000000000000002E-4</c:v>
                </c:pt>
                <c:pt idx="3">
                  <c:v>5.9999999999999995E-4</c:v>
                </c:pt>
                <c:pt idx="4">
                  <c:v>8.0000000000000004E-4</c:v>
                </c:pt>
                <c:pt idx="5">
                  <c:v>1E-3</c:v>
                </c:pt>
                <c:pt idx="6">
                  <c:v>1.1999999999999999E-3</c:v>
                </c:pt>
                <c:pt idx="7">
                  <c:v>1.4E-3</c:v>
                </c:pt>
                <c:pt idx="8">
                  <c:v>1.6000000000000001E-3</c:v>
                </c:pt>
                <c:pt idx="9">
                  <c:v>1.8E-3</c:v>
                </c:pt>
                <c:pt idx="10">
                  <c:v>2E-3</c:v>
                </c:pt>
                <c:pt idx="11">
                  <c:v>2.2000000000000001E-3</c:v>
                </c:pt>
                <c:pt idx="12">
                  <c:v>2.3999999999999998E-3</c:v>
                </c:pt>
                <c:pt idx="13">
                  <c:v>2.5999999999999999E-3</c:v>
                </c:pt>
                <c:pt idx="14">
                  <c:v>2.8E-3</c:v>
                </c:pt>
                <c:pt idx="15">
                  <c:v>3.0000000000000001E-3</c:v>
                </c:pt>
                <c:pt idx="16">
                  <c:v>3.2000000000000002E-3</c:v>
                </c:pt>
                <c:pt idx="17">
                  <c:v>3.3999999999999998E-3</c:v>
                </c:pt>
                <c:pt idx="18">
                  <c:v>3.5999999999999999E-3</c:v>
                </c:pt>
                <c:pt idx="19">
                  <c:v>3.8E-3</c:v>
                </c:pt>
                <c:pt idx="20">
                  <c:v>4.0000000000000001E-3</c:v>
                </c:pt>
                <c:pt idx="21">
                  <c:v>4.1999999999999997E-3</c:v>
                </c:pt>
                <c:pt idx="22">
                  <c:v>4.4000000000000003E-3</c:v>
                </c:pt>
                <c:pt idx="23">
                  <c:v>4.5999999999999999E-3</c:v>
                </c:pt>
                <c:pt idx="24">
                  <c:v>4.7999999999999996E-3</c:v>
                </c:pt>
                <c:pt idx="25">
                  <c:v>5.0000000000000001E-3</c:v>
                </c:pt>
                <c:pt idx="26">
                  <c:v>5.1999999999999998E-3</c:v>
                </c:pt>
                <c:pt idx="27">
                  <c:v>5.4000000000000003E-3</c:v>
                </c:pt>
                <c:pt idx="28">
                  <c:v>5.5999999999999999E-3</c:v>
                </c:pt>
                <c:pt idx="29">
                  <c:v>5.7999999999999996E-3</c:v>
                </c:pt>
                <c:pt idx="30">
                  <c:v>6.0000000000000001E-3</c:v>
                </c:pt>
                <c:pt idx="31">
                  <c:v>6.1999999999999998E-3</c:v>
                </c:pt>
                <c:pt idx="32">
                  <c:v>6.4000000000000003E-3</c:v>
                </c:pt>
                <c:pt idx="33">
                  <c:v>6.6E-3</c:v>
                </c:pt>
                <c:pt idx="34">
                  <c:v>6.7999999999999996E-3</c:v>
                </c:pt>
                <c:pt idx="35">
                  <c:v>7.0000000000000001E-3</c:v>
                </c:pt>
                <c:pt idx="36">
                  <c:v>7.1999999999999998E-3</c:v>
                </c:pt>
                <c:pt idx="37">
                  <c:v>7.4000000000000003E-3</c:v>
                </c:pt>
                <c:pt idx="38">
                  <c:v>7.6E-3</c:v>
                </c:pt>
                <c:pt idx="39">
                  <c:v>7.7999999999999996E-3</c:v>
                </c:pt>
                <c:pt idx="40">
                  <c:v>8.0000000000000002E-3</c:v>
                </c:pt>
                <c:pt idx="41">
                  <c:v>8.2000000000000007E-3</c:v>
                </c:pt>
                <c:pt idx="42">
                  <c:v>8.3999999999999995E-3</c:v>
                </c:pt>
                <c:pt idx="43">
                  <c:v>8.6E-3</c:v>
                </c:pt>
                <c:pt idx="44">
                  <c:v>8.8000000000000005E-3</c:v>
                </c:pt>
                <c:pt idx="45">
                  <c:v>8.9999999999999993E-3</c:v>
                </c:pt>
                <c:pt idx="46">
                  <c:v>9.1999999999999998E-3</c:v>
                </c:pt>
                <c:pt idx="47">
                  <c:v>9.4000000000000004E-3</c:v>
                </c:pt>
                <c:pt idx="48">
                  <c:v>9.5999999999999992E-3</c:v>
                </c:pt>
                <c:pt idx="49">
                  <c:v>9.7999999999999997E-3</c:v>
                </c:pt>
                <c:pt idx="50">
                  <c:v>0.01</c:v>
                </c:pt>
                <c:pt idx="51">
                  <c:v>1.0200000000000001E-2</c:v>
                </c:pt>
                <c:pt idx="52">
                  <c:v>1.04E-2</c:v>
                </c:pt>
                <c:pt idx="53">
                  <c:v>1.06E-2</c:v>
                </c:pt>
                <c:pt idx="54">
                  <c:v>1.0800000000000001E-2</c:v>
                </c:pt>
                <c:pt idx="55">
                  <c:v>1.0999999999999999E-2</c:v>
                </c:pt>
                <c:pt idx="56">
                  <c:v>1.12E-2</c:v>
                </c:pt>
                <c:pt idx="57">
                  <c:v>1.14E-2</c:v>
                </c:pt>
                <c:pt idx="58">
                  <c:v>1.1599999999999999E-2</c:v>
                </c:pt>
                <c:pt idx="59">
                  <c:v>1.18E-2</c:v>
                </c:pt>
                <c:pt idx="60">
                  <c:v>1.2E-2</c:v>
                </c:pt>
                <c:pt idx="61">
                  <c:v>1.2200000000000001E-2</c:v>
                </c:pt>
                <c:pt idx="62">
                  <c:v>1.24E-2</c:v>
                </c:pt>
                <c:pt idx="63">
                  <c:v>1.26E-2</c:v>
                </c:pt>
                <c:pt idx="64">
                  <c:v>1.2800000000000001E-2</c:v>
                </c:pt>
                <c:pt idx="65">
                  <c:v>1.2999999999999999E-2</c:v>
                </c:pt>
                <c:pt idx="66">
                  <c:v>1.32E-2</c:v>
                </c:pt>
                <c:pt idx="67">
                  <c:v>1.34E-2</c:v>
                </c:pt>
                <c:pt idx="68">
                  <c:v>1.3599999999999999E-2</c:v>
                </c:pt>
                <c:pt idx="69">
                  <c:v>1.38E-2</c:v>
                </c:pt>
                <c:pt idx="70">
                  <c:v>1.4E-2</c:v>
                </c:pt>
                <c:pt idx="71">
                  <c:v>1.4200000000000001E-2</c:v>
                </c:pt>
                <c:pt idx="72">
                  <c:v>1.44E-2</c:v>
                </c:pt>
                <c:pt idx="73">
                  <c:v>1.46E-2</c:v>
                </c:pt>
                <c:pt idx="74">
                  <c:v>1.4800000000000001E-2</c:v>
                </c:pt>
                <c:pt idx="75">
                  <c:v>1.4999999999999999E-2</c:v>
                </c:pt>
                <c:pt idx="76">
                  <c:v>1.52E-2</c:v>
                </c:pt>
                <c:pt idx="77">
                  <c:v>1.54E-2</c:v>
                </c:pt>
                <c:pt idx="78">
                  <c:v>1.5599999999999999E-2</c:v>
                </c:pt>
                <c:pt idx="79">
                  <c:v>1.5800000000000002E-2</c:v>
                </c:pt>
                <c:pt idx="80">
                  <c:v>1.6E-2</c:v>
                </c:pt>
                <c:pt idx="81">
                  <c:v>1.6199999999999999E-2</c:v>
                </c:pt>
                <c:pt idx="82">
                  <c:v>1.6400000000000001E-2</c:v>
                </c:pt>
                <c:pt idx="83">
                  <c:v>1.66E-2</c:v>
                </c:pt>
                <c:pt idx="84">
                  <c:v>1.6799999999999999E-2</c:v>
                </c:pt>
                <c:pt idx="85">
                  <c:v>1.7000000000000001E-2</c:v>
                </c:pt>
                <c:pt idx="86">
                  <c:v>1.72E-2</c:v>
                </c:pt>
                <c:pt idx="87">
                  <c:v>1.7399999999999999E-2</c:v>
                </c:pt>
                <c:pt idx="88">
                  <c:v>1.7600000000000001E-2</c:v>
                </c:pt>
                <c:pt idx="89">
                  <c:v>1.78E-2</c:v>
                </c:pt>
                <c:pt idx="90">
                  <c:v>1.7999999999999999E-2</c:v>
                </c:pt>
                <c:pt idx="91">
                  <c:v>1.8200000000000001E-2</c:v>
                </c:pt>
                <c:pt idx="92">
                  <c:v>1.84E-2</c:v>
                </c:pt>
                <c:pt idx="93">
                  <c:v>1.8599999999999998E-2</c:v>
                </c:pt>
                <c:pt idx="94">
                  <c:v>1.8800000000000001E-2</c:v>
                </c:pt>
                <c:pt idx="95">
                  <c:v>1.9E-2</c:v>
                </c:pt>
                <c:pt idx="96">
                  <c:v>1.9199999999999998E-2</c:v>
                </c:pt>
                <c:pt idx="97">
                  <c:v>1.9400000000000001E-2</c:v>
                </c:pt>
                <c:pt idx="98">
                  <c:v>1.9599999999999999E-2</c:v>
                </c:pt>
                <c:pt idx="99">
                  <c:v>1.9800000000000002E-2</c:v>
                </c:pt>
                <c:pt idx="100">
                  <c:v>0.02</c:v>
                </c:pt>
                <c:pt idx="101">
                  <c:v>2.0199999999999999E-2</c:v>
                </c:pt>
                <c:pt idx="102">
                  <c:v>2.0400000000000001E-2</c:v>
                </c:pt>
                <c:pt idx="103">
                  <c:v>2.06E-2</c:v>
                </c:pt>
                <c:pt idx="104">
                  <c:v>2.0799999999999999E-2</c:v>
                </c:pt>
                <c:pt idx="105">
                  <c:v>2.1000000000000001E-2</c:v>
                </c:pt>
                <c:pt idx="106">
                  <c:v>2.12E-2</c:v>
                </c:pt>
                <c:pt idx="107">
                  <c:v>2.1399999999999999E-2</c:v>
                </c:pt>
                <c:pt idx="108">
                  <c:v>2.1600000000000001E-2</c:v>
                </c:pt>
                <c:pt idx="109">
                  <c:v>2.18E-2</c:v>
                </c:pt>
                <c:pt idx="110">
                  <c:v>2.1999999999999999E-2</c:v>
                </c:pt>
                <c:pt idx="111">
                  <c:v>2.2200000000000001E-2</c:v>
                </c:pt>
                <c:pt idx="112">
                  <c:v>2.24E-2</c:v>
                </c:pt>
                <c:pt idx="113">
                  <c:v>2.2599999999999999E-2</c:v>
                </c:pt>
                <c:pt idx="114">
                  <c:v>2.2800000000000001E-2</c:v>
                </c:pt>
                <c:pt idx="115">
                  <c:v>2.3E-2</c:v>
                </c:pt>
                <c:pt idx="116">
                  <c:v>2.3199999999999998E-2</c:v>
                </c:pt>
                <c:pt idx="117">
                  <c:v>2.3400000000000001E-2</c:v>
                </c:pt>
                <c:pt idx="118">
                  <c:v>2.3599999999999999E-2</c:v>
                </c:pt>
                <c:pt idx="119">
                  <c:v>2.3800000000000002E-2</c:v>
                </c:pt>
                <c:pt idx="120">
                  <c:v>2.4E-2</c:v>
                </c:pt>
                <c:pt idx="121">
                  <c:v>2.4199999999999999E-2</c:v>
                </c:pt>
                <c:pt idx="122">
                  <c:v>2.4400000000000002E-2</c:v>
                </c:pt>
                <c:pt idx="123">
                  <c:v>2.46E-2</c:v>
                </c:pt>
                <c:pt idx="124">
                  <c:v>2.4799999999999999E-2</c:v>
                </c:pt>
                <c:pt idx="125">
                  <c:v>2.5000000000000001E-2</c:v>
                </c:pt>
                <c:pt idx="126">
                  <c:v>2.52E-2</c:v>
                </c:pt>
                <c:pt idx="127">
                  <c:v>2.5399999999999999E-2</c:v>
                </c:pt>
                <c:pt idx="128">
                  <c:v>2.5600000000000001E-2</c:v>
                </c:pt>
                <c:pt idx="129">
                  <c:v>2.58E-2</c:v>
                </c:pt>
                <c:pt idx="130">
                  <c:v>2.5999999999999999E-2</c:v>
                </c:pt>
                <c:pt idx="131">
                  <c:v>2.6200000000000001E-2</c:v>
                </c:pt>
                <c:pt idx="132">
                  <c:v>2.64E-2</c:v>
                </c:pt>
                <c:pt idx="133">
                  <c:v>2.6599999999999999E-2</c:v>
                </c:pt>
                <c:pt idx="134">
                  <c:v>2.6800000000000001E-2</c:v>
                </c:pt>
                <c:pt idx="135">
                  <c:v>2.7E-2</c:v>
                </c:pt>
                <c:pt idx="136">
                  <c:v>2.7199999999999998E-2</c:v>
                </c:pt>
                <c:pt idx="137">
                  <c:v>2.7400000000000001E-2</c:v>
                </c:pt>
                <c:pt idx="138">
                  <c:v>2.76E-2</c:v>
                </c:pt>
                <c:pt idx="139">
                  <c:v>2.7799999999999998E-2</c:v>
                </c:pt>
                <c:pt idx="140">
                  <c:v>2.8000000000000001E-2</c:v>
                </c:pt>
                <c:pt idx="141">
                  <c:v>2.8199999999999999E-2</c:v>
                </c:pt>
                <c:pt idx="142">
                  <c:v>2.8400000000000002E-2</c:v>
                </c:pt>
                <c:pt idx="143">
                  <c:v>2.86E-2</c:v>
                </c:pt>
                <c:pt idx="144">
                  <c:v>2.8799999999999999E-2</c:v>
                </c:pt>
                <c:pt idx="145">
                  <c:v>2.9000000000000001E-2</c:v>
                </c:pt>
                <c:pt idx="146">
                  <c:v>2.92E-2</c:v>
                </c:pt>
                <c:pt idx="147">
                  <c:v>2.9399999999999999E-2</c:v>
                </c:pt>
                <c:pt idx="148">
                  <c:v>2.9600000000000001E-2</c:v>
                </c:pt>
                <c:pt idx="149">
                  <c:v>2.98E-2</c:v>
                </c:pt>
                <c:pt idx="150">
                  <c:v>0.03</c:v>
                </c:pt>
                <c:pt idx="151">
                  <c:v>3.0200000000000001E-2</c:v>
                </c:pt>
                <c:pt idx="152">
                  <c:v>3.04E-2</c:v>
                </c:pt>
                <c:pt idx="153">
                  <c:v>3.0599999999999999E-2</c:v>
                </c:pt>
                <c:pt idx="154">
                  <c:v>3.0800000000000001E-2</c:v>
                </c:pt>
                <c:pt idx="155">
                  <c:v>3.1E-2</c:v>
                </c:pt>
                <c:pt idx="156">
                  <c:v>3.1199999999999999E-2</c:v>
                </c:pt>
                <c:pt idx="157">
                  <c:v>3.1399999999999997E-2</c:v>
                </c:pt>
                <c:pt idx="158">
                  <c:v>3.1600000000000003E-2</c:v>
                </c:pt>
                <c:pt idx="159">
                  <c:v>3.1800000000000002E-2</c:v>
                </c:pt>
                <c:pt idx="160">
                  <c:v>3.2000000000000001E-2</c:v>
                </c:pt>
                <c:pt idx="161">
                  <c:v>3.2199999999999999E-2</c:v>
                </c:pt>
                <c:pt idx="162">
                  <c:v>3.2399999999999998E-2</c:v>
                </c:pt>
                <c:pt idx="163">
                  <c:v>3.2599999999999997E-2</c:v>
                </c:pt>
                <c:pt idx="164">
                  <c:v>3.2800000000000003E-2</c:v>
                </c:pt>
                <c:pt idx="165">
                  <c:v>3.3000000000000002E-2</c:v>
                </c:pt>
                <c:pt idx="166">
                  <c:v>3.32E-2</c:v>
                </c:pt>
                <c:pt idx="167">
                  <c:v>3.3399999999999999E-2</c:v>
                </c:pt>
                <c:pt idx="168">
                  <c:v>3.3599999999999998E-2</c:v>
                </c:pt>
                <c:pt idx="169">
                  <c:v>3.3799999999999997E-2</c:v>
                </c:pt>
                <c:pt idx="170">
                  <c:v>3.4000000000000002E-2</c:v>
                </c:pt>
                <c:pt idx="171">
                  <c:v>3.4200000000000001E-2</c:v>
                </c:pt>
                <c:pt idx="172">
                  <c:v>3.44E-2</c:v>
                </c:pt>
                <c:pt idx="173">
                  <c:v>3.4599999999999999E-2</c:v>
                </c:pt>
                <c:pt idx="174">
                  <c:v>3.4799999999999998E-2</c:v>
                </c:pt>
                <c:pt idx="175">
                  <c:v>3.5000000000000003E-2</c:v>
                </c:pt>
                <c:pt idx="176">
                  <c:v>3.5200000000000002E-2</c:v>
                </c:pt>
                <c:pt idx="177">
                  <c:v>3.5400000000000001E-2</c:v>
                </c:pt>
                <c:pt idx="178">
                  <c:v>3.56E-2</c:v>
                </c:pt>
                <c:pt idx="179">
                  <c:v>3.5799999999999998E-2</c:v>
                </c:pt>
                <c:pt idx="180">
                  <c:v>3.5999999999999997E-2</c:v>
                </c:pt>
                <c:pt idx="181">
                  <c:v>3.6200000000000003E-2</c:v>
                </c:pt>
                <c:pt idx="182">
                  <c:v>3.6400000000000002E-2</c:v>
                </c:pt>
                <c:pt idx="183">
                  <c:v>3.6600000000000001E-2</c:v>
                </c:pt>
                <c:pt idx="184">
                  <c:v>3.6799999999999999E-2</c:v>
                </c:pt>
                <c:pt idx="185">
                  <c:v>3.6999999999999998E-2</c:v>
                </c:pt>
                <c:pt idx="186">
                  <c:v>3.7199999999999997E-2</c:v>
                </c:pt>
                <c:pt idx="187">
                  <c:v>3.7400000000000003E-2</c:v>
                </c:pt>
                <c:pt idx="188">
                  <c:v>3.7600000000000001E-2</c:v>
                </c:pt>
                <c:pt idx="189">
                  <c:v>3.78E-2</c:v>
                </c:pt>
                <c:pt idx="190">
                  <c:v>3.7999999999999999E-2</c:v>
                </c:pt>
                <c:pt idx="191">
                  <c:v>3.8199999999999998E-2</c:v>
                </c:pt>
                <c:pt idx="192">
                  <c:v>3.8399999999999997E-2</c:v>
                </c:pt>
                <c:pt idx="193">
                  <c:v>3.8600000000000002E-2</c:v>
                </c:pt>
                <c:pt idx="194">
                  <c:v>3.8800000000000001E-2</c:v>
                </c:pt>
                <c:pt idx="195">
                  <c:v>3.9E-2</c:v>
                </c:pt>
                <c:pt idx="196">
                  <c:v>3.9199999999999999E-2</c:v>
                </c:pt>
                <c:pt idx="197">
                  <c:v>3.9399999999999998E-2</c:v>
                </c:pt>
                <c:pt idx="198">
                  <c:v>3.9600000000000003E-2</c:v>
                </c:pt>
                <c:pt idx="199">
                  <c:v>3.9800000000000002E-2</c:v>
                </c:pt>
                <c:pt idx="200">
                  <c:v>0.04</c:v>
                </c:pt>
                <c:pt idx="201">
                  <c:v>4.02E-2</c:v>
                </c:pt>
                <c:pt idx="202">
                  <c:v>4.0399999999999998E-2</c:v>
                </c:pt>
                <c:pt idx="203">
                  <c:v>4.0599999999999997E-2</c:v>
                </c:pt>
                <c:pt idx="204">
                  <c:v>4.0800000000000003E-2</c:v>
                </c:pt>
                <c:pt idx="205">
                  <c:v>4.1000000000000002E-2</c:v>
                </c:pt>
                <c:pt idx="206">
                  <c:v>4.1200000000000001E-2</c:v>
                </c:pt>
                <c:pt idx="207">
                  <c:v>4.1399999999999999E-2</c:v>
                </c:pt>
                <c:pt idx="208">
                  <c:v>4.1599999999999998E-2</c:v>
                </c:pt>
                <c:pt idx="209">
                  <c:v>4.1799999999999997E-2</c:v>
                </c:pt>
                <c:pt idx="210">
                  <c:v>4.2000000000000003E-2</c:v>
                </c:pt>
                <c:pt idx="211">
                  <c:v>4.2200000000000001E-2</c:v>
                </c:pt>
                <c:pt idx="212">
                  <c:v>4.24E-2</c:v>
                </c:pt>
                <c:pt idx="213">
                  <c:v>4.2599999999999999E-2</c:v>
                </c:pt>
                <c:pt idx="214">
                  <c:v>4.2799999999999998E-2</c:v>
                </c:pt>
                <c:pt idx="215">
                  <c:v>4.2999999999999997E-2</c:v>
                </c:pt>
                <c:pt idx="216">
                  <c:v>4.3200000000000002E-2</c:v>
                </c:pt>
                <c:pt idx="217">
                  <c:v>4.3400000000000001E-2</c:v>
                </c:pt>
                <c:pt idx="218">
                  <c:v>4.36E-2</c:v>
                </c:pt>
                <c:pt idx="219">
                  <c:v>4.3799999999999999E-2</c:v>
                </c:pt>
                <c:pt idx="220">
                  <c:v>4.3999999999999997E-2</c:v>
                </c:pt>
                <c:pt idx="221">
                  <c:v>4.4200000000000003E-2</c:v>
                </c:pt>
                <c:pt idx="222">
                  <c:v>4.4400000000000002E-2</c:v>
                </c:pt>
                <c:pt idx="223">
                  <c:v>4.4600000000000001E-2</c:v>
                </c:pt>
                <c:pt idx="224">
                  <c:v>4.48E-2</c:v>
                </c:pt>
                <c:pt idx="225">
                  <c:v>4.4999999999999998E-2</c:v>
                </c:pt>
                <c:pt idx="226">
                  <c:v>4.5199999999999997E-2</c:v>
                </c:pt>
                <c:pt idx="227">
                  <c:v>4.5400000000000003E-2</c:v>
                </c:pt>
                <c:pt idx="228">
                  <c:v>4.5600000000000002E-2</c:v>
                </c:pt>
                <c:pt idx="229">
                  <c:v>4.58E-2</c:v>
                </c:pt>
                <c:pt idx="230">
                  <c:v>4.5999999999999999E-2</c:v>
                </c:pt>
                <c:pt idx="231">
                  <c:v>4.6199999999999998E-2</c:v>
                </c:pt>
                <c:pt idx="232">
                  <c:v>4.6399999999999997E-2</c:v>
                </c:pt>
                <c:pt idx="233">
                  <c:v>4.6600000000000003E-2</c:v>
                </c:pt>
                <c:pt idx="234">
                  <c:v>4.6800000000000001E-2</c:v>
                </c:pt>
                <c:pt idx="235">
                  <c:v>4.7E-2</c:v>
                </c:pt>
                <c:pt idx="236">
                  <c:v>4.7199999999999999E-2</c:v>
                </c:pt>
                <c:pt idx="237">
                  <c:v>4.7399999999999998E-2</c:v>
                </c:pt>
                <c:pt idx="238">
                  <c:v>4.7600000000000003E-2</c:v>
                </c:pt>
                <c:pt idx="239">
                  <c:v>4.7800000000000002E-2</c:v>
                </c:pt>
                <c:pt idx="240">
                  <c:v>4.8000000000000001E-2</c:v>
                </c:pt>
                <c:pt idx="241">
                  <c:v>4.82E-2</c:v>
                </c:pt>
                <c:pt idx="242">
                  <c:v>4.8399999999999999E-2</c:v>
                </c:pt>
                <c:pt idx="243">
                  <c:v>4.8599999999999997E-2</c:v>
                </c:pt>
                <c:pt idx="244">
                  <c:v>4.8800000000000003E-2</c:v>
                </c:pt>
                <c:pt idx="245">
                  <c:v>4.9000000000000002E-2</c:v>
                </c:pt>
                <c:pt idx="246">
                  <c:v>4.9200000000000001E-2</c:v>
                </c:pt>
                <c:pt idx="247">
                  <c:v>4.9399999999999999E-2</c:v>
                </c:pt>
                <c:pt idx="248">
                  <c:v>4.9599999999999998E-2</c:v>
                </c:pt>
                <c:pt idx="249">
                  <c:v>4.9799999999999997E-2</c:v>
                </c:pt>
                <c:pt idx="250">
                  <c:v>0.05</c:v>
                </c:pt>
                <c:pt idx="251">
                  <c:v>5.0200000000000002E-2</c:v>
                </c:pt>
                <c:pt idx="252">
                  <c:v>5.04E-2</c:v>
                </c:pt>
                <c:pt idx="253">
                  <c:v>5.0599999999999999E-2</c:v>
                </c:pt>
                <c:pt idx="254">
                  <c:v>5.0799999999999998E-2</c:v>
                </c:pt>
                <c:pt idx="255">
                  <c:v>5.0999999999999997E-2</c:v>
                </c:pt>
                <c:pt idx="256">
                  <c:v>5.1200000000000002E-2</c:v>
                </c:pt>
                <c:pt idx="257">
                  <c:v>5.1400000000000001E-2</c:v>
                </c:pt>
                <c:pt idx="258">
                  <c:v>5.16E-2</c:v>
                </c:pt>
                <c:pt idx="259">
                  <c:v>5.1799999999999999E-2</c:v>
                </c:pt>
                <c:pt idx="260">
                  <c:v>5.1999999999999998E-2</c:v>
                </c:pt>
                <c:pt idx="261">
                  <c:v>5.2200000000000003E-2</c:v>
                </c:pt>
                <c:pt idx="262">
                  <c:v>5.2400000000000002E-2</c:v>
                </c:pt>
                <c:pt idx="263">
                  <c:v>5.2600000000000001E-2</c:v>
                </c:pt>
                <c:pt idx="264">
                  <c:v>5.28E-2</c:v>
                </c:pt>
                <c:pt idx="265">
                  <c:v>5.2999999999999999E-2</c:v>
                </c:pt>
                <c:pt idx="266">
                  <c:v>5.3199999999999997E-2</c:v>
                </c:pt>
                <c:pt idx="267">
                  <c:v>5.3400000000000003E-2</c:v>
                </c:pt>
                <c:pt idx="268">
                  <c:v>5.3600000000000002E-2</c:v>
                </c:pt>
                <c:pt idx="269">
                  <c:v>5.3800000000000001E-2</c:v>
                </c:pt>
                <c:pt idx="270">
                  <c:v>5.3999999999999999E-2</c:v>
                </c:pt>
                <c:pt idx="271">
                  <c:v>5.4199999999999998E-2</c:v>
                </c:pt>
                <c:pt idx="272">
                  <c:v>5.4399999999999997E-2</c:v>
                </c:pt>
                <c:pt idx="273">
                  <c:v>5.4600000000000003E-2</c:v>
                </c:pt>
                <c:pt idx="274">
                  <c:v>5.4800000000000001E-2</c:v>
                </c:pt>
                <c:pt idx="275">
                  <c:v>5.5E-2</c:v>
                </c:pt>
                <c:pt idx="276">
                  <c:v>5.5199999999999999E-2</c:v>
                </c:pt>
                <c:pt idx="277">
                  <c:v>5.5399999999999998E-2</c:v>
                </c:pt>
                <c:pt idx="278">
                  <c:v>5.5599999999999997E-2</c:v>
                </c:pt>
                <c:pt idx="279">
                  <c:v>5.5800000000000002E-2</c:v>
                </c:pt>
                <c:pt idx="280">
                  <c:v>5.6000000000000001E-2</c:v>
                </c:pt>
                <c:pt idx="281">
                  <c:v>5.62E-2</c:v>
                </c:pt>
                <c:pt idx="282">
                  <c:v>5.6399999999999999E-2</c:v>
                </c:pt>
                <c:pt idx="283">
                  <c:v>5.6599999999999998E-2</c:v>
                </c:pt>
                <c:pt idx="284">
                  <c:v>5.6800000000000003E-2</c:v>
                </c:pt>
                <c:pt idx="285">
                  <c:v>5.7000000000000002E-2</c:v>
                </c:pt>
                <c:pt idx="286">
                  <c:v>5.7200000000000001E-2</c:v>
                </c:pt>
                <c:pt idx="287">
                  <c:v>5.74E-2</c:v>
                </c:pt>
                <c:pt idx="288">
                  <c:v>5.7599999999999998E-2</c:v>
                </c:pt>
                <c:pt idx="289">
                  <c:v>5.7799999999999997E-2</c:v>
                </c:pt>
                <c:pt idx="290">
                  <c:v>5.8000000000000003E-2</c:v>
                </c:pt>
                <c:pt idx="291">
                  <c:v>5.8200000000000002E-2</c:v>
                </c:pt>
                <c:pt idx="292">
                  <c:v>5.8400000000000001E-2</c:v>
                </c:pt>
                <c:pt idx="293">
                  <c:v>5.8599999999999999E-2</c:v>
                </c:pt>
                <c:pt idx="294">
                  <c:v>5.8799999999999998E-2</c:v>
                </c:pt>
                <c:pt idx="295">
                  <c:v>5.8999999999999997E-2</c:v>
                </c:pt>
                <c:pt idx="296">
                  <c:v>5.9200000000000003E-2</c:v>
                </c:pt>
                <c:pt idx="297">
                  <c:v>5.9400000000000001E-2</c:v>
                </c:pt>
                <c:pt idx="298">
                  <c:v>5.96E-2</c:v>
                </c:pt>
                <c:pt idx="299">
                  <c:v>5.9799999999999999E-2</c:v>
                </c:pt>
                <c:pt idx="300">
                  <c:v>0.06</c:v>
                </c:pt>
                <c:pt idx="301">
                  <c:v>6.0199999999999997E-2</c:v>
                </c:pt>
                <c:pt idx="302">
                  <c:v>6.0400000000000002E-2</c:v>
                </c:pt>
                <c:pt idx="303">
                  <c:v>6.0600000000000001E-2</c:v>
                </c:pt>
                <c:pt idx="304">
                  <c:v>6.08E-2</c:v>
                </c:pt>
                <c:pt idx="305">
                  <c:v>6.0999999999999999E-2</c:v>
                </c:pt>
                <c:pt idx="306">
                  <c:v>6.1199999999999997E-2</c:v>
                </c:pt>
                <c:pt idx="307">
                  <c:v>6.1400000000000003E-2</c:v>
                </c:pt>
                <c:pt idx="308">
                  <c:v>6.1600000000000002E-2</c:v>
                </c:pt>
                <c:pt idx="309">
                  <c:v>6.1800000000000001E-2</c:v>
                </c:pt>
                <c:pt idx="310">
                  <c:v>6.2E-2</c:v>
                </c:pt>
                <c:pt idx="311">
                  <c:v>6.2199999999999998E-2</c:v>
                </c:pt>
                <c:pt idx="312">
                  <c:v>6.2399999999999997E-2</c:v>
                </c:pt>
                <c:pt idx="313">
                  <c:v>6.2600000000000003E-2</c:v>
                </c:pt>
                <c:pt idx="314">
                  <c:v>6.2799999999999995E-2</c:v>
                </c:pt>
                <c:pt idx="315">
                  <c:v>6.3E-2</c:v>
                </c:pt>
                <c:pt idx="316">
                  <c:v>6.3200000000000006E-2</c:v>
                </c:pt>
                <c:pt idx="317">
                  <c:v>6.3399999999999998E-2</c:v>
                </c:pt>
                <c:pt idx="318">
                  <c:v>6.3600000000000004E-2</c:v>
                </c:pt>
                <c:pt idx="319">
                  <c:v>6.3799999999999996E-2</c:v>
                </c:pt>
                <c:pt idx="320">
                  <c:v>6.4000000000000001E-2</c:v>
                </c:pt>
                <c:pt idx="321">
                  <c:v>6.4199999999999993E-2</c:v>
                </c:pt>
                <c:pt idx="322">
                  <c:v>6.4399999999999999E-2</c:v>
                </c:pt>
                <c:pt idx="323">
                  <c:v>6.4600000000000005E-2</c:v>
                </c:pt>
                <c:pt idx="324">
                  <c:v>6.4799999999999996E-2</c:v>
                </c:pt>
                <c:pt idx="325">
                  <c:v>6.5000000000000002E-2</c:v>
                </c:pt>
                <c:pt idx="326">
                  <c:v>6.5199999999999994E-2</c:v>
                </c:pt>
                <c:pt idx="327">
                  <c:v>6.54E-2</c:v>
                </c:pt>
                <c:pt idx="328">
                  <c:v>6.5600000000000006E-2</c:v>
                </c:pt>
                <c:pt idx="329">
                  <c:v>6.5799999999999997E-2</c:v>
                </c:pt>
                <c:pt idx="330">
                  <c:v>6.6000000000000003E-2</c:v>
                </c:pt>
                <c:pt idx="331">
                  <c:v>6.6199999999999995E-2</c:v>
                </c:pt>
                <c:pt idx="332">
                  <c:v>6.6400000000000001E-2</c:v>
                </c:pt>
                <c:pt idx="333">
                  <c:v>6.6600000000000006E-2</c:v>
                </c:pt>
                <c:pt idx="334">
                  <c:v>6.6799999999999998E-2</c:v>
                </c:pt>
                <c:pt idx="335">
                  <c:v>6.7000000000000004E-2</c:v>
                </c:pt>
                <c:pt idx="336">
                  <c:v>6.7199999999999996E-2</c:v>
                </c:pt>
                <c:pt idx="337">
                  <c:v>6.7400000000000002E-2</c:v>
                </c:pt>
                <c:pt idx="338">
                  <c:v>6.7599999999999993E-2</c:v>
                </c:pt>
                <c:pt idx="339">
                  <c:v>6.7799999999999999E-2</c:v>
                </c:pt>
                <c:pt idx="340">
                  <c:v>6.8000000000000005E-2</c:v>
                </c:pt>
                <c:pt idx="341">
                  <c:v>6.8199999999999997E-2</c:v>
                </c:pt>
                <c:pt idx="342">
                  <c:v>6.8400000000000002E-2</c:v>
                </c:pt>
                <c:pt idx="343">
                  <c:v>6.8599999999999994E-2</c:v>
                </c:pt>
                <c:pt idx="344">
                  <c:v>6.88E-2</c:v>
                </c:pt>
                <c:pt idx="345">
                  <c:v>6.9000000000000006E-2</c:v>
                </c:pt>
                <c:pt idx="346">
                  <c:v>6.9199999999999998E-2</c:v>
                </c:pt>
                <c:pt idx="347">
                  <c:v>6.9400000000000003E-2</c:v>
                </c:pt>
                <c:pt idx="348">
                  <c:v>6.9599999999999995E-2</c:v>
                </c:pt>
                <c:pt idx="349">
                  <c:v>6.9800000000000001E-2</c:v>
                </c:pt>
                <c:pt idx="350">
                  <c:v>7.0000000000000007E-2</c:v>
                </c:pt>
                <c:pt idx="351">
                  <c:v>7.0199999999999999E-2</c:v>
                </c:pt>
                <c:pt idx="352">
                  <c:v>7.0400000000000004E-2</c:v>
                </c:pt>
                <c:pt idx="353">
                  <c:v>7.0599999999999996E-2</c:v>
                </c:pt>
                <c:pt idx="354">
                  <c:v>7.0800000000000002E-2</c:v>
                </c:pt>
                <c:pt idx="355">
                  <c:v>7.0999999999999994E-2</c:v>
                </c:pt>
                <c:pt idx="356">
                  <c:v>7.1199999999999999E-2</c:v>
                </c:pt>
                <c:pt idx="357">
                  <c:v>7.1400000000000005E-2</c:v>
                </c:pt>
                <c:pt idx="358">
                  <c:v>7.1599999999999997E-2</c:v>
                </c:pt>
                <c:pt idx="359">
                  <c:v>7.1800000000000003E-2</c:v>
                </c:pt>
                <c:pt idx="360">
                  <c:v>7.1999999999999995E-2</c:v>
                </c:pt>
                <c:pt idx="361">
                  <c:v>7.22E-2</c:v>
                </c:pt>
                <c:pt idx="362">
                  <c:v>7.2400000000000006E-2</c:v>
                </c:pt>
                <c:pt idx="363">
                  <c:v>7.2599999999999998E-2</c:v>
                </c:pt>
                <c:pt idx="364">
                  <c:v>7.2800000000000004E-2</c:v>
                </c:pt>
                <c:pt idx="365">
                  <c:v>7.2999999999999995E-2</c:v>
                </c:pt>
                <c:pt idx="366">
                  <c:v>7.3200000000000001E-2</c:v>
                </c:pt>
                <c:pt idx="367">
                  <c:v>7.3400000000000007E-2</c:v>
                </c:pt>
                <c:pt idx="368">
                  <c:v>7.3599999999999999E-2</c:v>
                </c:pt>
                <c:pt idx="369">
                  <c:v>7.3800000000000004E-2</c:v>
                </c:pt>
                <c:pt idx="370">
                  <c:v>7.3999999999999996E-2</c:v>
                </c:pt>
                <c:pt idx="371">
                  <c:v>7.4200000000000002E-2</c:v>
                </c:pt>
                <c:pt idx="372">
                  <c:v>7.4399999999999994E-2</c:v>
                </c:pt>
                <c:pt idx="373">
                  <c:v>7.46E-2</c:v>
                </c:pt>
                <c:pt idx="374">
                  <c:v>7.4800000000000005E-2</c:v>
                </c:pt>
                <c:pt idx="375">
                  <c:v>7.4999999999999997E-2</c:v>
                </c:pt>
                <c:pt idx="376">
                  <c:v>7.5200000000000003E-2</c:v>
                </c:pt>
                <c:pt idx="377">
                  <c:v>7.5399999999999995E-2</c:v>
                </c:pt>
                <c:pt idx="378">
                  <c:v>7.5600000000000001E-2</c:v>
                </c:pt>
                <c:pt idx="379">
                  <c:v>7.5800000000000006E-2</c:v>
                </c:pt>
                <c:pt idx="380">
                  <c:v>7.5999999999999998E-2</c:v>
                </c:pt>
                <c:pt idx="381">
                  <c:v>7.6200000000000004E-2</c:v>
                </c:pt>
                <c:pt idx="382">
                  <c:v>7.6399999999999996E-2</c:v>
                </c:pt>
                <c:pt idx="383">
                  <c:v>7.6600000000000001E-2</c:v>
                </c:pt>
                <c:pt idx="384">
                  <c:v>7.6799999999999993E-2</c:v>
                </c:pt>
                <c:pt idx="385">
                  <c:v>7.6999999999999999E-2</c:v>
                </c:pt>
                <c:pt idx="386">
                  <c:v>7.7200000000000005E-2</c:v>
                </c:pt>
                <c:pt idx="387">
                  <c:v>7.7399999999999997E-2</c:v>
                </c:pt>
                <c:pt idx="388">
                  <c:v>7.7600000000000002E-2</c:v>
                </c:pt>
                <c:pt idx="389">
                  <c:v>7.7799999999999994E-2</c:v>
                </c:pt>
                <c:pt idx="390">
                  <c:v>7.8E-2</c:v>
                </c:pt>
                <c:pt idx="391">
                  <c:v>7.8200000000000006E-2</c:v>
                </c:pt>
                <c:pt idx="392">
                  <c:v>7.8399999999999997E-2</c:v>
                </c:pt>
                <c:pt idx="393">
                  <c:v>7.8600000000000003E-2</c:v>
                </c:pt>
                <c:pt idx="394">
                  <c:v>7.8799999999999995E-2</c:v>
                </c:pt>
                <c:pt idx="395">
                  <c:v>7.9000000000000001E-2</c:v>
                </c:pt>
                <c:pt idx="396">
                  <c:v>7.9200000000000007E-2</c:v>
                </c:pt>
                <c:pt idx="397">
                  <c:v>7.9399999999999998E-2</c:v>
                </c:pt>
                <c:pt idx="398">
                  <c:v>7.9600000000000004E-2</c:v>
                </c:pt>
                <c:pt idx="399">
                  <c:v>7.9799999999999996E-2</c:v>
                </c:pt>
                <c:pt idx="400">
                  <c:v>0.08</c:v>
                </c:pt>
                <c:pt idx="401">
                  <c:v>8.0199999999999994E-2</c:v>
                </c:pt>
                <c:pt idx="402">
                  <c:v>8.0399999999999999E-2</c:v>
                </c:pt>
                <c:pt idx="403">
                  <c:v>8.0600000000000005E-2</c:v>
                </c:pt>
                <c:pt idx="404">
                  <c:v>8.0799999999999997E-2</c:v>
                </c:pt>
                <c:pt idx="405">
                  <c:v>8.1000000000000003E-2</c:v>
                </c:pt>
                <c:pt idx="406">
                  <c:v>8.1199999999999994E-2</c:v>
                </c:pt>
                <c:pt idx="407">
                  <c:v>8.14E-2</c:v>
                </c:pt>
                <c:pt idx="408">
                  <c:v>8.1600000000000006E-2</c:v>
                </c:pt>
                <c:pt idx="409">
                  <c:v>8.1799999999999998E-2</c:v>
                </c:pt>
                <c:pt idx="410">
                  <c:v>8.2000000000000003E-2</c:v>
                </c:pt>
                <c:pt idx="411">
                  <c:v>8.2199999999999995E-2</c:v>
                </c:pt>
                <c:pt idx="412">
                  <c:v>8.2400000000000001E-2</c:v>
                </c:pt>
                <c:pt idx="413">
                  <c:v>8.2600000000000007E-2</c:v>
                </c:pt>
                <c:pt idx="414">
                  <c:v>8.2799999999999999E-2</c:v>
                </c:pt>
                <c:pt idx="415">
                  <c:v>8.3000000000000004E-2</c:v>
                </c:pt>
                <c:pt idx="416">
                  <c:v>8.3199999999999996E-2</c:v>
                </c:pt>
                <c:pt idx="417">
                  <c:v>8.3400000000000002E-2</c:v>
                </c:pt>
                <c:pt idx="418">
                  <c:v>8.3599999999999994E-2</c:v>
                </c:pt>
                <c:pt idx="419">
                  <c:v>8.3799999999999999E-2</c:v>
                </c:pt>
                <c:pt idx="420">
                  <c:v>8.4000000000000005E-2</c:v>
                </c:pt>
                <c:pt idx="421">
                  <c:v>8.4199999999999997E-2</c:v>
                </c:pt>
                <c:pt idx="422">
                  <c:v>8.4400000000000003E-2</c:v>
                </c:pt>
                <c:pt idx="423">
                  <c:v>8.4599999999999995E-2</c:v>
                </c:pt>
                <c:pt idx="424">
                  <c:v>8.48E-2</c:v>
                </c:pt>
                <c:pt idx="425">
                  <c:v>8.5000000000000006E-2</c:v>
                </c:pt>
                <c:pt idx="426">
                  <c:v>8.5199999999999998E-2</c:v>
                </c:pt>
                <c:pt idx="427">
                  <c:v>8.5400000000000004E-2</c:v>
                </c:pt>
                <c:pt idx="428">
                  <c:v>8.5599999999999996E-2</c:v>
                </c:pt>
                <c:pt idx="429">
                  <c:v>8.5800000000000001E-2</c:v>
                </c:pt>
                <c:pt idx="430">
                  <c:v>8.5999999999999993E-2</c:v>
                </c:pt>
                <c:pt idx="431">
                  <c:v>8.6199999999999999E-2</c:v>
                </c:pt>
                <c:pt idx="432">
                  <c:v>8.6400000000000005E-2</c:v>
                </c:pt>
                <c:pt idx="433">
                  <c:v>8.6599999999999996E-2</c:v>
                </c:pt>
                <c:pt idx="434">
                  <c:v>8.6800000000000002E-2</c:v>
                </c:pt>
                <c:pt idx="435">
                  <c:v>8.6999999999999994E-2</c:v>
                </c:pt>
                <c:pt idx="436">
                  <c:v>8.72E-2</c:v>
                </c:pt>
                <c:pt idx="437">
                  <c:v>8.7400000000000005E-2</c:v>
                </c:pt>
                <c:pt idx="438">
                  <c:v>8.7599999999999997E-2</c:v>
                </c:pt>
                <c:pt idx="439">
                  <c:v>8.7800000000000003E-2</c:v>
                </c:pt>
                <c:pt idx="440">
                  <c:v>8.7999999999999995E-2</c:v>
                </c:pt>
                <c:pt idx="441">
                  <c:v>8.8200000000000001E-2</c:v>
                </c:pt>
                <c:pt idx="442">
                  <c:v>8.8400000000000006E-2</c:v>
                </c:pt>
                <c:pt idx="443">
                  <c:v>8.8599999999999998E-2</c:v>
                </c:pt>
                <c:pt idx="444">
                  <c:v>8.8800000000000004E-2</c:v>
                </c:pt>
                <c:pt idx="445">
                  <c:v>8.8999999999999996E-2</c:v>
                </c:pt>
                <c:pt idx="446">
                  <c:v>8.9200000000000002E-2</c:v>
                </c:pt>
                <c:pt idx="447">
                  <c:v>8.9399999999999993E-2</c:v>
                </c:pt>
                <c:pt idx="448">
                  <c:v>8.9599999999999999E-2</c:v>
                </c:pt>
                <c:pt idx="449">
                  <c:v>8.9800000000000005E-2</c:v>
                </c:pt>
                <c:pt idx="450">
                  <c:v>0.09</c:v>
                </c:pt>
                <c:pt idx="451">
                  <c:v>9.0200000000000002E-2</c:v>
                </c:pt>
                <c:pt idx="452">
                  <c:v>9.0399999999999994E-2</c:v>
                </c:pt>
                <c:pt idx="453">
                  <c:v>9.06E-2</c:v>
                </c:pt>
                <c:pt idx="454">
                  <c:v>9.0800000000000006E-2</c:v>
                </c:pt>
                <c:pt idx="455">
                  <c:v>9.0999999999999998E-2</c:v>
                </c:pt>
                <c:pt idx="456">
                  <c:v>9.1200000000000003E-2</c:v>
                </c:pt>
                <c:pt idx="457">
                  <c:v>9.1399999999999995E-2</c:v>
                </c:pt>
                <c:pt idx="458">
                  <c:v>9.1600000000000001E-2</c:v>
                </c:pt>
                <c:pt idx="459">
                  <c:v>9.1800000000000007E-2</c:v>
                </c:pt>
                <c:pt idx="460">
                  <c:v>9.1999999999999998E-2</c:v>
                </c:pt>
                <c:pt idx="461">
                  <c:v>9.2200000000000004E-2</c:v>
                </c:pt>
                <c:pt idx="462">
                  <c:v>9.2399999999999996E-2</c:v>
                </c:pt>
                <c:pt idx="463">
                  <c:v>9.2600000000000002E-2</c:v>
                </c:pt>
                <c:pt idx="464">
                  <c:v>9.2799999999999994E-2</c:v>
                </c:pt>
                <c:pt idx="465">
                  <c:v>9.2999999999999999E-2</c:v>
                </c:pt>
                <c:pt idx="466">
                  <c:v>9.3200000000000005E-2</c:v>
                </c:pt>
                <c:pt idx="467">
                  <c:v>9.3399999999999997E-2</c:v>
                </c:pt>
                <c:pt idx="468">
                  <c:v>9.3600000000000003E-2</c:v>
                </c:pt>
                <c:pt idx="469">
                  <c:v>9.3799999999999994E-2</c:v>
                </c:pt>
                <c:pt idx="470">
                  <c:v>9.4E-2</c:v>
                </c:pt>
                <c:pt idx="471">
                  <c:v>9.4200000000000006E-2</c:v>
                </c:pt>
                <c:pt idx="472">
                  <c:v>9.4399999999999998E-2</c:v>
                </c:pt>
                <c:pt idx="473">
                  <c:v>9.4600000000000004E-2</c:v>
                </c:pt>
                <c:pt idx="474">
                  <c:v>9.4799999999999995E-2</c:v>
                </c:pt>
                <c:pt idx="475">
                  <c:v>9.5000000000000001E-2</c:v>
                </c:pt>
                <c:pt idx="476">
                  <c:v>9.5200000000000007E-2</c:v>
                </c:pt>
                <c:pt idx="477">
                  <c:v>9.5399999999999999E-2</c:v>
                </c:pt>
                <c:pt idx="478">
                  <c:v>9.5600000000000004E-2</c:v>
                </c:pt>
                <c:pt idx="479">
                  <c:v>9.5799999999999996E-2</c:v>
                </c:pt>
                <c:pt idx="480">
                  <c:v>9.6000000000000002E-2</c:v>
                </c:pt>
                <c:pt idx="481">
                  <c:v>9.6199999999999994E-2</c:v>
                </c:pt>
                <c:pt idx="482">
                  <c:v>9.64E-2</c:v>
                </c:pt>
                <c:pt idx="483">
                  <c:v>9.6600000000000005E-2</c:v>
                </c:pt>
                <c:pt idx="484">
                  <c:v>9.6799999999999997E-2</c:v>
                </c:pt>
                <c:pt idx="485">
                  <c:v>9.7000000000000003E-2</c:v>
                </c:pt>
                <c:pt idx="486">
                  <c:v>9.7199999999999995E-2</c:v>
                </c:pt>
                <c:pt idx="487">
                  <c:v>9.74E-2</c:v>
                </c:pt>
                <c:pt idx="488">
                  <c:v>9.7600000000000006E-2</c:v>
                </c:pt>
                <c:pt idx="489">
                  <c:v>9.7799999999999998E-2</c:v>
                </c:pt>
                <c:pt idx="490">
                  <c:v>9.8000000000000004E-2</c:v>
                </c:pt>
                <c:pt idx="491">
                  <c:v>9.8199999999999996E-2</c:v>
                </c:pt>
                <c:pt idx="492">
                  <c:v>9.8400000000000001E-2</c:v>
                </c:pt>
                <c:pt idx="493">
                  <c:v>9.8599999999999993E-2</c:v>
                </c:pt>
                <c:pt idx="494">
                  <c:v>9.8799999999999999E-2</c:v>
                </c:pt>
                <c:pt idx="495">
                  <c:v>9.9000000000000005E-2</c:v>
                </c:pt>
                <c:pt idx="496">
                  <c:v>9.9199999999999997E-2</c:v>
                </c:pt>
                <c:pt idx="497">
                  <c:v>9.9400000000000002E-2</c:v>
                </c:pt>
                <c:pt idx="498">
                  <c:v>9.9599999999999994E-2</c:v>
                </c:pt>
                <c:pt idx="499">
                  <c:v>9.98E-2</c:v>
                </c:pt>
                <c:pt idx="500">
                  <c:v>0.1</c:v>
                </c:pt>
                <c:pt idx="501">
                  <c:v>0.1002</c:v>
                </c:pt>
                <c:pt idx="502">
                  <c:v>0.1004</c:v>
                </c:pt>
                <c:pt idx="503">
                  <c:v>0.10059999999999999</c:v>
                </c:pt>
                <c:pt idx="504">
                  <c:v>0.1008</c:v>
                </c:pt>
                <c:pt idx="505">
                  <c:v>0.10100000000000001</c:v>
                </c:pt>
                <c:pt idx="506">
                  <c:v>0.1012</c:v>
                </c:pt>
                <c:pt idx="507">
                  <c:v>0.1014</c:v>
                </c:pt>
                <c:pt idx="508">
                  <c:v>0.1016</c:v>
                </c:pt>
                <c:pt idx="509">
                  <c:v>0.1018</c:v>
                </c:pt>
                <c:pt idx="510">
                  <c:v>0.10199999999999999</c:v>
                </c:pt>
                <c:pt idx="511">
                  <c:v>0.1022</c:v>
                </c:pt>
                <c:pt idx="512">
                  <c:v>0.1024</c:v>
                </c:pt>
                <c:pt idx="513">
                  <c:v>0.1026</c:v>
                </c:pt>
                <c:pt idx="514">
                  <c:v>0.1028</c:v>
                </c:pt>
                <c:pt idx="515">
                  <c:v>0.10299999999999999</c:v>
                </c:pt>
                <c:pt idx="516">
                  <c:v>0.1032</c:v>
                </c:pt>
                <c:pt idx="517">
                  <c:v>0.10340000000000001</c:v>
                </c:pt>
                <c:pt idx="518">
                  <c:v>0.1036</c:v>
                </c:pt>
                <c:pt idx="519">
                  <c:v>0.1038</c:v>
                </c:pt>
                <c:pt idx="520">
                  <c:v>0.104</c:v>
                </c:pt>
                <c:pt idx="521">
                  <c:v>0.1042</c:v>
                </c:pt>
                <c:pt idx="522">
                  <c:v>0.10440000000000001</c:v>
                </c:pt>
                <c:pt idx="523">
                  <c:v>0.1046</c:v>
                </c:pt>
                <c:pt idx="524">
                  <c:v>0.1048</c:v>
                </c:pt>
                <c:pt idx="525">
                  <c:v>0.105</c:v>
                </c:pt>
                <c:pt idx="526">
                  <c:v>0.1052</c:v>
                </c:pt>
                <c:pt idx="527">
                  <c:v>0.10539999999999999</c:v>
                </c:pt>
                <c:pt idx="528">
                  <c:v>0.1056</c:v>
                </c:pt>
                <c:pt idx="529">
                  <c:v>0.10580000000000001</c:v>
                </c:pt>
                <c:pt idx="530">
                  <c:v>0.106</c:v>
                </c:pt>
                <c:pt idx="531">
                  <c:v>0.1062</c:v>
                </c:pt>
                <c:pt idx="532">
                  <c:v>0.10639999999999999</c:v>
                </c:pt>
                <c:pt idx="533">
                  <c:v>0.1066</c:v>
                </c:pt>
                <c:pt idx="534">
                  <c:v>0.10680000000000001</c:v>
                </c:pt>
                <c:pt idx="535">
                  <c:v>0.107</c:v>
                </c:pt>
                <c:pt idx="536">
                  <c:v>0.1072</c:v>
                </c:pt>
                <c:pt idx="537">
                  <c:v>0.1074</c:v>
                </c:pt>
                <c:pt idx="538">
                  <c:v>0.1076</c:v>
                </c:pt>
                <c:pt idx="539">
                  <c:v>0.10780000000000001</c:v>
                </c:pt>
                <c:pt idx="540">
                  <c:v>0.108</c:v>
                </c:pt>
                <c:pt idx="541">
                  <c:v>0.1082</c:v>
                </c:pt>
                <c:pt idx="542">
                  <c:v>0.1084</c:v>
                </c:pt>
                <c:pt idx="543">
                  <c:v>0.1086</c:v>
                </c:pt>
                <c:pt idx="544">
                  <c:v>0.10879999999999999</c:v>
                </c:pt>
                <c:pt idx="545">
                  <c:v>0.109</c:v>
                </c:pt>
                <c:pt idx="546">
                  <c:v>0.10920000000000001</c:v>
                </c:pt>
                <c:pt idx="547">
                  <c:v>0.1094</c:v>
                </c:pt>
                <c:pt idx="548">
                  <c:v>0.1096</c:v>
                </c:pt>
                <c:pt idx="549">
                  <c:v>0.10979999999999999</c:v>
                </c:pt>
                <c:pt idx="550">
                  <c:v>0.11</c:v>
                </c:pt>
                <c:pt idx="551">
                  <c:v>0.11020000000000001</c:v>
                </c:pt>
                <c:pt idx="552">
                  <c:v>0.1104</c:v>
                </c:pt>
                <c:pt idx="553">
                  <c:v>0.1106</c:v>
                </c:pt>
                <c:pt idx="554">
                  <c:v>0.1108</c:v>
                </c:pt>
                <c:pt idx="555">
                  <c:v>0.111</c:v>
                </c:pt>
                <c:pt idx="556">
                  <c:v>0.11119999999999999</c:v>
                </c:pt>
                <c:pt idx="557">
                  <c:v>0.1114</c:v>
                </c:pt>
                <c:pt idx="558">
                  <c:v>0.1116</c:v>
                </c:pt>
                <c:pt idx="559">
                  <c:v>0.1118</c:v>
                </c:pt>
                <c:pt idx="560">
                  <c:v>0.112</c:v>
                </c:pt>
                <c:pt idx="561">
                  <c:v>0.11219999999999999</c:v>
                </c:pt>
                <c:pt idx="562">
                  <c:v>0.1124</c:v>
                </c:pt>
                <c:pt idx="563">
                  <c:v>0.11260000000000001</c:v>
                </c:pt>
                <c:pt idx="564">
                  <c:v>0.1128</c:v>
                </c:pt>
                <c:pt idx="565">
                  <c:v>0.113</c:v>
                </c:pt>
                <c:pt idx="566">
                  <c:v>0.1132</c:v>
                </c:pt>
                <c:pt idx="567">
                  <c:v>0.1134</c:v>
                </c:pt>
                <c:pt idx="568">
                  <c:v>0.11360000000000001</c:v>
                </c:pt>
                <c:pt idx="569">
                  <c:v>0.1138</c:v>
                </c:pt>
                <c:pt idx="570">
                  <c:v>0.114</c:v>
                </c:pt>
                <c:pt idx="571">
                  <c:v>0.1142</c:v>
                </c:pt>
                <c:pt idx="572">
                  <c:v>0.1144</c:v>
                </c:pt>
                <c:pt idx="573">
                  <c:v>0.11459999999999999</c:v>
                </c:pt>
                <c:pt idx="574">
                  <c:v>0.1148</c:v>
                </c:pt>
                <c:pt idx="575">
                  <c:v>0.115</c:v>
                </c:pt>
                <c:pt idx="576">
                  <c:v>0.1152</c:v>
                </c:pt>
                <c:pt idx="577">
                  <c:v>0.1154</c:v>
                </c:pt>
                <c:pt idx="578">
                  <c:v>0.11559999999999999</c:v>
                </c:pt>
                <c:pt idx="579">
                  <c:v>0.1158</c:v>
                </c:pt>
                <c:pt idx="580">
                  <c:v>0.11600000000000001</c:v>
                </c:pt>
                <c:pt idx="581">
                  <c:v>0.1162</c:v>
                </c:pt>
                <c:pt idx="582">
                  <c:v>0.1164</c:v>
                </c:pt>
                <c:pt idx="583">
                  <c:v>0.1166</c:v>
                </c:pt>
                <c:pt idx="584">
                  <c:v>0.1168</c:v>
                </c:pt>
                <c:pt idx="585">
                  <c:v>0.11700000000000001</c:v>
                </c:pt>
                <c:pt idx="586">
                  <c:v>0.1172</c:v>
                </c:pt>
                <c:pt idx="587">
                  <c:v>0.1174</c:v>
                </c:pt>
                <c:pt idx="588">
                  <c:v>0.1176</c:v>
                </c:pt>
                <c:pt idx="589">
                  <c:v>0.1178</c:v>
                </c:pt>
                <c:pt idx="590">
                  <c:v>0.11799999999999999</c:v>
                </c:pt>
                <c:pt idx="591">
                  <c:v>0.1182</c:v>
                </c:pt>
                <c:pt idx="592">
                  <c:v>0.11840000000000001</c:v>
                </c:pt>
                <c:pt idx="593">
                  <c:v>0.1186</c:v>
                </c:pt>
                <c:pt idx="594">
                  <c:v>0.1188</c:v>
                </c:pt>
                <c:pt idx="595">
                  <c:v>0.11899999999999999</c:v>
                </c:pt>
                <c:pt idx="596">
                  <c:v>0.1192</c:v>
                </c:pt>
                <c:pt idx="597">
                  <c:v>0.11940000000000001</c:v>
                </c:pt>
                <c:pt idx="598">
                  <c:v>0.1196</c:v>
                </c:pt>
                <c:pt idx="599">
                  <c:v>0.1198</c:v>
                </c:pt>
                <c:pt idx="600">
                  <c:v>0.12</c:v>
                </c:pt>
                <c:pt idx="601">
                  <c:v>0.1202</c:v>
                </c:pt>
                <c:pt idx="602">
                  <c:v>0.12039999999999999</c:v>
                </c:pt>
                <c:pt idx="603">
                  <c:v>0.1206</c:v>
                </c:pt>
                <c:pt idx="604">
                  <c:v>0.1208</c:v>
                </c:pt>
                <c:pt idx="605">
                  <c:v>0.121</c:v>
                </c:pt>
                <c:pt idx="606">
                  <c:v>0.1212</c:v>
                </c:pt>
                <c:pt idx="607">
                  <c:v>0.12139999999999999</c:v>
                </c:pt>
                <c:pt idx="608">
                  <c:v>0.1216</c:v>
                </c:pt>
                <c:pt idx="609">
                  <c:v>0.12180000000000001</c:v>
                </c:pt>
                <c:pt idx="610">
                  <c:v>0.122</c:v>
                </c:pt>
                <c:pt idx="611">
                  <c:v>0.1222</c:v>
                </c:pt>
                <c:pt idx="612">
                  <c:v>0.12239999999999999</c:v>
                </c:pt>
                <c:pt idx="613">
                  <c:v>0.1226</c:v>
                </c:pt>
                <c:pt idx="614">
                  <c:v>0.12280000000000001</c:v>
                </c:pt>
                <c:pt idx="615">
                  <c:v>0.123</c:v>
                </c:pt>
                <c:pt idx="616">
                  <c:v>0.1232</c:v>
                </c:pt>
                <c:pt idx="617">
                  <c:v>0.1234</c:v>
                </c:pt>
                <c:pt idx="618">
                  <c:v>0.1236</c:v>
                </c:pt>
                <c:pt idx="619">
                  <c:v>0.12379999999999999</c:v>
                </c:pt>
                <c:pt idx="620">
                  <c:v>0.124</c:v>
                </c:pt>
                <c:pt idx="621">
                  <c:v>0.1242</c:v>
                </c:pt>
                <c:pt idx="622">
                  <c:v>0.1244</c:v>
                </c:pt>
                <c:pt idx="623">
                  <c:v>0.1246</c:v>
                </c:pt>
                <c:pt idx="624">
                  <c:v>0.12479999999999999</c:v>
                </c:pt>
                <c:pt idx="625">
                  <c:v>0.125</c:v>
                </c:pt>
                <c:pt idx="626">
                  <c:v>0.12520000000000001</c:v>
                </c:pt>
                <c:pt idx="627">
                  <c:v>0.12540000000000001</c:v>
                </c:pt>
                <c:pt idx="628">
                  <c:v>0.12559999999999999</c:v>
                </c:pt>
                <c:pt idx="629">
                  <c:v>0.1258</c:v>
                </c:pt>
                <c:pt idx="630">
                  <c:v>0.126</c:v>
                </c:pt>
                <c:pt idx="631">
                  <c:v>0.12620000000000001</c:v>
                </c:pt>
                <c:pt idx="632">
                  <c:v>0.12640000000000001</c:v>
                </c:pt>
                <c:pt idx="633">
                  <c:v>0.12659999999999999</c:v>
                </c:pt>
                <c:pt idx="634">
                  <c:v>0.1268</c:v>
                </c:pt>
                <c:pt idx="635">
                  <c:v>0.127</c:v>
                </c:pt>
                <c:pt idx="636">
                  <c:v>0.12720000000000001</c:v>
                </c:pt>
                <c:pt idx="637">
                  <c:v>0.12740000000000001</c:v>
                </c:pt>
                <c:pt idx="638">
                  <c:v>0.12759999999999999</c:v>
                </c:pt>
                <c:pt idx="639">
                  <c:v>0.1278</c:v>
                </c:pt>
                <c:pt idx="640">
                  <c:v>0.128</c:v>
                </c:pt>
                <c:pt idx="641">
                  <c:v>0.12820000000000001</c:v>
                </c:pt>
                <c:pt idx="642">
                  <c:v>0.12839999999999999</c:v>
                </c:pt>
                <c:pt idx="643">
                  <c:v>0.12859999999999999</c:v>
                </c:pt>
                <c:pt idx="644">
                  <c:v>0.1288</c:v>
                </c:pt>
                <c:pt idx="645">
                  <c:v>0.129</c:v>
                </c:pt>
                <c:pt idx="646">
                  <c:v>0.12920000000000001</c:v>
                </c:pt>
                <c:pt idx="647">
                  <c:v>0.12939999999999999</c:v>
                </c:pt>
                <c:pt idx="648">
                  <c:v>0.12959999999999999</c:v>
                </c:pt>
                <c:pt idx="649">
                  <c:v>0.1298</c:v>
                </c:pt>
                <c:pt idx="650">
                  <c:v>0.13</c:v>
                </c:pt>
                <c:pt idx="651">
                  <c:v>0.13020000000000001</c:v>
                </c:pt>
                <c:pt idx="652">
                  <c:v>0.13039999999999999</c:v>
                </c:pt>
                <c:pt idx="653">
                  <c:v>0.13059999999999999</c:v>
                </c:pt>
                <c:pt idx="654">
                  <c:v>0.1308</c:v>
                </c:pt>
                <c:pt idx="655">
                  <c:v>0.13100000000000001</c:v>
                </c:pt>
                <c:pt idx="656">
                  <c:v>0.13120000000000001</c:v>
                </c:pt>
                <c:pt idx="657">
                  <c:v>0.13139999999999999</c:v>
                </c:pt>
                <c:pt idx="658">
                  <c:v>0.13159999999999999</c:v>
                </c:pt>
                <c:pt idx="659">
                  <c:v>0.1318</c:v>
                </c:pt>
                <c:pt idx="660">
                  <c:v>0.13200000000000001</c:v>
                </c:pt>
                <c:pt idx="661">
                  <c:v>0.13220000000000001</c:v>
                </c:pt>
                <c:pt idx="662">
                  <c:v>0.13239999999999999</c:v>
                </c:pt>
                <c:pt idx="663">
                  <c:v>0.1326</c:v>
                </c:pt>
                <c:pt idx="664">
                  <c:v>0.1328</c:v>
                </c:pt>
                <c:pt idx="665">
                  <c:v>0.13300000000000001</c:v>
                </c:pt>
                <c:pt idx="666">
                  <c:v>0.13320000000000001</c:v>
                </c:pt>
                <c:pt idx="667">
                  <c:v>0.13339999999999999</c:v>
                </c:pt>
                <c:pt idx="668">
                  <c:v>0.1336</c:v>
                </c:pt>
                <c:pt idx="669">
                  <c:v>0.1338</c:v>
                </c:pt>
                <c:pt idx="670">
                  <c:v>0.13400000000000001</c:v>
                </c:pt>
                <c:pt idx="671">
                  <c:v>0.13420000000000001</c:v>
                </c:pt>
                <c:pt idx="672">
                  <c:v>0.13439999999999999</c:v>
                </c:pt>
                <c:pt idx="673">
                  <c:v>0.1346</c:v>
                </c:pt>
                <c:pt idx="674">
                  <c:v>0.1348</c:v>
                </c:pt>
                <c:pt idx="675">
                  <c:v>0.13500000000000001</c:v>
                </c:pt>
                <c:pt idx="676">
                  <c:v>0.13519999999999999</c:v>
                </c:pt>
                <c:pt idx="677">
                  <c:v>0.13539999999999999</c:v>
                </c:pt>
                <c:pt idx="678">
                  <c:v>0.1356</c:v>
                </c:pt>
                <c:pt idx="679">
                  <c:v>0.1358</c:v>
                </c:pt>
                <c:pt idx="680">
                  <c:v>0.13600000000000001</c:v>
                </c:pt>
                <c:pt idx="681">
                  <c:v>0.13619999999999999</c:v>
                </c:pt>
                <c:pt idx="682">
                  <c:v>0.13639999999999999</c:v>
                </c:pt>
                <c:pt idx="683">
                  <c:v>0.1366</c:v>
                </c:pt>
                <c:pt idx="684">
                  <c:v>0.1368</c:v>
                </c:pt>
                <c:pt idx="685">
                  <c:v>0.13700000000000001</c:v>
                </c:pt>
                <c:pt idx="686">
                  <c:v>0.13719999999999999</c:v>
                </c:pt>
                <c:pt idx="687">
                  <c:v>0.13739999999999999</c:v>
                </c:pt>
                <c:pt idx="688">
                  <c:v>0.1376</c:v>
                </c:pt>
                <c:pt idx="689">
                  <c:v>0.13780000000000001</c:v>
                </c:pt>
                <c:pt idx="690">
                  <c:v>0.13800000000000001</c:v>
                </c:pt>
                <c:pt idx="691">
                  <c:v>0.13819999999999999</c:v>
                </c:pt>
                <c:pt idx="692">
                  <c:v>0.1384</c:v>
                </c:pt>
                <c:pt idx="693">
                  <c:v>0.1386</c:v>
                </c:pt>
                <c:pt idx="694">
                  <c:v>0.13880000000000001</c:v>
                </c:pt>
                <c:pt idx="695">
                  <c:v>0.13900000000000001</c:v>
                </c:pt>
                <c:pt idx="696">
                  <c:v>0.13919999999999999</c:v>
                </c:pt>
                <c:pt idx="697">
                  <c:v>0.1394</c:v>
                </c:pt>
                <c:pt idx="698">
                  <c:v>0.1396</c:v>
                </c:pt>
                <c:pt idx="699">
                  <c:v>0.13980000000000001</c:v>
                </c:pt>
                <c:pt idx="700">
                  <c:v>0.14000000000000001</c:v>
                </c:pt>
                <c:pt idx="701">
                  <c:v>0.14019999999999999</c:v>
                </c:pt>
                <c:pt idx="702">
                  <c:v>0.1404</c:v>
                </c:pt>
                <c:pt idx="703">
                  <c:v>0.1406</c:v>
                </c:pt>
                <c:pt idx="704">
                  <c:v>0.14080000000000001</c:v>
                </c:pt>
                <c:pt idx="705">
                  <c:v>0.14099999999999999</c:v>
                </c:pt>
                <c:pt idx="706">
                  <c:v>0.14119999999999999</c:v>
                </c:pt>
                <c:pt idx="707">
                  <c:v>0.1414</c:v>
                </c:pt>
                <c:pt idx="708">
                  <c:v>0.1416</c:v>
                </c:pt>
                <c:pt idx="709">
                  <c:v>0.14180000000000001</c:v>
                </c:pt>
                <c:pt idx="710">
                  <c:v>0.14199999999999999</c:v>
                </c:pt>
                <c:pt idx="711">
                  <c:v>0.14219999999999999</c:v>
                </c:pt>
                <c:pt idx="712">
                  <c:v>0.1424</c:v>
                </c:pt>
                <c:pt idx="713">
                  <c:v>0.1426</c:v>
                </c:pt>
                <c:pt idx="714">
                  <c:v>0.14280000000000001</c:v>
                </c:pt>
                <c:pt idx="715">
                  <c:v>0.14299999999999999</c:v>
                </c:pt>
                <c:pt idx="716">
                  <c:v>0.14319999999999999</c:v>
                </c:pt>
                <c:pt idx="717">
                  <c:v>0.1434</c:v>
                </c:pt>
                <c:pt idx="718">
                  <c:v>0.14360000000000001</c:v>
                </c:pt>
                <c:pt idx="719">
                  <c:v>0.14380000000000001</c:v>
                </c:pt>
                <c:pt idx="720">
                  <c:v>0.14399999999999999</c:v>
                </c:pt>
                <c:pt idx="721">
                  <c:v>0.14419999999999999</c:v>
                </c:pt>
                <c:pt idx="722">
                  <c:v>0.1444</c:v>
                </c:pt>
                <c:pt idx="723">
                  <c:v>0.14460000000000001</c:v>
                </c:pt>
                <c:pt idx="724">
                  <c:v>0.14480000000000001</c:v>
                </c:pt>
                <c:pt idx="725">
                  <c:v>0.14499999999999999</c:v>
                </c:pt>
                <c:pt idx="726">
                  <c:v>0.1452</c:v>
                </c:pt>
                <c:pt idx="727">
                  <c:v>0.1454</c:v>
                </c:pt>
                <c:pt idx="728">
                  <c:v>0.14560000000000001</c:v>
                </c:pt>
                <c:pt idx="729">
                  <c:v>0.14580000000000001</c:v>
                </c:pt>
                <c:pt idx="730">
                  <c:v>0.14599999999999999</c:v>
                </c:pt>
                <c:pt idx="731">
                  <c:v>0.1462</c:v>
                </c:pt>
                <c:pt idx="732">
                  <c:v>0.1464</c:v>
                </c:pt>
                <c:pt idx="733">
                  <c:v>0.14660000000000001</c:v>
                </c:pt>
                <c:pt idx="734">
                  <c:v>0.14680000000000001</c:v>
                </c:pt>
                <c:pt idx="735">
                  <c:v>0.14699999999999999</c:v>
                </c:pt>
                <c:pt idx="736">
                  <c:v>0.1472</c:v>
                </c:pt>
                <c:pt idx="737">
                  <c:v>0.1474</c:v>
                </c:pt>
                <c:pt idx="738">
                  <c:v>0.14760000000000001</c:v>
                </c:pt>
                <c:pt idx="739">
                  <c:v>0.14779999999999999</c:v>
                </c:pt>
                <c:pt idx="740">
                  <c:v>0.14799999999999999</c:v>
                </c:pt>
                <c:pt idx="741">
                  <c:v>0.1482</c:v>
                </c:pt>
                <c:pt idx="742">
                  <c:v>0.1484</c:v>
                </c:pt>
                <c:pt idx="743">
                  <c:v>0.14860000000000001</c:v>
                </c:pt>
                <c:pt idx="744">
                  <c:v>0.14879999999999999</c:v>
                </c:pt>
                <c:pt idx="745">
                  <c:v>0.14899999999999999</c:v>
                </c:pt>
                <c:pt idx="746">
                  <c:v>0.1492</c:v>
                </c:pt>
                <c:pt idx="747">
                  <c:v>0.14940000000000001</c:v>
                </c:pt>
                <c:pt idx="748">
                  <c:v>0.14960000000000001</c:v>
                </c:pt>
                <c:pt idx="749">
                  <c:v>0.14979999999999999</c:v>
                </c:pt>
                <c:pt idx="750">
                  <c:v>0.15</c:v>
                </c:pt>
                <c:pt idx="751">
                  <c:v>0.1502</c:v>
                </c:pt>
                <c:pt idx="752">
                  <c:v>0.15040000000000001</c:v>
                </c:pt>
                <c:pt idx="753">
                  <c:v>0.15060000000000001</c:v>
                </c:pt>
                <c:pt idx="754">
                  <c:v>0.15079999999999999</c:v>
                </c:pt>
                <c:pt idx="755">
                  <c:v>0.151</c:v>
                </c:pt>
                <c:pt idx="756">
                  <c:v>0.1512</c:v>
                </c:pt>
                <c:pt idx="757">
                  <c:v>0.15140000000000001</c:v>
                </c:pt>
                <c:pt idx="758">
                  <c:v>0.15160000000000001</c:v>
                </c:pt>
                <c:pt idx="759">
                  <c:v>0.15179999999999999</c:v>
                </c:pt>
                <c:pt idx="760">
                  <c:v>0.152</c:v>
                </c:pt>
                <c:pt idx="761">
                  <c:v>0.1522</c:v>
                </c:pt>
                <c:pt idx="762">
                  <c:v>0.15240000000000001</c:v>
                </c:pt>
                <c:pt idx="763">
                  <c:v>0.15260000000000001</c:v>
                </c:pt>
                <c:pt idx="764">
                  <c:v>0.15279999999999999</c:v>
                </c:pt>
                <c:pt idx="765">
                  <c:v>0.153</c:v>
                </c:pt>
                <c:pt idx="766">
                  <c:v>0.1532</c:v>
                </c:pt>
                <c:pt idx="767">
                  <c:v>0.15340000000000001</c:v>
                </c:pt>
                <c:pt idx="768">
                  <c:v>0.15359999999999999</c:v>
                </c:pt>
                <c:pt idx="769">
                  <c:v>0.15379999999999999</c:v>
                </c:pt>
                <c:pt idx="770">
                  <c:v>0.154</c:v>
                </c:pt>
                <c:pt idx="771">
                  <c:v>0.1542</c:v>
                </c:pt>
                <c:pt idx="772">
                  <c:v>0.15440000000000001</c:v>
                </c:pt>
                <c:pt idx="773">
                  <c:v>0.15459999999999999</c:v>
                </c:pt>
                <c:pt idx="774">
                  <c:v>0.15479999999999999</c:v>
                </c:pt>
                <c:pt idx="775">
                  <c:v>0.155</c:v>
                </c:pt>
                <c:pt idx="776">
                  <c:v>0.1552</c:v>
                </c:pt>
                <c:pt idx="777">
                  <c:v>0.15540000000000001</c:v>
                </c:pt>
                <c:pt idx="778">
                  <c:v>0.15559999999999999</c:v>
                </c:pt>
                <c:pt idx="779">
                  <c:v>0.15579999999999999</c:v>
                </c:pt>
                <c:pt idx="780">
                  <c:v>0.156</c:v>
                </c:pt>
                <c:pt idx="781">
                  <c:v>0.15620000000000001</c:v>
                </c:pt>
                <c:pt idx="782">
                  <c:v>0.15640000000000001</c:v>
                </c:pt>
                <c:pt idx="783">
                  <c:v>0.15659999999999999</c:v>
                </c:pt>
                <c:pt idx="784">
                  <c:v>0.15679999999999999</c:v>
                </c:pt>
                <c:pt idx="785">
                  <c:v>0.157</c:v>
                </c:pt>
                <c:pt idx="786">
                  <c:v>0.15720000000000001</c:v>
                </c:pt>
                <c:pt idx="787">
                  <c:v>0.15740000000000001</c:v>
                </c:pt>
                <c:pt idx="788">
                  <c:v>0.15759999999999999</c:v>
                </c:pt>
                <c:pt idx="789">
                  <c:v>0.1578</c:v>
                </c:pt>
                <c:pt idx="790">
                  <c:v>0.158</c:v>
                </c:pt>
                <c:pt idx="791">
                  <c:v>0.15820000000000001</c:v>
                </c:pt>
                <c:pt idx="792">
                  <c:v>0.15840000000000001</c:v>
                </c:pt>
                <c:pt idx="793">
                  <c:v>0.15859999999999999</c:v>
                </c:pt>
                <c:pt idx="794">
                  <c:v>0.1588</c:v>
                </c:pt>
                <c:pt idx="795">
                  <c:v>0.159</c:v>
                </c:pt>
                <c:pt idx="796">
                  <c:v>0.15920000000000001</c:v>
                </c:pt>
                <c:pt idx="797">
                  <c:v>0.15939999999999999</c:v>
                </c:pt>
                <c:pt idx="798">
                  <c:v>0.15959999999999999</c:v>
                </c:pt>
                <c:pt idx="799">
                  <c:v>0.1598</c:v>
                </c:pt>
                <c:pt idx="800">
                  <c:v>0.16</c:v>
                </c:pt>
                <c:pt idx="801">
                  <c:v>0.16020000000000001</c:v>
                </c:pt>
                <c:pt idx="802">
                  <c:v>0.16039999999999999</c:v>
                </c:pt>
                <c:pt idx="803">
                  <c:v>0.16059999999999999</c:v>
                </c:pt>
                <c:pt idx="804">
                  <c:v>0.1608</c:v>
                </c:pt>
                <c:pt idx="805">
                  <c:v>0.161</c:v>
                </c:pt>
                <c:pt idx="806">
                  <c:v>0.16120000000000001</c:v>
                </c:pt>
                <c:pt idx="807">
                  <c:v>0.16139999999999999</c:v>
                </c:pt>
                <c:pt idx="808">
                  <c:v>0.16159999999999999</c:v>
                </c:pt>
                <c:pt idx="809">
                  <c:v>0.1618</c:v>
                </c:pt>
                <c:pt idx="810">
                  <c:v>0.16200000000000001</c:v>
                </c:pt>
                <c:pt idx="811">
                  <c:v>0.16220000000000001</c:v>
                </c:pt>
                <c:pt idx="812">
                  <c:v>0.16239999999999999</c:v>
                </c:pt>
                <c:pt idx="813">
                  <c:v>0.16259999999999999</c:v>
                </c:pt>
                <c:pt idx="814">
                  <c:v>0.1628</c:v>
                </c:pt>
                <c:pt idx="815">
                  <c:v>0.16300000000000001</c:v>
                </c:pt>
                <c:pt idx="816">
                  <c:v>0.16320000000000001</c:v>
                </c:pt>
                <c:pt idx="817">
                  <c:v>0.16339999999999999</c:v>
                </c:pt>
                <c:pt idx="818">
                  <c:v>0.1636</c:v>
                </c:pt>
                <c:pt idx="819">
                  <c:v>0.1638</c:v>
                </c:pt>
                <c:pt idx="820">
                  <c:v>0.16400000000000001</c:v>
                </c:pt>
                <c:pt idx="821">
                  <c:v>0.16420000000000001</c:v>
                </c:pt>
                <c:pt idx="822">
                  <c:v>0.16439999999999999</c:v>
                </c:pt>
                <c:pt idx="823">
                  <c:v>0.1646</c:v>
                </c:pt>
                <c:pt idx="824">
                  <c:v>0.1648</c:v>
                </c:pt>
                <c:pt idx="825">
                  <c:v>0.16500000000000001</c:v>
                </c:pt>
                <c:pt idx="826">
                  <c:v>0.16520000000000001</c:v>
                </c:pt>
                <c:pt idx="827">
                  <c:v>0.16539999999999999</c:v>
                </c:pt>
                <c:pt idx="828">
                  <c:v>0.1656</c:v>
                </c:pt>
                <c:pt idx="829">
                  <c:v>0.1658</c:v>
                </c:pt>
                <c:pt idx="830">
                  <c:v>0.16600000000000001</c:v>
                </c:pt>
                <c:pt idx="831">
                  <c:v>0.16619999999999999</c:v>
                </c:pt>
                <c:pt idx="832">
                  <c:v>0.16639999999999999</c:v>
                </c:pt>
                <c:pt idx="833">
                  <c:v>0.1666</c:v>
                </c:pt>
                <c:pt idx="834">
                  <c:v>0.1668</c:v>
                </c:pt>
                <c:pt idx="835">
                  <c:v>0.16700000000000001</c:v>
                </c:pt>
                <c:pt idx="836">
                  <c:v>0.16719999999999999</c:v>
                </c:pt>
                <c:pt idx="837">
                  <c:v>0.16739999999999999</c:v>
                </c:pt>
                <c:pt idx="838">
                  <c:v>0.1676</c:v>
                </c:pt>
                <c:pt idx="839">
                  <c:v>0.1678</c:v>
                </c:pt>
                <c:pt idx="840">
                  <c:v>0.16800000000000001</c:v>
                </c:pt>
                <c:pt idx="841">
                  <c:v>0.16819999999999999</c:v>
                </c:pt>
                <c:pt idx="842">
                  <c:v>0.16839999999999999</c:v>
                </c:pt>
                <c:pt idx="843">
                  <c:v>0.1686</c:v>
                </c:pt>
                <c:pt idx="844">
                  <c:v>0.16880000000000001</c:v>
                </c:pt>
                <c:pt idx="845">
                  <c:v>0.16900000000000001</c:v>
                </c:pt>
                <c:pt idx="846">
                  <c:v>0.16919999999999999</c:v>
                </c:pt>
                <c:pt idx="847">
                  <c:v>0.1694</c:v>
                </c:pt>
                <c:pt idx="848">
                  <c:v>0.1696</c:v>
                </c:pt>
                <c:pt idx="849">
                  <c:v>0.16980000000000001</c:v>
                </c:pt>
                <c:pt idx="850">
                  <c:v>0.17</c:v>
                </c:pt>
                <c:pt idx="851">
                  <c:v>0.17019999999999999</c:v>
                </c:pt>
                <c:pt idx="852">
                  <c:v>0.1704</c:v>
                </c:pt>
                <c:pt idx="853">
                  <c:v>0.1706</c:v>
                </c:pt>
                <c:pt idx="854">
                  <c:v>0.17080000000000001</c:v>
                </c:pt>
                <c:pt idx="855">
                  <c:v>0.17100000000000001</c:v>
                </c:pt>
                <c:pt idx="856">
                  <c:v>0.17119999999999999</c:v>
                </c:pt>
                <c:pt idx="857">
                  <c:v>0.1714</c:v>
                </c:pt>
                <c:pt idx="858">
                  <c:v>0.1716</c:v>
                </c:pt>
                <c:pt idx="859">
                  <c:v>0.17180000000000001</c:v>
                </c:pt>
                <c:pt idx="860">
                  <c:v>0.17199999999999999</c:v>
                </c:pt>
                <c:pt idx="861">
                  <c:v>0.17219999999999999</c:v>
                </c:pt>
                <c:pt idx="862">
                  <c:v>0.1724</c:v>
                </c:pt>
                <c:pt idx="863">
                  <c:v>0.1726</c:v>
                </c:pt>
                <c:pt idx="864">
                  <c:v>0.17280000000000001</c:v>
                </c:pt>
                <c:pt idx="865">
                  <c:v>0.17299999999999999</c:v>
                </c:pt>
                <c:pt idx="866">
                  <c:v>0.17319999999999999</c:v>
                </c:pt>
                <c:pt idx="867">
                  <c:v>0.1734</c:v>
                </c:pt>
                <c:pt idx="868">
                  <c:v>0.1736</c:v>
                </c:pt>
                <c:pt idx="869">
                  <c:v>0.17380000000000001</c:v>
                </c:pt>
                <c:pt idx="870">
                  <c:v>0.17399999999999999</c:v>
                </c:pt>
                <c:pt idx="871">
                  <c:v>0.17419999999999999</c:v>
                </c:pt>
                <c:pt idx="872">
                  <c:v>0.1744</c:v>
                </c:pt>
                <c:pt idx="873">
                  <c:v>0.17460000000000001</c:v>
                </c:pt>
                <c:pt idx="874">
                  <c:v>0.17480000000000001</c:v>
                </c:pt>
                <c:pt idx="875">
                  <c:v>0.17499999999999999</c:v>
                </c:pt>
                <c:pt idx="876">
                  <c:v>0.17519999999999999</c:v>
                </c:pt>
                <c:pt idx="877">
                  <c:v>0.1754</c:v>
                </c:pt>
                <c:pt idx="878">
                  <c:v>0.17560000000000001</c:v>
                </c:pt>
                <c:pt idx="879">
                  <c:v>0.17580000000000001</c:v>
                </c:pt>
                <c:pt idx="880">
                  <c:v>0.17599999999999999</c:v>
                </c:pt>
                <c:pt idx="881">
                  <c:v>0.1762</c:v>
                </c:pt>
                <c:pt idx="882">
                  <c:v>0.1764</c:v>
                </c:pt>
                <c:pt idx="883">
                  <c:v>0.17660000000000001</c:v>
                </c:pt>
                <c:pt idx="884">
                  <c:v>0.17680000000000001</c:v>
                </c:pt>
                <c:pt idx="885">
                  <c:v>0.17699999999999999</c:v>
                </c:pt>
                <c:pt idx="886">
                  <c:v>0.1772</c:v>
                </c:pt>
                <c:pt idx="887">
                  <c:v>0.1774</c:v>
                </c:pt>
                <c:pt idx="888">
                  <c:v>0.17760000000000001</c:v>
                </c:pt>
                <c:pt idx="889">
                  <c:v>0.17780000000000001</c:v>
                </c:pt>
                <c:pt idx="890">
                  <c:v>0.17799999999999999</c:v>
                </c:pt>
                <c:pt idx="891">
                  <c:v>0.1782</c:v>
                </c:pt>
                <c:pt idx="892">
                  <c:v>0.1784</c:v>
                </c:pt>
                <c:pt idx="893">
                  <c:v>0.17860000000000001</c:v>
                </c:pt>
                <c:pt idx="894">
                  <c:v>0.17879999999999999</c:v>
                </c:pt>
                <c:pt idx="895">
                  <c:v>0.17899999999999999</c:v>
                </c:pt>
                <c:pt idx="896">
                  <c:v>0.1792</c:v>
                </c:pt>
                <c:pt idx="897">
                  <c:v>0.1794</c:v>
                </c:pt>
                <c:pt idx="898">
                  <c:v>0.17960000000000001</c:v>
                </c:pt>
                <c:pt idx="899">
                  <c:v>0.17979999999999999</c:v>
                </c:pt>
                <c:pt idx="900">
                  <c:v>0.18</c:v>
                </c:pt>
                <c:pt idx="901">
                  <c:v>0.1802</c:v>
                </c:pt>
                <c:pt idx="902">
                  <c:v>0.1804</c:v>
                </c:pt>
                <c:pt idx="903">
                  <c:v>0.18060000000000001</c:v>
                </c:pt>
                <c:pt idx="904">
                  <c:v>0.18079999999999999</c:v>
                </c:pt>
                <c:pt idx="905">
                  <c:v>0.18099999999999999</c:v>
                </c:pt>
                <c:pt idx="906">
                  <c:v>0.1812</c:v>
                </c:pt>
                <c:pt idx="907">
                  <c:v>0.18140000000000001</c:v>
                </c:pt>
                <c:pt idx="908">
                  <c:v>0.18160000000000001</c:v>
                </c:pt>
                <c:pt idx="909">
                  <c:v>0.18179999999999999</c:v>
                </c:pt>
                <c:pt idx="910">
                  <c:v>0.182</c:v>
                </c:pt>
                <c:pt idx="911">
                  <c:v>0.1822</c:v>
                </c:pt>
                <c:pt idx="912">
                  <c:v>0.18240000000000001</c:v>
                </c:pt>
                <c:pt idx="913">
                  <c:v>0.18260000000000001</c:v>
                </c:pt>
                <c:pt idx="914">
                  <c:v>0.18279999999999999</c:v>
                </c:pt>
                <c:pt idx="915">
                  <c:v>0.183</c:v>
                </c:pt>
                <c:pt idx="916">
                  <c:v>0.1832</c:v>
                </c:pt>
                <c:pt idx="917">
                  <c:v>0.18340000000000001</c:v>
                </c:pt>
                <c:pt idx="918">
                  <c:v>0.18360000000000001</c:v>
                </c:pt>
                <c:pt idx="919">
                  <c:v>0.18379999999999999</c:v>
                </c:pt>
                <c:pt idx="920">
                  <c:v>0.184</c:v>
                </c:pt>
                <c:pt idx="921">
                  <c:v>0.1842</c:v>
                </c:pt>
                <c:pt idx="922">
                  <c:v>0.18440000000000001</c:v>
                </c:pt>
                <c:pt idx="923">
                  <c:v>0.18459999999999999</c:v>
                </c:pt>
                <c:pt idx="924">
                  <c:v>0.18479999999999999</c:v>
                </c:pt>
                <c:pt idx="925">
                  <c:v>0.185</c:v>
                </c:pt>
                <c:pt idx="926">
                  <c:v>0.1852</c:v>
                </c:pt>
                <c:pt idx="927">
                  <c:v>0.18540000000000001</c:v>
                </c:pt>
                <c:pt idx="928">
                  <c:v>0.18559999999999999</c:v>
                </c:pt>
                <c:pt idx="929">
                  <c:v>0.18579999999999999</c:v>
                </c:pt>
                <c:pt idx="930">
                  <c:v>0.186</c:v>
                </c:pt>
                <c:pt idx="931">
                  <c:v>0.1862</c:v>
                </c:pt>
                <c:pt idx="932">
                  <c:v>0.18640000000000001</c:v>
                </c:pt>
                <c:pt idx="933">
                  <c:v>0.18659999999999999</c:v>
                </c:pt>
                <c:pt idx="934">
                  <c:v>0.18679999999999999</c:v>
                </c:pt>
                <c:pt idx="935">
                  <c:v>0.187</c:v>
                </c:pt>
                <c:pt idx="936">
                  <c:v>0.18720000000000001</c:v>
                </c:pt>
                <c:pt idx="937">
                  <c:v>0.18740000000000001</c:v>
                </c:pt>
                <c:pt idx="938">
                  <c:v>0.18759999999999999</c:v>
                </c:pt>
                <c:pt idx="939">
                  <c:v>0.18779999999999999</c:v>
                </c:pt>
                <c:pt idx="940">
                  <c:v>0.188</c:v>
                </c:pt>
                <c:pt idx="941">
                  <c:v>0.18820000000000001</c:v>
                </c:pt>
                <c:pt idx="942">
                  <c:v>0.18840000000000001</c:v>
                </c:pt>
                <c:pt idx="943">
                  <c:v>0.18859999999999999</c:v>
                </c:pt>
                <c:pt idx="944">
                  <c:v>0.1888</c:v>
                </c:pt>
                <c:pt idx="945">
                  <c:v>0.189</c:v>
                </c:pt>
                <c:pt idx="946">
                  <c:v>0.18920000000000001</c:v>
                </c:pt>
                <c:pt idx="947">
                  <c:v>0.18940000000000001</c:v>
                </c:pt>
                <c:pt idx="948">
                  <c:v>0.18959999999999999</c:v>
                </c:pt>
                <c:pt idx="949">
                  <c:v>0.1898</c:v>
                </c:pt>
                <c:pt idx="950">
                  <c:v>0.19</c:v>
                </c:pt>
                <c:pt idx="951">
                  <c:v>0.19020000000000001</c:v>
                </c:pt>
                <c:pt idx="952">
                  <c:v>0.19040000000000001</c:v>
                </c:pt>
                <c:pt idx="953">
                  <c:v>0.19059999999999999</c:v>
                </c:pt>
                <c:pt idx="954">
                  <c:v>0.1908</c:v>
                </c:pt>
                <c:pt idx="955">
                  <c:v>0.191</c:v>
                </c:pt>
                <c:pt idx="956">
                  <c:v>0.19120000000000001</c:v>
                </c:pt>
                <c:pt idx="957">
                  <c:v>0.19139999999999999</c:v>
                </c:pt>
                <c:pt idx="958">
                  <c:v>0.19159999999999999</c:v>
                </c:pt>
                <c:pt idx="959">
                  <c:v>0.1918</c:v>
                </c:pt>
                <c:pt idx="960">
                  <c:v>0.192</c:v>
                </c:pt>
                <c:pt idx="961">
                  <c:v>0.19220000000000001</c:v>
                </c:pt>
                <c:pt idx="962">
                  <c:v>0.19239999999999999</c:v>
                </c:pt>
                <c:pt idx="963">
                  <c:v>0.19259999999999999</c:v>
                </c:pt>
                <c:pt idx="964">
                  <c:v>0.1928</c:v>
                </c:pt>
                <c:pt idx="965">
                  <c:v>0.193</c:v>
                </c:pt>
                <c:pt idx="966">
                  <c:v>0.19320000000000001</c:v>
                </c:pt>
                <c:pt idx="967">
                  <c:v>0.19339999999999999</c:v>
                </c:pt>
                <c:pt idx="968">
                  <c:v>0.19359999999999999</c:v>
                </c:pt>
                <c:pt idx="969">
                  <c:v>0.1938</c:v>
                </c:pt>
                <c:pt idx="970">
                  <c:v>0.19400000000000001</c:v>
                </c:pt>
                <c:pt idx="971">
                  <c:v>0.19420000000000001</c:v>
                </c:pt>
                <c:pt idx="972">
                  <c:v>0.19439999999999999</c:v>
                </c:pt>
                <c:pt idx="973">
                  <c:v>0.1946</c:v>
                </c:pt>
                <c:pt idx="974">
                  <c:v>0.1948</c:v>
                </c:pt>
                <c:pt idx="975">
                  <c:v>0.19500000000000001</c:v>
                </c:pt>
                <c:pt idx="976">
                  <c:v>0.19520000000000001</c:v>
                </c:pt>
                <c:pt idx="977">
                  <c:v>0.19539999999999999</c:v>
                </c:pt>
                <c:pt idx="978">
                  <c:v>0.1956</c:v>
                </c:pt>
                <c:pt idx="979">
                  <c:v>0.1958</c:v>
                </c:pt>
                <c:pt idx="980">
                  <c:v>0.19600000000000001</c:v>
                </c:pt>
                <c:pt idx="981">
                  <c:v>0.19620000000000001</c:v>
                </c:pt>
                <c:pt idx="982">
                  <c:v>0.19639999999999999</c:v>
                </c:pt>
                <c:pt idx="983">
                  <c:v>0.1966</c:v>
                </c:pt>
                <c:pt idx="984">
                  <c:v>0.1968</c:v>
                </c:pt>
                <c:pt idx="985">
                  <c:v>0.19700000000000001</c:v>
                </c:pt>
                <c:pt idx="986">
                  <c:v>0.19719999999999999</c:v>
                </c:pt>
                <c:pt idx="987">
                  <c:v>0.19739999999999999</c:v>
                </c:pt>
                <c:pt idx="988">
                  <c:v>0.1976</c:v>
                </c:pt>
                <c:pt idx="989">
                  <c:v>0.1978</c:v>
                </c:pt>
                <c:pt idx="990">
                  <c:v>0.19800000000000001</c:v>
                </c:pt>
                <c:pt idx="991">
                  <c:v>0.19819999999999999</c:v>
                </c:pt>
                <c:pt idx="992">
                  <c:v>0.19839999999999999</c:v>
                </c:pt>
                <c:pt idx="993">
                  <c:v>0.1986</c:v>
                </c:pt>
                <c:pt idx="994">
                  <c:v>0.1988</c:v>
                </c:pt>
                <c:pt idx="995">
                  <c:v>0.19900000000000001</c:v>
                </c:pt>
                <c:pt idx="996">
                  <c:v>0.19919999999999999</c:v>
                </c:pt>
                <c:pt idx="997">
                  <c:v>0.19939999999999999</c:v>
                </c:pt>
                <c:pt idx="998">
                  <c:v>0.1996</c:v>
                </c:pt>
                <c:pt idx="999">
                  <c:v>0.19980000000000001</c:v>
                </c:pt>
                <c:pt idx="1000">
                  <c:v>0.2</c:v>
                </c:pt>
                <c:pt idx="1001">
                  <c:v>0.20019999999999999</c:v>
                </c:pt>
                <c:pt idx="1002">
                  <c:v>0.20039999999999999</c:v>
                </c:pt>
                <c:pt idx="1003">
                  <c:v>0.2006</c:v>
                </c:pt>
                <c:pt idx="1004">
                  <c:v>0.20080000000000001</c:v>
                </c:pt>
                <c:pt idx="1005">
                  <c:v>0.20100000000000001</c:v>
                </c:pt>
                <c:pt idx="1006">
                  <c:v>0.20119999999999999</c:v>
                </c:pt>
                <c:pt idx="1007">
                  <c:v>0.2014</c:v>
                </c:pt>
                <c:pt idx="1008">
                  <c:v>0.2016</c:v>
                </c:pt>
                <c:pt idx="1009">
                  <c:v>0.20180000000000001</c:v>
                </c:pt>
                <c:pt idx="1010">
                  <c:v>0.20200000000000001</c:v>
                </c:pt>
                <c:pt idx="1011">
                  <c:v>0.20219999999999999</c:v>
                </c:pt>
                <c:pt idx="1012">
                  <c:v>0.2024</c:v>
                </c:pt>
                <c:pt idx="1013">
                  <c:v>0.2026</c:v>
                </c:pt>
                <c:pt idx="1014">
                  <c:v>0.20280000000000001</c:v>
                </c:pt>
                <c:pt idx="1015">
                  <c:v>0.20300000000000001</c:v>
                </c:pt>
                <c:pt idx="1016">
                  <c:v>0.20319999999999999</c:v>
                </c:pt>
                <c:pt idx="1017">
                  <c:v>0.2034</c:v>
                </c:pt>
                <c:pt idx="1018">
                  <c:v>0.2036</c:v>
                </c:pt>
                <c:pt idx="1019">
                  <c:v>0.20380000000000001</c:v>
                </c:pt>
                <c:pt idx="1020">
                  <c:v>0.20399999999999999</c:v>
                </c:pt>
                <c:pt idx="1021">
                  <c:v>0.20419999999999999</c:v>
                </c:pt>
                <c:pt idx="1022">
                  <c:v>0.2044</c:v>
                </c:pt>
                <c:pt idx="1023">
                  <c:v>0.2046</c:v>
                </c:pt>
                <c:pt idx="1024">
                  <c:v>0.20480000000000001</c:v>
                </c:pt>
                <c:pt idx="1025">
                  <c:v>0.20499999999999999</c:v>
                </c:pt>
                <c:pt idx="1026">
                  <c:v>0.20519999999999999</c:v>
                </c:pt>
                <c:pt idx="1027">
                  <c:v>0.2054</c:v>
                </c:pt>
                <c:pt idx="1028">
                  <c:v>0.2056</c:v>
                </c:pt>
                <c:pt idx="1029">
                  <c:v>0.20580000000000001</c:v>
                </c:pt>
                <c:pt idx="1030">
                  <c:v>0.20599999999999999</c:v>
                </c:pt>
                <c:pt idx="1031">
                  <c:v>0.20619999999999999</c:v>
                </c:pt>
                <c:pt idx="1032">
                  <c:v>0.2064</c:v>
                </c:pt>
                <c:pt idx="1033">
                  <c:v>0.20660000000000001</c:v>
                </c:pt>
                <c:pt idx="1034">
                  <c:v>0.20680000000000001</c:v>
                </c:pt>
                <c:pt idx="1035">
                  <c:v>0.20699999999999999</c:v>
                </c:pt>
                <c:pt idx="1036">
                  <c:v>0.2072</c:v>
                </c:pt>
                <c:pt idx="1037">
                  <c:v>0.2074</c:v>
                </c:pt>
                <c:pt idx="1038">
                  <c:v>0.20760000000000001</c:v>
                </c:pt>
                <c:pt idx="1039">
                  <c:v>0.20780000000000001</c:v>
                </c:pt>
                <c:pt idx="1040">
                  <c:v>0.20799999999999999</c:v>
                </c:pt>
                <c:pt idx="1041">
                  <c:v>0.2082</c:v>
                </c:pt>
                <c:pt idx="1042">
                  <c:v>0.2084</c:v>
                </c:pt>
                <c:pt idx="1043">
                  <c:v>0.20860000000000001</c:v>
                </c:pt>
                <c:pt idx="1044">
                  <c:v>0.20880000000000001</c:v>
                </c:pt>
                <c:pt idx="1045">
                  <c:v>0.20899999999999999</c:v>
                </c:pt>
                <c:pt idx="1046">
                  <c:v>0.2092</c:v>
                </c:pt>
                <c:pt idx="1047">
                  <c:v>0.2094</c:v>
                </c:pt>
                <c:pt idx="1048">
                  <c:v>0.20960000000000001</c:v>
                </c:pt>
                <c:pt idx="1049">
                  <c:v>0.20979999999999999</c:v>
                </c:pt>
                <c:pt idx="1050">
                  <c:v>0.21</c:v>
                </c:pt>
                <c:pt idx="1051">
                  <c:v>0.2102</c:v>
                </c:pt>
                <c:pt idx="1052">
                  <c:v>0.2104</c:v>
                </c:pt>
                <c:pt idx="1053">
                  <c:v>0.21060000000000001</c:v>
                </c:pt>
                <c:pt idx="1054">
                  <c:v>0.21079999999999999</c:v>
                </c:pt>
                <c:pt idx="1055">
                  <c:v>0.21099999999999999</c:v>
                </c:pt>
                <c:pt idx="1056">
                  <c:v>0.2112</c:v>
                </c:pt>
                <c:pt idx="1057">
                  <c:v>0.2114</c:v>
                </c:pt>
                <c:pt idx="1058">
                  <c:v>0.21160000000000001</c:v>
                </c:pt>
                <c:pt idx="1059">
                  <c:v>0.21179999999999999</c:v>
                </c:pt>
                <c:pt idx="1060">
                  <c:v>0.21199999999999999</c:v>
                </c:pt>
                <c:pt idx="1061">
                  <c:v>0.2122</c:v>
                </c:pt>
                <c:pt idx="1062">
                  <c:v>0.21240000000000001</c:v>
                </c:pt>
                <c:pt idx="1063">
                  <c:v>0.21260000000000001</c:v>
                </c:pt>
                <c:pt idx="1064">
                  <c:v>0.21279999999999999</c:v>
                </c:pt>
                <c:pt idx="1065">
                  <c:v>0.21299999999999999</c:v>
                </c:pt>
                <c:pt idx="1066">
                  <c:v>0.2132</c:v>
                </c:pt>
                <c:pt idx="1067">
                  <c:v>0.21340000000000001</c:v>
                </c:pt>
                <c:pt idx="1068">
                  <c:v>0.21360000000000001</c:v>
                </c:pt>
                <c:pt idx="1069">
                  <c:v>0.21379999999999999</c:v>
                </c:pt>
                <c:pt idx="1070">
                  <c:v>0.214</c:v>
                </c:pt>
                <c:pt idx="1071">
                  <c:v>0.2142</c:v>
                </c:pt>
                <c:pt idx="1072">
                  <c:v>0.21440000000000001</c:v>
                </c:pt>
                <c:pt idx="1073">
                  <c:v>0.21460000000000001</c:v>
                </c:pt>
                <c:pt idx="1074">
                  <c:v>0.21479999999999999</c:v>
                </c:pt>
                <c:pt idx="1075">
                  <c:v>0.215</c:v>
                </c:pt>
                <c:pt idx="1076">
                  <c:v>0.2152</c:v>
                </c:pt>
                <c:pt idx="1077">
                  <c:v>0.21540000000000001</c:v>
                </c:pt>
                <c:pt idx="1078">
                  <c:v>0.21560000000000001</c:v>
                </c:pt>
                <c:pt idx="1079">
                  <c:v>0.21579999999999999</c:v>
                </c:pt>
                <c:pt idx="1080">
                  <c:v>0.216</c:v>
                </c:pt>
                <c:pt idx="1081">
                  <c:v>0.2162</c:v>
                </c:pt>
                <c:pt idx="1082">
                  <c:v>0.21640000000000001</c:v>
                </c:pt>
                <c:pt idx="1083">
                  <c:v>0.21659999999999999</c:v>
                </c:pt>
                <c:pt idx="1084">
                  <c:v>0.21679999999999999</c:v>
                </c:pt>
                <c:pt idx="1085">
                  <c:v>0.217</c:v>
                </c:pt>
                <c:pt idx="1086">
                  <c:v>0.2172</c:v>
                </c:pt>
                <c:pt idx="1087">
                  <c:v>0.21740000000000001</c:v>
                </c:pt>
                <c:pt idx="1088">
                  <c:v>0.21759999999999999</c:v>
                </c:pt>
                <c:pt idx="1089">
                  <c:v>0.21779999999999999</c:v>
                </c:pt>
                <c:pt idx="1090">
                  <c:v>0.218</c:v>
                </c:pt>
                <c:pt idx="1091">
                  <c:v>0.21820000000000001</c:v>
                </c:pt>
                <c:pt idx="1092">
                  <c:v>0.21840000000000001</c:v>
                </c:pt>
                <c:pt idx="1093">
                  <c:v>0.21859999999999999</c:v>
                </c:pt>
                <c:pt idx="1094">
                  <c:v>0.21879999999999999</c:v>
                </c:pt>
                <c:pt idx="1095">
                  <c:v>0.219</c:v>
                </c:pt>
                <c:pt idx="1096">
                  <c:v>0.21920000000000001</c:v>
                </c:pt>
                <c:pt idx="1097">
                  <c:v>0.21940000000000001</c:v>
                </c:pt>
                <c:pt idx="1098">
                  <c:v>0.21959999999999999</c:v>
                </c:pt>
                <c:pt idx="1099">
                  <c:v>0.2198</c:v>
                </c:pt>
                <c:pt idx="1100">
                  <c:v>0.22</c:v>
                </c:pt>
                <c:pt idx="1101">
                  <c:v>0.22020000000000001</c:v>
                </c:pt>
                <c:pt idx="1102">
                  <c:v>0.22040000000000001</c:v>
                </c:pt>
                <c:pt idx="1103">
                  <c:v>0.22059999999999999</c:v>
                </c:pt>
                <c:pt idx="1104">
                  <c:v>0.2208</c:v>
                </c:pt>
                <c:pt idx="1105">
                  <c:v>0.221</c:v>
                </c:pt>
                <c:pt idx="1106">
                  <c:v>0.22120000000000001</c:v>
                </c:pt>
                <c:pt idx="1107">
                  <c:v>0.22140000000000001</c:v>
                </c:pt>
                <c:pt idx="1108">
                  <c:v>0.22159999999999999</c:v>
                </c:pt>
                <c:pt idx="1109">
                  <c:v>0.2218</c:v>
                </c:pt>
                <c:pt idx="1110">
                  <c:v>0.222</c:v>
                </c:pt>
                <c:pt idx="1111">
                  <c:v>0.22220000000000001</c:v>
                </c:pt>
                <c:pt idx="1112">
                  <c:v>0.22239999999999999</c:v>
                </c:pt>
                <c:pt idx="1113">
                  <c:v>0.22259999999999999</c:v>
                </c:pt>
                <c:pt idx="1114">
                  <c:v>0.2228</c:v>
                </c:pt>
                <c:pt idx="1115">
                  <c:v>0.223</c:v>
                </c:pt>
                <c:pt idx="1116">
                  <c:v>0.22320000000000001</c:v>
                </c:pt>
                <c:pt idx="1117">
                  <c:v>0.22339999999999999</c:v>
                </c:pt>
                <c:pt idx="1118">
                  <c:v>0.22359999999999999</c:v>
                </c:pt>
                <c:pt idx="1119">
                  <c:v>0.2238</c:v>
                </c:pt>
                <c:pt idx="1120">
                  <c:v>0.224</c:v>
                </c:pt>
                <c:pt idx="1121">
                  <c:v>0.22420000000000001</c:v>
                </c:pt>
                <c:pt idx="1122">
                  <c:v>0.22439999999999999</c:v>
                </c:pt>
                <c:pt idx="1123">
                  <c:v>0.22459999999999999</c:v>
                </c:pt>
                <c:pt idx="1124">
                  <c:v>0.2248</c:v>
                </c:pt>
                <c:pt idx="1125">
                  <c:v>0.22500000000000001</c:v>
                </c:pt>
                <c:pt idx="1126">
                  <c:v>0.22520000000000001</c:v>
                </c:pt>
                <c:pt idx="1127">
                  <c:v>0.22539999999999999</c:v>
                </c:pt>
                <c:pt idx="1128">
                  <c:v>0.22559999999999999</c:v>
                </c:pt>
                <c:pt idx="1129">
                  <c:v>0.2258</c:v>
                </c:pt>
                <c:pt idx="1130">
                  <c:v>0.22600000000000001</c:v>
                </c:pt>
                <c:pt idx="1131">
                  <c:v>0.22620000000000001</c:v>
                </c:pt>
                <c:pt idx="1132">
                  <c:v>0.22639999999999999</c:v>
                </c:pt>
                <c:pt idx="1133">
                  <c:v>0.2266</c:v>
                </c:pt>
                <c:pt idx="1134">
                  <c:v>0.2268</c:v>
                </c:pt>
                <c:pt idx="1135">
                  <c:v>0.22700000000000001</c:v>
                </c:pt>
                <c:pt idx="1136">
                  <c:v>0.22720000000000001</c:v>
                </c:pt>
                <c:pt idx="1137">
                  <c:v>0.22739999999999999</c:v>
                </c:pt>
                <c:pt idx="1138">
                  <c:v>0.2276</c:v>
                </c:pt>
                <c:pt idx="1139">
                  <c:v>0.2278</c:v>
                </c:pt>
                <c:pt idx="1140">
                  <c:v>0.22800000000000001</c:v>
                </c:pt>
                <c:pt idx="1141">
                  <c:v>0.22819999999999999</c:v>
                </c:pt>
                <c:pt idx="1142">
                  <c:v>0.22839999999999999</c:v>
                </c:pt>
                <c:pt idx="1143">
                  <c:v>0.2286</c:v>
                </c:pt>
                <c:pt idx="1144">
                  <c:v>0.2288</c:v>
                </c:pt>
                <c:pt idx="1145">
                  <c:v>0.22900000000000001</c:v>
                </c:pt>
                <c:pt idx="1146">
                  <c:v>0.22919999999999999</c:v>
                </c:pt>
                <c:pt idx="1147">
                  <c:v>0.22939999999999999</c:v>
                </c:pt>
                <c:pt idx="1148">
                  <c:v>0.2296</c:v>
                </c:pt>
                <c:pt idx="1149">
                  <c:v>0.2298</c:v>
                </c:pt>
                <c:pt idx="1150">
                  <c:v>0.23</c:v>
                </c:pt>
                <c:pt idx="1151">
                  <c:v>0.23019999999999999</c:v>
                </c:pt>
                <c:pt idx="1152">
                  <c:v>0.23039999999999999</c:v>
                </c:pt>
                <c:pt idx="1153">
                  <c:v>0.2306</c:v>
                </c:pt>
                <c:pt idx="1154">
                  <c:v>0.23080000000000001</c:v>
                </c:pt>
                <c:pt idx="1155">
                  <c:v>0.23100000000000001</c:v>
                </c:pt>
                <c:pt idx="1156">
                  <c:v>0.23119999999999999</c:v>
                </c:pt>
                <c:pt idx="1157">
                  <c:v>0.23139999999999999</c:v>
                </c:pt>
                <c:pt idx="1158">
                  <c:v>0.2316</c:v>
                </c:pt>
                <c:pt idx="1159">
                  <c:v>0.23180000000000001</c:v>
                </c:pt>
                <c:pt idx="1160">
                  <c:v>0.23200000000000001</c:v>
                </c:pt>
                <c:pt idx="1161">
                  <c:v>0.23219999999999999</c:v>
                </c:pt>
                <c:pt idx="1162">
                  <c:v>0.2324</c:v>
                </c:pt>
                <c:pt idx="1163">
                  <c:v>0.2326</c:v>
                </c:pt>
                <c:pt idx="1164">
                  <c:v>0.23280000000000001</c:v>
                </c:pt>
                <c:pt idx="1165">
                  <c:v>0.23300000000000001</c:v>
                </c:pt>
                <c:pt idx="1166">
                  <c:v>0.23319999999999999</c:v>
                </c:pt>
                <c:pt idx="1167">
                  <c:v>0.2334</c:v>
                </c:pt>
                <c:pt idx="1168">
                  <c:v>0.2336</c:v>
                </c:pt>
                <c:pt idx="1169">
                  <c:v>0.23380000000000001</c:v>
                </c:pt>
                <c:pt idx="1170">
                  <c:v>0.23400000000000001</c:v>
                </c:pt>
                <c:pt idx="1171">
                  <c:v>0.23419999999999999</c:v>
                </c:pt>
                <c:pt idx="1172">
                  <c:v>0.2344</c:v>
                </c:pt>
                <c:pt idx="1173">
                  <c:v>0.2346</c:v>
                </c:pt>
                <c:pt idx="1174">
                  <c:v>0.23480000000000001</c:v>
                </c:pt>
                <c:pt idx="1175">
                  <c:v>0.23499999999999999</c:v>
                </c:pt>
                <c:pt idx="1176">
                  <c:v>0.23519999999999999</c:v>
                </c:pt>
                <c:pt idx="1177">
                  <c:v>0.2354</c:v>
                </c:pt>
                <c:pt idx="1178">
                  <c:v>0.2356</c:v>
                </c:pt>
                <c:pt idx="1179">
                  <c:v>0.23580000000000001</c:v>
                </c:pt>
                <c:pt idx="1180">
                  <c:v>0.23599999999999999</c:v>
                </c:pt>
                <c:pt idx="1181">
                  <c:v>0.23619999999999999</c:v>
                </c:pt>
                <c:pt idx="1182">
                  <c:v>0.2364</c:v>
                </c:pt>
                <c:pt idx="1183">
                  <c:v>0.2366</c:v>
                </c:pt>
                <c:pt idx="1184">
                  <c:v>0.23680000000000001</c:v>
                </c:pt>
                <c:pt idx="1185">
                  <c:v>0.23699999999999999</c:v>
                </c:pt>
                <c:pt idx="1186">
                  <c:v>0.23719999999999999</c:v>
                </c:pt>
                <c:pt idx="1187">
                  <c:v>0.2374</c:v>
                </c:pt>
                <c:pt idx="1188">
                  <c:v>0.23760000000000001</c:v>
                </c:pt>
                <c:pt idx="1189">
                  <c:v>0.23780000000000001</c:v>
                </c:pt>
                <c:pt idx="1190">
                  <c:v>0.23799999999999999</c:v>
                </c:pt>
                <c:pt idx="1191">
                  <c:v>0.2382</c:v>
                </c:pt>
                <c:pt idx="1192">
                  <c:v>0.2384</c:v>
                </c:pt>
                <c:pt idx="1193">
                  <c:v>0.23860000000000001</c:v>
                </c:pt>
                <c:pt idx="1194">
                  <c:v>0.23880000000000001</c:v>
                </c:pt>
                <c:pt idx="1195">
                  <c:v>0.23899999999999999</c:v>
                </c:pt>
                <c:pt idx="1196">
                  <c:v>0.2392</c:v>
                </c:pt>
                <c:pt idx="1197">
                  <c:v>0.2394</c:v>
                </c:pt>
                <c:pt idx="1198">
                  <c:v>0.23960000000000001</c:v>
                </c:pt>
                <c:pt idx="1199">
                  <c:v>0.23980000000000001</c:v>
                </c:pt>
                <c:pt idx="1200">
                  <c:v>0.24</c:v>
                </c:pt>
                <c:pt idx="1201">
                  <c:v>0.2402</c:v>
                </c:pt>
                <c:pt idx="1202">
                  <c:v>0.2404</c:v>
                </c:pt>
                <c:pt idx="1203">
                  <c:v>0.24060000000000001</c:v>
                </c:pt>
                <c:pt idx="1204">
                  <c:v>0.24079999999999999</c:v>
                </c:pt>
                <c:pt idx="1205">
                  <c:v>0.24099999999999999</c:v>
                </c:pt>
                <c:pt idx="1206">
                  <c:v>0.2412</c:v>
                </c:pt>
                <c:pt idx="1207">
                  <c:v>0.2414</c:v>
                </c:pt>
                <c:pt idx="1208">
                  <c:v>0.24160000000000001</c:v>
                </c:pt>
                <c:pt idx="1209">
                  <c:v>0.24179999999999999</c:v>
                </c:pt>
                <c:pt idx="1210">
                  <c:v>0.24199999999999999</c:v>
                </c:pt>
                <c:pt idx="1211">
                  <c:v>0.2422</c:v>
                </c:pt>
                <c:pt idx="1212">
                  <c:v>0.2424</c:v>
                </c:pt>
                <c:pt idx="1213">
                  <c:v>0.24260000000000001</c:v>
                </c:pt>
                <c:pt idx="1214">
                  <c:v>0.24279999999999999</c:v>
                </c:pt>
                <c:pt idx="1215">
                  <c:v>0.24299999999999999</c:v>
                </c:pt>
                <c:pt idx="1216">
                  <c:v>0.2432</c:v>
                </c:pt>
                <c:pt idx="1217">
                  <c:v>0.24340000000000001</c:v>
                </c:pt>
                <c:pt idx="1218">
                  <c:v>0.24360000000000001</c:v>
                </c:pt>
                <c:pt idx="1219">
                  <c:v>0.24379999999999999</c:v>
                </c:pt>
                <c:pt idx="1220">
                  <c:v>0.24399999999999999</c:v>
                </c:pt>
                <c:pt idx="1221">
                  <c:v>0.2442</c:v>
                </c:pt>
                <c:pt idx="1222">
                  <c:v>0.24440000000000001</c:v>
                </c:pt>
                <c:pt idx="1223">
                  <c:v>0.24460000000000001</c:v>
                </c:pt>
                <c:pt idx="1224">
                  <c:v>0.24479999999999999</c:v>
                </c:pt>
                <c:pt idx="1225">
                  <c:v>0.245</c:v>
                </c:pt>
                <c:pt idx="1226">
                  <c:v>0.2452</c:v>
                </c:pt>
                <c:pt idx="1227">
                  <c:v>0.24540000000000001</c:v>
                </c:pt>
                <c:pt idx="1228">
                  <c:v>0.24560000000000001</c:v>
                </c:pt>
                <c:pt idx="1229">
                  <c:v>0.24579999999999999</c:v>
                </c:pt>
                <c:pt idx="1230">
                  <c:v>0.246</c:v>
                </c:pt>
                <c:pt idx="1231">
                  <c:v>0.2462</c:v>
                </c:pt>
                <c:pt idx="1232">
                  <c:v>0.24640000000000001</c:v>
                </c:pt>
                <c:pt idx="1233">
                  <c:v>0.24660000000000001</c:v>
                </c:pt>
                <c:pt idx="1234">
                  <c:v>0.24679999999999999</c:v>
                </c:pt>
                <c:pt idx="1235">
                  <c:v>0.247</c:v>
                </c:pt>
                <c:pt idx="1236">
                  <c:v>0.2472</c:v>
                </c:pt>
                <c:pt idx="1237">
                  <c:v>0.24740000000000001</c:v>
                </c:pt>
                <c:pt idx="1238">
                  <c:v>0.24759999999999999</c:v>
                </c:pt>
                <c:pt idx="1239">
                  <c:v>0.24779999999999999</c:v>
                </c:pt>
                <c:pt idx="1240">
                  <c:v>0.248</c:v>
                </c:pt>
                <c:pt idx="1241">
                  <c:v>0.2482</c:v>
                </c:pt>
                <c:pt idx="1242">
                  <c:v>0.24840000000000001</c:v>
                </c:pt>
                <c:pt idx="1243">
                  <c:v>0.24859999999999999</c:v>
                </c:pt>
                <c:pt idx="1244">
                  <c:v>0.24879999999999999</c:v>
                </c:pt>
                <c:pt idx="1245">
                  <c:v>0.249</c:v>
                </c:pt>
                <c:pt idx="1246">
                  <c:v>0.2492</c:v>
                </c:pt>
                <c:pt idx="1247">
                  <c:v>0.24940000000000001</c:v>
                </c:pt>
                <c:pt idx="1248">
                  <c:v>0.24959999999999999</c:v>
                </c:pt>
                <c:pt idx="1249">
                  <c:v>0.24979999999999999</c:v>
                </c:pt>
                <c:pt idx="1250">
                  <c:v>0.25</c:v>
                </c:pt>
                <c:pt idx="1251">
                  <c:v>0.25019999999999998</c:v>
                </c:pt>
                <c:pt idx="1252">
                  <c:v>0.25040000000000001</c:v>
                </c:pt>
                <c:pt idx="1253">
                  <c:v>0.25059999999999999</c:v>
                </c:pt>
                <c:pt idx="1254">
                  <c:v>0.25080000000000002</c:v>
                </c:pt>
                <c:pt idx="1255">
                  <c:v>0.251</c:v>
                </c:pt>
                <c:pt idx="1256">
                  <c:v>0.25119999999999998</c:v>
                </c:pt>
                <c:pt idx="1257">
                  <c:v>0.25140000000000001</c:v>
                </c:pt>
                <c:pt idx="1258">
                  <c:v>0.25159999999999999</c:v>
                </c:pt>
                <c:pt idx="1259">
                  <c:v>0.25180000000000002</c:v>
                </c:pt>
                <c:pt idx="1260">
                  <c:v>0.252</c:v>
                </c:pt>
                <c:pt idx="1261">
                  <c:v>0.25219999999999998</c:v>
                </c:pt>
                <c:pt idx="1262">
                  <c:v>0.25240000000000001</c:v>
                </c:pt>
                <c:pt idx="1263">
                  <c:v>0.25259999999999999</c:v>
                </c:pt>
                <c:pt idx="1264">
                  <c:v>0.25280000000000002</c:v>
                </c:pt>
                <c:pt idx="1265">
                  <c:v>0.253</c:v>
                </c:pt>
                <c:pt idx="1266">
                  <c:v>0.25319999999999998</c:v>
                </c:pt>
                <c:pt idx="1267">
                  <c:v>0.25340000000000001</c:v>
                </c:pt>
                <c:pt idx="1268">
                  <c:v>0.25359999999999999</c:v>
                </c:pt>
                <c:pt idx="1269">
                  <c:v>0.25380000000000003</c:v>
                </c:pt>
                <c:pt idx="1270">
                  <c:v>0.254</c:v>
                </c:pt>
                <c:pt idx="1271">
                  <c:v>0.25419999999999998</c:v>
                </c:pt>
                <c:pt idx="1272">
                  <c:v>0.25440000000000002</c:v>
                </c:pt>
                <c:pt idx="1273">
                  <c:v>0.25459999999999999</c:v>
                </c:pt>
                <c:pt idx="1274">
                  <c:v>0.25480000000000003</c:v>
                </c:pt>
                <c:pt idx="1275">
                  <c:v>0.255</c:v>
                </c:pt>
                <c:pt idx="1276">
                  <c:v>0.25519999999999998</c:v>
                </c:pt>
                <c:pt idx="1277">
                  <c:v>0.25540000000000002</c:v>
                </c:pt>
                <c:pt idx="1278">
                  <c:v>0.25559999999999999</c:v>
                </c:pt>
                <c:pt idx="1279">
                  <c:v>0.25580000000000003</c:v>
                </c:pt>
                <c:pt idx="1280">
                  <c:v>0.25600000000000001</c:v>
                </c:pt>
                <c:pt idx="1281">
                  <c:v>0.25619999999999998</c:v>
                </c:pt>
                <c:pt idx="1282">
                  <c:v>0.25640000000000002</c:v>
                </c:pt>
                <c:pt idx="1283">
                  <c:v>0.25659999999999999</c:v>
                </c:pt>
                <c:pt idx="1284">
                  <c:v>0.25679999999999997</c:v>
                </c:pt>
                <c:pt idx="1285">
                  <c:v>0.25700000000000001</c:v>
                </c:pt>
                <c:pt idx="1286">
                  <c:v>0.25719999999999998</c:v>
                </c:pt>
                <c:pt idx="1287">
                  <c:v>0.25740000000000002</c:v>
                </c:pt>
                <c:pt idx="1288">
                  <c:v>0.2576</c:v>
                </c:pt>
                <c:pt idx="1289">
                  <c:v>0.25779999999999997</c:v>
                </c:pt>
                <c:pt idx="1290">
                  <c:v>0.25800000000000001</c:v>
                </c:pt>
                <c:pt idx="1291">
                  <c:v>0.25819999999999999</c:v>
                </c:pt>
                <c:pt idx="1292">
                  <c:v>0.25840000000000002</c:v>
                </c:pt>
                <c:pt idx="1293">
                  <c:v>0.2586</c:v>
                </c:pt>
                <c:pt idx="1294">
                  <c:v>0.25879999999999997</c:v>
                </c:pt>
                <c:pt idx="1295">
                  <c:v>0.25900000000000001</c:v>
                </c:pt>
                <c:pt idx="1296">
                  <c:v>0.25919999999999999</c:v>
                </c:pt>
                <c:pt idx="1297">
                  <c:v>0.25940000000000002</c:v>
                </c:pt>
                <c:pt idx="1298">
                  <c:v>0.2596</c:v>
                </c:pt>
                <c:pt idx="1299">
                  <c:v>0.25979999999999998</c:v>
                </c:pt>
                <c:pt idx="1300">
                  <c:v>0.26</c:v>
                </c:pt>
                <c:pt idx="1301">
                  <c:v>0.26019999999999999</c:v>
                </c:pt>
                <c:pt idx="1302">
                  <c:v>0.26040000000000002</c:v>
                </c:pt>
                <c:pt idx="1303">
                  <c:v>0.2606</c:v>
                </c:pt>
                <c:pt idx="1304">
                  <c:v>0.26079999999999998</c:v>
                </c:pt>
                <c:pt idx="1305">
                  <c:v>0.26100000000000001</c:v>
                </c:pt>
                <c:pt idx="1306">
                  <c:v>0.26119999999999999</c:v>
                </c:pt>
                <c:pt idx="1307">
                  <c:v>0.26140000000000002</c:v>
                </c:pt>
                <c:pt idx="1308">
                  <c:v>0.2616</c:v>
                </c:pt>
                <c:pt idx="1309">
                  <c:v>0.26179999999999998</c:v>
                </c:pt>
                <c:pt idx="1310">
                  <c:v>0.26200000000000001</c:v>
                </c:pt>
                <c:pt idx="1311">
                  <c:v>0.26219999999999999</c:v>
                </c:pt>
                <c:pt idx="1312">
                  <c:v>0.26240000000000002</c:v>
                </c:pt>
                <c:pt idx="1313">
                  <c:v>0.2626</c:v>
                </c:pt>
                <c:pt idx="1314">
                  <c:v>0.26279999999999998</c:v>
                </c:pt>
                <c:pt idx="1315">
                  <c:v>0.26300000000000001</c:v>
                </c:pt>
                <c:pt idx="1316">
                  <c:v>0.26319999999999999</c:v>
                </c:pt>
                <c:pt idx="1317">
                  <c:v>0.26340000000000002</c:v>
                </c:pt>
                <c:pt idx="1318">
                  <c:v>0.2636</c:v>
                </c:pt>
                <c:pt idx="1319">
                  <c:v>0.26379999999999998</c:v>
                </c:pt>
                <c:pt idx="1320">
                  <c:v>0.26400000000000001</c:v>
                </c:pt>
                <c:pt idx="1321">
                  <c:v>0.26419999999999999</c:v>
                </c:pt>
                <c:pt idx="1322">
                  <c:v>0.26440000000000002</c:v>
                </c:pt>
                <c:pt idx="1323">
                  <c:v>0.2646</c:v>
                </c:pt>
                <c:pt idx="1324">
                  <c:v>0.26479999999999998</c:v>
                </c:pt>
                <c:pt idx="1325">
                  <c:v>0.26500000000000001</c:v>
                </c:pt>
                <c:pt idx="1326">
                  <c:v>0.26519999999999999</c:v>
                </c:pt>
                <c:pt idx="1327">
                  <c:v>0.26540000000000002</c:v>
                </c:pt>
                <c:pt idx="1328">
                  <c:v>0.2656</c:v>
                </c:pt>
                <c:pt idx="1329">
                  <c:v>0.26579999999999998</c:v>
                </c:pt>
                <c:pt idx="1330">
                  <c:v>0.26600000000000001</c:v>
                </c:pt>
                <c:pt idx="1331">
                  <c:v>0.26619999999999999</c:v>
                </c:pt>
                <c:pt idx="1332">
                  <c:v>0.26640000000000003</c:v>
                </c:pt>
                <c:pt idx="1333">
                  <c:v>0.2666</c:v>
                </c:pt>
                <c:pt idx="1334">
                  <c:v>0.26679999999999998</c:v>
                </c:pt>
                <c:pt idx="1335">
                  <c:v>0.26700000000000002</c:v>
                </c:pt>
                <c:pt idx="1336">
                  <c:v>0.26719999999999999</c:v>
                </c:pt>
                <c:pt idx="1337">
                  <c:v>0.26740000000000003</c:v>
                </c:pt>
                <c:pt idx="1338">
                  <c:v>0.2676</c:v>
                </c:pt>
                <c:pt idx="1339">
                  <c:v>0.26779999999999998</c:v>
                </c:pt>
                <c:pt idx="1340">
                  <c:v>0.26800000000000002</c:v>
                </c:pt>
                <c:pt idx="1341">
                  <c:v>0.26819999999999999</c:v>
                </c:pt>
                <c:pt idx="1342">
                  <c:v>0.26840000000000003</c:v>
                </c:pt>
                <c:pt idx="1343">
                  <c:v>0.26860000000000001</c:v>
                </c:pt>
                <c:pt idx="1344">
                  <c:v>0.26879999999999998</c:v>
                </c:pt>
                <c:pt idx="1345">
                  <c:v>0.26900000000000002</c:v>
                </c:pt>
                <c:pt idx="1346">
                  <c:v>0.26919999999999999</c:v>
                </c:pt>
                <c:pt idx="1347">
                  <c:v>0.26939999999999997</c:v>
                </c:pt>
                <c:pt idx="1348">
                  <c:v>0.26960000000000001</c:v>
                </c:pt>
                <c:pt idx="1349">
                  <c:v>0.26979999999999998</c:v>
                </c:pt>
                <c:pt idx="1350">
                  <c:v>0.27</c:v>
                </c:pt>
                <c:pt idx="1351">
                  <c:v>0.2702</c:v>
                </c:pt>
                <c:pt idx="1352">
                  <c:v>0.27039999999999997</c:v>
                </c:pt>
                <c:pt idx="1353">
                  <c:v>0.27060000000000001</c:v>
                </c:pt>
                <c:pt idx="1354">
                  <c:v>0.27079999999999999</c:v>
                </c:pt>
                <c:pt idx="1355">
                  <c:v>0.27100000000000002</c:v>
                </c:pt>
                <c:pt idx="1356">
                  <c:v>0.2712</c:v>
                </c:pt>
                <c:pt idx="1357">
                  <c:v>0.27139999999999997</c:v>
                </c:pt>
                <c:pt idx="1358">
                  <c:v>0.27160000000000001</c:v>
                </c:pt>
                <c:pt idx="1359">
                  <c:v>0.27179999999999999</c:v>
                </c:pt>
                <c:pt idx="1360">
                  <c:v>0.27200000000000002</c:v>
                </c:pt>
                <c:pt idx="1361">
                  <c:v>0.2722</c:v>
                </c:pt>
                <c:pt idx="1362">
                  <c:v>0.27239999999999998</c:v>
                </c:pt>
                <c:pt idx="1363">
                  <c:v>0.27260000000000001</c:v>
                </c:pt>
                <c:pt idx="1364">
                  <c:v>0.27279999999999999</c:v>
                </c:pt>
                <c:pt idx="1365">
                  <c:v>0.27300000000000002</c:v>
                </c:pt>
                <c:pt idx="1366">
                  <c:v>0.2732</c:v>
                </c:pt>
                <c:pt idx="1367">
                  <c:v>0.27339999999999998</c:v>
                </c:pt>
                <c:pt idx="1368">
                  <c:v>0.27360000000000001</c:v>
                </c:pt>
                <c:pt idx="1369">
                  <c:v>0.27379999999999999</c:v>
                </c:pt>
                <c:pt idx="1370">
                  <c:v>0.27400000000000002</c:v>
                </c:pt>
                <c:pt idx="1371">
                  <c:v>0.2742</c:v>
                </c:pt>
                <c:pt idx="1372">
                  <c:v>0.27439999999999998</c:v>
                </c:pt>
                <c:pt idx="1373">
                  <c:v>0.27460000000000001</c:v>
                </c:pt>
                <c:pt idx="1374">
                  <c:v>0.27479999999999999</c:v>
                </c:pt>
                <c:pt idx="1375">
                  <c:v>0.27500000000000002</c:v>
                </c:pt>
                <c:pt idx="1376">
                  <c:v>0.2752</c:v>
                </c:pt>
                <c:pt idx="1377">
                  <c:v>0.27539999999999998</c:v>
                </c:pt>
                <c:pt idx="1378">
                  <c:v>0.27560000000000001</c:v>
                </c:pt>
                <c:pt idx="1379">
                  <c:v>0.27579999999999999</c:v>
                </c:pt>
                <c:pt idx="1380">
                  <c:v>0.27600000000000002</c:v>
                </c:pt>
                <c:pt idx="1381">
                  <c:v>0.2762</c:v>
                </c:pt>
                <c:pt idx="1382">
                  <c:v>0.27639999999999998</c:v>
                </c:pt>
                <c:pt idx="1383">
                  <c:v>0.27660000000000001</c:v>
                </c:pt>
                <c:pt idx="1384">
                  <c:v>0.27679999999999999</c:v>
                </c:pt>
                <c:pt idx="1385">
                  <c:v>0.27700000000000002</c:v>
                </c:pt>
                <c:pt idx="1386">
                  <c:v>0.2772</c:v>
                </c:pt>
                <c:pt idx="1387">
                  <c:v>0.27739999999999998</c:v>
                </c:pt>
                <c:pt idx="1388">
                  <c:v>0.27760000000000001</c:v>
                </c:pt>
                <c:pt idx="1389">
                  <c:v>0.27779999999999999</c:v>
                </c:pt>
                <c:pt idx="1390">
                  <c:v>0.27800000000000002</c:v>
                </c:pt>
                <c:pt idx="1391">
                  <c:v>0.2782</c:v>
                </c:pt>
                <c:pt idx="1392">
                  <c:v>0.27839999999999998</c:v>
                </c:pt>
                <c:pt idx="1393">
                  <c:v>0.27860000000000001</c:v>
                </c:pt>
                <c:pt idx="1394">
                  <c:v>0.27879999999999999</c:v>
                </c:pt>
                <c:pt idx="1395">
                  <c:v>0.27900000000000003</c:v>
                </c:pt>
                <c:pt idx="1396">
                  <c:v>0.2792</c:v>
                </c:pt>
                <c:pt idx="1397">
                  <c:v>0.27939999999999998</c:v>
                </c:pt>
                <c:pt idx="1398">
                  <c:v>0.27960000000000002</c:v>
                </c:pt>
                <c:pt idx="1399">
                  <c:v>0.27979999999999999</c:v>
                </c:pt>
                <c:pt idx="1400">
                  <c:v>0.28000000000000003</c:v>
                </c:pt>
                <c:pt idx="1401">
                  <c:v>0.2802</c:v>
                </c:pt>
                <c:pt idx="1402">
                  <c:v>0.28039999999999998</c:v>
                </c:pt>
                <c:pt idx="1403">
                  <c:v>0.28060000000000002</c:v>
                </c:pt>
                <c:pt idx="1404">
                  <c:v>0.28079999999999999</c:v>
                </c:pt>
                <c:pt idx="1405">
                  <c:v>0.28100000000000003</c:v>
                </c:pt>
                <c:pt idx="1406">
                  <c:v>0.28120000000000001</c:v>
                </c:pt>
                <c:pt idx="1407">
                  <c:v>0.28139999999999998</c:v>
                </c:pt>
                <c:pt idx="1408">
                  <c:v>0.28160000000000002</c:v>
                </c:pt>
                <c:pt idx="1409">
                  <c:v>0.28179999999999999</c:v>
                </c:pt>
                <c:pt idx="1410">
                  <c:v>0.28199999999999997</c:v>
                </c:pt>
                <c:pt idx="1411">
                  <c:v>0.28220000000000001</c:v>
                </c:pt>
                <c:pt idx="1412">
                  <c:v>0.28239999999999998</c:v>
                </c:pt>
                <c:pt idx="1413">
                  <c:v>0.28260000000000002</c:v>
                </c:pt>
                <c:pt idx="1414">
                  <c:v>0.2828</c:v>
                </c:pt>
                <c:pt idx="1415">
                  <c:v>0.28299999999999997</c:v>
                </c:pt>
                <c:pt idx="1416">
                  <c:v>0.28320000000000001</c:v>
                </c:pt>
                <c:pt idx="1417">
                  <c:v>0.28339999999999999</c:v>
                </c:pt>
                <c:pt idx="1418">
                  <c:v>0.28360000000000002</c:v>
                </c:pt>
                <c:pt idx="1419">
                  <c:v>0.2838</c:v>
                </c:pt>
                <c:pt idx="1420">
                  <c:v>0.28399999999999997</c:v>
                </c:pt>
                <c:pt idx="1421">
                  <c:v>0.28420000000000001</c:v>
                </c:pt>
                <c:pt idx="1422">
                  <c:v>0.28439999999999999</c:v>
                </c:pt>
                <c:pt idx="1423">
                  <c:v>0.28460000000000002</c:v>
                </c:pt>
                <c:pt idx="1424">
                  <c:v>0.2848</c:v>
                </c:pt>
                <c:pt idx="1425">
                  <c:v>0.28499999999999998</c:v>
                </c:pt>
                <c:pt idx="1426">
                  <c:v>0.28520000000000001</c:v>
                </c:pt>
                <c:pt idx="1427">
                  <c:v>0.28539999999999999</c:v>
                </c:pt>
                <c:pt idx="1428">
                  <c:v>0.28560000000000002</c:v>
                </c:pt>
                <c:pt idx="1429">
                  <c:v>0.2858</c:v>
                </c:pt>
                <c:pt idx="1430">
                  <c:v>0.28599999999999998</c:v>
                </c:pt>
                <c:pt idx="1431">
                  <c:v>0.28620000000000001</c:v>
                </c:pt>
                <c:pt idx="1432">
                  <c:v>0.28639999999999999</c:v>
                </c:pt>
                <c:pt idx="1433">
                  <c:v>0.28660000000000002</c:v>
                </c:pt>
                <c:pt idx="1434">
                  <c:v>0.2868</c:v>
                </c:pt>
                <c:pt idx="1435">
                  <c:v>0.28699999999999998</c:v>
                </c:pt>
                <c:pt idx="1436">
                  <c:v>0.28720000000000001</c:v>
                </c:pt>
                <c:pt idx="1437">
                  <c:v>0.28739999999999999</c:v>
                </c:pt>
                <c:pt idx="1438">
                  <c:v>0.28760000000000002</c:v>
                </c:pt>
                <c:pt idx="1439">
                  <c:v>0.2878</c:v>
                </c:pt>
                <c:pt idx="1440">
                  <c:v>0.28799999999999998</c:v>
                </c:pt>
                <c:pt idx="1441">
                  <c:v>0.28820000000000001</c:v>
                </c:pt>
                <c:pt idx="1442">
                  <c:v>0.28839999999999999</c:v>
                </c:pt>
                <c:pt idx="1443">
                  <c:v>0.28860000000000002</c:v>
                </c:pt>
                <c:pt idx="1444">
                  <c:v>0.2888</c:v>
                </c:pt>
                <c:pt idx="1445">
                  <c:v>0.28899999999999998</c:v>
                </c:pt>
                <c:pt idx="1446">
                  <c:v>0.28920000000000001</c:v>
                </c:pt>
                <c:pt idx="1447">
                  <c:v>0.28939999999999999</c:v>
                </c:pt>
                <c:pt idx="1448">
                  <c:v>0.28960000000000002</c:v>
                </c:pt>
                <c:pt idx="1449">
                  <c:v>0.2898</c:v>
                </c:pt>
                <c:pt idx="1450">
                  <c:v>0.28999999999999998</c:v>
                </c:pt>
                <c:pt idx="1451">
                  <c:v>0.29020000000000001</c:v>
                </c:pt>
                <c:pt idx="1452">
                  <c:v>0.29039999999999999</c:v>
                </c:pt>
                <c:pt idx="1453">
                  <c:v>0.29060000000000002</c:v>
                </c:pt>
                <c:pt idx="1454">
                  <c:v>0.2908</c:v>
                </c:pt>
                <c:pt idx="1455">
                  <c:v>0.29099999999999998</c:v>
                </c:pt>
                <c:pt idx="1456">
                  <c:v>0.29120000000000001</c:v>
                </c:pt>
                <c:pt idx="1457">
                  <c:v>0.29139999999999999</c:v>
                </c:pt>
                <c:pt idx="1458">
                  <c:v>0.29160000000000003</c:v>
                </c:pt>
                <c:pt idx="1459">
                  <c:v>0.2918</c:v>
                </c:pt>
                <c:pt idx="1460">
                  <c:v>0.29199999999999998</c:v>
                </c:pt>
                <c:pt idx="1461">
                  <c:v>0.29220000000000002</c:v>
                </c:pt>
                <c:pt idx="1462">
                  <c:v>0.29239999999999999</c:v>
                </c:pt>
                <c:pt idx="1463">
                  <c:v>0.29260000000000003</c:v>
                </c:pt>
                <c:pt idx="1464">
                  <c:v>0.2928</c:v>
                </c:pt>
                <c:pt idx="1465">
                  <c:v>0.29299999999999998</c:v>
                </c:pt>
                <c:pt idx="1466">
                  <c:v>0.29320000000000002</c:v>
                </c:pt>
                <c:pt idx="1467">
                  <c:v>0.29339999999999999</c:v>
                </c:pt>
                <c:pt idx="1468">
                  <c:v>0.29360000000000003</c:v>
                </c:pt>
                <c:pt idx="1469">
                  <c:v>0.29380000000000001</c:v>
                </c:pt>
                <c:pt idx="1470">
                  <c:v>0.29399999999999998</c:v>
                </c:pt>
                <c:pt idx="1471">
                  <c:v>0.29420000000000002</c:v>
                </c:pt>
                <c:pt idx="1472">
                  <c:v>0.2944</c:v>
                </c:pt>
                <c:pt idx="1473">
                  <c:v>0.29459999999999997</c:v>
                </c:pt>
                <c:pt idx="1474">
                  <c:v>0.29480000000000001</c:v>
                </c:pt>
                <c:pt idx="1475">
                  <c:v>0.29499999999999998</c:v>
                </c:pt>
                <c:pt idx="1476">
                  <c:v>0.29520000000000002</c:v>
                </c:pt>
                <c:pt idx="1477">
                  <c:v>0.2954</c:v>
                </c:pt>
                <c:pt idx="1478">
                  <c:v>0.29559999999999997</c:v>
                </c:pt>
                <c:pt idx="1479">
                  <c:v>0.29580000000000001</c:v>
                </c:pt>
                <c:pt idx="1480">
                  <c:v>0.29599999999999999</c:v>
                </c:pt>
                <c:pt idx="1481">
                  <c:v>0.29620000000000002</c:v>
                </c:pt>
                <c:pt idx="1482">
                  <c:v>0.2964</c:v>
                </c:pt>
                <c:pt idx="1483">
                  <c:v>0.29659999999999997</c:v>
                </c:pt>
                <c:pt idx="1484">
                  <c:v>0.29680000000000001</c:v>
                </c:pt>
                <c:pt idx="1485">
                  <c:v>0.29699999999999999</c:v>
                </c:pt>
                <c:pt idx="1486">
                  <c:v>0.29720000000000002</c:v>
                </c:pt>
                <c:pt idx="1487">
                  <c:v>0.2974</c:v>
                </c:pt>
                <c:pt idx="1488">
                  <c:v>0.29759999999999998</c:v>
                </c:pt>
                <c:pt idx="1489">
                  <c:v>0.29780000000000001</c:v>
                </c:pt>
                <c:pt idx="1490">
                  <c:v>0.29799999999999999</c:v>
                </c:pt>
                <c:pt idx="1491">
                  <c:v>0.29820000000000002</c:v>
                </c:pt>
                <c:pt idx="1492">
                  <c:v>0.2984</c:v>
                </c:pt>
                <c:pt idx="1493">
                  <c:v>0.29859999999999998</c:v>
                </c:pt>
                <c:pt idx="1494">
                  <c:v>0.29880000000000001</c:v>
                </c:pt>
                <c:pt idx="1495">
                  <c:v>0.29899999999999999</c:v>
                </c:pt>
                <c:pt idx="1496">
                  <c:v>0.29920000000000002</c:v>
                </c:pt>
                <c:pt idx="1497">
                  <c:v>0.2994</c:v>
                </c:pt>
                <c:pt idx="1498">
                  <c:v>0.29959999999999998</c:v>
                </c:pt>
                <c:pt idx="1499">
                  <c:v>0.29980000000000001</c:v>
                </c:pt>
                <c:pt idx="1500">
                  <c:v>0.3</c:v>
                </c:pt>
                <c:pt idx="1501">
                  <c:v>0.30020000000000002</c:v>
                </c:pt>
                <c:pt idx="1502">
                  <c:v>0.3004</c:v>
                </c:pt>
                <c:pt idx="1503">
                  <c:v>0.30059999999999998</c:v>
                </c:pt>
                <c:pt idx="1504">
                  <c:v>0.30080000000000001</c:v>
                </c:pt>
                <c:pt idx="1505">
                  <c:v>0.30099999999999999</c:v>
                </c:pt>
                <c:pt idx="1506">
                  <c:v>0.30120000000000002</c:v>
                </c:pt>
                <c:pt idx="1507">
                  <c:v>0.3014</c:v>
                </c:pt>
                <c:pt idx="1508">
                  <c:v>0.30159999999999998</c:v>
                </c:pt>
                <c:pt idx="1509">
                  <c:v>0.30180000000000001</c:v>
                </c:pt>
                <c:pt idx="1510">
                  <c:v>0.30199999999999999</c:v>
                </c:pt>
                <c:pt idx="1511">
                  <c:v>0.30220000000000002</c:v>
                </c:pt>
                <c:pt idx="1512">
                  <c:v>0.3024</c:v>
                </c:pt>
                <c:pt idx="1513">
                  <c:v>0.30259999999999998</c:v>
                </c:pt>
                <c:pt idx="1514">
                  <c:v>0.30280000000000001</c:v>
                </c:pt>
                <c:pt idx="1515">
                  <c:v>0.30299999999999999</c:v>
                </c:pt>
                <c:pt idx="1516">
                  <c:v>0.30320000000000003</c:v>
                </c:pt>
                <c:pt idx="1517">
                  <c:v>0.3034</c:v>
                </c:pt>
                <c:pt idx="1518">
                  <c:v>0.30359999999999998</c:v>
                </c:pt>
                <c:pt idx="1519">
                  <c:v>0.30380000000000001</c:v>
                </c:pt>
                <c:pt idx="1520">
                  <c:v>0.30399999999999999</c:v>
                </c:pt>
                <c:pt idx="1521">
                  <c:v>0.30420000000000003</c:v>
                </c:pt>
                <c:pt idx="1522">
                  <c:v>0.3044</c:v>
                </c:pt>
                <c:pt idx="1523">
                  <c:v>0.30459999999999998</c:v>
                </c:pt>
                <c:pt idx="1524">
                  <c:v>0.30480000000000002</c:v>
                </c:pt>
                <c:pt idx="1525">
                  <c:v>0.30499999999999999</c:v>
                </c:pt>
                <c:pt idx="1526">
                  <c:v>0.30520000000000003</c:v>
                </c:pt>
                <c:pt idx="1527">
                  <c:v>0.3054</c:v>
                </c:pt>
                <c:pt idx="1528">
                  <c:v>0.30559999999999998</c:v>
                </c:pt>
                <c:pt idx="1529">
                  <c:v>0.30580000000000002</c:v>
                </c:pt>
                <c:pt idx="1530">
                  <c:v>0.30599999999999999</c:v>
                </c:pt>
                <c:pt idx="1531">
                  <c:v>0.30620000000000003</c:v>
                </c:pt>
                <c:pt idx="1532">
                  <c:v>0.30640000000000001</c:v>
                </c:pt>
                <c:pt idx="1533">
                  <c:v>0.30659999999999998</c:v>
                </c:pt>
                <c:pt idx="1534">
                  <c:v>0.30680000000000002</c:v>
                </c:pt>
                <c:pt idx="1535">
                  <c:v>0.307</c:v>
                </c:pt>
                <c:pt idx="1536">
                  <c:v>0.30719999999999997</c:v>
                </c:pt>
                <c:pt idx="1537">
                  <c:v>0.30740000000000001</c:v>
                </c:pt>
                <c:pt idx="1538">
                  <c:v>0.30759999999999998</c:v>
                </c:pt>
                <c:pt idx="1539">
                  <c:v>0.30780000000000002</c:v>
                </c:pt>
                <c:pt idx="1540">
                  <c:v>0.308</c:v>
                </c:pt>
                <c:pt idx="1541">
                  <c:v>0.30819999999999997</c:v>
                </c:pt>
                <c:pt idx="1542">
                  <c:v>0.30840000000000001</c:v>
                </c:pt>
                <c:pt idx="1543">
                  <c:v>0.30859999999999999</c:v>
                </c:pt>
                <c:pt idx="1544">
                  <c:v>0.30880000000000002</c:v>
                </c:pt>
                <c:pt idx="1545">
                  <c:v>0.309</c:v>
                </c:pt>
                <c:pt idx="1546">
                  <c:v>0.30919999999999997</c:v>
                </c:pt>
                <c:pt idx="1547">
                  <c:v>0.30940000000000001</c:v>
                </c:pt>
                <c:pt idx="1548">
                  <c:v>0.30959999999999999</c:v>
                </c:pt>
                <c:pt idx="1549">
                  <c:v>0.30980000000000002</c:v>
                </c:pt>
                <c:pt idx="1550">
                  <c:v>0.31</c:v>
                </c:pt>
                <c:pt idx="1551">
                  <c:v>0.31019999999999998</c:v>
                </c:pt>
                <c:pt idx="1552">
                  <c:v>0.31040000000000001</c:v>
                </c:pt>
                <c:pt idx="1553">
                  <c:v>0.31059999999999999</c:v>
                </c:pt>
                <c:pt idx="1554">
                  <c:v>0.31080000000000002</c:v>
                </c:pt>
                <c:pt idx="1555">
                  <c:v>0.311</c:v>
                </c:pt>
                <c:pt idx="1556">
                  <c:v>0.31119999999999998</c:v>
                </c:pt>
                <c:pt idx="1557">
                  <c:v>0.31140000000000001</c:v>
                </c:pt>
                <c:pt idx="1558">
                  <c:v>0.31159999999999999</c:v>
                </c:pt>
                <c:pt idx="1559">
                  <c:v>0.31180000000000002</c:v>
                </c:pt>
                <c:pt idx="1560">
                  <c:v>0.312</c:v>
                </c:pt>
                <c:pt idx="1561">
                  <c:v>0.31219999999999998</c:v>
                </c:pt>
                <c:pt idx="1562">
                  <c:v>0.31240000000000001</c:v>
                </c:pt>
                <c:pt idx="1563">
                  <c:v>0.31259999999999999</c:v>
                </c:pt>
                <c:pt idx="1564">
                  <c:v>0.31280000000000002</c:v>
                </c:pt>
                <c:pt idx="1565">
                  <c:v>0.313</c:v>
                </c:pt>
                <c:pt idx="1566">
                  <c:v>0.31319999999999998</c:v>
                </c:pt>
                <c:pt idx="1567">
                  <c:v>0.31340000000000001</c:v>
                </c:pt>
                <c:pt idx="1568">
                  <c:v>0.31359999999999999</c:v>
                </c:pt>
                <c:pt idx="1569">
                  <c:v>0.31380000000000002</c:v>
                </c:pt>
                <c:pt idx="1570">
                  <c:v>0.314</c:v>
                </c:pt>
                <c:pt idx="1571">
                  <c:v>0.31419999999999998</c:v>
                </c:pt>
                <c:pt idx="1572">
                  <c:v>0.31440000000000001</c:v>
                </c:pt>
                <c:pt idx="1573">
                  <c:v>0.31459999999999999</c:v>
                </c:pt>
                <c:pt idx="1574">
                  <c:v>0.31480000000000002</c:v>
                </c:pt>
                <c:pt idx="1575">
                  <c:v>0.315</c:v>
                </c:pt>
                <c:pt idx="1576">
                  <c:v>0.31519999999999998</c:v>
                </c:pt>
                <c:pt idx="1577">
                  <c:v>0.31540000000000001</c:v>
                </c:pt>
                <c:pt idx="1578">
                  <c:v>0.31559999999999999</c:v>
                </c:pt>
                <c:pt idx="1579">
                  <c:v>0.31580000000000003</c:v>
                </c:pt>
                <c:pt idx="1580">
                  <c:v>0.316</c:v>
                </c:pt>
                <c:pt idx="1581">
                  <c:v>0.31619999999999998</c:v>
                </c:pt>
                <c:pt idx="1582">
                  <c:v>0.31640000000000001</c:v>
                </c:pt>
                <c:pt idx="1583">
                  <c:v>0.31659999999999999</c:v>
                </c:pt>
                <c:pt idx="1584">
                  <c:v>0.31680000000000003</c:v>
                </c:pt>
                <c:pt idx="1585">
                  <c:v>0.317</c:v>
                </c:pt>
                <c:pt idx="1586">
                  <c:v>0.31719999999999998</c:v>
                </c:pt>
                <c:pt idx="1587">
                  <c:v>0.31740000000000002</c:v>
                </c:pt>
                <c:pt idx="1588">
                  <c:v>0.31759999999999999</c:v>
                </c:pt>
                <c:pt idx="1589">
                  <c:v>0.31780000000000003</c:v>
                </c:pt>
                <c:pt idx="1590">
                  <c:v>0.318</c:v>
                </c:pt>
                <c:pt idx="1591">
                  <c:v>0.31819999999999998</c:v>
                </c:pt>
                <c:pt idx="1592">
                  <c:v>0.31840000000000002</c:v>
                </c:pt>
                <c:pt idx="1593">
                  <c:v>0.31859999999999999</c:v>
                </c:pt>
                <c:pt idx="1594">
                  <c:v>0.31879999999999997</c:v>
                </c:pt>
                <c:pt idx="1595">
                  <c:v>0.31900000000000001</c:v>
                </c:pt>
                <c:pt idx="1596">
                  <c:v>0.31919999999999998</c:v>
                </c:pt>
                <c:pt idx="1597">
                  <c:v>0.31940000000000002</c:v>
                </c:pt>
                <c:pt idx="1598">
                  <c:v>0.3196</c:v>
                </c:pt>
                <c:pt idx="1599">
                  <c:v>0.31979999999999997</c:v>
                </c:pt>
                <c:pt idx="1600">
                  <c:v>0.32</c:v>
                </c:pt>
                <c:pt idx="1601">
                  <c:v>0.32019999999999998</c:v>
                </c:pt>
                <c:pt idx="1602">
                  <c:v>0.32040000000000002</c:v>
                </c:pt>
                <c:pt idx="1603">
                  <c:v>0.3206</c:v>
                </c:pt>
                <c:pt idx="1604">
                  <c:v>0.32079999999999997</c:v>
                </c:pt>
                <c:pt idx="1605">
                  <c:v>0.32100000000000001</c:v>
                </c:pt>
                <c:pt idx="1606">
                  <c:v>0.32119999999999999</c:v>
                </c:pt>
                <c:pt idx="1607">
                  <c:v>0.32140000000000002</c:v>
                </c:pt>
                <c:pt idx="1608">
                  <c:v>0.3216</c:v>
                </c:pt>
                <c:pt idx="1609">
                  <c:v>0.32179999999999997</c:v>
                </c:pt>
                <c:pt idx="1610">
                  <c:v>0.32200000000000001</c:v>
                </c:pt>
                <c:pt idx="1611">
                  <c:v>0.32219999999999999</c:v>
                </c:pt>
                <c:pt idx="1612">
                  <c:v>0.32240000000000002</c:v>
                </c:pt>
                <c:pt idx="1613">
                  <c:v>0.3226</c:v>
                </c:pt>
                <c:pt idx="1614">
                  <c:v>0.32279999999999998</c:v>
                </c:pt>
                <c:pt idx="1615">
                  <c:v>0.32300000000000001</c:v>
                </c:pt>
                <c:pt idx="1616">
                  <c:v>0.32319999999999999</c:v>
                </c:pt>
                <c:pt idx="1617">
                  <c:v>0.32340000000000002</c:v>
                </c:pt>
                <c:pt idx="1618">
                  <c:v>0.3236</c:v>
                </c:pt>
                <c:pt idx="1619">
                  <c:v>0.32379999999999998</c:v>
                </c:pt>
                <c:pt idx="1620">
                  <c:v>0.32400000000000001</c:v>
                </c:pt>
                <c:pt idx="1621">
                  <c:v>0.32419999999999999</c:v>
                </c:pt>
                <c:pt idx="1622">
                  <c:v>0.32440000000000002</c:v>
                </c:pt>
                <c:pt idx="1623">
                  <c:v>0.3246</c:v>
                </c:pt>
                <c:pt idx="1624">
                  <c:v>0.32479999999999998</c:v>
                </c:pt>
                <c:pt idx="1625">
                  <c:v>0.32500000000000001</c:v>
                </c:pt>
                <c:pt idx="1626">
                  <c:v>0.32519999999999999</c:v>
                </c:pt>
                <c:pt idx="1627">
                  <c:v>0.32540000000000002</c:v>
                </c:pt>
                <c:pt idx="1628">
                  <c:v>0.3256</c:v>
                </c:pt>
                <c:pt idx="1629">
                  <c:v>0.32579999999999998</c:v>
                </c:pt>
                <c:pt idx="1630">
                  <c:v>0.32600000000000001</c:v>
                </c:pt>
                <c:pt idx="1631">
                  <c:v>0.32619999999999999</c:v>
                </c:pt>
                <c:pt idx="1632">
                  <c:v>0.32640000000000002</c:v>
                </c:pt>
                <c:pt idx="1633">
                  <c:v>0.3266</c:v>
                </c:pt>
                <c:pt idx="1634">
                  <c:v>0.32679999999999998</c:v>
                </c:pt>
                <c:pt idx="1635">
                  <c:v>0.32700000000000001</c:v>
                </c:pt>
                <c:pt idx="1636">
                  <c:v>0.32719999999999999</c:v>
                </c:pt>
                <c:pt idx="1637">
                  <c:v>0.32740000000000002</c:v>
                </c:pt>
                <c:pt idx="1638">
                  <c:v>0.3276</c:v>
                </c:pt>
                <c:pt idx="1639">
                  <c:v>0.32779999999999998</c:v>
                </c:pt>
                <c:pt idx="1640">
                  <c:v>0.32800000000000001</c:v>
                </c:pt>
                <c:pt idx="1641">
                  <c:v>0.32819999999999999</c:v>
                </c:pt>
                <c:pt idx="1642">
                  <c:v>0.32840000000000003</c:v>
                </c:pt>
                <c:pt idx="1643">
                  <c:v>0.3286</c:v>
                </c:pt>
                <c:pt idx="1644">
                  <c:v>0.32879999999999998</c:v>
                </c:pt>
                <c:pt idx="1645">
                  <c:v>0.32900000000000001</c:v>
                </c:pt>
                <c:pt idx="1646">
                  <c:v>0.32919999999999999</c:v>
                </c:pt>
                <c:pt idx="1647">
                  <c:v>0.32940000000000003</c:v>
                </c:pt>
                <c:pt idx="1648">
                  <c:v>0.3296</c:v>
                </c:pt>
                <c:pt idx="1649">
                  <c:v>0.32979999999999998</c:v>
                </c:pt>
                <c:pt idx="1650">
                  <c:v>0.33</c:v>
                </c:pt>
                <c:pt idx="1651">
                  <c:v>0.33019999999999999</c:v>
                </c:pt>
                <c:pt idx="1652">
                  <c:v>0.33040000000000003</c:v>
                </c:pt>
                <c:pt idx="1653">
                  <c:v>0.3306</c:v>
                </c:pt>
                <c:pt idx="1654">
                  <c:v>0.33079999999999998</c:v>
                </c:pt>
                <c:pt idx="1655">
                  <c:v>0.33100000000000002</c:v>
                </c:pt>
                <c:pt idx="1656">
                  <c:v>0.33119999999999999</c:v>
                </c:pt>
                <c:pt idx="1657">
                  <c:v>0.33139999999999997</c:v>
                </c:pt>
                <c:pt idx="1658">
                  <c:v>0.33160000000000001</c:v>
                </c:pt>
                <c:pt idx="1659">
                  <c:v>0.33179999999999998</c:v>
                </c:pt>
                <c:pt idx="1660">
                  <c:v>0.33200000000000002</c:v>
                </c:pt>
                <c:pt idx="1661">
                  <c:v>0.3322</c:v>
                </c:pt>
                <c:pt idx="1662">
                  <c:v>0.33239999999999997</c:v>
                </c:pt>
                <c:pt idx="1663">
                  <c:v>0.33260000000000001</c:v>
                </c:pt>
                <c:pt idx="1664">
                  <c:v>0.33279999999999998</c:v>
                </c:pt>
                <c:pt idx="1665">
                  <c:v>0.33300000000000002</c:v>
                </c:pt>
                <c:pt idx="1666">
                  <c:v>0.3332</c:v>
                </c:pt>
                <c:pt idx="1667">
                  <c:v>0.33339999999999997</c:v>
                </c:pt>
                <c:pt idx="1668">
                  <c:v>0.33360000000000001</c:v>
                </c:pt>
                <c:pt idx="1669">
                  <c:v>0.33379999999999999</c:v>
                </c:pt>
                <c:pt idx="1670">
                  <c:v>0.33400000000000002</c:v>
                </c:pt>
                <c:pt idx="1671">
                  <c:v>0.3342</c:v>
                </c:pt>
                <c:pt idx="1672">
                  <c:v>0.33439999999999998</c:v>
                </c:pt>
                <c:pt idx="1673">
                  <c:v>0.33460000000000001</c:v>
                </c:pt>
                <c:pt idx="1674">
                  <c:v>0.33479999999999999</c:v>
                </c:pt>
                <c:pt idx="1675">
                  <c:v>0.33500000000000002</c:v>
                </c:pt>
                <c:pt idx="1676">
                  <c:v>0.3352</c:v>
                </c:pt>
                <c:pt idx="1677">
                  <c:v>0.33539999999999998</c:v>
                </c:pt>
                <c:pt idx="1678">
                  <c:v>0.33560000000000001</c:v>
                </c:pt>
                <c:pt idx="1679">
                  <c:v>0.33579999999999999</c:v>
                </c:pt>
                <c:pt idx="1680">
                  <c:v>0.33600000000000002</c:v>
                </c:pt>
                <c:pt idx="1681">
                  <c:v>0.3362</c:v>
                </c:pt>
                <c:pt idx="1682">
                  <c:v>0.33639999999999998</c:v>
                </c:pt>
                <c:pt idx="1683">
                  <c:v>0.33660000000000001</c:v>
                </c:pt>
                <c:pt idx="1684">
                  <c:v>0.33679999999999999</c:v>
                </c:pt>
                <c:pt idx="1685">
                  <c:v>0.33700000000000002</c:v>
                </c:pt>
                <c:pt idx="1686">
                  <c:v>0.3372</c:v>
                </c:pt>
                <c:pt idx="1687">
                  <c:v>0.33739999999999998</c:v>
                </c:pt>
                <c:pt idx="1688">
                  <c:v>0.33760000000000001</c:v>
                </c:pt>
                <c:pt idx="1689">
                  <c:v>0.33779999999999999</c:v>
                </c:pt>
                <c:pt idx="1690">
                  <c:v>0.33800000000000002</c:v>
                </c:pt>
                <c:pt idx="1691">
                  <c:v>0.3382</c:v>
                </c:pt>
                <c:pt idx="1692">
                  <c:v>0.33839999999999998</c:v>
                </c:pt>
                <c:pt idx="1693">
                  <c:v>0.33860000000000001</c:v>
                </c:pt>
                <c:pt idx="1694">
                  <c:v>0.33879999999999999</c:v>
                </c:pt>
                <c:pt idx="1695">
                  <c:v>0.33900000000000002</c:v>
                </c:pt>
                <c:pt idx="1696">
                  <c:v>0.3392</c:v>
                </c:pt>
                <c:pt idx="1697">
                  <c:v>0.33939999999999998</c:v>
                </c:pt>
                <c:pt idx="1698">
                  <c:v>0.33960000000000001</c:v>
                </c:pt>
                <c:pt idx="1699">
                  <c:v>0.33979999999999999</c:v>
                </c:pt>
                <c:pt idx="1700">
                  <c:v>0.34</c:v>
                </c:pt>
                <c:pt idx="1701">
                  <c:v>0.3402</c:v>
                </c:pt>
                <c:pt idx="1702">
                  <c:v>0.34039999999999998</c:v>
                </c:pt>
                <c:pt idx="1703">
                  <c:v>0.34060000000000001</c:v>
                </c:pt>
                <c:pt idx="1704">
                  <c:v>0.34079999999999999</c:v>
                </c:pt>
                <c:pt idx="1705">
                  <c:v>0.34100000000000003</c:v>
                </c:pt>
                <c:pt idx="1706">
                  <c:v>0.3412</c:v>
                </c:pt>
                <c:pt idx="1707">
                  <c:v>0.34139999999999998</c:v>
                </c:pt>
                <c:pt idx="1708">
                  <c:v>0.34160000000000001</c:v>
                </c:pt>
                <c:pt idx="1709">
                  <c:v>0.34179999999999999</c:v>
                </c:pt>
                <c:pt idx="1710">
                  <c:v>0.34200000000000003</c:v>
                </c:pt>
                <c:pt idx="1711">
                  <c:v>0.3422</c:v>
                </c:pt>
                <c:pt idx="1712">
                  <c:v>0.34239999999999998</c:v>
                </c:pt>
                <c:pt idx="1713">
                  <c:v>0.34260000000000002</c:v>
                </c:pt>
                <c:pt idx="1714">
                  <c:v>0.34279999999999999</c:v>
                </c:pt>
                <c:pt idx="1715">
                  <c:v>0.34300000000000003</c:v>
                </c:pt>
                <c:pt idx="1716">
                  <c:v>0.34320000000000001</c:v>
                </c:pt>
                <c:pt idx="1717">
                  <c:v>0.34339999999999998</c:v>
                </c:pt>
                <c:pt idx="1718">
                  <c:v>0.34360000000000002</c:v>
                </c:pt>
                <c:pt idx="1719">
                  <c:v>0.34379999999999999</c:v>
                </c:pt>
                <c:pt idx="1720">
                  <c:v>0.34399999999999997</c:v>
                </c:pt>
                <c:pt idx="1721">
                  <c:v>0.34420000000000001</c:v>
                </c:pt>
                <c:pt idx="1722">
                  <c:v>0.34439999999999998</c:v>
                </c:pt>
                <c:pt idx="1723">
                  <c:v>0.34460000000000002</c:v>
                </c:pt>
                <c:pt idx="1724">
                  <c:v>0.3448</c:v>
                </c:pt>
                <c:pt idx="1725">
                  <c:v>0.34499999999999997</c:v>
                </c:pt>
                <c:pt idx="1726">
                  <c:v>0.34520000000000001</c:v>
                </c:pt>
                <c:pt idx="1727">
                  <c:v>0.34539999999999998</c:v>
                </c:pt>
                <c:pt idx="1728">
                  <c:v>0.34560000000000002</c:v>
                </c:pt>
                <c:pt idx="1729">
                  <c:v>0.3458</c:v>
                </c:pt>
                <c:pt idx="1730">
                  <c:v>0.34599999999999997</c:v>
                </c:pt>
                <c:pt idx="1731">
                  <c:v>0.34620000000000001</c:v>
                </c:pt>
                <c:pt idx="1732">
                  <c:v>0.34639999999999999</c:v>
                </c:pt>
                <c:pt idx="1733">
                  <c:v>0.34660000000000002</c:v>
                </c:pt>
                <c:pt idx="1734">
                  <c:v>0.3468</c:v>
                </c:pt>
                <c:pt idx="1735">
                  <c:v>0.34699999999999998</c:v>
                </c:pt>
                <c:pt idx="1736">
                  <c:v>0.34720000000000001</c:v>
                </c:pt>
                <c:pt idx="1737">
                  <c:v>0.34739999999999999</c:v>
                </c:pt>
                <c:pt idx="1738">
                  <c:v>0.34760000000000002</c:v>
                </c:pt>
                <c:pt idx="1739">
                  <c:v>0.3478</c:v>
                </c:pt>
                <c:pt idx="1740">
                  <c:v>0.34799999999999998</c:v>
                </c:pt>
                <c:pt idx="1741">
                  <c:v>0.34820000000000001</c:v>
                </c:pt>
                <c:pt idx="1742">
                  <c:v>0.34839999999999999</c:v>
                </c:pt>
                <c:pt idx="1743">
                  <c:v>0.34860000000000002</c:v>
                </c:pt>
                <c:pt idx="1744">
                  <c:v>0.3488</c:v>
                </c:pt>
                <c:pt idx="1745">
                  <c:v>0.34899999999999998</c:v>
                </c:pt>
                <c:pt idx="1746">
                  <c:v>0.34920000000000001</c:v>
                </c:pt>
                <c:pt idx="1747">
                  <c:v>0.34939999999999999</c:v>
                </c:pt>
                <c:pt idx="1748">
                  <c:v>0.34960000000000002</c:v>
                </c:pt>
                <c:pt idx="1749">
                  <c:v>0.3498</c:v>
                </c:pt>
                <c:pt idx="1750">
                  <c:v>0.35</c:v>
                </c:pt>
                <c:pt idx="1751">
                  <c:v>0.35020000000000001</c:v>
                </c:pt>
                <c:pt idx="1752">
                  <c:v>0.35039999999999999</c:v>
                </c:pt>
                <c:pt idx="1753">
                  <c:v>0.35060000000000002</c:v>
                </c:pt>
                <c:pt idx="1754">
                  <c:v>0.3508</c:v>
                </c:pt>
                <c:pt idx="1755">
                  <c:v>0.35099999999999998</c:v>
                </c:pt>
                <c:pt idx="1756">
                  <c:v>0.35120000000000001</c:v>
                </c:pt>
                <c:pt idx="1757">
                  <c:v>0.35139999999999999</c:v>
                </c:pt>
                <c:pt idx="1758">
                  <c:v>0.35160000000000002</c:v>
                </c:pt>
                <c:pt idx="1759">
                  <c:v>0.3518</c:v>
                </c:pt>
                <c:pt idx="1760">
                  <c:v>0.35199999999999998</c:v>
                </c:pt>
                <c:pt idx="1761">
                  <c:v>0.35220000000000001</c:v>
                </c:pt>
                <c:pt idx="1762">
                  <c:v>0.35239999999999999</c:v>
                </c:pt>
                <c:pt idx="1763">
                  <c:v>0.35260000000000002</c:v>
                </c:pt>
                <c:pt idx="1764">
                  <c:v>0.3528</c:v>
                </c:pt>
                <c:pt idx="1765">
                  <c:v>0.35299999999999998</c:v>
                </c:pt>
                <c:pt idx="1766">
                  <c:v>0.35320000000000001</c:v>
                </c:pt>
                <c:pt idx="1767">
                  <c:v>0.35339999999999999</c:v>
                </c:pt>
                <c:pt idx="1768">
                  <c:v>0.35360000000000003</c:v>
                </c:pt>
                <c:pt idx="1769">
                  <c:v>0.3538</c:v>
                </c:pt>
                <c:pt idx="1770">
                  <c:v>0.35399999999999998</c:v>
                </c:pt>
                <c:pt idx="1771">
                  <c:v>0.35420000000000001</c:v>
                </c:pt>
                <c:pt idx="1772">
                  <c:v>0.35439999999999999</c:v>
                </c:pt>
                <c:pt idx="1773">
                  <c:v>0.35460000000000003</c:v>
                </c:pt>
                <c:pt idx="1774">
                  <c:v>0.3548</c:v>
                </c:pt>
                <c:pt idx="1775">
                  <c:v>0.35499999999999998</c:v>
                </c:pt>
                <c:pt idx="1776">
                  <c:v>0.35520000000000002</c:v>
                </c:pt>
                <c:pt idx="1777">
                  <c:v>0.35539999999999999</c:v>
                </c:pt>
                <c:pt idx="1778">
                  <c:v>0.35560000000000003</c:v>
                </c:pt>
                <c:pt idx="1779">
                  <c:v>0.35580000000000001</c:v>
                </c:pt>
                <c:pt idx="1780">
                  <c:v>0.35599999999999998</c:v>
                </c:pt>
                <c:pt idx="1781">
                  <c:v>0.35620000000000002</c:v>
                </c:pt>
                <c:pt idx="1782">
                  <c:v>0.35639999999999999</c:v>
                </c:pt>
                <c:pt idx="1783">
                  <c:v>0.35659999999999997</c:v>
                </c:pt>
                <c:pt idx="1784">
                  <c:v>0.35680000000000001</c:v>
                </c:pt>
                <c:pt idx="1785">
                  <c:v>0.35699999999999998</c:v>
                </c:pt>
                <c:pt idx="1786">
                  <c:v>0.35720000000000002</c:v>
                </c:pt>
                <c:pt idx="1787">
                  <c:v>0.3574</c:v>
                </c:pt>
                <c:pt idx="1788">
                  <c:v>0.35759999999999997</c:v>
                </c:pt>
                <c:pt idx="1789">
                  <c:v>0.35780000000000001</c:v>
                </c:pt>
                <c:pt idx="1790">
                  <c:v>0.35799999999999998</c:v>
                </c:pt>
                <c:pt idx="1791">
                  <c:v>0.35820000000000002</c:v>
                </c:pt>
                <c:pt idx="1792">
                  <c:v>0.3584</c:v>
                </c:pt>
                <c:pt idx="1793">
                  <c:v>0.35859999999999997</c:v>
                </c:pt>
                <c:pt idx="1794">
                  <c:v>0.35880000000000001</c:v>
                </c:pt>
                <c:pt idx="1795">
                  <c:v>0.35899999999999999</c:v>
                </c:pt>
                <c:pt idx="1796">
                  <c:v>0.35920000000000002</c:v>
                </c:pt>
                <c:pt idx="1797">
                  <c:v>0.3594</c:v>
                </c:pt>
                <c:pt idx="1798">
                  <c:v>0.35959999999999998</c:v>
                </c:pt>
                <c:pt idx="1799">
                  <c:v>0.35980000000000001</c:v>
                </c:pt>
                <c:pt idx="1800">
                  <c:v>0.36</c:v>
                </c:pt>
                <c:pt idx="1801">
                  <c:v>0.36020000000000002</c:v>
                </c:pt>
                <c:pt idx="1802">
                  <c:v>0.3604</c:v>
                </c:pt>
                <c:pt idx="1803">
                  <c:v>0.36059999999999998</c:v>
                </c:pt>
                <c:pt idx="1804">
                  <c:v>0.36080000000000001</c:v>
                </c:pt>
                <c:pt idx="1805">
                  <c:v>0.36099999999999999</c:v>
                </c:pt>
                <c:pt idx="1806">
                  <c:v>0.36120000000000002</c:v>
                </c:pt>
                <c:pt idx="1807">
                  <c:v>0.3614</c:v>
                </c:pt>
                <c:pt idx="1808">
                  <c:v>0.36159999999999998</c:v>
                </c:pt>
                <c:pt idx="1809">
                  <c:v>0.36180000000000001</c:v>
                </c:pt>
                <c:pt idx="1810">
                  <c:v>0.36199999999999999</c:v>
                </c:pt>
                <c:pt idx="1811">
                  <c:v>0.36220000000000002</c:v>
                </c:pt>
                <c:pt idx="1812">
                  <c:v>0.3624</c:v>
                </c:pt>
                <c:pt idx="1813">
                  <c:v>0.36259999999999998</c:v>
                </c:pt>
                <c:pt idx="1814">
                  <c:v>0.36280000000000001</c:v>
                </c:pt>
                <c:pt idx="1815">
                  <c:v>0.36299999999999999</c:v>
                </c:pt>
                <c:pt idx="1816">
                  <c:v>0.36320000000000002</c:v>
                </c:pt>
                <c:pt idx="1817">
                  <c:v>0.3634</c:v>
                </c:pt>
                <c:pt idx="1818">
                  <c:v>0.36359999999999998</c:v>
                </c:pt>
                <c:pt idx="1819">
                  <c:v>0.36380000000000001</c:v>
                </c:pt>
                <c:pt idx="1820">
                  <c:v>0.36399999999999999</c:v>
                </c:pt>
                <c:pt idx="1821">
                  <c:v>0.36420000000000002</c:v>
                </c:pt>
                <c:pt idx="1822">
                  <c:v>0.3644</c:v>
                </c:pt>
                <c:pt idx="1823">
                  <c:v>0.36459999999999998</c:v>
                </c:pt>
                <c:pt idx="1824">
                  <c:v>0.36480000000000001</c:v>
                </c:pt>
                <c:pt idx="1825">
                  <c:v>0.36499999999999999</c:v>
                </c:pt>
                <c:pt idx="1826">
                  <c:v>0.36520000000000002</c:v>
                </c:pt>
                <c:pt idx="1827">
                  <c:v>0.3654</c:v>
                </c:pt>
                <c:pt idx="1828">
                  <c:v>0.36559999999999998</c:v>
                </c:pt>
                <c:pt idx="1829">
                  <c:v>0.36580000000000001</c:v>
                </c:pt>
                <c:pt idx="1830">
                  <c:v>0.36599999999999999</c:v>
                </c:pt>
                <c:pt idx="1831">
                  <c:v>0.36620000000000003</c:v>
                </c:pt>
                <c:pt idx="1832">
                  <c:v>0.3664</c:v>
                </c:pt>
                <c:pt idx="1833">
                  <c:v>0.36659999999999998</c:v>
                </c:pt>
                <c:pt idx="1834">
                  <c:v>0.36680000000000001</c:v>
                </c:pt>
                <c:pt idx="1835">
                  <c:v>0.36699999999999999</c:v>
                </c:pt>
                <c:pt idx="1836">
                  <c:v>0.36720000000000003</c:v>
                </c:pt>
                <c:pt idx="1837">
                  <c:v>0.3674</c:v>
                </c:pt>
                <c:pt idx="1838">
                  <c:v>0.36759999999999998</c:v>
                </c:pt>
                <c:pt idx="1839">
                  <c:v>0.36780000000000002</c:v>
                </c:pt>
                <c:pt idx="1840">
                  <c:v>0.36799999999999999</c:v>
                </c:pt>
                <c:pt idx="1841">
                  <c:v>0.36820000000000003</c:v>
                </c:pt>
                <c:pt idx="1842">
                  <c:v>0.36840000000000001</c:v>
                </c:pt>
                <c:pt idx="1843">
                  <c:v>0.36859999999999998</c:v>
                </c:pt>
                <c:pt idx="1844">
                  <c:v>0.36880000000000002</c:v>
                </c:pt>
                <c:pt idx="1845">
                  <c:v>0.36899999999999999</c:v>
                </c:pt>
                <c:pt idx="1846">
                  <c:v>0.36919999999999997</c:v>
                </c:pt>
                <c:pt idx="1847">
                  <c:v>0.36940000000000001</c:v>
                </c:pt>
                <c:pt idx="1848">
                  <c:v>0.36959999999999998</c:v>
                </c:pt>
                <c:pt idx="1849">
                  <c:v>0.36980000000000002</c:v>
                </c:pt>
                <c:pt idx="1850">
                  <c:v>0.37</c:v>
                </c:pt>
                <c:pt idx="1851">
                  <c:v>0.37019999999999997</c:v>
                </c:pt>
                <c:pt idx="1852">
                  <c:v>0.37040000000000001</c:v>
                </c:pt>
                <c:pt idx="1853">
                  <c:v>0.37059999999999998</c:v>
                </c:pt>
                <c:pt idx="1854">
                  <c:v>0.37080000000000002</c:v>
                </c:pt>
                <c:pt idx="1855">
                  <c:v>0.371</c:v>
                </c:pt>
                <c:pt idx="1856">
                  <c:v>0.37119999999999997</c:v>
                </c:pt>
                <c:pt idx="1857">
                  <c:v>0.37140000000000001</c:v>
                </c:pt>
                <c:pt idx="1858">
                  <c:v>0.37159999999999999</c:v>
                </c:pt>
                <c:pt idx="1859">
                  <c:v>0.37180000000000002</c:v>
                </c:pt>
                <c:pt idx="1860">
                  <c:v>0.372</c:v>
                </c:pt>
                <c:pt idx="1861">
                  <c:v>0.37219999999999998</c:v>
                </c:pt>
                <c:pt idx="1862">
                  <c:v>0.37240000000000001</c:v>
                </c:pt>
                <c:pt idx="1863">
                  <c:v>0.37259999999999999</c:v>
                </c:pt>
                <c:pt idx="1864">
                  <c:v>0.37280000000000002</c:v>
                </c:pt>
                <c:pt idx="1865">
                  <c:v>0.373</c:v>
                </c:pt>
                <c:pt idx="1866">
                  <c:v>0.37319999999999998</c:v>
                </c:pt>
                <c:pt idx="1867">
                  <c:v>0.37340000000000001</c:v>
                </c:pt>
                <c:pt idx="1868">
                  <c:v>0.37359999999999999</c:v>
                </c:pt>
                <c:pt idx="1869">
                  <c:v>0.37380000000000002</c:v>
                </c:pt>
                <c:pt idx="1870">
                  <c:v>0.374</c:v>
                </c:pt>
                <c:pt idx="1871">
                  <c:v>0.37419999999999998</c:v>
                </c:pt>
                <c:pt idx="1872">
                  <c:v>0.37440000000000001</c:v>
                </c:pt>
                <c:pt idx="1873">
                  <c:v>0.37459999999999999</c:v>
                </c:pt>
                <c:pt idx="1874">
                  <c:v>0.37480000000000002</c:v>
                </c:pt>
                <c:pt idx="1875">
                  <c:v>0.375</c:v>
                </c:pt>
                <c:pt idx="1876">
                  <c:v>0.37519999999999998</c:v>
                </c:pt>
                <c:pt idx="1877">
                  <c:v>0.37540000000000001</c:v>
                </c:pt>
                <c:pt idx="1878">
                  <c:v>0.37559999999999999</c:v>
                </c:pt>
                <c:pt idx="1879">
                  <c:v>0.37580000000000002</c:v>
                </c:pt>
                <c:pt idx="1880">
                  <c:v>0.376</c:v>
                </c:pt>
                <c:pt idx="1881">
                  <c:v>0.37619999999999998</c:v>
                </c:pt>
                <c:pt idx="1882">
                  <c:v>0.37640000000000001</c:v>
                </c:pt>
                <c:pt idx="1883">
                  <c:v>0.37659999999999999</c:v>
                </c:pt>
                <c:pt idx="1884">
                  <c:v>0.37680000000000002</c:v>
                </c:pt>
                <c:pt idx="1885">
                  <c:v>0.377</c:v>
                </c:pt>
                <c:pt idx="1886">
                  <c:v>0.37719999999999998</c:v>
                </c:pt>
                <c:pt idx="1887">
                  <c:v>0.37740000000000001</c:v>
                </c:pt>
                <c:pt idx="1888">
                  <c:v>0.37759999999999999</c:v>
                </c:pt>
                <c:pt idx="1889">
                  <c:v>0.37780000000000002</c:v>
                </c:pt>
                <c:pt idx="1890">
                  <c:v>0.378</c:v>
                </c:pt>
                <c:pt idx="1891">
                  <c:v>0.37819999999999998</c:v>
                </c:pt>
                <c:pt idx="1892">
                  <c:v>0.37840000000000001</c:v>
                </c:pt>
                <c:pt idx="1893">
                  <c:v>0.37859999999999999</c:v>
                </c:pt>
                <c:pt idx="1894">
                  <c:v>0.37880000000000003</c:v>
                </c:pt>
                <c:pt idx="1895">
                  <c:v>0.379</c:v>
                </c:pt>
                <c:pt idx="1896">
                  <c:v>0.37919999999999998</c:v>
                </c:pt>
                <c:pt idx="1897">
                  <c:v>0.37940000000000002</c:v>
                </c:pt>
                <c:pt idx="1898">
                  <c:v>0.37959999999999999</c:v>
                </c:pt>
                <c:pt idx="1899">
                  <c:v>0.37980000000000003</c:v>
                </c:pt>
                <c:pt idx="1900">
                  <c:v>0.38</c:v>
                </c:pt>
                <c:pt idx="1901">
                  <c:v>0.38019999999999998</c:v>
                </c:pt>
                <c:pt idx="1902">
                  <c:v>0.38040000000000002</c:v>
                </c:pt>
                <c:pt idx="1903">
                  <c:v>0.38059999999999999</c:v>
                </c:pt>
                <c:pt idx="1904">
                  <c:v>0.38080000000000003</c:v>
                </c:pt>
                <c:pt idx="1905">
                  <c:v>0.38100000000000001</c:v>
                </c:pt>
                <c:pt idx="1906">
                  <c:v>0.38119999999999998</c:v>
                </c:pt>
                <c:pt idx="1907">
                  <c:v>0.38140000000000002</c:v>
                </c:pt>
                <c:pt idx="1908">
                  <c:v>0.38159999999999999</c:v>
                </c:pt>
                <c:pt idx="1909">
                  <c:v>0.38179999999999997</c:v>
                </c:pt>
                <c:pt idx="1910">
                  <c:v>0.38200000000000001</c:v>
                </c:pt>
                <c:pt idx="1911">
                  <c:v>0.38219999999999998</c:v>
                </c:pt>
                <c:pt idx="1912">
                  <c:v>0.38240000000000002</c:v>
                </c:pt>
                <c:pt idx="1913">
                  <c:v>0.3826</c:v>
                </c:pt>
                <c:pt idx="1914">
                  <c:v>0.38279999999999997</c:v>
                </c:pt>
                <c:pt idx="1915">
                  <c:v>0.38300000000000001</c:v>
                </c:pt>
                <c:pt idx="1916">
                  <c:v>0.38319999999999999</c:v>
                </c:pt>
                <c:pt idx="1917">
                  <c:v>0.38340000000000002</c:v>
                </c:pt>
                <c:pt idx="1918">
                  <c:v>0.3836</c:v>
                </c:pt>
                <c:pt idx="1919">
                  <c:v>0.38379999999999997</c:v>
                </c:pt>
                <c:pt idx="1920">
                  <c:v>0.38400000000000001</c:v>
                </c:pt>
                <c:pt idx="1921">
                  <c:v>0.38419999999999999</c:v>
                </c:pt>
                <c:pt idx="1922">
                  <c:v>0.38440000000000002</c:v>
                </c:pt>
                <c:pt idx="1923">
                  <c:v>0.3846</c:v>
                </c:pt>
                <c:pt idx="1924">
                  <c:v>0.38479999999999998</c:v>
                </c:pt>
                <c:pt idx="1925">
                  <c:v>0.38500000000000001</c:v>
                </c:pt>
                <c:pt idx="1926">
                  <c:v>0.38519999999999999</c:v>
                </c:pt>
                <c:pt idx="1927">
                  <c:v>0.38540000000000002</c:v>
                </c:pt>
                <c:pt idx="1928">
                  <c:v>0.3856</c:v>
                </c:pt>
                <c:pt idx="1929">
                  <c:v>0.38579999999999998</c:v>
                </c:pt>
                <c:pt idx="1930">
                  <c:v>0.38600000000000001</c:v>
                </c:pt>
                <c:pt idx="1931">
                  <c:v>0.38619999999999999</c:v>
                </c:pt>
                <c:pt idx="1932">
                  <c:v>0.38640000000000002</c:v>
                </c:pt>
                <c:pt idx="1933">
                  <c:v>0.3866</c:v>
                </c:pt>
                <c:pt idx="1934">
                  <c:v>0.38679999999999998</c:v>
                </c:pt>
                <c:pt idx="1935">
                  <c:v>0.38700000000000001</c:v>
                </c:pt>
                <c:pt idx="1936">
                  <c:v>0.38719999999999999</c:v>
                </c:pt>
                <c:pt idx="1937">
                  <c:v>0.38740000000000002</c:v>
                </c:pt>
                <c:pt idx="1938">
                  <c:v>0.3876</c:v>
                </c:pt>
                <c:pt idx="1939">
                  <c:v>0.38779999999999998</c:v>
                </c:pt>
                <c:pt idx="1940">
                  <c:v>0.38800000000000001</c:v>
                </c:pt>
                <c:pt idx="1941">
                  <c:v>0.38819999999999999</c:v>
                </c:pt>
                <c:pt idx="1942">
                  <c:v>0.38840000000000002</c:v>
                </c:pt>
                <c:pt idx="1943">
                  <c:v>0.3886</c:v>
                </c:pt>
                <c:pt idx="1944">
                  <c:v>0.38879999999999998</c:v>
                </c:pt>
                <c:pt idx="1945">
                  <c:v>0.38900000000000001</c:v>
                </c:pt>
                <c:pt idx="1946">
                  <c:v>0.38919999999999999</c:v>
                </c:pt>
                <c:pt idx="1947">
                  <c:v>0.38940000000000002</c:v>
                </c:pt>
                <c:pt idx="1948">
                  <c:v>0.3896</c:v>
                </c:pt>
                <c:pt idx="1949">
                  <c:v>0.38979999999999998</c:v>
                </c:pt>
                <c:pt idx="1950">
                  <c:v>0.39</c:v>
                </c:pt>
                <c:pt idx="1951">
                  <c:v>0.39019999999999999</c:v>
                </c:pt>
                <c:pt idx="1952">
                  <c:v>0.39040000000000002</c:v>
                </c:pt>
                <c:pt idx="1953">
                  <c:v>0.3906</c:v>
                </c:pt>
                <c:pt idx="1954">
                  <c:v>0.39079999999999998</c:v>
                </c:pt>
                <c:pt idx="1955">
                  <c:v>0.39100000000000001</c:v>
                </c:pt>
                <c:pt idx="1956">
                  <c:v>0.39119999999999999</c:v>
                </c:pt>
                <c:pt idx="1957">
                  <c:v>0.39140000000000003</c:v>
                </c:pt>
                <c:pt idx="1958">
                  <c:v>0.3916</c:v>
                </c:pt>
                <c:pt idx="1959">
                  <c:v>0.39179999999999998</c:v>
                </c:pt>
                <c:pt idx="1960">
                  <c:v>0.39200000000000002</c:v>
                </c:pt>
                <c:pt idx="1961">
                  <c:v>0.39219999999999999</c:v>
                </c:pt>
                <c:pt idx="1962">
                  <c:v>0.39240000000000003</c:v>
                </c:pt>
                <c:pt idx="1963">
                  <c:v>0.3926</c:v>
                </c:pt>
                <c:pt idx="1964">
                  <c:v>0.39279999999999998</c:v>
                </c:pt>
                <c:pt idx="1965">
                  <c:v>0.39300000000000002</c:v>
                </c:pt>
                <c:pt idx="1966">
                  <c:v>0.39319999999999999</c:v>
                </c:pt>
                <c:pt idx="1967">
                  <c:v>0.39340000000000003</c:v>
                </c:pt>
                <c:pt idx="1968">
                  <c:v>0.39360000000000001</c:v>
                </c:pt>
                <c:pt idx="1969">
                  <c:v>0.39379999999999998</c:v>
                </c:pt>
                <c:pt idx="1970">
                  <c:v>0.39400000000000002</c:v>
                </c:pt>
                <c:pt idx="1971">
                  <c:v>0.39419999999999999</c:v>
                </c:pt>
                <c:pt idx="1972">
                  <c:v>0.39439999999999997</c:v>
                </c:pt>
                <c:pt idx="1973">
                  <c:v>0.39460000000000001</c:v>
                </c:pt>
                <c:pt idx="1974">
                  <c:v>0.39479999999999998</c:v>
                </c:pt>
                <c:pt idx="1975">
                  <c:v>0.39500000000000002</c:v>
                </c:pt>
                <c:pt idx="1976">
                  <c:v>0.3952</c:v>
                </c:pt>
                <c:pt idx="1977">
                  <c:v>0.39539999999999997</c:v>
                </c:pt>
                <c:pt idx="1978">
                  <c:v>0.39560000000000001</c:v>
                </c:pt>
                <c:pt idx="1979">
                  <c:v>0.39579999999999999</c:v>
                </c:pt>
                <c:pt idx="1980">
                  <c:v>0.39600000000000002</c:v>
                </c:pt>
                <c:pt idx="1981">
                  <c:v>0.3962</c:v>
                </c:pt>
                <c:pt idx="1982">
                  <c:v>0.39639999999999997</c:v>
                </c:pt>
                <c:pt idx="1983">
                  <c:v>0.39660000000000001</c:v>
                </c:pt>
                <c:pt idx="1984">
                  <c:v>0.39679999999999999</c:v>
                </c:pt>
                <c:pt idx="1985">
                  <c:v>0.39700000000000002</c:v>
                </c:pt>
                <c:pt idx="1986">
                  <c:v>0.3972</c:v>
                </c:pt>
                <c:pt idx="1987">
                  <c:v>0.39739999999999998</c:v>
                </c:pt>
                <c:pt idx="1988">
                  <c:v>0.39760000000000001</c:v>
                </c:pt>
                <c:pt idx="1989">
                  <c:v>0.39779999999999999</c:v>
                </c:pt>
                <c:pt idx="1990">
                  <c:v>0.39800000000000002</c:v>
                </c:pt>
                <c:pt idx="1991">
                  <c:v>0.3982</c:v>
                </c:pt>
                <c:pt idx="1992">
                  <c:v>0.39839999999999998</c:v>
                </c:pt>
                <c:pt idx="1993">
                  <c:v>0.39860000000000001</c:v>
                </c:pt>
                <c:pt idx="1994">
                  <c:v>0.39879999999999999</c:v>
                </c:pt>
                <c:pt idx="1995">
                  <c:v>0.39900000000000002</c:v>
                </c:pt>
                <c:pt idx="1996">
                  <c:v>0.3992</c:v>
                </c:pt>
                <c:pt idx="1997">
                  <c:v>0.39939999999999998</c:v>
                </c:pt>
                <c:pt idx="1998">
                  <c:v>0.39960000000000001</c:v>
                </c:pt>
                <c:pt idx="1999">
                  <c:v>0.39979999999999999</c:v>
                </c:pt>
                <c:pt idx="2000">
                  <c:v>0.4</c:v>
                </c:pt>
                <c:pt idx="2001">
                  <c:v>0.4002</c:v>
                </c:pt>
                <c:pt idx="2002">
                  <c:v>0.40039999999999998</c:v>
                </c:pt>
                <c:pt idx="2003">
                  <c:v>0.40060000000000001</c:v>
                </c:pt>
                <c:pt idx="2004">
                  <c:v>0.40079999999999999</c:v>
                </c:pt>
                <c:pt idx="2005">
                  <c:v>0.40100000000000002</c:v>
                </c:pt>
                <c:pt idx="2006">
                  <c:v>0.4012</c:v>
                </c:pt>
                <c:pt idx="2007">
                  <c:v>0.40139999999999998</c:v>
                </c:pt>
                <c:pt idx="2008">
                  <c:v>0.40160000000000001</c:v>
                </c:pt>
                <c:pt idx="2009">
                  <c:v>0.40179999999999999</c:v>
                </c:pt>
                <c:pt idx="2010">
                  <c:v>0.40200000000000002</c:v>
                </c:pt>
                <c:pt idx="2011">
                  <c:v>0.4022</c:v>
                </c:pt>
                <c:pt idx="2012">
                  <c:v>0.40239999999999998</c:v>
                </c:pt>
                <c:pt idx="2013">
                  <c:v>0.40260000000000001</c:v>
                </c:pt>
                <c:pt idx="2014">
                  <c:v>0.40279999999999999</c:v>
                </c:pt>
                <c:pt idx="2015">
                  <c:v>0.40300000000000002</c:v>
                </c:pt>
                <c:pt idx="2016">
                  <c:v>0.4032</c:v>
                </c:pt>
                <c:pt idx="2017">
                  <c:v>0.40339999999999998</c:v>
                </c:pt>
                <c:pt idx="2018">
                  <c:v>0.40360000000000001</c:v>
                </c:pt>
                <c:pt idx="2019">
                  <c:v>0.40379999999999999</c:v>
                </c:pt>
                <c:pt idx="2020">
                  <c:v>0.40400000000000003</c:v>
                </c:pt>
                <c:pt idx="2021">
                  <c:v>0.4042</c:v>
                </c:pt>
                <c:pt idx="2022">
                  <c:v>0.40439999999999998</c:v>
                </c:pt>
                <c:pt idx="2023">
                  <c:v>0.40460000000000002</c:v>
                </c:pt>
                <c:pt idx="2024">
                  <c:v>0.40479999999999999</c:v>
                </c:pt>
                <c:pt idx="2025">
                  <c:v>0.40500000000000003</c:v>
                </c:pt>
                <c:pt idx="2026">
                  <c:v>0.4052</c:v>
                </c:pt>
                <c:pt idx="2027">
                  <c:v>0.40539999999999998</c:v>
                </c:pt>
                <c:pt idx="2028">
                  <c:v>0.40560000000000002</c:v>
                </c:pt>
                <c:pt idx="2029">
                  <c:v>0.40579999999999999</c:v>
                </c:pt>
                <c:pt idx="2030">
                  <c:v>0.40600000000000003</c:v>
                </c:pt>
                <c:pt idx="2031">
                  <c:v>0.40620000000000001</c:v>
                </c:pt>
                <c:pt idx="2032">
                  <c:v>0.40639999999999998</c:v>
                </c:pt>
                <c:pt idx="2033">
                  <c:v>0.40660000000000002</c:v>
                </c:pt>
                <c:pt idx="2034">
                  <c:v>0.40679999999999999</c:v>
                </c:pt>
                <c:pt idx="2035">
                  <c:v>0.40699999999999997</c:v>
                </c:pt>
                <c:pt idx="2036">
                  <c:v>0.40720000000000001</c:v>
                </c:pt>
                <c:pt idx="2037">
                  <c:v>0.40739999999999998</c:v>
                </c:pt>
                <c:pt idx="2038">
                  <c:v>0.40760000000000002</c:v>
                </c:pt>
                <c:pt idx="2039">
                  <c:v>0.4078</c:v>
                </c:pt>
                <c:pt idx="2040">
                  <c:v>0.40799999999999997</c:v>
                </c:pt>
                <c:pt idx="2041">
                  <c:v>0.40820000000000001</c:v>
                </c:pt>
                <c:pt idx="2042">
                  <c:v>0.40839999999999999</c:v>
                </c:pt>
                <c:pt idx="2043">
                  <c:v>0.40860000000000002</c:v>
                </c:pt>
                <c:pt idx="2044">
                  <c:v>0.4088</c:v>
                </c:pt>
                <c:pt idx="2045">
                  <c:v>0.40899999999999997</c:v>
                </c:pt>
                <c:pt idx="2046">
                  <c:v>0.40920000000000001</c:v>
                </c:pt>
                <c:pt idx="2047">
                  <c:v>0.40939999999999999</c:v>
                </c:pt>
                <c:pt idx="2048">
                  <c:v>0.40960000000000002</c:v>
                </c:pt>
                <c:pt idx="2049">
                  <c:v>0.4098</c:v>
                </c:pt>
                <c:pt idx="2050">
                  <c:v>0.41</c:v>
                </c:pt>
                <c:pt idx="2051">
                  <c:v>0.41020000000000001</c:v>
                </c:pt>
                <c:pt idx="2052">
                  <c:v>0.41039999999999999</c:v>
                </c:pt>
                <c:pt idx="2053">
                  <c:v>0.41060000000000002</c:v>
                </c:pt>
                <c:pt idx="2054">
                  <c:v>0.4108</c:v>
                </c:pt>
                <c:pt idx="2055">
                  <c:v>0.41099999999999998</c:v>
                </c:pt>
                <c:pt idx="2056">
                  <c:v>0.41120000000000001</c:v>
                </c:pt>
                <c:pt idx="2057">
                  <c:v>0.41139999999999999</c:v>
                </c:pt>
                <c:pt idx="2058">
                  <c:v>0.41160000000000002</c:v>
                </c:pt>
                <c:pt idx="2059">
                  <c:v>0.4118</c:v>
                </c:pt>
                <c:pt idx="2060">
                  <c:v>0.41199999999999998</c:v>
                </c:pt>
                <c:pt idx="2061">
                  <c:v>0.41220000000000001</c:v>
                </c:pt>
                <c:pt idx="2062">
                  <c:v>0.41239999999999999</c:v>
                </c:pt>
                <c:pt idx="2063">
                  <c:v>0.41260000000000002</c:v>
                </c:pt>
                <c:pt idx="2064">
                  <c:v>0.4128</c:v>
                </c:pt>
                <c:pt idx="2065">
                  <c:v>0.41299999999999998</c:v>
                </c:pt>
                <c:pt idx="2066">
                  <c:v>0.41320000000000001</c:v>
                </c:pt>
                <c:pt idx="2067">
                  <c:v>0.41339999999999999</c:v>
                </c:pt>
                <c:pt idx="2068">
                  <c:v>0.41360000000000002</c:v>
                </c:pt>
                <c:pt idx="2069">
                  <c:v>0.4138</c:v>
                </c:pt>
                <c:pt idx="2070">
                  <c:v>0.41399999999999998</c:v>
                </c:pt>
                <c:pt idx="2071">
                  <c:v>0.41420000000000001</c:v>
                </c:pt>
                <c:pt idx="2072">
                  <c:v>0.41439999999999999</c:v>
                </c:pt>
                <c:pt idx="2073">
                  <c:v>0.41460000000000002</c:v>
                </c:pt>
                <c:pt idx="2074">
                  <c:v>0.4148</c:v>
                </c:pt>
                <c:pt idx="2075">
                  <c:v>0.41499999999999998</c:v>
                </c:pt>
                <c:pt idx="2076">
                  <c:v>0.41520000000000001</c:v>
                </c:pt>
                <c:pt idx="2077">
                  <c:v>0.41539999999999999</c:v>
                </c:pt>
                <c:pt idx="2078">
                  <c:v>0.41560000000000002</c:v>
                </c:pt>
                <c:pt idx="2079">
                  <c:v>0.4158</c:v>
                </c:pt>
                <c:pt idx="2080">
                  <c:v>0.41599999999999998</c:v>
                </c:pt>
                <c:pt idx="2081">
                  <c:v>0.41620000000000001</c:v>
                </c:pt>
                <c:pt idx="2082">
                  <c:v>0.41639999999999999</c:v>
                </c:pt>
                <c:pt idx="2083">
                  <c:v>0.41660000000000003</c:v>
                </c:pt>
                <c:pt idx="2084">
                  <c:v>0.4168</c:v>
                </c:pt>
                <c:pt idx="2085">
                  <c:v>0.41699999999999998</c:v>
                </c:pt>
                <c:pt idx="2086">
                  <c:v>0.41720000000000002</c:v>
                </c:pt>
                <c:pt idx="2087">
                  <c:v>0.41739999999999999</c:v>
                </c:pt>
                <c:pt idx="2088">
                  <c:v>0.41760000000000003</c:v>
                </c:pt>
                <c:pt idx="2089">
                  <c:v>0.4178</c:v>
                </c:pt>
                <c:pt idx="2090">
                  <c:v>0.41799999999999998</c:v>
                </c:pt>
                <c:pt idx="2091">
                  <c:v>0.41820000000000002</c:v>
                </c:pt>
                <c:pt idx="2092">
                  <c:v>0.41839999999999999</c:v>
                </c:pt>
                <c:pt idx="2093">
                  <c:v>0.41860000000000003</c:v>
                </c:pt>
                <c:pt idx="2094">
                  <c:v>0.41880000000000001</c:v>
                </c:pt>
                <c:pt idx="2095">
                  <c:v>0.41899999999999998</c:v>
                </c:pt>
                <c:pt idx="2096">
                  <c:v>0.41920000000000002</c:v>
                </c:pt>
                <c:pt idx="2097">
                  <c:v>0.4194</c:v>
                </c:pt>
                <c:pt idx="2098">
                  <c:v>0.41959999999999997</c:v>
                </c:pt>
                <c:pt idx="2099">
                  <c:v>0.41980000000000001</c:v>
                </c:pt>
                <c:pt idx="2100">
                  <c:v>0.42</c:v>
                </c:pt>
                <c:pt idx="2101">
                  <c:v>0.42020000000000002</c:v>
                </c:pt>
                <c:pt idx="2102">
                  <c:v>0.4204</c:v>
                </c:pt>
                <c:pt idx="2103">
                  <c:v>0.42059999999999997</c:v>
                </c:pt>
                <c:pt idx="2104">
                  <c:v>0.42080000000000001</c:v>
                </c:pt>
                <c:pt idx="2105">
                  <c:v>0.42099999999999999</c:v>
                </c:pt>
                <c:pt idx="2106">
                  <c:v>0.42120000000000002</c:v>
                </c:pt>
                <c:pt idx="2107">
                  <c:v>0.4214</c:v>
                </c:pt>
                <c:pt idx="2108">
                  <c:v>0.42159999999999997</c:v>
                </c:pt>
                <c:pt idx="2109">
                  <c:v>0.42180000000000001</c:v>
                </c:pt>
                <c:pt idx="2110">
                  <c:v>0.42199999999999999</c:v>
                </c:pt>
                <c:pt idx="2111">
                  <c:v>0.42220000000000002</c:v>
                </c:pt>
                <c:pt idx="2112">
                  <c:v>0.4224</c:v>
                </c:pt>
                <c:pt idx="2113">
                  <c:v>0.42259999999999998</c:v>
                </c:pt>
                <c:pt idx="2114">
                  <c:v>0.42280000000000001</c:v>
                </c:pt>
                <c:pt idx="2115">
                  <c:v>0.42299999999999999</c:v>
                </c:pt>
                <c:pt idx="2116">
                  <c:v>0.42320000000000002</c:v>
                </c:pt>
                <c:pt idx="2117">
                  <c:v>0.4234</c:v>
                </c:pt>
                <c:pt idx="2118">
                  <c:v>0.42359999999999998</c:v>
                </c:pt>
                <c:pt idx="2119">
                  <c:v>0.42380000000000001</c:v>
                </c:pt>
                <c:pt idx="2120">
                  <c:v>0.42399999999999999</c:v>
                </c:pt>
                <c:pt idx="2121">
                  <c:v>0.42420000000000002</c:v>
                </c:pt>
                <c:pt idx="2122">
                  <c:v>0.4244</c:v>
                </c:pt>
                <c:pt idx="2123">
                  <c:v>0.42459999999999998</c:v>
                </c:pt>
                <c:pt idx="2124">
                  <c:v>0.42480000000000001</c:v>
                </c:pt>
                <c:pt idx="2125">
                  <c:v>0.42499999999999999</c:v>
                </c:pt>
                <c:pt idx="2126">
                  <c:v>0.42520000000000002</c:v>
                </c:pt>
                <c:pt idx="2127">
                  <c:v>0.4254</c:v>
                </c:pt>
                <c:pt idx="2128">
                  <c:v>0.42559999999999998</c:v>
                </c:pt>
                <c:pt idx="2129">
                  <c:v>0.42580000000000001</c:v>
                </c:pt>
                <c:pt idx="2130">
                  <c:v>0.42599999999999999</c:v>
                </c:pt>
                <c:pt idx="2131">
                  <c:v>0.42620000000000002</c:v>
                </c:pt>
                <c:pt idx="2132">
                  <c:v>0.4264</c:v>
                </c:pt>
                <c:pt idx="2133">
                  <c:v>0.42659999999999998</c:v>
                </c:pt>
                <c:pt idx="2134">
                  <c:v>0.42680000000000001</c:v>
                </c:pt>
                <c:pt idx="2135">
                  <c:v>0.42699999999999999</c:v>
                </c:pt>
                <c:pt idx="2136">
                  <c:v>0.42720000000000002</c:v>
                </c:pt>
                <c:pt idx="2137">
                  <c:v>0.4274</c:v>
                </c:pt>
                <c:pt idx="2138">
                  <c:v>0.42759999999999998</c:v>
                </c:pt>
                <c:pt idx="2139">
                  <c:v>0.42780000000000001</c:v>
                </c:pt>
                <c:pt idx="2140">
                  <c:v>0.42799999999999999</c:v>
                </c:pt>
                <c:pt idx="2141">
                  <c:v>0.42820000000000003</c:v>
                </c:pt>
                <c:pt idx="2142">
                  <c:v>0.4284</c:v>
                </c:pt>
                <c:pt idx="2143">
                  <c:v>0.42859999999999998</c:v>
                </c:pt>
                <c:pt idx="2144">
                  <c:v>0.42880000000000001</c:v>
                </c:pt>
                <c:pt idx="2145">
                  <c:v>0.42899999999999999</c:v>
                </c:pt>
                <c:pt idx="2146">
                  <c:v>0.42920000000000003</c:v>
                </c:pt>
                <c:pt idx="2147">
                  <c:v>0.4294</c:v>
                </c:pt>
                <c:pt idx="2148">
                  <c:v>0.42959999999999998</c:v>
                </c:pt>
                <c:pt idx="2149">
                  <c:v>0.42980000000000002</c:v>
                </c:pt>
                <c:pt idx="2150">
                  <c:v>0.43</c:v>
                </c:pt>
                <c:pt idx="2151">
                  <c:v>0.43020000000000003</c:v>
                </c:pt>
                <c:pt idx="2152">
                  <c:v>0.4304</c:v>
                </c:pt>
                <c:pt idx="2153">
                  <c:v>0.43059999999999998</c:v>
                </c:pt>
                <c:pt idx="2154">
                  <c:v>0.43080000000000002</c:v>
                </c:pt>
                <c:pt idx="2155">
                  <c:v>0.43099999999999999</c:v>
                </c:pt>
                <c:pt idx="2156">
                  <c:v>0.43120000000000003</c:v>
                </c:pt>
                <c:pt idx="2157">
                  <c:v>0.43140000000000001</c:v>
                </c:pt>
                <c:pt idx="2158">
                  <c:v>0.43159999999999998</c:v>
                </c:pt>
                <c:pt idx="2159">
                  <c:v>0.43180000000000002</c:v>
                </c:pt>
                <c:pt idx="2160">
                  <c:v>0.432</c:v>
                </c:pt>
                <c:pt idx="2161">
                  <c:v>0.43219999999999997</c:v>
                </c:pt>
                <c:pt idx="2162">
                  <c:v>0.43240000000000001</c:v>
                </c:pt>
                <c:pt idx="2163">
                  <c:v>0.43259999999999998</c:v>
                </c:pt>
                <c:pt idx="2164">
                  <c:v>0.43280000000000002</c:v>
                </c:pt>
                <c:pt idx="2165">
                  <c:v>0.433</c:v>
                </c:pt>
                <c:pt idx="2166">
                  <c:v>0.43319999999999997</c:v>
                </c:pt>
                <c:pt idx="2167">
                  <c:v>0.43340000000000001</c:v>
                </c:pt>
                <c:pt idx="2168">
                  <c:v>0.43359999999999999</c:v>
                </c:pt>
                <c:pt idx="2169">
                  <c:v>0.43380000000000002</c:v>
                </c:pt>
                <c:pt idx="2170">
                  <c:v>0.434</c:v>
                </c:pt>
                <c:pt idx="2171">
                  <c:v>0.43419999999999997</c:v>
                </c:pt>
                <c:pt idx="2172">
                  <c:v>0.43440000000000001</c:v>
                </c:pt>
                <c:pt idx="2173">
                  <c:v>0.43459999999999999</c:v>
                </c:pt>
                <c:pt idx="2174">
                  <c:v>0.43480000000000002</c:v>
                </c:pt>
                <c:pt idx="2175">
                  <c:v>0.435</c:v>
                </c:pt>
                <c:pt idx="2176">
                  <c:v>0.43519999999999998</c:v>
                </c:pt>
                <c:pt idx="2177">
                  <c:v>0.43540000000000001</c:v>
                </c:pt>
                <c:pt idx="2178">
                  <c:v>0.43559999999999999</c:v>
                </c:pt>
                <c:pt idx="2179">
                  <c:v>0.43580000000000002</c:v>
                </c:pt>
                <c:pt idx="2180">
                  <c:v>0.436</c:v>
                </c:pt>
                <c:pt idx="2181">
                  <c:v>0.43619999999999998</c:v>
                </c:pt>
                <c:pt idx="2182">
                  <c:v>0.43640000000000001</c:v>
                </c:pt>
                <c:pt idx="2183">
                  <c:v>0.43659999999999999</c:v>
                </c:pt>
                <c:pt idx="2184">
                  <c:v>0.43680000000000002</c:v>
                </c:pt>
                <c:pt idx="2185">
                  <c:v>0.437</c:v>
                </c:pt>
                <c:pt idx="2186">
                  <c:v>0.43719999999999998</c:v>
                </c:pt>
                <c:pt idx="2187">
                  <c:v>0.43740000000000001</c:v>
                </c:pt>
                <c:pt idx="2188">
                  <c:v>0.43759999999999999</c:v>
                </c:pt>
                <c:pt idx="2189">
                  <c:v>0.43780000000000002</c:v>
                </c:pt>
                <c:pt idx="2190">
                  <c:v>0.438</c:v>
                </c:pt>
                <c:pt idx="2191">
                  <c:v>0.43819999999999998</c:v>
                </c:pt>
                <c:pt idx="2192">
                  <c:v>0.43840000000000001</c:v>
                </c:pt>
                <c:pt idx="2193">
                  <c:v>0.43859999999999999</c:v>
                </c:pt>
                <c:pt idx="2194">
                  <c:v>0.43880000000000002</c:v>
                </c:pt>
                <c:pt idx="2195">
                  <c:v>0.439</c:v>
                </c:pt>
                <c:pt idx="2196">
                  <c:v>0.43919999999999998</c:v>
                </c:pt>
                <c:pt idx="2197">
                  <c:v>0.43940000000000001</c:v>
                </c:pt>
                <c:pt idx="2198">
                  <c:v>0.43959999999999999</c:v>
                </c:pt>
                <c:pt idx="2199">
                  <c:v>0.43980000000000002</c:v>
                </c:pt>
                <c:pt idx="2200">
                  <c:v>0.44</c:v>
                </c:pt>
                <c:pt idx="2201">
                  <c:v>0.44019999999999998</c:v>
                </c:pt>
                <c:pt idx="2202">
                  <c:v>0.44040000000000001</c:v>
                </c:pt>
                <c:pt idx="2203">
                  <c:v>0.44059999999999999</c:v>
                </c:pt>
                <c:pt idx="2204">
                  <c:v>0.44080000000000003</c:v>
                </c:pt>
                <c:pt idx="2205">
                  <c:v>0.441</c:v>
                </c:pt>
                <c:pt idx="2206">
                  <c:v>0.44119999999999998</c:v>
                </c:pt>
                <c:pt idx="2207">
                  <c:v>0.44140000000000001</c:v>
                </c:pt>
                <c:pt idx="2208">
                  <c:v>0.44159999999999999</c:v>
                </c:pt>
                <c:pt idx="2209">
                  <c:v>0.44180000000000003</c:v>
                </c:pt>
                <c:pt idx="2210">
                  <c:v>0.442</c:v>
                </c:pt>
                <c:pt idx="2211">
                  <c:v>0.44219999999999998</c:v>
                </c:pt>
                <c:pt idx="2212">
                  <c:v>0.44240000000000002</c:v>
                </c:pt>
                <c:pt idx="2213">
                  <c:v>0.44259999999999999</c:v>
                </c:pt>
                <c:pt idx="2214">
                  <c:v>0.44280000000000003</c:v>
                </c:pt>
                <c:pt idx="2215">
                  <c:v>0.443</c:v>
                </c:pt>
                <c:pt idx="2216">
                  <c:v>0.44319999999999998</c:v>
                </c:pt>
                <c:pt idx="2217">
                  <c:v>0.44340000000000002</c:v>
                </c:pt>
                <c:pt idx="2218">
                  <c:v>0.44359999999999999</c:v>
                </c:pt>
                <c:pt idx="2219">
                  <c:v>0.44379999999999997</c:v>
                </c:pt>
                <c:pt idx="2220">
                  <c:v>0.44400000000000001</c:v>
                </c:pt>
                <c:pt idx="2221">
                  <c:v>0.44419999999999998</c:v>
                </c:pt>
                <c:pt idx="2222">
                  <c:v>0.44440000000000002</c:v>
                </c:pt>
                <c:pt idx="2223">
                  <c:v>0.4446</c:v>
                </c:pt>
                <c:pt idx="2224">
                  <c:v>0.44479999999999997</c:v>
                </c:pt>
                <c:pt idx="2225">
                  <c:v>0.44500000000000001</c:v>
                </c:pt>
                <c:pt idx="2226">
                  <c:v>0.44519999999999998</c:v>
                </c:pt>
                <c:pt idx="2227">
                  <c:v>0.44540000000000002</c:v>
                </c:pt>
                <c:pt idx="2228">
                  <c:v>0.4456</c:v>
                </c:pt>
                <c:pt idx="2229">
                  <c:v>0.44579999999999997</c:v>
                </c:pt>
                <c:pt idx="2230">
                  <c:v>0.44600000000000001</c:v>
                </c:pt>
                <c:pt idx="2231">
                  <c:v>0.44619999999999999</c:v>
                </c:pt>
                <c:pt idx="2232">
                  <c:v>0.44640000000000002</c:v>
                </c:pt>
                <c:pt idx="2233">
                  <c:v>0.4466</c:v>
                </c:pt>
                <c:pt idx="2234">
                  <c:v>0.44679999999999997</c:v>
                </c:pt>
                <c:pt idx="2235">
                  <c:v>0.44700000000000001</c:v>
                </c:pt>
                <c:pt idx="2236">
                  <c:v>0.44719999999999999</c:v>
                </c:pt>
                <c:pt idx="2237">
                  <c:v>0.44740000000000002</c:v>
                </c:pt>
                <c:pt idx="2238">
                  <c:v>0.4476</c:v>
                </c:pt>
                <c:pt idx="2239">
                  <c:v>0.44779999999999998</c:v>
                </c:pt>
                <c:pt idx="2240">
                  <c:v>0.44800000000000001</c:v>
                </c:pt>
                <c:pt idx="2241">
                  <c:v>0.44819999999999999</c:v>
                </c:pt>
                <c:pt idx="2242">
                  <c:v>0.44840000000000002</c:v>
                </c:pt>
                <c:pt idx="2243">
                  <c:v>0.4486</c:v>
                </c:pt>
                <c:pt idx="2244">
                  <c:v>0.44879999999999998</c:v>
                </c:pt>
                <c:pt idx="2245">
                  <c:v>0.44900000000000001</c:v>
                </c:pt>
                <c:pt idx="2246">
                  <c:v>0.44919999999999999</c:v>
                </c:pt>
                <c:pt idx="2247">
                  <c:v>0.44940000000000002</c:v>
                </c:pt>
                <c:pt idx="2248">
                  <c:v>0.4496</c:v>
                </c:pt>
                <c:pt idx="2249">
                  <c:v>0.44979999999999998</c:v>
                </c:pt>
                <c:pt idx="2250">
                  <c:v>0.45</c:v>
                </c:pt>
                <c:pt idx="2251">
                  <c:v>0.45019999999999999</c:v>
                </c:pt>
                <c:pt idx="2252">
                  <c:v>0.45040000000000002</c:v>
                </c:pt>
                <c:pt idx="2253">
                  <c:v>0.4506</c:v>
                </c:pt>
                <c:pt idx="2254">
                  <c:v>0.45079999999999998</c:v>
                </c:pt>
                <c:pt idx="2255">
                  <c:v>0.45100000000000001</c:v>
                </c:pt>
                <c:pt idx="2256">
                  <c:v>0.45119999999999999</c:v>
                </c:pt>
                <c:pt idx="2257">
                  <c:v>0.45140000000000002</c:v>
                </c:pt>
                <c:pt idx="2258">
                  <c:v>0.4516</c:v>
                </c:pt>
                <c:pt idx="2259">
                  <c:v>0.45179999999999998</c:v>
                </c:pt>
                <c:pt idx="2260">
                  <c:v>0.45200000000000001</c:v>
                </c:pt>
                <c:pt idx="2261">
                  <c:v>0.45219999999999999</c:v>
                </c:pt>
                <c:pt idx="2262">
                  <c:v>0.45240000000000002</c:v>
                </c:pt>
                <c:pt idx="2263">
                  <c:v>0.4526</c:v>
                </c:pt>
                <c:pt idx="2264">
                  <c:v>0.45279999999999998</c:v>
                </c:pt>
                <c:pt idx="2265">
                  <c:v>0.45300000000000001</c:v>
                </c:pt>
                <c:pt idx="2266">
                  <c:v>0.45319999999999999</c:v>
                </c:pt>
                <c:pt idx="2267">
                  <c:v>0.45340000000000003</c:v>
                </c:pt>
                <c:pt idx="2268">
                  <c:v>0.4536</c:v>
                </c:pt>
                <c:pt idx="2269">
                  <c:v>0.45379999999999998</c:v>
                </c:pt>
                <c:pt idx="2270">
                  <c:v>0.45400000000000001</c:v>
                </c:pt>
                <c:pt idx="2271">
                  <c:v>0.45419999999999999</c:v>
                </c:pt>
                <c:pt idx="2272">
                  <c:v>0.45440000000000003</c:v>
                </c:pt>
                <c:pt idx="2273">
                  <c:v>0.4546</c:v>
                </c:pt>
                <c:pt idx="2274">
                  <c:v>0.45479999999999998</c:v>
                </c:pt>
                <c:pt idx="2275">
                  <c:v>0.45500000000000002</c:v>
                </c:pt>
                <c:pt idx="2276">
                  <c:v>0.45519999999999999</c:v>
                </c:pt>
                <c:pt idx="2277">
                  <c:v>0.45540000000000003</c:v>
                </c:pt>
                <c:pt idx="2278">
                  <c:v>0.4556</c:v>
                </c:pt>
                <c:pt idx="2279">
                  <c:v>0.45579999999999998</c:v>
                </c:pt>
                <c:pt idx="2280">
                  <c:v>0.45600000000000002</c:v>
                </c:pt>
                <c:pt idx="2281">
                  <c:v>0.45619999999999999</c:v>
                </c:pt>
                <c:pt idx="2282">
                  <c:v>0.45639999999999997</c:v>
                </c:pt>
                <c:pt idx="2283">
                  <c:v>0.45660000000000001</c:v>
                </c:pt>
                <c:pt idx="2284">
                  <c:v>0.45679999999999998</c:v>
                </c:pt>
                <c:pt idx="2285">
                  <c:v>0.45700000000000002</c:v>
                </c:pt>
                <c:pt idx="2286">
                  <c:v>0.4572</c:v>
                </c:pt>
                <c:pt idx="2287">
                  <c:v>0.45739999999999997</c:v>
                </c:pt>
                <c:pt idx="2288">
                  <c:v>0.45760000000000001</c:v>
                </c:pt>
                <c:pt idx="2289">
                  <c:v>0.45779999999999998</c:v>
                </c:pt>
                <c:pt idx="2290">
                  <c:v>0.45800000000000002</c:v>
                </c:pt>
                <c:pt idx="2291">
                  <c:v>0.4582</c:v>
                </c:pt>
                <c:pt idx="2292">
                  <c:v>0.45839999999999997</c:v>
                </c:pt>
                <c:pt idx="2293">
                  <c:v>0.45860000000000001</c:v>
                </c:pt>
                <c:pt idx="2294">
                  <c:v>0.45879999999999999</c:v>
                </c:pt>
                <c:pt idx="2295">
                  <c:v>0.45900000000000002</c:v>
                </c:pt>
                <c:pt idx="2296">
                  <c:v>0.4592</c:v>
                </c:pt>
                <c:pt idx="2297">
                  <c:v>0.45939999999999998</c:v>
                </c:pt>
                <c:pt idx="2298">
                  <c:v>0.45960000000000001</c:v>
                </c:pt>
                <c:pt idx="2299">
                  <c:v>0.45979999999999999</c:v>
                </c:pt>
                <c:pt idx="2300">
                  <c:v>0.46</c:v>
                </c:pt>
                <c:pt idx="2301">
                  <c:v>0.4602</c:v>
                </c:pt>
                <c:pt idx="2302">
                  <c:v>0.46039999999999998</c:v>
                </c:pt>
                <c:pt idx="2303">
                  <c:v>0.46060000000000001</c:v>
                </c:pt>
                <c:pt idx="2304">
                  <c:v>0.46079999999999999</c:v>
                </c:pt>
                <c:pt idx="2305">
                  <c:v>0.46100000000000002</c:v>
                </c:pt>
                <c:pt idx="2306">
                  <c:v>0.4612</c:v>
                </c:pt>
                <c:pt idx="2307">
                  <c:v>0.46139999999999998</c:v>
                </c:pt>
                <c:pt idx="2308">
                  <c:v>0.46160000000000001</c:v>
                </c:pt>
                <c:pt idx="2309">
                  <c:v>0.46179999999999999</c:v>
                </c:pt>
                <c:pt idx="2310">
                  <c:v>0.46200000000000002</c:v>
                </c:pt>
                <c:pt idx="2311">
                  <c:v>0.4622</c:v>
                </c:pt>
                <c:pt idx="2312">
                  <c:v>0.46239999999999998</c:v>
                </c:pt>
                <c:pt idx="2313">
                  <c:v>0.46260000000000001</c:v>
                </c:pt>
                <c:pt idx="2314">
                  <c:v>0.46279999999999999</c:v>
                </c:pt>
                <c:pt idx="2315">
                  <c:v>0.46300000000000002</c:v>
                </c:pt>
                <c:pt idx="2316">
                  <c:v>0.4632</c:v>
                </c:pt>
                <c:pt idx="2317">
                  <c:v>0.46339999999999998</c:v>
                </c:pt>
                <c:pt idx="2318">
                  <c:v>0.46360000000000001</c:v>
                </c:pt>
                <c:pt idx="2319">
                  <c:v>0.46379999999999999</c:v>
                </c:pt>
                <c:pt idx="2320">
                  <c:v>0.46400000000000002</c:v>
                </c:pt>
                <c:pt idx="2321">
                  <c:v>0.4642</c:v>
                </c:pt>
                <c:pt idx="2322">
                  <c:v>0.46439999999999998</c:v>
                </c:pt>
                <c:pt idx="2323">
                  <c:v>0.46460000000000001</c:v>
                </c:pt>
                <c:pt idx="2324">
                  <c:v>0.46479999999999999</c:v>
                </c:pt>
                <c:pt idx="2325">
                  <c:v>0.46500000000000002</c:v>
                </c:pt>
                <c:pt idx="2326">
                  <c:v>0.4652</c:v>
                </c:pt>
                <c:pt idx="2327">
                  <c:v>0.46539999999999998</c:v>
                </c:pt>
                <c:pt idx="2328">
                  <c:v>0.46560000000000001</c:v>
                </c:pt>
                <c:pt idx="2329">
                  <c:v>0.46579999999999999</c:v>
                </c:pt>
                <c:pt idx="2330">
                  <c:v>0.46600000000000003</c:v>
                </c:pt>
                <c:pt idx="2331">
                  <c:v>0.4662</c:v>
                </c:pt>
                <c:pt idx="2332">
                  <c:v>0.46639999999999998</c:v>
                </c:pt>
                <c:pt idx="2333">
                  <c:v>0.46660000000000001</c:v>
                </c:pt>
                <c:pt idx="2334">
                  <c:v>0.46679999999999999</c:v>
                </c:pt>
                <c:pt idx="2335">
                  <c:v>0.46700000000000003</c:v>
                </c:pt>
                <c:pt idx="2336">
                  <c:v>0.4672</c:v>
                </c:pt>
                <c:pt idx="2337">
                  <c:v>0.46739999999999998</c:v>
                </c:pt>
                <c:pt idx="2338">
                  <c:v>0.46760000000000002</c:v>
                </c:pt>
                <c:pt idx="2339">
                  <c:v>0.46779999999999999</c:v>
                </c:pt>
                <c:pt idx="2340">
                  <c:v>0.46800000000000003</c:v>
                </c:pt>
                <c:pt idx="2341">
                  <c:v>0.46820000000000001</c:v>
                </c:pt>
                <c:pt idx="2342">
                  <c:v>0.46839999999999998</c:v>
                </c:pt>
                <c:pt idx="2343">
                  <c:v>0.46860000000000002</c:v>
                </c:pt>
                <c:pt idx="2344">
                  <c:v>0.46879999999999999</c:v>
                </c:pt>
                <c:pt idx="2345">
                  <c:v>0.46899999999999997</c:v>
                </c:pt>
                <c:pt idx="2346">
                  <c:v>0.46920000000000001</c:v>
                </c:pt>
                <c:pt idx="2347">
                  <c:v>0.46939999999999998</c:v>
                </c:pt>
                <c:pt idx="2348">
                  <c:v>0.46960000000000002</c:v>
                </c:pt>
                <c:pt idx="2349">
                  <c:v>0.4698</c:v>
                </c:pt>
                <c:pt idx="2350">
                  <c:v>0.47</c:v>
                </c:pt>
                <c:pt idx="2351">
                  <c:v>0.47020000000000001</c:v>
                </c:pt>
                <c:pt idx="2352">
                  <c:v>0.47039999999999998</c:v>
                </c:pt>
                <c:pt idx="2353">
                  <c:v>0.47060000000000002</c:v>
                </c:pt>
                <c:pt idx="2354">
                  <c:v>0.4708</c:v>
                </c:pt>
                <c:pt idx="2355">
                  <c:v>0.47099999999999997</c:v>
                </c:pt>
                <c:pt idx="2356">
                  <c:v>0.47120000000000001</c:v>
                </c:pt>
                <c:pt idx="2357">
                  <c:v>0.47139999999999999</c:v>
                </c:pt>
                <c:pt idx="2358">
                  <c:v>0.47160000000000002</c:v>
                </c:pt>
                <c:pt idx="2359">
                  <c:v>0.4718</c:v>
                </c:pt>
                <c:pt idx="2360">
                  <c:v>0.47199999999999998</c:v>
                </c:pt>
                <c:pt idx="2361">
                  <c:v>0.47220000000000001</c:v>
                </c:pt>
                <c:pt idx="2362">
                  <c:v>0.47239999999999999</c:v>
                </c:pt>
                <c:pt idx="2363">
                  <c:v>0.47260000000000002</c:v>
                </c:pt>
                <c:pt idx="2364">
                  <c:v>0.4728</c:v>
                </c:pt>
                <c:pt idx="2365">
                  <c:v>0.47299999999999998</c:v>
                </c:pt>
                <c:pt idx="2366">
                  <c:v>0.47320000000000001</c:v>
                </c:pt>
                <c:pt idx="2367">
                  <c:v>0.47339999999999999</c:v>
                </c:pt>
                <c:pt idx="2368">
                  <c:v>0.47360000000000002</c:v>
                </c:pt>
                <c:pt idx="2369">
                  <c:v>0.4738</c:v>
                </c:pt>
                <c:pt idx="2370">
                  <c:v>0.47399999999999998</c:v>
                </c:pt>
                <c:pt idx="2371">
                  <c:v>0.47420000000000001</c:v>
                </c:pt>
                <c:pt idx="2372">
                  <c:v>0.47439999999999999</c:v>
                </c:pt>
                <c:pt idx="2373">
                  <c:v>0.47460000000000002</c:v>
                </c:pt>
                <c:pt idx="2374">
                  <c:v>0.4748</c:v>
                </c:pt>
                <c:pt idx="2375">
                  <c:v>0.47499999999999998</c:v>
                </c:pt>
                <c:pt idx="2376">
                  <c:v>0.47520000000000001</c:v>
                </c:pt>
                <c:pt idx="2377">
                  <c:v>0.47539999999999999</c:v>
                </c:pt>
                <c:pt idx="2378">
                  <c:v>0.47560000000000002</c:v>
                </c:pt>
                <c:pt idx="2379">
                  <c:v>0.4758</c:v>
                </c:pt>
                <c:pt idx="2380">
                  <c:v>0.47599999999999998</c:v>
                </c:pt>
                <c:pt idx="2381">
                  <c:v>0.47620000000000001</c:v>
                </c:pt>
                <c:pt idx="2382">
                  <c:v>0.47639999999999999</c:v>
                </c:pt>
                <c:pt idx="2383">
                  <c:v>0.47660000000000002</c:v>
                </c:pt>
                <c:pt idx="2384">
                  <c:v>0.4768</c:v>
                </c:pt>
                <c:pt idx="2385">
                  <c:v>0.47699999999999998</c:v>
                </c:pt>
                <c:pt idx="2386">
                  <c:v>0.47720000000000001</c:v>
                </c:pt>
                <c:pt idx="2387">
                  <c:v>0.47739999999999999</c:v>
                </c:pt>
                <c:pt idx="2388">
                  <c:v>0.47760000000000002</c:v>
                </c:pt>
                <c:pt idx="2389">
                  <c:v>0.4778</c:v>
                </c:pt>
                <c:pt idx="2390">
                  <c:v>0.47799999999999998</c:v>
                </c:pt>
                <c:pt idx="2391">
                  <c:v>0.47820000000000001</c:v>
                </c:pt>
                <c:pt idx="2392">
                  <c:v>0.47839999999999999</c:v>
                </c:pt>
                <c:pt idx="2393">
                  <c:v>0.47860000000000003</c:v>
                </c:pt>
                <c:pt idx="2394">
                  <c:v>0.4788</c:v>
                </c:pt>
                <c:pt idx="2395">
                  <c:v>0.47899999999999998</c:v>
                </c:pt>
                <c:pt idx="2396">
                  <c:v>0.47920000000000001</c:v>
                </c:pt>
                <c:pt idx="2397">
                  <c:v>0.47939999999999999</c:v>
                </c:pt>
                <c:pt idx="2398">
                  <c:v>0.47960000000000003</c:v>
                </c:pt>
                <c:pt idx="2399">
                  <c:v>0.4798</c:v>
                </c:pt>
                <c:pt idx="2400">
                  <c:v>0.48</c:v>
                </c:pt>
                <c:pt idx="2401">
                  <c:v>0.48020000000000002</c:v>
                </c:pt>
                <c:pt idx="2402">
                  <c:v>0.48039999999999999</c:v>
                </c:pt>
                <c:pt idx="2403">
                  <c:v>0.48060000000000003</c:v>
                </c:pt>
                <c:pt idx="2404">
                  <c:v>0.48080000000000001</c:v>
                </c:pt>
                <c:pt idx="2405">
                  <c:v>0.48099999999999998</c:v>
                </c:pt>
                <c:pt idx="2406">
                  <c:v>0.48120000000000002</c:v>
                </c:pt>
                <c:pt idx="2407">
                  <c:v>0.48139999999999999</c:v>
                </c:pt>
                <c:pt idx="2408">
                  <c:v>0.48159999999999997</c:v>
                </c:pt>
                <c:pt idx="2409">
                  <c:v>0.48180000000000001</c:v>
                </c:pt>
                <c:pt idx="2410">
                  <c:v>0.48199999999999998</c:v>
                </c:pt>
                <c:pt idx="2411">
                  <c:v>0.48220000000000002</c:v>
                </c:pt>
                <c:pt idx="2412">
                  <c:v>0.4824</c:v>
                </c:pt>
                <c:pt idx="2413">
                  <c:v>0.48259999999999997</c:v>
                </c:pt>
                <c:pt idx="2414">
                  <c:v>0.48280000000000001</c:v>
                </c:pt>
                <c:pt idx="2415">
                  <c:v>0.48299999999999998</c:v>
                </c:pt>
                <c:pt idx="2416">
                  <c:v>0.48320000000000002</c:v>
                </c:pt>
                <c:pt idx="2417">
                  <c:v>0.4834</c:v>
                </c:pt>
                <c:pt idx="2418">
                  <c:v>0.48359999999999997</c:v>
                </c:pt>
                <c:pt idx="2419">
                  <c:v>0.48380000000000001</c:v>
                </c:pt>
                <c:pt idx="2420">
                  <c:v>0.48399999999999999</c:v>
                </c:pt>
                <c:pt idx="2421">
                  <c:v>0.48420000000000002</c:v>
                </c:pt>
                <c:pt idx="2422">
                  <c:v>0.4844</c:v>
                </c:pt>
                <c:pt idx="2423">
                  <c:v>0.48459999999999998</c:v>
                </c:pt>
                <c:pt idx="2424">
                  <c:v>0.48480000000000001</c:v>
                </c:pt>
                <c:pt idx="2425">
                  <c:v>0.48499999999999999</c:v>
                </c:pt>
                <c:pt idx="2426">
                  <c:v>0.48520000000000002</c:v>
                </c:pt>
                <c:pt idx="2427">
                  <c:v>0.4854</c:v>
                </c:pt>
                <c:pt idx="2428">
                  <c:v>0.48559999999999998</c:v>
                </c:pt>
                <c:pt idx="2429">
                  <c:v>0.48580000000000001</c:v>
                </c:pt>
                <c:pt idx="2430">
                  <c:v>0.48599999999999999</c:v>
                </c:pt>
                <c:pt idx="2431">
                  <c:v>0.48620000000000002</c:v>
                </c:pt>
                <c:pt idx="2432">
                  <c:v>0.4864</c:v>
                </c:pt>
                <c:pt idx="2433">
                  <c:v>0.48659999999999998</c:v>
                </c:pt>
                <c:pt idx="2434">
                  <c:v>0.48680000000000001</c:v>
                </c:pt>
                <c:pt idx="2435">
                  <c:v>0.48699999999999999</c:v>
                </c:pt>
                <c:pt idx="2436">
                  <c:v>0.48720000000000002</c:v>
                </c:pt>
                <c:pt idx="2437">
                  <c:v>0.4874</c:v>
                </c:pt>
                <c:pt idx="2438">
                  <c:v>0.48759999999999998</c:v>
                </c:pt>
                <c:pt idx="2439">
                  <c:v>0.48780000000000001</c:v>
                </c:pt>
                <c:pt idx="2440">
                  <c:v>0.48799999999999999</c:v>
                </c:pt>
                <c:pt idx="2441">
                  <c:v>0.48820000000000002</c:v>
                </c:pt>
                <c:pt idx="2442">
                  <c:v>0.4884</c:v>
                </c:pt>
                <c:pt idx="2443">
                  <c:v>0.48859999999999998</c:v>
                </c:pt>
                <c:pt idx="2444">
                  <c:v>0.48880000000000001</c:v>
                </c:pt>
                <c:pt idx="2445">
                  <c:v>0.48899999999999999</c:v>
                </c:pt>
                <c:pt idx="2446">
                  <c:v>0.48920000000000002</c:v>
                </c:pt>
                <c:pt idx="2447">
                  <c:v>0.4894</c:v>
                </c:pt>
                <c:pt idx="2448">
                  <c:v>0.48959999999999998</c:v>
                </c:pt>
                <c:pt idx="2449">
                  <c:v>0.48980000000000001</c:v>
                </c:pt>
                <c:pt idx="2450">
                  <c:v>0.49</c:v>
                </c:pt>
                <c:pt idx="2451">
                  <c:v>0.49020000000000002</c:v>
                </c:pt>
                <c:pt idx="2452">
                  <c:v>0.4904</c:v>
                </c:pt>
                <c:pt idx="2453">
                  <c:v>0.49059999999999998</c:v>
                </c:pt>
                <c:pt idx="2454">
                  <c:v>0.49080000000000001</c:v>
                </c:pt>
                <c:pt idx="2455">
                  <c:v>0.49099999999999999</c:v>
                </c:pt>
                <c:pt idx="2456">
                  <c:v>0.49120000000000003</c:v>
                </c:pt>
                <c:pt idx="2457">
                  <c:v>0.4914</c:v>
                </c:pt>
                <c:pt idx="2458">
                  <c:v>0.49159999999999998</c:v>
                </c:pt>
                <c:pt idx="2459">
                  <c:v>0.49180000000000001</c:v>
                </c:pt>
                <c:pt idx="2460">
                  <c:v>0.49199999999999999</c:v>
                </c:pt>
                <c:pt idx="2461">
                  <c:v>0.49220000000000003</c:v>
                </c:pt>
                <c:pt idx="2462">
                  <c:v>0.4924</c:v>
                </c:pt>
                <c:pt idx="2463">
                  <c:v>0.49259999999999998</c:v>
                </c:pt>
                <c:pt idx="2464">
                  <c:v>0.49280000000000002</c:v>
                </c:pt>
                <c:pt idx="2465">
                  <c:v>0.49299999999999999</c:v>
                </c:pt>
                <c:pt idx="2466">
                  <c:v>0.49320000000000003</c:v>
                </c:pt>
                <c:pt idx="2467">
                  <c:v>0.49340000000000001</c:v>
                </c:pt>
                <c:pt idx="2468">
                  <c:v>0.49359999999999998</c:v>
                </c:pt>
                <c:pt idx="2469">
                  <c:v>0.49380000000000002</c:v>
                </c:pt>
                <c:pt idx="2470">
                  <c:v>0.49399999999999999</c:v>
                </c:pt>
                <c:pt idx="2471">
                  <c:v>0.49419999999999997</c:v>
                </c:pt>
                <c:pt idx="2472">
                  <c:v>0.49440000000000001</c:v>
                </c:pt>
                <c:pt idx="2473">
                  <c:v>0.49459999999999998</c:v>
                </c:pt>
                <c:pt idx="2474">
                  <c:v>0.49480000000000002</c:v>
                </c:pt>
                <c:pt idx="2475">
                  <c:v>0.495</c:v>
                </c:pt>
                <c:pt idx="2476">
                  <c:v>0.49519999999999997</c:v>
                </c:pt>
                <c:pt idx="2477">
                  <c:v>0.49540000000000001</c:v>
                </c:pt>
                <c:pt idx="2478">
                  <c:v>0.49559999999999998</c:v>
                </c:pt>
                <c:pt idx="2479">
                  <c:v>0.49580000000000002</c:v>
                </c:pt>
                <c:pt idx="2480">
                  <c:v>0.496</c:v>
                </c:pt>
                <c:pt idx="2481">
                  <c:v>0.49619999999999997</c:v>
                </c:pt>
                <c:pt idx="2482">
                  <c:v>0.49640000000000001</c:v>
                </c:pt>
                <c:pt idx="2483">
                  <c:v>0.49659999999999999</c:v>
                </c:pt>
                <c:pt idx="2484">
                  <c:v>0.49680000000000002</c:v>
                </c:pt>
                <c:pt idx="2485">
                  <c:v>0.497</c:v>
                </c:pt>
                <c:pt idx="2486">
                  <c:v>0.49719999999999998</c:v>
                </c:pt>
                <c:pt idx="2487">
                  <c:v>0.49740000000000001</c:v>
                </c:pt>
                <c:pt idx="2488">
                  <c:v>0.49759999999999999</c:v>
                </c:pt>
                <c:pt idx="2489">
                  <c:v>0.49780000000000002</c:v>
                </c:pt>
                <c:pt idx="2490">
                  <c:v>0.498</c:v>
                </c:pt>
                <c:pt idx="2491">
                  <c:v>0.49819999999999998</c:v>
                </c:pt>
                <c:pt idx="2492">
                  <c:v>0.49840000000000001</c:v>
                </c:pt>
                <c:pt idx="2493">
                  <c:v>0.49859999999999999</c:v>
                </c:pt>
                <c:pt idx="2494">
                  <c:v>0.49880000000000002</c:v>
                </c:pt>
                <c:pt idx="2495">
                  <c:v>0.499</c:v>
                </c:pt>
                <c:pt idx="2496">
                  <c:v>0.49919999999999998</c:v>
                </c:pt>
                <c:pt idx="2497">
                  <c:v>0.49940000000000001</c:v>
                </c:pt>
                <c:pt idx="2498">
                  <c:v>0.49959999999999999</c:v>
                </c:pt>
                <c:pt idx="2499">
                  <c:v>0.49980000000000002</c:v>
                </c:pt>
                <c:pt idx="2500">
                  <c:v>0.5</c:v>
                </c:pt>
                <c:pt idx="2501">
                  <c:v>0.50019999999999998</c:v>
                </c:pt>
                <c:pt idx="2502">
                  <c:v>0.50039999999999996</c:v>
                </c:pt>
                <c:pt idx="2503">
                  <c:v>0.50060000000000004</c:v>
                </c:pt>
                <c:pt idx="2504">
                  <c:v>0.50080000000000002</c:v>
                </c:pt>
                <c:pt idx="2505">
                  <c:v>0.501</c:v>
                </c:pt>
                <c:pt idx="2506">
                  <c:v>0.50119999999999998</c:v>
                </c:pt>
                <c:pt idx="2507">
                  <c:v>0.50139999999999996</c:v>
                </c:pt>
                <c:pt idx="2508">
                  <c:v>0.50160000000000005</c:v>
                </c:pt>
                <c:pt idx="2509">
                  <c:v>0.50180000000000002</c:v>
                </c:pt>
                <c:pt idx="2510">
                  <c:v>0.502</c:v>
                </c:pt>
                <c:pt idx="2511">
                  <c:v>0.50219999999999998</c:v>
                </c:pt>
                <c:pt idx="2512">
                  <c:v>0.50239999999999996</c:v>
                </c:pt>
                <c:pt idx="2513">
                  <c:v>0.50260000000000005</c:v>
                </c:pt>
                <c:pt idx="2514">
                  <c:v>0.50280000000000002</c:v>
                </c:pt>
                <c:pt idx="2515">
                  <c:v>0.503</c:v>
                </c:pt>
                <c:pt idx="2516">
                  <c:v>0.50319999999999998</c:v>
                </c:pt>
                <c:pt idx="2517">
                  <c:v>0.50339999999999996</c:v>
                </c:pt>
                <c:pt idx="2518">
                  <c:v>0.50360000000000005</c:v>
                </c:pt>
                <c:pt idx="2519">
                  <c:v>0.50380000000000003</c:v>
                </c:pt>
                <c:pt idx="2520">
                  <c:v>0.504</c:v>
                </c:pt>
                <c:pt idx="2521">
                  <c:v>0.50419999999999998</c:v>
                </c:pt>
                <c:pt idx="2522">
                  <c:v>0.50439999999999996</c:v>
                </c:pt>
                <c:pt idx="2523">
                  <c:v>0.50460000000000005</c:v>
                </c:pt>
                <c:pt idx="2524">
                  <c:v>0.50480000000000003</c:v>
                </c:pt>
                <c:pt idx="2525">
                  <c:v>0.505</c:v>
                </c:pt>
                <c:pt idx="2526">
                  <c:v>0.50519999999999998</c:v>
                </c:pt>
                <c:pt idx="2527">
                  <c:v>0.50539999999999996</c:v>
                </c:pt>
                <c:pt idx="2528">
                  <c:v>0.50560000000000005</c:v>
                </c:pt>
                <c:pt idx="2529">
                  <c:v>0.50580000000000003</c:v>
                </c:pt>
                <c:pt idx="2530">
                  <c:v>0.50600000000000001</c:v>
                </c:pt>
                <c:pt idx="2531">
                  <c:v>0.50619999999999998</c:v>
                </c:pt>
                <c:pt idx="2532">
                  <c:v>0.50639999999999996</c:v>
                </c:pt>
                <c:pt idx="2533">
                  <c:v>0.50660000000000005</c:v>
                </c:pt>
                <c:pt idx="2534">
                  <c:v>0.50680000000000003</c:v>
                </c:pt>
                <c:pt idx="2535">
                  <c:v>0.50700000000000001</c:v>
                </c:pt>
                <c:pt idx="2536">
                  <c:v>0.50719999999999998</c:v>
                </c:pt>
                <c:pt idx="2537">
                  <c:v>0.50739999999999996</c:v>
                </c:pt>
                <c:pt idx="2538">
                  <c:v>0.50760000000000005</c:v>
                </c:pt>
                <c:pt idx="2539">
                  <c:v>0.50780000000000003</c:v>
                </c:pt>
                <c:pt idx="2540">
                  <c:v>0.50800000000000001</c:v>
                </c:pt>
                <c:pt idx="2541">
                  <c:v>0.50819999999999999</c:v>
                </c:pt>
                <c:pt idx="2542">
                  <c:v>0.50839999999999996</c:v>
                </c:pt>
                <c:pt idx="2543">
                  <c:v>0.50860000000000005</c:v>
                </c:pt>
                <c:pt idx="2544">
                  <c:v>0.50880000000000003</c:v>
                </c:pt>
                <c:pt idx="2545">
                  <c:v>0.50900000000000001</c:v>
                </c:pt>
                <c:pt idx="2546">
                  <c:v>0.50919999999999999</c:v>
                </c:pt>
                <c:pt idx="2547">
                  <c:v>0.50939999999999996</c:v>
                </c:pt>
                <c:pt idx="2548">
                  <c:v>0.50960000000000005</c:v>
                </c:pt>
                <c:pt idx="2549">
                  <c:v>0.50980000000000003</c:v>
                </c:pt>
                <c:pt idx="2550">
                  <c:v>0.51</c:v>
                </c:pt>
                <c:pt idx="2551">
                  <c:v>0.51019999999999999</c:v>
                </c:pt>
                <c:pt idx="2552">
                  <c:v>0.51039999999999996</c:v>
                </c:pt>
                <c:pt idx="2553">
                  <c:v>0.51060000000000005</c:v>
                </c:pt>
                <c:pt idx="2554">
                  <c:v>0.51080000000000003</c:v>
                </c:pt>
                <c:pt idx="2555">
                  <c:v>0.51100000000000001</c:v>
                </c:pt>
                <c:pt idx="2556">
                  <c:v>0.51119999999999999</c:v>
                </c:pt>
                <c:pt idx="2557">
                  <c:v>0.51139999999999997</c:v>
                </c:pt>
                <c:pt idx="2558">
                  <c:v>0.51160000000000005</c:v>
                </c:pt>
                <c:pt idx="2559">
                  <c:v>0.51180000000000003</c:v>
                </c:pt>
                <c:pt idx="2560">
                  <c:v>0.51200000000000001</c:v>
                </c:pt>
                <c:pt idx="2561">
                  <c:v>0.51219999999999999</c:v>
                </c:pt>
                <c:pt idx="2562">
                  <c:v>0.51239999999999997</c:v>
                </c:pt>
                <c:pt idx="2563">
                  <c:v>0.51259999999999994</c:v>
                </c:pt>
                <c:pt idx="2564">
                  <c:v>0.51280000000000003</c:v>
                </c:pt>
                <c:pt idx="2565">
                  <c:v>0.51300000000000001</c:v>
                </c:pt>
                <c:pt idx="2566">
                  <c:v>0.51319999999999999</c:v>
                </c:pt>
                <c:pt idx="2567">
                  <c:v>0.51339999999999997</c:v>
                </c:pt>
                <c:pt idx="2568">
                  <c:v>0.51359999999999995</c:v>
                </c:pt>
                <c:pt idx="2569">
                  <c:v>0.51380000000000003</c:v>
                </c:pt>
                <c:pt idx="2570">
                  <c:v>0.51400000000000001</c:v>
                </c:pt>
                <c:pt idx="2571">
                  <c:v>0.51419999999999999</c:v>
                </c:pt>
                <c:pt idx="2572">
                  <c:v>0.51439999999999997</c:v>
                </c:pt>
                <c:pt idx="2573">
                  <c:v>0.51459999999999995</c:v>
                </c:pt>
                <c:pt idx="2574">
                  <c:v>0.51480000000000004</c:v>
                </c:pt>
                <c:pt idx="2575">
                  <c:v>0.51500000000000001</c:v>
                </c:pt>
                <c:pt idx="2576">
                  <c:v>0.51519999999999999</c:v>
                </c:pt>
                <c:pt idx="2577">
                  <c:v>0.51539999999999997</c:v>
                </c:pt>
                <c:pt idx="2578">
                  <c:v>0.51559999999999995</c:v>
                </c:pt>
                <c:pt idx="2579">
                  <c:v>0.51580000000000004</c:v>
                </c:pt>
                <c:pt idx="2580">
                  <c:v>0.51600000000000001</c:v>
                </c:pt>
                <c:pt idx="2581">
                  <c:v>0.51619999999999999</c:v>
                </c:pt>
                <c:pt idx="2582">
                  <c:v>0.51639999999999997</c:v>
                </c:pt>
                <c:pt idx="2583">
                  <c:v>0.51659999999999995</c:v>
                </c:pt>
                <c:pt idx="2584">
                  <c:v>0.51680000000000004</c:v>
                </c:pt>
                <c:pt idx="2585">
                  <c:v>0.51700000000000002</c:v>
                </c:pt>
                <c:pt idx="2586">
                  <c:v>0.51719999999999999</c:v>
                </c:pt>
                <c:pt idx="2587">
                  <c:v>0.51739999999999997</c:v>
                </c:pt>
                <c:pt idx="2588">
                  <c:v>0.51759999999999995</c:v>
                </c:pt>
                <c:pt idx="2589">
                  <c:v>0.51780000000000004</c:v>
                </c:pt>
                <c:pt idx="2590">
                  <c:v>0.51800000000000002</c:v>
                </c:pt>
                <c:pt idx="2591">
                  <c:v>0.51819999999999999</c:v>
                </c:pt>
                <c:pt idx="2592">
                  <c:v>0.51839999999999997</c:v>
                </c:pt>
                <c:pt idx="2593">
                  <c:v>0.51859999999999995</c:v>
                </c:pt>
                <c:pt idx="2594">
                  <c:v>0.51880000000000004</c:v>
                </c:pt>
                <c:pt idx="2595">
                  <c:v>0.51900000000000002</c:v>
                </c:pt>
                <c:pt idx="2596">
                  <c:v>0.51919999999999999</c:v>
                </c:pt>
                <c:pt idx="2597">
                  <c:v>0.51939999999999997</c:v>
                </c:pt>
                <c:pt idx="2598">
                  <c:v>0.51959999999999995</c:v>
                </c:pt>
                <c:pt idx="2599">
                  <c:v>0.51980000000000004</c:v>
                </c:pt>
                <c:pt idx="2600">
                  <c:v>0.52</c:v>
                </c:pt>
                <c:pt idx="2601">
                  <c:v>0.5202</c:v>
                </c:pt>
                <c:pt idx="2602">
                  <c:v>0.52039999999999997</c:v>
                </c:pt>
                <c:pt idx="2603">
                  <c:v>0.52059999999999995</c:v>
                </c:pt>
                <c:pt idx="2604">
                  <c:v>0.52080000000000004</c:v>
                </c:pt>
                <c:pt idx="2605">
                  <c:v>0.52100000000000002</c:v>
                </c:pt>
                <c:pt idx="2606">
                  <c:v>0.5212</c:v>
                </c:pt>
                <c:pt idx="2607">
                  <c:v>0.52139999999999997</c:v>
                </c:pt>
                <c:pt idx="2608">
                  <c:v>0.52159999999999995</c:v>
                </c:pt>
                <c:pt idx="2609">
                  <c:v>0.52180000000000004</c:v>
                </c:pt>
                <c:pt idx="2610">
                  <c:v>0.52200000000000002</c:v>
                </c:pt>
                <c:pt idx="2611">
                  <c:v>0.5222</c:v>
                </c:pt>
                <c:pt idx="2612">
                  <c:v>0.52239999999999998</c:v>
                </c:pt>
                <c:pt idx="2613">
                  <c:v>0.52259999999999995</c:v>
                </c:pt>
                <c:pt idx="2614">
                  <c:v>0.52280000000000004</c:v>
                </c:pt>
                <c:pt idx="2615">
                  <c:v>0.52300000000000002</c:v>
                </c:pt>
                <c:pt idx="2616">
                  <c:v>0.5232</c:v>
                </c:pt>
                <c:pt idx="2617">
                  <c:v>0.52339999999999998</c:v>
                </c:pt>
                <c:pt idx="2618">
                  <c:v>0.52359999999999995</c:v>
                </c:pt>
                <c:pt idx="2619">
                  <c:v>0.52380000000000004</c:v>
                </c:pt>
                <c:pt idx="2620">
                  <c:v>0.52400000000000002</c:v>
                </c:pt>
                <c:pt idx="2621">
                  <c:v>0.5242</c:v>
                </c:pt>
                <c:pt idx="2622">
                  <c:v>0.52439999999999998</c:v>
                </c:pt>
                <c:pt idx="2623">
                  <c:v>0.52459999999999996</c:v>
                </c:pt>
                <c:pt idx="2624">
                  <c:v>0.52480000000000004</c:v>
                </c:pt>
                <c:pt idx="2625">
                  <c:v>0.52500000000000002</c:v>
                </c:pt>
                <c:pt idx="2626">
                  <c:v>0.5252</c:v>
                </c:pt>
                <c:pt idx="2627">
                  <c:v>0.52539999999999998</c:v>
                </c:pt>
                <c:pt idx="2628">
                  <c:v>0.52559999999999996</c:v>
                </c:pt>
                <c:pt idx="2629">
                  <c:v>0.52580000000000005</c:v>
                </c:pt>
                <c:pt idx="2630">
                  <c:v>0.52600000000000002</c:v>
                </c:pt>
                <c:pt idx="2631">
                  <c:v>0.5262</c:v>
                </c:pt>
                <c:pt idx="2632">
                  <c:v>0.52639999999999998</c:v>
                </c:pt>
                <c:pt idx="2633">
                  <c:v>0.52659999999999996</c:v>
                </c:pt>
                <c:pt idx="2634">
                  <c:v>0.52680000000000005</c:v>
                </c:pt>
                <c:pt idx="2635">
                  <c:v>0.52700000000000002</c:v>
                </c:pt>
                <c:pt idx="2636">
                  <c:v>0.5272</c:v>
                </c:pt>
                <c:pt idx="2637">
                  <c:v>0.52739999999999998</c:v>
                </c:pt>
                <c:pt idx="2638">
                  <c:v>0.52759999999999996</c:v>
                </c:pt>
                <c:pt idx="2639">
                  <c:v>0.52780000000000005</c:v>
                </c:pt>
                <c:pt idx="2640">
                  <c:v>0.52800000000000002</c:v>
                </c:pt>
                <c:pt idx="2641">
                  <c:v>0.5282</c:v>
                </c:pt>
                <c:pt idx="2642">
                  <c:v>0.52839999999999998</c:v>
                </c:pt>
                <c:pt idx="2643">
                  <c:v>0.52859999999999996</c:v>
                </c:pt>
                <c:pt idx="2644">
                  <c:v>0.52880000000000005</c:v>
                </c:pt>
                <c:pt idx="2645">
                  <c:v>0.52900000000000003</c:v>
                </c:pt>
                <c:pt idx="2646">
                  <c:v>0.5292</c:v>
                </c:pt>
                <c:pt idx="2647">
                  <c:v>0.52939999999999998</c:v>
                </c:pt>
                <c:pt idx="2648">
                  <c:v>0.52959999999999996</c:v>
                </c:pt>
                <c:pt idx="2649">
                  <c:v>0.52980000000000005</c:v>
                </c:pt>
                <c:pt idx="2650">
                  <c:v>0.53</c:v>
                </c:pt>
                <c:pt idx="2651">
                  <c:v>0.5302</c:v>
                </c:pt>
                <c:pt idx="2652">
                  <c:v>0.53039999999999998</c:v>
                </c:pt>
                <c:pt idx="2653">
                  <c:v>0.53059999999999996</c:v>
                </c:pt>
                <c:pt idx="2654">
                  <c:v>0.53080000000000005</c:v>
                </c:pt>
                <c:pt idx="2655">
                  <c:v>0.53100000000000003</c:v>
                </c:pt>
                <c:pt idx="2656">
                  <c:v>0.53120000000000001</c:v>
                </c:pt>
                <c:pt idx="2657">
                  <c:v>0.53139999999999998</c:v>
                </c:pt>
                <c:pt idx="2658">
                  <c:v>0.53159999999999996</c:v>
                </c:pt>
                <c:pt idx="2659">
                  <c:v>0.53180000000000005</c:v>
                </c:pt>
                <c:pt idx="2660">
                  <c:v>0.53200000000000003</c:v>
                </c:pt>
                <c:pt idx="2661">
                  <c:v>0.53220000000000001</c:v>
                </c:pt>
                <c:pt idx="2662">
                  <c:v>0.53239999999999998</c:v>
                </c:pt>
                <c:pt idx="2663">
                  <c:v>0.53259999999999996</c:v>
                </c:pt>
                <c:pt idx="2664">
                  <c:v>0.53280000000000005</c:v>
                </c:pt>
                <c:pt idx="2665">
                  <c:v>0.53300000000000003</c:v>
                </c:pt>
                <c:pt idx="2666">
                  <c:v>0.53320000000000001</c:v>
                </c:pt>
                <c:pt idx="2667">
                  <c:v>0.53339999999999999</c:v>
                </c:pt>
                <c:pt idx="2668">
                  <c:v>0.53359999999999996</c:v>
                </c:pt>
                <c:pt idx="2669">
                  <c:v>0.53380000000000005</c:v>
                </c:pt>
                <c:pt idx="2670">
                  <c:v>0.53400000000000003</c:v>
                </c:pt>
                <c:pt idx="2671">
                  <c:v>0.53420000000000001</c:v>
                </c:pt>
                <c:pt idx="2672">
                  <c:v>0.53439999999999999</c:v>
                </c:pt>
                <c:pt idx="2673">
                  <c:v>0.53459999999999996</c:v>
                </c:pt>
                <c:pt idx="2674">
                  <c:v>0.53480000000000005</c:v>
                </c:pt>
                <c:pt idx="2675">
                  <c:v>0.53500000000000003</c:v>
                </c:pt>
                <c:pt idx="2676">
                  <c:v>0.53520000000000001</c:v>
                </c:pt>
                <c:pt idx="2677">
                  <c:v>0.53539999999999999</c:v>
                </c:pt>
                <c:pt idx="2678">
                  <c:v>0.53559999999999997</c:v>
                </c:pt>
                <c:pt idx="2679">
                  <c:v>0.53580000000000005</c:v>
                </c:pt>
                <c:pt idx="2680">
                  <c:v>0.53600000000000003</c:v>
                </c:pt>
                <c:pt idx="2681">
                  <c:v>0.53620000000000001</c:v>
                </c:pt>
                <c:pt idx="2682">
                  <c:v>0.53639999999999999</c:v>
                </c:pt>
                <c:pt idx="2683">
                  <c:v>0.53659999999999997</c:v>
                </c:pt>
                <c:pt idx="2684">
                  <c:v>0.53680000000000005</c:v>
                </c:pt>
                <c:pt idx="2685">
                  <c:v>0.53700000000000003</c:v>
                </c:pt>
                <c:pt idx="2686">
                  <c:v>0.53720000000000001</c:v>
                </c:pt>
                <c:pt idx="2687">
                  <c:v>0.53739999999999999</c:v>
                </c:pt>
                <c:pt idx="2688">
                  <c:v>0.53759999999999997</c:v>
                </c:pt>
                <c:pt idx="2689">
                  <c:v>0.53779999999999994</c:v>
                </c:pt>
                <c:pt idx="2690">
                  <c:v>0.53800000000000003</c:v>
                </c:pt>
                <c:pt idx="2691">
                  <c:v>0.53820000000000001</c:v>
                </c:pt>
                <c:pt idx="2692">
                  <c:v>0.53839999999999999</c:v>
                </c:pt>
                <c:pt idx="2693">
                  <c:v>0.53859999999999997</c:v>
                </c:pt>
                <c:pt idx="2694">
                  <c:v>0.53879999999999995</c:v>
                </c:pt>
                <c:pt idx="2695">
                  <c:v>0.53900000000000003</c:v>
                </c:pt>
                <c:pt idx="2696">
                  <c:v>0.53920000000000001</c:v>
                </c:pt>
                <c:pt idx="2697">
                  <c:v>0.53939999999999999</c:v>
                </c:pt>
                <c:pt idx="2698">
                  <c:v>0.53959999999999997</c:v>
                </c:pt>
                <c:pt idx="2699">
                  <c:v>0.53979999999999995</c:v>
                </c:pt>
                <c:pt idx="2700">
                  <c:v>0.54</c:v>
                </c:pt>
                <c:pt idx="2701">
                  <c:v>0.54020000000000001</c:v>
                </c:pt>
                <c:pt idx="2702">
                  <c:v>0.54039999999999999</c:v>
                </c:pt>
                <c:pt idx="2703">
                  <c:v>0.54059999999999997</c:v>
                </c:pt>
                <c:pt idx="2704">
                  <c:v>0.54079999999999995</c:v>
                </c:pt>
                <c:pt idx="2705">
                  <c:v>0.54100000000000004</c:v>
                </c:pt>
                <c:pt idx="2706">
                  <c:v>0.54120000000000001</c:v>
                </c:pt>
                <c:pt idx="2707">
                  <c:v>0.54139999999999999</c:v>
                </c:pt>
                <c:pt idx="2708">
                  <c:v>0.54159999999999997</c:v>
                </c:pt>
                <c:pt idx="2709">
                  <c:v>0.54179999999999995</c:v>
                </c:pt>
                <c:pt idx="2710">
                  <c:v>0.54200000000000004</c:v>
                </c:pt>
                <c:pt idx="2711">
                  <c:v>0.54220000000000002</c:v>
                </c:pt>
                <c:pt idx="2712">
                  <c:v>0.54239999999999999</c:v>
                </c:pt>
                <c:pt idx="2713">
                  <c:v>0.54259999999999997</c:v>
                </c:pt>
                <c:pt idx="2714">
                  <c:v>0.54279999999999995</c:v>
                </c:pt>
                <c:pt idx="2715">
                  <c:v>0.54300000000000004</c:v>
                </c:pt>
                <c:pt idx="2716">
                  <c:v>0.54320000000000002</c:v>
                </c:pt>
                <c:pt idx="2717">
                  <c:v>0.54339999999999999</c:v>
                </c:pt>
                <c:pt idx="2718">
                  <c:v>0.54359999999999997</c:v>
                </c:pt>
                <c:pt idx="2719">
                  <c:v>0.54379999999999995</c:v>
                </c:pt>
                <c:pt idx="2720">
                  <c:v>0.54400000000000004</c:v>
                </c:pt>
                <c:pt idx="2721">
                  <c:v>0.54420000000000002</c:v>
                </c:pt>
                <c:pt idx="2722">
                  <c:v>0.5444</c:v>
                </c:pt>
                <c:pt idx="2723">
                  <c:v>0.54459999999999997</c:v>
                </c:pt>
                <c:pt idx="2724">
                  <c:v>0.54479999999999995</c:v>
                </c:pt>
                <c:pt idx="2725">
                  <c:v>0.54500000000000004</c:v>
                </c:pt>
                <c:pt idx="2726">
                  <c:v>0.54520000000000002</c:v>
                </c:pt>
                <c:pt idx="2727">
                  <c:v>0.5454</c:v>
                </c:pt>
                <c:pt idx="2728">
                  <c:v>0.54559999999999997</c:v>
                </c:pt>
                <c:pt idx="2729">
                  <c:v>0.54579999999999995</c:v>
                </c:pt>
                <c:pt idx="2730">
                  <c:v>0.54600000000000004</c:v>
                </c:pt>
                <c:pt idx="2731">
                  <c:v>0.54620000000000002</c:v>
                </c:pt>
                <c:pt idx="2732">
                  <c:v>0.5464</c:v>
                </c:pt>
                <c:pt idx="2733">
                  <c:v>0.54659999999999997</c:v>
                </c:pt>
                <c:pt idx="2734">
                  <c:v>0.54679999999999995</c:v>
                </c:pt>
                <c:pt idx="2735">
                  <c:v>0.54700000000000004</c:v>
                </c:pt>
                <c:pt idx="2736">
                  <c:v>0.54720000000000002</c:v>
                </c:pt>
                <c:pt idx="2737">
                  <c:v>0.5474</c:v>
                </c:pt>
                <c:pt idx="2738">
                  <c:v>0.54759999999999998</c:v>
                </c:pt>
                <c:pt idx="2739">
                  <c:v>0.54779999999999995</c:v>
                </c:pt>
                <c:pt idx="2740">
                  <c:v>0.54800000000000004</c:v>
                </c:pt>
                <c:pt idx="2741">
                  <c:v>0.54820000000000002</c:v>
                </c:pt>
                <c:pt idx="2742">
                  <c:v>0.5484</c:v>
                </c:pt>
                <c:pt idx="2743">
                  <c:v>0.54859999999999998</c:v>
                </c:pt>
                <c:pt idx="2744">
                  <c:v>0.54879999999999995</c:v>
                </c:pt>
                <c:pt idx="2745">
                  <c:v>0.54900000000000004</c:v>
                </c:pt>
                <c:pt idx="2746">
                  <c:v>0.54920000000000002</c:v>
                </c:pt>
                <c:pt idx="2747">
                  <c:v>0.5494</c:v>
                </c:pt>
                <c:pt idx="2748">
                  <c:v>0.54959999999999998</c:v>
                </c:pt>
                <c:pt idx="2749">
                  <c:v>0.54979999999999996</c:v>
                </c:pt>
                <c:pt idx="2750">
                  <c:v>0.55000000000000004</c:v>
                </c:pt>
                <c:pt idx="2751">
                  <c:v>0.55020000000000002</c:v>
                </c:pt>
                <c:pt idx="2752">
                  <c:v>0.5504</c:v>
                </c:pt>
                <c:pt idx="2753">
                  <c:v>0.55059999999999998</c:v>
                </c:pt>
                <c:pt idx="2754">
                  <c:v>0.55079999999999996</c:v>
                </c:pt>
                <c:pt idx="2755">
                  <c:v>0.55100000000000005</c:v>
                </c:pt>
                <c:pt idx="2756">
                  <c:v>0.55120000000000002</c:v>
                </c:pt>
                <c:pt idx="2757">
                  <c:v>0.5514</c:v>
                </c:pt>
                <c:pt idx="2758">
                  <c:v>0.55159999999999998</c:v>
                </c:pt>
                <c:pt idx="2759">
                  <c:v>0.55179999999999996</c:v>
                </c:pt>
                <c:pt idx="2760">
                  <c:v>0.55200000000000005</c:v>
                </c:pt>
                <c:pt idx="2761">
                  <c:v>0.55220000000000002</c:v>
                </c:pt>
                <c:pt idx="2762">
                  <c:v>0.5524</c:v>
                </c:pt>
                <c:pt idx="2763">
                  <c:v>0.55259999999999998</c:v>
                </c:pt>
                <c:pt idx="2764">
                  <c:v>0.55279999999999996</c:v>
                </c:pt>
                <c:pt idx="2765">
                  <c:v>0.55300000000000005</c:v>
                </c:pt>
                <c:pt idx="2766">
                  <c:v>0.55320000000000003</c:v>
                </c:pt>
                <c:pt idx="2767">
                  <c:v>0.5534</c:v>
                </c:pt>
                <c:pt idx="2768">
                  <c:v>0.55359999999999998</c:v>
                </c:pt>
                <c:pt idx="2769">
                  <c:v>0.55379999999999996</c:v>
                </c:pt>
                <c:pt idx="2770">
                  <c:v>0.55400000000000005</c:v>
                </c:pt>
                <c:pt idx="2771">
                  <c:v>0.55420000000000003</c:v>
                </c:pt>
                <c:pt idx="2772">
                  <c:v>0.5544</c:v>
                </c:pt>
                <c:pt idx="2773">
                  <c:v>0.55459999999999998</c:v>
                </c:pt>
                <c:pt idx="2774">
                  <c:v>0.55479999999999996</c:v>
                </c:pt>
                <c:pt idx="2775">
                  <c:v>0.55500000000000005</c:v>
                </c:pt>
                <c:pt idx="2776">
                  <c:v>0.55520000000000003</c:v>
                </c:pt>
                <c:pt idx="2777">
                  <c:v>0.5554</c:v>
                </c:pt>
                <c:pt idx="2778">
                  <c:v>0.55559999999999998</c:v>
                </c:pt>
                <c:pt idx="2779">
                  <c:v>0.55579999999999996</c:v>
                </c:pt>
                <c:pt idx="2780">
                  <c:v>0.55600000000000005</c:v>
                </c:pt>
                <c:pt idx="2781">
                  <c:v>0.55620000000000003</c:v>
                </c:pt>
                <c:pt idx="2782">
                  <c:v>0.55640000000000001</c:v>
                </c:pt>
                <c:pt idx="2783">
                  <c:v>0.55659999999999998</c:v>
                </c:pt>
                <c:pt idx="2784">
                  <c:v>0.55679999999999996</c:v>
                </c:pt>
                <c:pt idx="2785">
                  <c:v>0.55700000000000005</c:v>
                </c:pt>
                <c:pt idx="2786">
                  <c:v>0.55720000000000003</c:v>
                </c:pt>
                <c:pt idx="2787">
                  <c:v>0.55740000000000001</c:v>
                </c:pt>
                <c:pt idx="2788">
                  <c:v>0.55759999999999998</c:v>
                </c:pt>
                <c:pt idx="2789">
                  <c:v>0.55779999999999996</c:v>
                </c:pt>
                <c:pt idx="2790">
                  <c:v>0.55800000000000005</c:v>
                </c:pt>
                <c:pt idx="2791">
                  <c:v>0.55820000000000003</c:v>
                </c:pt>
                <c:pt idx="2792">
                  <c:v>0.55840000000000001</c:v>
                </c:pt>
                <c:pt idx="2793">
                  <c:v>0.55859999999999999</c:v>
                </c:pt>
                <c:pt idx="2794">
                  <c:v>0.55879999999999996</c:v>
                </c:pt>
                <c:pt idx="2795">
                  <c:v>0.55900000000000005</c:v>
                </c:pt>
                <c:pt idx="2796">
                  <c:v>0.55920000000000003</c:v>
                </c:pt>
                <c:pt idx="2797">
                  <c:v>0.55940000000000001</c:v>
                </c:pt>
                <c:pt idx="2798">
                  <c:v>0.55959999999999999</c:v>
                </c:pt>
                <c:pt idx="2799">
                  <c:v>0.55979999999999996</c:v>
                </c:pt>
                <c:pt idx="2800">
                  <c:v>0.56000000000000005</c:v>
                </c:pt>
                <c:pt idx="2801">
                  <c:v>0.56020000000000003</c:v>
                </c:pt>
                <c:pt idx="2802">
                  <c:v>0.56040000000000001</c:v>
                </c:pt>
                <c:pt idx="2803">
                  <c:v>0.56059999999999999</c:v>
                </c:pt>
                <c:pt idx="2804">
                  <c:v>0.56079999999999997</c:v>
                </c:pt>
                <c:pt idx="2805">
                  <c:v>0.56100000000000005</c:v>
                </c:pt>
                <c:pt idx="2806">
                  <c:v>0.56120000000000003</c:v>
                </c:pt>
                <c:pt idx="2807">
                  <c:v>0.56140000000000001</c:v>
                </c:pt>
                <c:pt idx="2808">
                  <c:v>0.56159999999999999</c:v>
                </c:pt>
                <c:pt idx="2809">
                  <c:v>0.56179999999999997</c:v>
                </c:pt>
                <c:pt idx="2810">
                  <c:v>0.56200000000000006</c:v>
                </c:pt>
                <c:pt idx="2811">
                  <c:v>0.56220000000000003</c:v>
                </c:pt>
                <c:pt idx="2812">
                  <c:v>0.56240000000000001</c:v>
                </c:pt>
                <c:pt idx="2813">
                  <c:v>0.56259999999999999</c:v>
                </c:pt>
                <c:pt idx="2814">
                  <c:v>0.56279999999999997</c:v>
                </c:pt>
                <c:pt idx="2815">
                  <c:v>0.56299999999999994</c:v>
                </c:pt>
                <c:pt idx="2816">
                  <c:v>0.56320000000000003</c:v>
                </c:pt>
                <c:pt idx="2817">
                  <c:v>0.56340000000000001</c:v>
                </c:pt>
                <c:pt idx="2818">
                  <c:v>0.56359999999999999</c:v>
                </c:pt>
                <c:pt idx="2819">
                  <c:v>0.56379999999999997</c:v>
                </c:pt>
                <c:pt idx="2820">
                  <c:v>0.56399999999999995</c:v>
                </c:pt>
                <c:pt idx="2821">
                  <c:v>0.56420000000000003</c:v>
                </c:pt>
                <c:pt idx="2822">
                  <c:v>0.56440000000000001</c:v>
                </c:pt>
                <c:pt idx="2823">
                  <c:v>0.56459999999999999</c:v>
                </c:pt>
                <c:pt idx="2824">
                  <c:v>0.56479999999999997</c:v>
                </c:pt>
                <c:pt idx="2825">
                  <c:v>0.56499999999999995</c:v>
                </c:pt>
                <c:pt idx="2826">
                  <c:v>0.56520000000000004</c:v>
                </c:pt>
                <c:pt idx="2827">
                  <c:v>0.56540000000000001</c:v>
                </c:pt>
                <c:pt idx="2828">
                  <c:v>0.56559999999999999</c:v>
                </c:pt>
                <c:pt idx="2829">
                  <c:v>0.56579999999999997</c:v>
                </c:pt>
                <c:pt idx="2830">
                  <c:v>0.56599999999999995</c:v>
                </c:pt>
                <c:pt idx="2831">
                  <c:v>0.56620000000000004</c:v>
                </c:pt>
                <c:pt idx="2832">
                  <c:v>0.56640000000000001</c:v>
                </c:pt>
                <c:pt idx="2833">
                  <c:v>0.56659999999999999</c:v>
                </c:pt>
                <c:pt idx="2834">
                  <c:v>0.56679999999999997</c:v>
                </c:pt>
                <c:pt idx="2835">
                  <c:v>0.56699999999999995</c:v>
                </c:pt>
                <c:pt idx="2836">
                  <c:v>0.56720000000000004</c:v>
                </c:pt>
                <c:pt idx="2837">
                  <c:v>0.56740000000000002</c:v>
                </c:pt>
                <c:pt idx="2838">
                  <c:v>0.56759999999999999</c:v>
                </c:pt>
                <c:pt idx="2839">
                  <c:v>0.56779999999999997</c:v>
                </c:pt>
                <c:pt idx="2840">
                  <c:v>0.56799999999999995</c:v>
                </c:pt>
                <c:pt idx="2841">
                  <c:v>0.56820000000000004</c:v>
                </c:pt>
                <c:pt idx="2842">
                  <c:v>0.56840000000000002</c:v>
                </c:pt>
                <c:pt idx="2843">
                  <c:v>0.56859999999999999</c:v>
                </c:pt>
                <c:pt idx="2844">
                  <c:v>0.56879999999999997</c:v>
                </c:pt>
                <c:pt idx="2845">
                  <c:v>0.56899999999999995</c:v>
                </c:pt>
                <c:pt idx="2846">
                  <c:v>0.56920000000000004</c:v>
                </c:pt>
                <c:pt idx="2847">
                  <c:v>0.56940000000000002</c:v>
                </c:pt>
                <c:pt idx="2848">
                  <c:v>0.5696</c:v>
                </c:pt>
                <c:pt idx="2849">
                  <c:v>0.56979999999999997</c:v>
                </c:pt>
                <c:pt idx="2850">
                  <c:v>0.56999999999999995</c:v>
                </c:pt>
                <c:pt idx="2851">
                  <c:v>0.57020000000000004</c:v>
                </c:pt>
                <c:pt idx="2852">
                  <c:v>0.57040000000000002</c:v>
                </c:pt>
                <c:pt idx="2853">
                  <c:v>0.5706</c:v>
                </c:pt>
                <c:pt idx="2854">
                  <c:v>0.57079999999999997</c:v>
                </c:pt>
                <c:pt idx="2855">
                  <c:v>0.57099999999999995</c:v>
                </c:pt>
                <c:pt idx="2856">
                  <c:v>0.57120000000000004</c:v>
                </c:pt>
                <c:pt idx="2857">
                  <c:v>0.57140000000000002</c:v>
                </c:pt>
                <c:pt idx="2858">
                  <c:v>0.5716</c:v>
                </c:pt>
                <c:pt idx="2859">
                  <c:v>0.57179999999999997</c:v>
                </c:pt>
                <c:pt idx="2860">
                  <c:v>0.57199999999999995</c:v>
                </c:pt>
                <c:pt idx="2861">
                  <c:v>0.57220000000000004</c:v>
                </c:pt>
                <c:pt idx="2862">
                  <c:v>0.57240000000000002</c:v>
                </c:pt>
                <c:pt idx="2863">
                  <c:v>0.5726</c:v>
                </c:pt>
                <c:pt idx="2864">
                  <c:v>0.57279999999999998</c:v>
                </c:pt>
                <c:pt idx="2865">
                  <c:v>0.57299999999999995</c:v>
                </c:pt>
                <c:pt idx="2866">
                  <c:v>0.57320000000000004</c:v>
                </c:pt>
                <c:pt idx="2867">
                  <c:v>0.57340000000000002</c:v>
                </c:pt>
                <c:pt idx="2868">
                  <c:v>0.5736</c:v>
                </c:pt>
                <c:pt idx="2869">
                  <c:v>0.57379999999999998</c:v>
                </c:pt>
                <c:pt idx="2870">
                  <c:v>0.57399999999999995</c:v>
                </c:pt>
                <c:pt idx="2871">
                  <c:v>0.57420000000000004</c:v>
                </c:pt>
                <c:pt idx="2872">
                  <c:v>0.57440000000000002</c:v>
                </c:pt>
                <c:pt idx="2873">
                  <c:v>0.5746</c:v>
                </c:pt>
                <c:pt idx="2874">
                  <c:v>0.57479999999999998</c:v>
                </c:pt>
                <c:pt idx="2875">
                  <c:v>0.57499999999999996</c:v>
                </c:pt>
                <c:pt idx="2876">
                  <c:v>0.57520000000000004</c:v>
                </c:pt>
                <c:pt idx="2877">
                  <c:v>0.57540000000000002</c:v>
                </c:pt>
                <c:pt idx="2878">
                  <c:v>0.5756</c:v>
                </c:pt>
                <c:pt idx="2879">
                  <c:v>0.57579999999999998</c:v>
                </c:pt>
                <c:pt idx="2880">
                  <c:v>0.57599999999999996</c:v>
                </c:pt>
                <c:pt idx="2881">
                  <c:v>0.57620000000000005</c:v>
                </c:pt>
                <c:pt idx="2882">
                  <c:v>0.57640000000000002</c:v>
                </c:pt>
                <c:pt idx="2883">
                  <c:v>0.5766</c:v>
                </c:pt>
                <c:pt idx="2884">
                  <c:v>0.57679999999999998</c:v>
                </c:pt>
                <c:pt idx="2885">
                  <c:v>0.57699999999999996</c:v>
                </c:pt>
                <c:pt idx="2886">
                  <c:v>0.57720000000000005</c:v>
                </c:pt>
                <c:pt idx="2887">
                  <c:v>0.57740000000000002</c:v>
                </c:pt>
                <c:pt idx="2888">
                  <c:v>0.5776</c:v>
                </c:pt>
                <c:pt idx="2889">
                  <c:v>0.57779999999999998</c:v>
                </c:pt>
                <c:pt idx="2890">
                  <c:v>0.57799999999999996</c:v>
                </c:pt>
                <c:pt idx="2891">
                  <c:v>0.57820000000000005</c:v>
                </c:pt>
                <c:pt idx="2892">
                  <c:v>0.57840000000000003</c:v>
                </c:pt>
                <c:pt idx="2893">
                  <c:v>0.5786</c:v>
                </c:pt>
                <c:pt idx="2894">
                  <c:v>0.57879999999999998</c:v>
                </c:pt>
                <c:pt idx="2895">
                  <c:v>0.57899999999999996</c:v>
                </c:pt>
                <c:pt idx="2896">
                  <c:v>0.57920000000000005</c:v>
                </c:pt>
                <c:pt idx="2897">
                  <c:v>0.57940000000000003</c:v>
                </c:pt>
                <c:pt idx="2898">
                  <c:v>0.5796</c:v>
                </c:pt>
                <c:pt idx="2899">
                  <c:v>0.57979999999999998</c:v>
                </c:pt>
                <c:pt idx="2900">
                  <c:v>0.57999999999999996</c:v>
                </c:pt>
                <c:pt idx="2901">
                  <c:v>0.58020000000000005</c:v>
                </c:pt>
                <c:pt idx="2902">
                  <c:v>0.58040000000000003</c:v>
                </c:pt>
                <c:pt idx="2903">
                  <c:v>0.5806</c:v>
                </c:pt>
                <c:pt idx="2904">
                  <c:v>0.58079999999999998</c:v>
                </c:pt>
                <c:pt idx="2905">
                  <c:v>0.58099999999999996</c:v>
                </c:pt>
                <c:pt idx="2906">
                  <c:v>0.58120000000000005</c:v>
                </c:pt>
                <c:pt idx="2907">
                  <c:v>0.58140000000000003</c:v>
                </c:pt>
                <c:pt idx="2908">
                  <c:v>0.58160000000000001</c:v>
                </c:pt>
                <c:pt idx="2909">
                  <c:v>0.58179999999999998</c:v>
                </c:pt>
                <c:pt idx="2910">
                  <c:v>0.58199999999999996</c:v>
                </c:pt>
                <c:pt idx="2911">
                  <c:v>0.58220000000000005</c:v>
                </c:pt>
                <c:pt idx="2912">
                  <c:v>0.58240000000000003</c:v>
                </c:pt>
                <c:pt idx="2913">
                  <c:v>0.58260000000000001</c:v>
                </c:pt>
                <c:pt idx="2914">
                  <c:v>0.58279999999999998</c:v>
                </c:pt>
                <c:pt idx="2915">
                  <c:v>0.58299999999999996</c:v>
                </c:pt>
                <c:pt idx="2916">
                  <c:v>0.58320000000000005</c:v>
                </c:pt>
                <c:pt idx="2917">
                  <c:v>0.58340000000000003</c:v>
                </c:pt>
                <c:pt idx="2918">
                  <c:v>0.58360000000000001</c:v>
                </c:pt>
                <c:pt idx="2919">
                  <c:v>0.58379999999999999</c:v>
                </c:pt>
                <c:pt idx="2920">
                  <c:v>0.58399999999999996</c:v>
                </c:pt>
                <c:pt idx="2921">
                  <c:v>0.58420000000000005</c:v>
                </c:pt>
                <c:pt idx="2922">
                  <c:v>0.58440000000000003</c:v>
                </c:pt>
                <c:pt idx="2923">
                  <c:v>0.58460000000000001</c:v>
                </c:pt>
                <c:pt idx="2924">
                  <c:v>0.58479999999999999</c:v>
                </c:pt>
                <c:pt idx="2925">
                  <c:v>0.58499999999999996</c:v>
                </c:pt>
                <c:pt idx="2926">
                  <c:v>0.58520000000000005</c:v>
                </c:pt>
                <c:pt idx="2927">
                  <c:v>0.58540000000000003</c:v>
                </c:pt>
                <c:pt idx="2928">
                  <c:v>0.58560000000000001</c:v>
                </c:pt>
                <c:pt idx="2929">
                  <c:v>0.58579999999999999</c:v>
                </c:pt>
                <c:pt idx="2930">
                  <c:v>0.58599999999999997</c:v>
                </c:pt>
                <c:pt idx="2931">
                  <c:v>0.58620000000000005</c:v>
                </c:pt>
                <c:pt idx="2932">
                  <c:v>0.58640000000000003</c:v>
                </c:pt>
                <c:pt idx="2933">
                  <c:v>0.58660000000000001</c:v>
                </c:pt>
                <c:pt idx="2934">
                  <c:v>0.58679999999999999</c:v>
                </c:pt>
                <c:pt idx="2935">
                  <c:v>0.58699999999999997</c:v>
                </c:pt>
                <c:pt idx="2936">
                  <c:v>0.58720000000000006</c:v>
                </c:pt>
                <c:pt idx="2937">
                  <c:v>0.58740000000000003</c:v>
                </c:pt>
                <c:pt idx="2938">
                  <c:v>0.58760000000000001</c:v>
                </c:pt>
                <c:pt idx="2939">
                  <c:v>0.58779999999999999</c:v>
                </c:pt>
                <c:pt idx="2940">
                  <c:v>0.58799999999999997</c:v>
                </c:pt>
                <c:pt idx="2941">
                  <c:v>0.58819999999999995</c:v>
                </c:pt>
                <c:pt idx="2942">
                  <c:v>0.58840000000000003</c:v>
                </c:pt>
                <c:pt idx="2943">
                  <c:v>0.58860000000000001</c:v>
                </c:pt>
                <c:pt idx="2944">
                  <c:v>0.58879999999999999</c:v>
                </c:pt>
                <c:pt idx="2945">
                  <c:v>0.58899999999999997</c:v>
                </c:pt>
                <c:pt idx="2946">
                  <c:v>0.58919999999999995</c:v>
                </c:pt>
                <c:pt idx="2947">
                  <c:v>0.58940000000000003</c:v>
                </c:pt>
                <c:pt idx="2948">
                  <c:v>0.58960000000000001</c:v>
                </c:pt>
                <c:pt idx="2949">
                  <c:v>0.58979999999999999</c:v>
                </c:pt>
                <c:pt idx="2950">
                  <c:v>0.59</c:v>
                </c:pt>
                <c:pt idx="2951">
                  <c:v>0.59019999999999995</c:v>
                </c:pt>
                <c:pt idx="2952">
                  <c:v>0.59040000000000004</c:v>
                </c:pt>
                <c:pt idx="2953">
                  <c:v>0.59060000000000001</c:v>
                </c:pt>
                <c:pt idx="2954">
                  <c:v>0.59079999999999999</c:v>
                </c:pt>
                <c:pt idx="2955">
                  <c:v>0.59099999999999997</c:v>
                </c:pt>
                <c:pt idx="2956">
                  <c:v>0.59119999999999995</c:v>
                </c:pt>
                <c:pt idx="2957">
                  <c:v>0.59140000000000004</c:v>
                </c:pt>
                <c:pt idx="2958">
                  <c:v>0.59160000000000001</c:v>
                </c:pt>
                <c:pt idx="2959">
                  <c:v>0.59179999999999999</c:v>
                </c:pt>
                <c:pt idx="2960">
                  <c:v>0.59199999999999997</c:v>
                </c:pt>
                <c:pt idx="2961">
                  <c:v>0.59219999999999995</c:v>
                </c:pt>
                <c:pt idx="2962">
                  <c:v>0.59240000000000004</c:v>
                </c:pt>
                <c:pt idx="2963">
                  <c:v>0</c:v>
                </c:pt>
                <c:pt idx="2964">
                  <c:v>0</c:v>
                </c:pt>
                <c:pt idx="2965">
                  <c:v>0</c:v>
                </c:pt>
                <c:pt idx="2966">
                  <c:v>0</c:v>
                </c:pt>
              </c:numCache>
            </c:numRef>
          </c:xVal>
          <c:yVal>
            <c:numRef>
              <c:f>Sheet1!$C$2:$C$2968</c:f>
              <c:numCache>
                <c:formatCode>General</c:formatCode>
                <c:ptCount val="2967"/>
                <c:pt idx="0">
                  <c:v>7.9950010000000002</c:v>
                </c:pt>
                <c:pt idx="1">
                  <c:v>7.9876769999999997</c:v>
                </c:pt>
                <c:pt idx="2">
                  <c:v>7.9974429999999996</c:v>
                </c:pt>
                <c:pt idx="3">
                  <c:v>7.990729</c:v>
                </c:pt>
                <c:pt idx="4">
                  <c:v>7.9937810000000002</c:v>
                </c:pt>
                <c:pt idx="5">
                  <c:v>7.9974429999999996</c:v>
                </c:pt>
                <c:pt idx="6">
                  <c:v>7.991949</c:v>
                </c:pt>
                <c:pt idx="7">
                  <c:v>7.9962220000000004</c:v>
                </c:pt>
                <c:pt idx="8">
                  <c:v>7.9901179999999998</c:v>
                </c:pt>
                <c:pt idx="9">
                  <c:v>7.9931700000000001</c:v>
                </c:pt>
                <c:pt idx="10">
                  <c:v>7.990729</c:v>
                </c:pt>
                <c:pt idx="11">
                  <c:v>7.9950010000000002</c:v>
                </c:pt>
                <c:pt idx="12">
                  <c:v>7.9888979999999998</c:v>
                </c:pt>
                <c:pt idx="13">
                  <c:v>7.9962220000000004</c:v>
                </c:pt>
                <c:pt idx="14">
                  <c:v>7.9882869999999997</c:v>
                </c:pt>
                <c:pt idx="15">
                  <c:v>7.9937810000000002</c:v>
                </c:pt>
                <c:pt idx="16">
                  <c:v>7.991339</c:v>
                </c:pt>
                <c:pt idx="17">
                  <c:v>7.991949</c:v>
                </c:pt>
                <c:pt idx="18">
                  <c:v>7.991949</c:v>
                </c:pt>
                <c:pt idx="19">
                  <c:v>8.0072080000000003</c:v>
                </c:pt>
                <c:pt idx="20">
                  <c:v>7.9901179999999998</c:v>
                </c:pt>
                <c:pt idx="21">
                  <c:v>7.9962220000000004</c:v>
                </c:pt>
                <c:pt idx="22">
                  <c:v>7.9888979999999998</c:v>
                </c:pt>
                <c:pt idx="23">
                  <c:v>7.9901179999999998</c:v>
                </c:pt>
                <c:pt idx="24">
                  <c:v>7.9943910000000002</c:v>
                </c:pt>
                <c:pt idx="25">
                  <c:v>7.9943910000000002</c:v>
                </c:pt>
                <c:pt idx="26">
                  <c:v>7.991339</c:v>
                </c:pt>
                <c:pt idx="27">
                  <c:v>7.991949</c:v>
                </c:pt>
                <c:pt idx="28">
                  <c:v>7.9901179999999998</c:v>
                </c:pt>
                <c:pt idx="29">
                  <c:v>7.9956120000000004</c:v>
                </c:pt>
                <c:pt idx="30">
                  <c:v>7.9937810000000002</c:v>
                </c:pt>
                <c:pt idx="31">
                  <c:v>7.9931700000000001</c:v>
                </c:pt>
                <c:pt idx="32">
                  <c:v>7.9882869999999997</c:v>
                </c:pt>
                <c:pt idx="33">
                  <c:v>7.9931700000000001</c:v>
                </c:pt>
                <c:pt idx="34">
                  <c:v>7.9943910000000002</c:v>
                </c:pt>
                <c:pt idx="35">
                  <c:v>7.990729</c:v>
                </c:pt>
                <c:pt idx="36">
                  <c:v>7.991949</c:v>
                </c:pt>
                <c:pt idx="37">
                  <c:v>7.9980529999999996</c:v>
                </c:pt>
                <c:pt idx="38">
                  <c:v>7.9797419999999999</c:v>
                </c:pt>
                <c:pt idx="39">
                  <c:v>7.9962220000000004</c:v>
                </c:pt>
                <c:pt idx="40">
                  <c:v>7.9925600000000001</c:v>
                </c:pt>
                <c:pt idx="41">
                  <c:v>7.9901179999999998</c:v>
                </c:pt>
                <c:pt idx="42">
                  <c:v>7.9895079999999998</c:v>
                </c:pt>
                <c:pt idx="43">
                  <c:v>7.9846250000000003</c:v>
                </c:pt>
                <c:pt idx="44">
                  <c:v>7.9968320000000004</c:v>
                </c:pt>
                <c:pt idx="45">
                  <c:v>7.9956120000000004</c:v>
                </c:pt>
                <c:pt idx="46">
                  <c:v>7.9852359999999996</c:v>
                </c:pt>
                <c:pt idx="47">
                  <c:v>7.9901179999999998</c:v>
                </c:pt>
                <c:pt idx="48">
                  <c:v>7.991339</c:v>
                </c:pt>
                <c:pt idx="49">
                  <c:v>7.9882869999999997</c:v>
                </c:pt>
                <c:pt idx="50">
                  <c:v>7.9864560000000004</c:v>
                </c:pt>
                <c:pt idx="51">
                  <c:v>7.991949</c:v>
                </c:pt>
                <c:pt idx="52">
                  <c:v>7.990729</c:v>
                </c:pt>
                <c:pt idx="53">
                  <c:v>7.9986629999999996</c:v>
                </c:pt>
                <c:pt idx="54">
                  <c:v>7.9882869999999997</c:v>
                </c:pt>
                <c:pt idx="55">
                  <c:v>7.9950010000000002</c:v>
                </c:pt>
                <c:pt idx="56">
                  <c:v>7.9937810000000002</c:v>
                </c:pt>
                <c:pt idx="57">
                  <c:v>7.9974429999999996</c:v>
                </c:pt>
                <c:pt idx="58">
                  <c:v>7.9901179999999998</c:v>
                </c:pt>
                <c:pt idx="59">
                  <c:v>7.9962220000000004</c:v>
                </c:pt>
                <c:pt idx="60">
                  <c:v>7.9956120000000004</c:v>
                </c:pt>
                <c:pt idx="61">
                  <c:v>7.9846250000000003</c:v>
                </c:pt>
                <c:pt idx="62">
                  <c:v>7.9950010000000002</c:v>
                </c:pt>
                <c:pt idx="63">
                  <c:v>7.9950010000000002</c:v>
                </c:pt>
                <c:pt idx="64">
                  <c:v>7.9931700000000001</c:v>
                </c:pt>
                <c:pt idx="65">
                  <c:v>7.9931700000000001</c:v>
                </c:pt>
                <c:pt idx="66">
                  <c:v>7.9840150000000003</c:v>
                </c:pt>
                <c:pt idx="67">
                  <c:v>7.9937810000000002</c:v>
                </c:pt>
                <c:pt idx="68">
                  <c:v>7.9962220000000004</c:v>
                </c:pt>
                <c:pt idx="69">
                  <c:v>7.9870669999999997</c:v>
                </c:pt>
                <c:pt idx="70">
                  <c:v>7.9962220000000004</c:v>
                </c:pt>
                <c:pt idx="71">
                  <c:v>7.980353</c:v>
                </c:pt>
                <c:pt idx="72">
                  <c:v>7.9937810000000002</c:v>
                </c:pt>
                <c:pt idx="73">
                  <c:v>7.991339</c:v>
                </c:pt>
                <c:pt idx="74">
                  <c:v>7.9834050000000003</c:v>
                </c:pt>
                <c:pt idx="75">
                  <c:v>7.991949</c:v>
                </c:pt>
                <c:pt idx="76">
                  <c:v>7.9779109999999998</c:v>
                </c:pt>
                <c:pt idx="77">
                  <c:v>7.9895079999999998</c:v>
                </c:pt>
                <c:pt idx="78">
                  <c:v>7.9925600000000001</c:v>
                </c:pt>
                <c:pt idx="79">
                  <c:v>7.9937810000000002</c:v>
                </c:pt>
                <c:pt idx="80">
                  <c:v>7.991949</c:v>
                </c:pt>
                <c:pt idx="81">
                  <c:v>7.990729</c:v>
                </c:pt>
                <c:pt idx="82">
                  <c:v>7.9937810000000002</c:v>
                </c:pt>
                <c:pt idx="83">
                  <c:v>7.9888979999999998</c:v>
                </c:pt>
                <c:pt idx="84">
                  <c:v>7.9882869999999997</c:v>
                </c:pt>
                <c:pt idx="85">
                  <c:v>7.981573</c:v>
                </c:pt>
                <c:pt idx="86">
                  <c:v>7.9931700000000001</c:v>
                </c:pt>
                <c:pt idx="87">
                  <c:v>7.9980529999999996</c:v>
                </c:pt>
                <c:pt idx="88">
                  <c:v>7.9950010000000002</c:v>
                </c:pt>
                <c:pt idx="89">
                  <c:v>7.9925600000000001</c:v>
                </c:pt>
                <c:pt idx="90">
                  <c:v>7.9925600000000001</c:v>
                </c:pt>
                <c:pt idx="91">
                  <c:v>7.9925600000000001</c:v>
                </c:pt>
                <c:pt idx="92">
                  <c:v>7.9943910000000002</c:v>
                </c:pt>
                <c:pt idx="93">
                  <c:v>7.9974429999999996</c:v>
                </c:pt>
                <c:pt idx="94">
                  <c:v>7.9931700000000001</c:v>
                </c:pt>
                <c:pt idx="95">
                  <c:v>7.9931700000000001</c:v>
                </c:pt>
                <c:pt idx="96">
                  <c:v>7.9937810000000002</c:v>
                </c:pt>
                <c:pt idx="97">
                  <c:v>7.9943910000000002</c:v>
                </c:pt>
                <c:pt idx="98">
                  <c:v>7.9956120000000004</c:v>
                </c:pt>
                <c:pt idx="99">
                  <c:v>7.9882869999999997</c:v>
                </c:pt>
                <c:pt idx="100">
                  <c:v>7.990729</c:v>
                </c:pt>
                <c:pt idx="101">
                  <c:v>7.9876769999999997</c:v>
                </c:pt>
                <c:pt idx="102">
                  <c:v>7.9943910000000002</c:v>
                </c:pt>
                <c:pt idx="103">
                  <c:v>7.9901179999999998</c:v>
                </c:pt>
                <c:pt idx="104">
                  <c:v>7.9925600000000001</c:v>
                </c:pt>
                <c:pt idx="105">
                  <c:v>7.9888979999999998</c:v>
                </c:pt>
                <c:pt idx="106">
                  <c:v>7.9895079999999998</c:v>
                </c:pt>
                <c:pt idx="107">
                  <c:v>7.9864560000000004</c:v>
                </c:pt>
                <c:pt idx="108">
                  <c:v>7.9980529999999996</c:v>
                </c:pt>
                <c:pt idx="109">
                  <c:v>7.991949</c:v>
                </c:pt>
                <c:pt idx="110">
                  <c:v>7.9986629999999996</c:v>
                </c:pt>
                <c:pt idx="111">
                  <c:v>8.0004939999999998</c:v>
                </c:pt>
                <c:pt idx="112">
                  <c:v>7.9895079999999998</c:v>
                </c:pt>
                <c:pt idx="113">
                  <c:v>7.9956120000000004</c:v>
                </c:pt>
                <c:pt idx="114">
                  <c:v>7.9858459999999996</c:v>
                </c:pt>
                <c:pt idx="115">
                  <c:v>7.9876769999999997</c:v>
                </c:pt>
                <c:pt idx="116">
                  <c:v>7.9950010000000002</c:v>
                </c:pt>
                <c:pt idx="117">
                  <c:v>7.9834050000000003</c:v>
                </c:pt>
                <c:pt idx="118">
                  <c:v>7.9931700000000001</c:v>
                </c:pt>
                <c:pt idx="119">
                  <c:v>7.9931700000000001</c:v>
                </c:pt>
                <c:pt idx="120">
                  <c:v>7.9864560000000004</c:v>
                </c:pt>
                <c:pt idx="121">
                  <c:v>7.9931700000000001</c:v>
                </c:pt>
                <c:pt idx="122">
                  <c:v>7.9937810000000002</c:v>
                </c:pt>
                <c:pt idx="123">
                  <c:v>7.9925600000000001</c:v>
                </c:pt>
                <c:pt idx="124">
                  <c:v>7.9950010000000002</c:v>
                </c:pt>
                <c:pt idx="125">
                  <c:v>7.991949</c:v>
                </c:pt>
                <c:pt idx="126">
                  <c:v>7.9858459999999996</c:v>
                </c:pt>
                <c:pt idx="127">
                  <c:v>7.9950010000000002</c:v>
                </c:pt>
                <c:pt idx="128">
                  <c:v>7.9882869999999997</c:v>
                </c:pt>
                <c:pt idx="129">
                  <c:v>7.991339</c:v>
                </c:pt>
                <c:pt idx="130">
                  <c:v>7.9901179999999998</c:v>
                </c:pt>
                <c:pt idx="131">
                  <c:v>7.991949</c:v>
                </c:pt>
                <c:pt idx="132">
                  <c:v>7.9937810000000002</c:v>
                </c:pt>
                <c:pt idx="133">
                  <c:v>7.9931700000000001</c:v>
                </c:pt>
                <c:pt idx="134">
                  <c:v>7.981573</c:v>
                </c:pt>
                <c:pt idx="135">
                  <c:v>7.9895079999999998</c:v>
                </c:pt>
                <c:pt idx="136">
                  <c:v>7.9895079999999998</c:v>
                </c:pt>
                <c:pt idx="137">
                  <c:v>7.9956120000000004</c:v>
                </c:pt>
                <c:pt idx="138">
                  <c:v>7.9931700000000001</c:v>
                </c:pt>
                <c:pt idx="139">
                  <c:v>7.9986629999999996</c:v>
                </c:pt>
                <c:pt idx="140">
                  <c:v>7.9937810000000002</c:v>
                </c:pt>
                <c:pt idx="141">
                  <c:v>7.9925600000000001</c:v>
                </c:pt>
                <c:pt idx="142">
                  <c:v>7.9950010000000002</c:v>
                </c:pt>
                <c:pt idx="143">
                  <c:v>7.990729</c:v>
                </c:pt>
                <c:pt idx="144">
                  <c:v>7.9931700000000001</c:v>
                </c:pt>
                <c:pt idx="145">
                  <c:v>7.9925600000000001</c:v>
                </c:pt>
                <c:pt idx="146">
                  <c:v>7.9950010000000002</c:v>
                </c:pt>
                <c:pt idx="147">
                  <c:v>7.991949</c:v>
                </c:pt>
                <c:pt idx="148">
                  <c:v>7.9882869999999997</c:v>
                </c:pt>
                <c:pt idx="149">
                  <c:v>7.9888979999999998</c:v>
                </c:pt>
                <c:pt idx="150">
                  <c:v>7.9943910000000002</c:v>
                </c:pt>
                <c:pt idx="151">
                  <c:v>7.9888979999999998</c:v>
                </c:pt>
                <c:pt idx="152">
                  <c:v>7.9937810000000002</c:v>
                </c:pt>
                <c:pt idx="153">
                  <c:v>7.9937810000000002</c:v>
                </c:pt>
                <c:pt idx="154">
                  <c:v>7.9882869999999997</c:v>
                </c:pt>
                <c:pt idx="155">
                  <c:v>7.991949</c:v>
                </c:pt>
                <c:pt idx="156">
                  <c:v>7.991949</c:v>
                </c:pt>
                <c:pt idx="157">
                  <c:v>7.990729</c:v>
                </c:pt>
                <c:pt idx="158">
                  <c:v>7.9950010000000002</c:v>
                </c:pt>
                <c:pt idx="159">
                  <c:v>7.9931700000000001</c:v>
                </c:pt>
                <c:pt idx="160">
                  <c:v>7.9992739999999998</c:v>
                </c:pt>
                <c:pt idx="161">
                  <c:v>7.9882869999999997</c:v>
                </c:pt>
                <c:pt idx="162">
                  <c:v>7.990729</c:v>
                </c:pt>
                <c:pt idx="163">
                  <c:v>7.9840150000000003</c:v>
                </c:pt>
                <c:pt idx="164">
                  <c:v>7.9956120000000004</c:v>
                </c:pt>
                <c:pt idx="165">
                  <c:v>7.9864560000000004</c:v>
                </c:pt>
                <c:pt idx="166">
                  <c:v>7.9974429999999996</c:v>
                </c:pt>
                <c:pt idx="167">
                  <c:v>7.991339</c:v>
                </c:pt>
                <c:pt idx="168">
                  <c:v>7.9864560000000004</c:v>
                </c:pt>
                <c:pt idx="169">
                  <c:v>7.9901179999999998</c:v>
                </c:pt>
                <c:pt idx="170">
                  <c:v>7.9925600000000001</c:v>
                </c:pt>
                <c:pt idx="171">
                  <c:v>7.9943910000000002</c:v>
                </c:pt>
                <c:pt idx="172">
                  <c:v>7.9852359999999996</c:v>
                </c:pt>
                <c:pt idx="173">
                  <c:v>7.9943910000000002</c:v>
                </c:pt>
                <c:pt idx="174">
                  <c:v>7.9870669999999997</c:v>
                </c:pt>
                <c:pt idx="175">
                  <c:v>7.991339</c:v>
                </c:pt>
                <c:pt idx="176">
                  <c:v>7.9956120000000004</c:v>
                </c:pt>
                <c:pt idx="177">
                  <c:v>7.991949</c:v>
                </c:pt>
                <c:pt idx="178">
                  <c:v>7.9931700000000001</c:v>
                </c:pt>
                <c:pt idx="179">
                  <c:v>7.9852359999999996</c:v>
                </c:pt>
                <c:pt idx="180">
                  <c:v>7.9968320000000004</c:v>
                </c:pt>
                <c:pt idx="181">
                  <c:v>7.9901179999999998</c:v>
                </c:pt>
                <c:pt idx="182">
                  <c:v>7.990729</c:v>
                </c:pt>
                <c:pt idx="183">
                  <c:v>7.9840150000000003</c:v>
                </c:pt>
                <c:pt idx="184">
                  <c:v>7.9950010000000002</c:v>
                </c:pt>
                <c:pt idx="185">
                  <c:v>8.003546</c:v>
                </c:pt>
                <c:pt idx="186">
                  <c:v>7.990729</c:v>
                </c:pt>
                <c:pt idx="187">
                  <c:v>7.9876769999999997</c:v>
                </c:pt>
                <c:pt idx="188">
                  <c:v>7.9931700000000001</c:v>
                </c:pt>
                <c:pt idx="189">
                  <c:v>7.9925600000000001</c:v>
                </c:pt>
                <c:pt idx="190">
                  <c:v>7.9931700000000001</c:v>
                </c:pt>
                <c:pt idx="191">
                  <c:v>7.9931700000000001</c:v>
                </c:pt>
                <c:pt idx="192">
                  <c:v>7.991949</c:v>
                </c:pt>
                <c:pt idx="193">
                  <c:v>7.9931700000000001</c:v>
                </c:pt>
                <c:pt idx="194">
                  <c:v>7.9791319999999999</c:v>
                </c:pt>
                <c:pt idx="195">
                  <c:v>7.9882869999999997</c:v>
                </c:pt>
                <c:pt idx="196">
                  <c:v>7.9901179999999998</c:v>
                </c:pt>
                <c:pt idx="197">
                  <c:v>7.9840150000000003</c:v>
                </c:pt>
                <c:pt idx="198">
                  <c:v>7.9870669999999997</c:v>
                </c:pt>
                <c:pt idx="199">
                  <c:v>7.9840150000000003</c:v>
                </c:pt>
                <c:pt idx="200">
                  <c:v>7.9834050000000003</c:v>
                </c:pt>
                <c:pt idx="201">
                  <c:v>7.9895079999999998</c:v>
                </c:pt>
                <c:pt idx="202">
                  <c:v>7.991949</c:v>
                </c:pt>
                <c:pt idx="203">
                  <c:v>7.9901179999999998</c:v>
                </c:pt>
                <c:pt idx="204">
                  <c:v>7.9864560000000004</c:v>
                </c:pt>
                <c:pt idx="205">
                  <c:v>7.981573</c:v>
                </c:pt>
                <c:pt idx="206">
                  <c:v>7.991949</c:v>
                </c:pt>
                <c:pt idx="207">
                  <c:v>7.9888979999999998</c:v>
                </c:pt>
                <c:pt idx="208">
                  <c:v>7.9901179999999998</c:v>
                </c:pt>
                <c:pt idx="209">
                  <c:v>7.9925600000000001</c:v>
                </c:pt>
                <c:pt idx="210">
                  <c:v>7.990729</c:v>
                </c:pt>
                <c:pt idx="211">
                  <c:v>7.9840150000000003</c:v>
                </c:pt>
                <c:pt idx="212">
                  <c:v>7.9870669999999997</c:v>
                </c:pt>
                <c:pt idx="213">
                  <c:v>7.9852359999999996</c:v>
                </c:pt>
                <c:pt idx="214">
                  <c:v>7.991339</c:v>
                </c:pt>
                <c:pt idx="215">
                  <c:v>7.9895079999999998</c:v>
                </c:pt>
                <c:pt idx="216">
                  <c:v>7.9901179999999998</c:v>
                </c:pt>
                <c:pt idx="217">
                  <c:v>7.9882869999999997</c:v>
                </c:pt>
                <c:pt idx="218">
                  <c:v>7.9736390000000004</c:v>
                </c:pt>
                <c:pt idx="219">
                  <c:v>7.9882869999999997</c:v>
                </c:pt>
                <c:pt idx="220">
                  <c:v>7.9870669999999997</c:v>
                </c:pt>
                <c:pt idx="221">
                  <c:v>7.9943910000000002</c:v>
                </c:pt>
                <c:pt idx="222">
                  <c:v>7.990729</c:v>
                </c:pt>
                <c:pt idx="223">
                  <c:v>7.9785219999999999</c:v>
                </c:pt>
                <c:pt idx="224">
                  <c:v>7.9956120000000004</c:v>
                </c:pt>
                <c:pt idx="225">
                  <c:v>7.991949</c:v>
                </c:pt>
                <c:pt idx="226">
                  <c:v>7.9858459999999996</c:v>
                </c:pt>
                <c:pt idx="227">
                  <c:v>7.991949</c:v>
                </c:pt>
                <c:pt idx="228">
                  <c:v>7.9925600000000001</c:v>
                </c:pt>
                <c:pt idx="229">
                  <c:v>7.9901179999999998</c:v>
                </c:pt>
                <c:pt idx="230">
                  <c:v>7.9834050000000003</c:v>
                </c:pt>
                <c:pt idx="231">
                  <c:v>7.9876769999999997</c:v>
                </c:pt>
                <c:pt idx="232">
                  <c:v>7.9901179999999998</c:v>
                </c:pt>
                <c:pt idx="233">
                  <c:v>7.9858459999999996</c:v>
                </c:pt>
                <c:pt idx="234">
                  <c:v>7.9821840000000002</c:v>
                </c:pt>
                <c:pt idx="235">
                  <c:v>7.9901179999999998</c:v>
                </c:pt>
                <c:pt idx="236">
                  <c:v>7.9834050000000003</c:v>
                </c:pt>
                <c:pt idx="237">
                  <c:v>7.9876769999999997</c:v>
                </c:pt>
                <c:pt idx="238">
                  <c:v>7.9870669999999997</c:v>
                </c:pt>
                <c:pt idx="239">
                  <c:v>7.9858459999999996</c:v>
                </c:pt>
                <c:pt idx="240">
                  <c:v>7.991339</c:v>
                </c:pt>
                <c:pt idx="241">
                  <c:v>7.990729</c:v>
                </c:pt>
                <c:pt idx="242">
                  <c:v>7.9846250000000003</c:v>
                </c:pt>
                <c:pt idx="243">
                  <c:v>7.9797419999999999</c:v>
                </c:pt>
                <c:pt idx="244">
                  <c:v>7.9876769999999997</c:v>
                </c:pt>
                <c:pt idx="245">
                  <c:v>7.9876769999999997</c:v>
                </c:pt>
                <c:pt idx="246">
                  <c:v>7.9888979999999998</c:v>
                </c:pt>
                <c:pt idx="247">
                  <c:v>7.9901179999999998</c:v>
                </c:pt>
                <c:pt idx="248">
                  <c:v>7.9895079999999998</c:v>
                </c:pt>
                <c:pt idx="249">
                  <c:v>7.991339</c:v>
                </c:pt>
                <c:pt idx="250">
                  <c:v>7.9852359999999996</c:v>
                </c:pt>
                <c:pt idx="251">
                  <c:v>7.9785219999999999</c:v>
                </c:pt>
                <c:pt idx="252">
                  <c:v>7.9888979999999998</c:v>
                </c:pt>
                <c:pt idx="253">
                  <c:v>7.991339</c:v>
                </c:pt>
                <c:pt idx="254">
                  <c:v>7.9888979999999998</c:v>
                </c:pt>
                <c:pt idx="255">
                  <c:v>7.9821840000000002</c:v>
                </c:pt>
                <c:pt idx="256">
                  <c:v>7.9888979999999998</c:v>
                </c:pt>
                <c:pt idx="257">
                  <c:v>7.9773009999999998</c:v>
                </c:pt>
                <c:pt idx="258">
                  <c:v>7.9852359999999996</c:v>
                </c:pt>
                <c:pt idx="259">
                  <c:v>7.9840150000000003</c:v>
                </c:pt>
                <c:pt idx="260">
                  <c:v>7.9888979999999998</c:v>
                </c:pt>
                <c:pt idx="261">
                  <c:v>7.9846250000000003</c:v>
                </c:pt>
                <c:pt idx="262">
                  <c:v>7.9858459999999996</c:v>
                </c:pt>
                <c:pt idx="263">
                  <c:v>7.9901179999999998</c:v>
                </c:pt>
                <c:pt idx="264">
                  <c:v>7.9834050000000003</c:v>
                </c:pt>
                <c:pt idx="265">
                  <c:v>7.9773009999999998</c:v>
                </c:pt>
                <c:pt idx="266">
                  <c:v>7.9870669999999997</c:v>
                </c:pt>
                <c:pt idx="267">
                  <c:v>7.9834050000000003</c:v>
                </c:pt>
                <c:pt idx="268">
                  <c:v>7.980353</c:v>
                </c:pt>
                <c:pt idx="269">
                  <c:v>7.9797419999999999</c:v>
                </c:pt>
                <c:pt idx="270">
                  <c:v>7.9852359999999996</c:v>
                </c:pt>
                <c:pt idx="271">
                  <c:v>7.9785219999999999</c:v>
                </c:pt>
                <c:pt idx="272">
                  <c:v>7.9785219999999999</c:v>
                </c:pt>
                <c:pt idx="273">
                  <c:v>7.9852359999999996</c:v>
                </c:pt>
                <c:pt idx="274">
                  <c:v>7.9766909999999998</c:v>
                </c:pt>
                <c:pt idx="275">
                  <c:v>7.9821840000000002</c:v>
                </c:pt>
                <c:pt idx="276">
                  <c:v>7.981573</c:v>
                </c:pt>
                <c:pt idx="277">
                  <c:v>7.9754699999999996</c:v>
                </c:pt>
                <c:pt idx="278">
                  <c:v>7.9821840000000002</c:v>
                </c:pt>
                <c:pt idx="279">
                  <c:v>7.9736390000000004</c:v>
                </c:pt>
                <c:pt idx="280">
                  <c:v>7.9846250000000003</c:v>
                </c:pt>
                <c:pt idx="281">
                  <c:v>7.9748599999999996</c:v>
                </c:pt>
                <c:pt idx="282">
                  <c:v>7.9827940000000002</c:v>
                </c:pt>
                <c:pt idx="283">
                  <c:v>7.981573</c:v>
                </c:pt>
                <c:pt idx="284">
                  <c:v>7.9742490000000004</c:v>
                </c:pt>
                <c:pt idx="285">
                  <c:v>7.9791319999999999</c:v>
                </c:pt>
                <c:pt idx="286">
                  <c:v>7.980963</c:v>
                </c:pt>
                <c:pt idx="287">
                  <c:v>7.9821840000000002</c:v>
                </c:pt>
                <c:pt idx="288">
                  <c:v>7.9693659999999999</c:v>
                </c:pt>
                <c:pt idx="289">
                  <c:v>7.9718080000000002</c:v>
                </c:pt>
                <c:pt idx="290">
                  <c:v>7.9718080000000002</c:v>
                </c:pt>
                <c:pt idx="291">
                  <c:v>7.9724180000000002</c:v>
                </c:pt>
                <c:pt idx="292">
                  <c:v>7.9675349999999998</c:v>
                </c:pt>
                <c:pt idx="293">
                  <c:v>7.980353</c:v>
                </c:pt>
                <c:pt idx="294">
                  <c:v>7.9773009999999998</c:v>
                </c:pt>
                <c:pt idx="295">
                  <c:v>7.968756</c:v>
                </c:pt>
                <c:pt idx="296">
                  <c:v>7.9730290000000004</c:v>
                </c:pt>
                <c:pt idx="297">
                  <c:v>7.968146</c:v>
                </c:pt>
                <c:pt idx="298">
                  <c:v>7.968756</c:v>
                </c:pt>
                <c:pt idx="299">
                  <c:v>7.9730290000000004</c:v>
                </c:pt>
                <c:pt idx="300">
                  <c:v>7.9730290000000004</c:v>
                </c:pt>
                <c:pt idx="301">
                  <c:v>7.9620420000000003</c:v>
                </c:pt>
                <c:pt idx="302">
                  <c:v>7.9608220000000003</c:v>
                </c:pt>
                <c:pt idx="303">
                  <c:v>7.9644839999999997</c:v>
                </c:pt>
                <c:pt idx="304">
                  <c:v>7.9657039999999997</c:v>
                </c:pt>
                <c:pt idx="305">
                  <c:v>7.9675349999999998</c:v>
                </c:pt>
                <c:pt idx="306">
                  <c:v>7.9663149999999998</c:v>
                </c:pt>
                <c:pt idx="307">
                  <c:v>7.9608220000000003</c:v>
                </c:pt>
                <c:pt idx="308">
                  <c:v>7.9608220000000003</c:v>
                </c:pt>
                <c:pt idx="309">
                  <c:v>7.9669249999999998</c:v>
                </c:pt>
                <c:pt idx="310">
                  <c:v>7.9547179999999997</c:v>
                </c:pt>
                <c:pt idx="311">
                  <c:v>7.9504460000000003</c:v>
                </c:pt>
                <c:pt idx="312">
                  <c:v>7.95777</c:v>
                </c:pt>
                <c:pt idx="313">
                  <c:v>7.9541079999999997</c:v>
                </c:pt>
                <c:pt idx="314">
                  <c:v>7.9602110000000001</c:v>
                </c:pt>
                <c:pt idx="315">
                  <c:v>7.95838</c:v>
                </c:pt>
                <c:pt idx="316">
                  <c:v>7.9504460000000003</c:v>
                </c:pt>
                <c:pt idx="317">
                  <c:v>7.9571589999999999</c:v>
                </c:pt>
                <c:pt idx="318">
                  <c:v>7.9467829999999999</c:v>
                </c:pt>
                <c:pt idx="319">
                  <c:v>7.9486140000000001</c:v>
                </c:pt>
                <c:pt idx="320">
                  <c:v>7.9541079999999997</c:v>
                </c:pt>
                <c:pt idx="321">
                  <c:v>7.9547179999999997</c:v>
                </c:pt>
                <c:pt idx="322">
                  <c:v>7.9516660000000003</c:v>
                </c:pt>
                <c:pt idx="323">
                  <c:v>7.9461729999999999</c:v>
                </c:pt>
                <c:pt idx="324">
                  <c:v>7.9510560000000003</c:v>
                </c:pt>
                <c:pt idx="325">
                  <c:v>7.9461729999999999</c:v>
                </c:pt>
                <c:pt idx="326">
                  <c:v>7.9406800000000004</c:v>
                </c:pt>
                <c:pt idx="327">
                  <c:v>7.9443419999999998</c:v>
                </c:pt>
                <c:pt idx="328">
                  <c:v>7.9455629999999999</c:v>
                </c:pt>
                <c:pt idx="329">
                  <c:v>7.9388490000000003</c:v>
                </c:pt>
                <c:pt idx="330">
                  <c:v>7.9443419999999998</c:v>
                </c:pt>
                <c:pt idx="331">
                  <c:v>7.9376280000000001</c:v>
                </c:pt>
                <c:pt idx="332">
                  <c:v>7.9333559999999999</c:v>
                </c:pt>
                <c:pt idx="333">
                  <c:v>7.9278620000000002</c:v>
                </c:pt>
                <c:pt idx="334">
                  <c:v>7.9229799999999999</c:v>
                </c:pt>
                <c:pt idx="335">
                  <c:v>7.9339659999999999</c:v>
                </c:pt>
                <c:pt idx="336">
                  <c:v>7.936407</c:v>
                </c:pt>
                <c:pt idx="337">
                  <c:v>7.9321349999999997</c:v>
                </c:pt>
                <c:pt idx="338">
                  <c:v>7.9235899999999999</c:v>
                </c:pt>
                <c:pt idx="339">
                  <c:v>7.9309139999999996</c:v>
                </c:pt>
                <c:pt idx="340">
                  <c:v>7.9266420000000002</c:v>
                </c:pt>
                <c:pt idx="341">
                  <c:v>7.9303039999999996</c:v>
                </c:pt>
                <c:pt idx="342">
                  <c:v>7.9217589999999998</c:v>
                </c:pt>
                <c:pt idx="343">
                  <c:v>7.9168760000000002</c:v>
                </c:pt>
                <c:pt idx="344">
                  <c:v>7.9162660000000002</c:v>
                </c:pt>
                <c:pt idx="345">
                  <c:v>7.9205379999999996</c:v>
                </c:pt>
                <c:pt idx="346">
                  <c:v>7.913214</c:v>
                </c:pt>
                <c:pt idx="347">
                  <c:v>7.9187070000000004</c:v>
                </c:pt>
                <c:pt idx="348">
                  <c:v>7.913824</c:v>
                </c:pt>
                <c:pt idx="349">
                  <c:v>7.9144350000000001</c:v>
                </c:pt>
                <c:pt idx="350">
                  <c:v>7.9058900000000003</c:v>
                </c:pt>
                <c:pt idx="351">
                  <c:v>7.9058900000000003</c:v>
                </c:pt>
                <c:pt idx="352">
                  <c:v>7.8979549999999996</c:v>
                </c:pt>
                <c:pt idx="353">
                  <c:v>7.8979549999999996</c:v>
                </c:pt>
                <c:pt idx="354">
                  <c:v>7.8997859999999998</c:v>
                </c:pt>
                <c:pt idx="355">
                  <c:v>7.9065000000000003</c:v>
                </c:pt>
                <c:pt idx="356">
                  <c:v>7.8955140000000004</c:v>
                </c:pt>
                <c:pt idx="357">
                  <c:v>7.9010069999999999</c:v>
                </c:pt>
                <c:pt idx="358">
                  <c:v>7.8820860000000001</c:v>
                </c:pt>
                <c:pt idx="359">
                  <c:v>7.8894099999999998</c:v>
                </c:pt>
                <c:pt idx="360">
                  <c:v>7.8912409999999999</c:v>
                </c:pt>
                <c:pt idx="361">
                  <c:v>7.8851380000000004</c:v>
                </c:pt>
                <c:pt idx="362">
                  <c:v>7.8826960000000001</c:v>
                </c:pt>
                <c:pt idx="363">
                  <c:v>7.8851380000000004</c:v>
                </c:pt>
                <c:pt idx="364">
                  <c:v>7.8772029999999997</c:v>
                </c:pt>
                <c:pt idx="365">
                  <c:v>7.879645</c:v>
                </c:pt>
                <c:pt idx="366">
                  <c:v>7.8723200000000002</c:v>
                </c:pt>
                <c:pt idx="367">
                  <c:v>7.8765929999999997</c:v>
                </c:pt>
                <c:pt idx="368">
                  <c:v>7.8723200000000002</c:v>
                </c:pt>
                <c:pt idx="369">
                  <c:v>7.8686579999999999</c:v>
                </c:pt>
                <c:pt idx="370">
                  <c:v>7.8692690000000001</c:v>
                </c:pt>
                <c:pt idx="371">
                  <c:v>7.8643859999999997</c:v>
                </c:pt>
                <c:pt idx="372">
                  <c:v>7.8595030000000001</c:v>
                </c:pt>
                <c:pt idx="373">
                  <c:v>7.8625550000000004</c:v>
                </c:pt>
                <c:pt idx="374">
                  <c:v>7.8595030000000001</c:v>
                </c:pt>
                <c:pt idx="375">
                  <c:v>7.8558409999999999</c:v>
                </c:pt>
                <c:pt idx="376">
                  <c:v>7.8595030000000001</c:v>
                </c:pt>
                <c:pt idx="377">
                  <c:v>7.8546199999999997</c:v>
                </c:pt>
                <c:pt idx="378">
                  <c:v>7.8527889999999996</c:v>
                </c:pt>
                <c:pt idx="379">
                  <c:v>7.8448549999999999</c:v>
                </c:pt>
                <c:pt idx="380">
                  <c:v>7.8485170000000002</c:v>
                </c:pt>
                <c:pt idx="381">
                  <c:v>7.8430239999999998</c:v>
                </c:pt>
                <c:pt idx="382">
                  <c:v>7.8430239999999998</c:v>
                </c:pt>
                <c:pt idx="383">
                  <c:v>7.8387510000000002</c:v>
                </c:pt>
                <c:pt idx="384">
                  <c:v>7.835699</c:v>
                </c:pt>
                <c:pt idx="385">
                  <c:v>7.8369200000000001</c:v>
                </c:pt>
                <c:pt idx="386">
                  <c:v>7.8222719999999999</c:v>
                </c:pt>
                <c:pt idx="387">
                  <c:v>7.8234919999999999</c:v>
                </c:pt>
                <c:pt idx="388">
                  <c:v>7.8259340000000002</c:v>
                </c:pt>
                <c:pt idx="389">
                  <c:v>7.8173890000000004</c:v>
                </c:pt>
                <c:pt idx="390">
                  <c:v>7.8228819999999999</c:v>
                </c:pt>
                <c:pt idx="391">
                  <c:v>7.8186090000000004</c:v>
                </c:pt>
                <c:pt idx="392">
                  <c:v>7.8137270000000001</c:v>
                </c:pt>
                <c:pt idx="393">
                  <c:v>7.8204409999999998</c:v>
                </c:pt>
                <c:pt idx="394">
                  <c:v>7.8112849999999998</c:v>
                </c:pt>
                <c:pt idx="395">
                  <c:v>7.80213</c:v>
                </c:pt>
                <c:pt idx="396">
                  <c:v>7.8057920000000003</c:v>
                </c:pt>
                <c:pt idx="397">
                  <c:v>7.8009089999999999</c:v>
                </c:pt>
                <c:pt idx="398">
                  <c:v>7.7978579999999997</c:v>
                </c:pt>
                <c:pt idx="399">
                  <c:v>7.80152</c:v>
                </c:pt>
                <c:pt idx="400">
                  <c:v>7.7984679999999997</c:v>
                </c:pt>
                <c:pt idx="401">
                  <c:v>7.7935850000000002</c:v>
                </c:pt>
                <c:pt idx="402">
                  <c:v>7.7935850000000002</c:v>
                </c:pt>
                <c:pt idx="403">
                  <c:v>7.7911440000000001</c:v>
                </c:pt>
                <c:pt idx="404">
                  <c:v>7.7850400000000004</c:v>
                </c:pt>
                <c:pt idx="405">
                  <c:v>7.7813780000000001</c:v>
                </c:pt>
                <c:pt idx="406">
                  <c:v>7.780157</c:v>
                </c:pt>
                <c:pt idx="407">
                  <c:v>7.7813780000000001</c:v>
                </c:pt>
                <c:pt idx="408">
                  <c:v>7.7740539999999996</c:v>
                </c:pt>
                <c:pt idx="409">
                  <c:v>7.7655089999999998</c:v>
                </c:pt>
                <c:pt idx="410">
                  <c:v>7.7642879999999996</c:v>
                </c:pt>
                <c:pt idx="411">
                  <c:v>7.7673399999999999</c:v>
                </c:pt>
                <c:pt idx="412">
                  <c:v>7.7710020000000002</c:v>
                </c:pt>
                <c:pt idx="413">
                  <c:v>7.7557429999999998</c:v>
                </c:pt>
                <c:pt idx="414">
                  <c:v>7.7551329999999998</c:v>
                </c:pt>
                <c:pt idx="415">
                  <c:v>7.7600160000000002</c:v>
                </c:pt>
                <c:pt idx="416">
                  <c:v>7.7508600000000003</c:v>
                </c:pt>
                <c:pt idx="417">
                  <c:v>7.7496400000000003</c:v>
                </c:pt>
                <c:pt idx="418">
                  <c:v>7.745978</c:v>
                </c:pt>
                <c:pt idx="419">
                  <c:v>7.7386530000000002</c:v>
                </c:pt>
                <c:pt idx="420">
                  <c:v>7.7429259999999998</c:v>
                </c:pt>
                <c:pt idx="421">
                  <c:v>7.7417049999999996</c:v>
                </c:pt>
                <c:pt idx="422">
                  <c:v>7.7374330000000002</c:v>
                </c:pt>
                <c:pt idx="423">
                  <c:v>7.7368220000000001</c:v>
                </c:pt>
                <c:pt idx="424">
                  <c:v>7.7380430000000002</c:v>
                </c:pt>
                <c:pt idx="425">
                  <c:v>7.7270570000000003</c:v>
                </c:pt>
                <c:pt idx="426">
                  <c:v>7.7258360000000001</c:v>
                </c:pt>
                <c:pt idx="427">
                  <c:v>7.723395</c:v>
                </c:pt>
                <c:pt idx="428">
                  <c:v>7.7215639999999999</c:v>
                </c:pt>
                <c:pt idx="429">
                  <c:v>7.7105769999999998</c:v>
                </c:pt>
                <c:pt idx="430">
                  <c:v>7.7148500000000002</c:v>
                </c:pt>
                <c:pt idx="431">
                  <c:v>7.7136290000000001</c:v>
                </c:pt>
                <c:pt idx="432">
                  <c:v>7.6995909999999999</c:v>
                </c:pt>
                <c:pt idx="433">
                  <c:v>7.7050840000000003</c:v>
                </c:pt>
                <c:pt idx="434">
                  <c:v>7.7026430000000001</c:v>
                </c:pt>
                <c:pt idx="435">
                  <c:v>7.700812</c:v>
                </c:pt>
                <c:pt idx="436">
                  <c:v>7.6989799999999997</c:v>
                </c:pt>
                <c:pt idx="437">
                  <c:v>7.6953180000000003</c:v>
                </c:pt>
                <c:pt idx="438">
                  <c:v>7.6879939999999998</c:v>
                </c:pt>
                <c:pt idx="439">
                  <c:v>7.691046</c:v>
                </c:pt>
                <c:pt idx="440">
                  <c:v>7.691046</c:v>
                </c:pt>
                <c:pt idx="441">
                  <c:v>7.678839</c:v>
                </c:pt>
                <c:pt idx="442">
                  <c:v>7.6867580000000002</c:v>
                </c:pt>
                <c:pt idx="443">
                  <c:v>7.6733459999999996</c:v>
                </c:pt>
                <c:pt idx="444">
                  <c:v>7.678839</c:v>
                </c:pt>
                <c:pt idx="445">
                  <c:v>7.6739560000000004</c:v>
                </c:pt>
                <c:pt idx="446">
                  <c:v>7.668463</c:v>
                </c:pt>
                <c:pt idx="447">
                  <c:v>7.6605280000000002</c:v>
                </c:pt>
                <c:pt idx="448">
                  <c:v>7.656256</c:v>
                </c:pt>
                <c:pt idx="449">
                  <c:v>7.6599180000000002</c:v>
                </c:pt>
                <c:pt idx="450">
                  <c:v>7.6574770000000001</c:v>
                </c:pt>
                <c:pt idx="451">
                  <c:v>7.6538139999999997</c:v>
                </c:pt>
                <c:pt idx="452">
                  <c:v>7.6538139999999997</c:v>
                </c:pt>
                <c:pt idx="453">
                  <c:v>7.6483210000000001</c:v>
                </c:pt>
                <c:pt idx="454">
                  <c:v>7.6428279999999997</c:v>
                </c:pt>
                <c:pt idx="455">
                  <c:v>7.6428279999999997</c:v>
                </c:pt>
                <c:pt idx="456">
                  <c:v>7.6361140000000001</c:v>
                </c:pt>
                <c:pt idx="457">
                  <c:v>7.6348940000000001</c:v>
                </c:pt>
                <c:pt idx="458">
                  <c:v>7.6330619999999998</c:v>
                </c:pt>
                <c:pt idx="459">
                  <c:v>7.6281800000000004</c:v>
                </c:pt>
                <c:pt idx="460">
                  <c:v>7.6251280000000001</c:v>
                </c:pt>
                <c:pt idx="461">
                  <c:v>7.6190239999999996</c:v>
                </c:pt>
                <c:pt idx="462">
                  <c:v>7.6196349999999997</c:v>
                </c:pt>
                <c:pt idx="463">
                  <c:v>7.6116999999999999</c:v>
                </c:pt>
                <c:pt idx="464">
                  <c:v>7.6043760000000002</c:v>
                </c:pt>
                <c:pt idx="465">
                  <c:v>7.6037660000000002</c:v>
                </c:pt>
                <c:pt idx="466">
                  <c:v>7.6043760000000002</c:v>
                </c:pt>
                <c:pt idx="467">
                  <c:v>7.5958310000000004</c:v>
                </c:pt>
                <c:pt idx="468">
                  <c:v>7.5946100000000003</c:v>
                </c:pt>
                <c:pt idx="469">
                  <c:v>7.5970519999999997</c:v>
                </c:pt>
                <c:pt idx="470">
                  <c:v>7.590948</c:v>
                </c:pt>
                <c:pt idx="471">
                  <c:v>7.5891169999999999</c:v>
                </c:pt>
                <c:pt idx="472">
                  <c:v>7.5854549999999996</c:v>
                </c:pt>
                <c:pt idx="473">
                  <c:v>7.5775199999999998</c:v>
                </c:pt>
                <c:pt idx="474">
                  <c:v>7.5695860000000001</c:v>
                </c:pt>
                <c:pt idx="475">
                  <c:v>7.5689760000000001</c:v>
                </c:pt>
                <c:pt idx="476">
                  <c:v>7.5671439999999999</c:v>
                </c:pt>
                <c:pt idx="477">
                  <c:v>7.5604310000000003</c:v>
                </c:pt>
                <c:pt idx="478">
                  <c:v>7.5610410000000003</c:v>
                </c:pt>
                <c:pt idx="479">
                  <c:v>7.5634819999999996</c:v>
                </c:pt>
                <c:pt idx="480">
                  <c:v>7.5555479999999999</c:v>
                </c:pt>
                <c:pt idx="481">
                  <c:v>7.5561579999999999</c:v>
                </c:pt>
                <c:pt idx="482">
                  <c:v>7.5500550000000004</c:v>
                </c:pt>
                <c:pt idx="483">
                  <c:v>7.5415099999999997</c:v>
                </c:pt>
                <c:pt idx="484">
                  <c:v>7.5427299999999997</c:v>
                </c:pt>
                <c:pt idx="485">
                  <c:v>7.5378480000000003</c:v>
                </c:pt>
                <c:pt idx="486">
                  <c:v>7.5317439999999998</c:v>
                </c:pt>
                <c:pt idx="487">
                  <c:v>7.5274720000000004</c:v>
                </c:pt>
                <c:pt idx="488">
                  <c:v>7.5268610000000002</c:v>
                </c:pt>
                <c:pt idx="489">
                  <c:v>7.5280820000000004</c:v>
                </c:pt>
                <c:pt idx="490">
                  <c:v>7.523809</c:v>
                </c:pt>
                <c:pt idx="491">
                  <c:v>7.5213679999999998</c:v>
                </c:pt>
                <c:pt idx="492">
                  <c:v>7.513433</c:v>
                </c:pt>
                <c:pt idx="493">
                  <c:v>7.5091609999999998</c:v>
                </c:pt>
                <c:pt idx="494">
                  <c:v>7.5073299999999996</c:v>
                </c:pt>
                <c:pt idx="495">
                  <c:v>7.500006</c:v>
                </c:pt>
                <c:pt idx="496">
                  <c:v>7.500006</c:v>
                </c:pt>
                <c:pt idx="497">
                  <c:v>7.4951230000000004</c:v>
                </c:pt>
                <c:pt idx="498">
                  <c:v>7.48963</c:v>
                </c:pt>
                <c:pt idx="499">
                  <c:v>7.4853569999999996</c:v>
                </c:pt>
                <c:pt idx="500">
                  <c:v>7.4835260000000003</c:v>
                </c:pt>
                <c:pt idx="501">
                  <c:v>7.4804740000000001</c:v>
                </c:pt>
                <c:pt idx="502">
                  <c:v>7.4719300000000004</c:v>
                </c:pt>
                <c:pt idx="503">
                  <c:v>7.4700980000000001</c:v>
                </c:pt>
                <c:pt idx="504">
                  <c:v>7.468267</c:v>
                </c:pt>
                <c:pt idx="505">
                  <c:v>7.4609430000000003</c:v>
                </c:pt>
                <c:pt idx="506">
                  <c:v>7.4603330000000003</c:v>
                </c:pt>
                <c:pt idx="507">
                  <c:v>7.4591120000000002</c:v>
                </c:pt>
                <c:pt idx="508">
                  <c:v>7.4523979999999996</c:v>
                </c:pt>
                <c:pt idx="509">
                  <c:v>7.4499570000000004</c:v>
                </c:pt>
                <c:pt idx="510">
                  <c:v>7.4469050000000001</c:v>
                </c:pt>
                <c:pt idx="511">
                  <c:v>7.4316459999999998</c:v>
                </c:pt>
                <c:pt idx="512">
                  <c:v>7.4322569999999999</c:v>
                </c:pt>
                <c:pt idx="513">
                  <c:v>7.434698</c:v>
                </c:pt>
                <c:pt idx="514">
                  <c:v>7.4298149999999996</c:v>
                </c:pt>
                <c:pt idx="515">
                  <c:v>7.4255430000000002</c:v>
                </c:pt>
                <c:pt idx="516">
                  <c:v>7.4194389999999997</c:v>
                </c:pt>
                <c:pt idx="517">
                  <c:v>7.4084529999999997</c:v>
                </c:pt>
                <c:pt idx="518">
                  <c:v>7.4133360000000001</c:v>
                </c:pt>
                <c:pt idx="519">
                  <c:v>7.4041800000000002</c:v>
                </c:pt>
                <c:pt idx="520">
                  <c:v>7.3974669999999998</c:v>
                </c:pt>
                <c:pt idx="521">
                  <c:v>7.3999079999999999</c:v>
                </c:pt>
                <c:pt idx="522">
                  <c:v>7.3944150000000004</c:v>
                </c:pt>
                <c:pt idx="523">
                  <c:v>7.3907530000000001</c:v>
                </c:pt>
                <c:pt idx="524">
                  <c:v>7.3919730000000001</c:v>
                </c:pt>
                <c:pt idx="525">
                  <c:v>7.3834280000000003</c:v>
                </c:pt>
                <c:pt idx="526">
                  <c:v>7.3834280000000003</c:v>
                </c:pt>
                <c:pt idx="527">
                  <c:v>7.3773249999999999</c:v>
                </c:pt>
                <c:pt idx="528">
                  <c:v>7.3730529999999996</c:v>
                </c:pt>
                <c:pt idx="529">
                  <c:v>7.3651179999999998</c:v>
                </c:pt>
                <c:pt idx="530">
                  <c:v>7.3614560000000004</c:v>
                </c:pt>
                <c:pt idx="531">
                  <c:v>7.356573</c:v>
                </c:pt>
                <c:pt idx="532">
                  <c:v>7.3510799999999996</c:v>
                </c:pt>
                <c:pt idx="533">
                  <c:v>7.3394830000000004</c:v>
                </c:pt>
                <c:pt idx="534">
                  <c:v>7.3443659999999999</c:v>
                </c:pt>
                <c:pt idx="535">
                  <c:v>7.3370420000000003</c:v>
                </c:pt>
                <c:pt idx="536">
                  <c:v>7.3382620000000003</c:v>
                </c:pt>
                <c:pt idx="537">
                  <c:v>7.3327689999999999</c:v>
                </c:pt>
                <c:pt idx="538">
                  <c:v>7.3181209999999997</c:v>
                </c:pt>
                <c:pt idx="539">
                  <c:v>7.3254450000000002</c:v>
                </c:pt>
                <c:pt idx="540">
                  <c:v>7.3199519999999998</c:v>
                </c:pt>
                <c:pt idx="541">
                  <c:v>7.3095759999999999</c:v>
                </c:pt>
                <c:pt idx="542">
                  <c:v>7.312017</c:v>
                </c:pt>
                <c:pt idx="543">
                  <c:v>7.3095759999999999</c:v>
                </c:pt>
                <c:pt idx="544">
                  <c:v>7.301641</c:v>
                </c:pt>
                <c:pt idx="545">
                  <c:v>7.2955379999999996</c:v>
                </c:pt>
                <c:pt idx="546">
                  <c:v>7.2967579999999996</c:v>
                </c:pt>
                <c:pt idx="547">
                  <c:v>7.2924860000000002</c:v>
                </c:pt>
                <c:pt idx="548">
                  <c:v>7.2863829999999998</c:v>
                </c:pt>
                <c:pt idx="549">
                  <c:v>7.2821100000000003</c:v>
                </c:pt>
                <c:pt idx="550">
                  <c:v>7.2766169999999999</c:v>
                </c:pt>
                <c:pt idx="551">
                  <c:v>7.2699030000000002</c:v>
                </c:pt>
                <c:pt idx="552">
                  <c:v>7.2735649999999996</c:v>
                </c:pt>
                <c:pt idx="553">
                  <c:v>7.2595270000000003</c:v>
                </c:pt>
                <c:pt idx="554">
                  <c:v>7.2546439999999999</c:v>
                </c:pt>
                <c:pt idx="555">
                  <c:v>7.2522029999999997</c:v>
                </c:pt>
                <c:pt idx="556">
                  <c:v>7.2436579999999999</c:v>
                </c:pt>
                <c:pt idx="557">
                  <c:v>7.2485410000000003</c:v>
                </c:pt>
                <c:pt idx="558">
                  <c:v>7.2406059999999997</c:v>
                </c:pt>
                <c:pt idx="559">
                  <c:v>7.2345030000000001</c:v>
                </c:pt>
                <c:pt idx="560">
                  <c:v>7.2308399999999997</c:v>
                </c:pt>
                <c:pt idx="561">
                  <c:v>7.2283989999999996</c:v>
                </c:pt>
                <c:pt idx="562">
                  <c:v>7.2210749999999999</c:v>
                </c:pt>
                <c:pt idx="563">
                  <c:v>7.2210749999999999</c:v>
                </c:pt>
                <c:pt idx="564">
                  <c:v>7.2058160000000004</c:v>
                </c:pt>
                <c:pt idx="565">
                  <c:v>7.1911680000000002</c:v>
                </c:pt>
                <c:pt idx="566">
                  <c:v>7.199713</c:v>
                </c:pt>
                <c:pt idx="567">
                  <c:v>7.1954399999999996</c:v>
                </c:pt>
                <c:pt idx="568">
                  <c:v>7.1936090000000004</c:v>
                </c:pt>
                <c:pt idx="569">
                  <c:v>7.1875049999999998</c:v>
                </c:pt>
                <c:pt idx="570">
                  <c:v>7.1814020000000003</c:v>
                </c:pt>
                <c:pt idx="571">
                  <c:v>7.1795710000000001</c:v>
                </c:pt>
                <c:pt idx="572">
                  <c:v>7.1685850000000002</c:v>
                </c:pt>
                <c:pt idx="573">
                  <c:v>7.1704160000000003</c:v>
                </c:pt>
                <c:pt idx="574">
                  <c:v>7.1643119999999998</c:v>
                </c:pt>
                <c:pt idx="575">
                  <c:v>7.1484430000000003</c:v>
                </c:pt>
                <c:pt idx="576">
                  <c:v>7.1533259999999999</c:v>
                </c:pt>
                <c:pt idx="577">
                  <c:v>7.1496639999999996</c:v>
                </c:pt>
                <c:pt idx="578">
                  <c:v>7.1392879999999996</c:v>
                </c:pt>
                <c:pt idx="579">
                  <c:v>7.1392879999999996</c:v>
                </c:pt>
                <c:pt idx="580">
                  <c:v>7.133184</c:v>
                </c:pt>
                <c:pt idx="581">
                  <c:v>7.1276910000000004</c:v>
                </c:pt>
                <c:pt idx="582">
                  <c:v>7.1240290000000002</c:v>
                </c:pt>
                <c:pt idx="583">
                  <c:v>7.1191459999999998</c:v>
                </c:pt>
                <c:pt idx="584">
                  <c:v>7.1124320000000001</c:v>
                </c:pt>
                <c:pt idx="585">
                  <c:v>7.1057180000000004</c:v>
                </c:pt>
                <c:pt idx="586">
                  <c:v>7.0953419999999996</c:v>
                </c:pt>
                <c:pt idx="587">
                  <c:v>7.100835</c:v>
                </c:pt>
                <c:pt idx="588">
                  <c:v>7.0910700000000002</c:v>
                </c:pt>
                <c:pt idx="589">
                  <c:v>7.0910700000000002</c:v>
                </c:pt>
                <c:pt idx="590">
                  <c:v>7.0855769999999998</c:v>
                </c:pt>
                <c:pt idx="591">
                  <c:v>7.0758109999999999</c:v>
                </c:pt>
                <c:pt idx="592">
                  <c:v>7.0697080000000003</c:v>
                </c:pt>
                <c:pt idx="593">
                  <c:v>7.0654349999999999</c:v>
                </c:pt>
                <c:pt idx="594">
                  <c:v>7.0593320000000004</c:v>
                </c:pt>
                <c:pt idx="595">
                  <c:v>7.055059</c:v>
                </c:pt>
                <c:pt idx="596">
                  <c:v>7.0501760000000004</c:v>
                </c:pt>
                <c:pt idx="597">
                  <c:v>7.0489560000000004</c:v>
                </c:pt>
                <c:pt idx="598">
                  <c:v>7.044073</c:v>
                </c:pt>
                <c:pt idx="599">
                  <c:v>7.0385799999999996</c:v>
                </c:pt>
                <c:pt idx="600">
                  <c:v>7.0294239999999997</c:v>
                </c:pt>
                <c:pt idx="601">
                  <c:v>7.0208789999999999</c:v>
                </c:pt>
                <c:pt idx="602">
                  <c:v>7.0239310000000001</c:v>
                </c:pt>
                <c:pt idx="603">
                  <c:v>7.0172169999999996</c:v>
                </c:pt>
                <c:pt idx="604">
                  <c:v>7.0111140000000001</c:v>
                </c:pt>
                <c:pt idx="605">
                  <c:v>7.0123340000000001</c:v>
                </c:pt>
                <c:pt idx="606">
                  <c:v>7.0044000000000004</c:v>
                </c:pt>
                <c:pt idx="607">
                  <c:v>6.9915820000000002</c:v>
                </c:pt>
                <c:pt idx="608">
                  <c:v>6.9866999999999999</c:v>
                </c:pt>
                <c:pt idx="609">
                  <c:v>6.9866999999999999</c:v>
                </c:pt>
                <c:pt idx="610">
                  <c:v>6.9787650000000001</c:v>
                </c:pt>
                <c:pt idx="611">
                  <c:v>6.9683890000000002</c:v>
                </c:pt>
                <c:pt idx="612">
                  <c:v>6.9732719999999997</c:v>
                </c:pt>
                <c:pt idx="613">
                  <c:v>6.9610649999999996</c:v>
                </c:pt>
                <c:pt idx="614">
                  <c:v>6.9482470000000003</c:v>
                </c:pt>
                <c:pt idx="615">
                  <c:v>6.9549609999999999</c:v>
                </c:pt>
                <c:pt idx="616">
                  <c:v>6.9409229999999997</c:v>
                </c:pt>
                <c:pt idx="617">
                  <c:v>6.9390919999999996</c:v>
                </c:pt>
                <c:pt idx="618">
                  <c:v>6.9281059999999997</c:v>
                </c:pt>
                <c:pt idx="619">
                  <c:v>6.9305469999999998</c:v>
                </c:pt>
                <c:pt idx="620">
                  <c:v>6.9250540000000003</c:v>
                </c:pt>
                <c:pt idx="621">
                  <c:v>6.9171199999999997</c:v>
                </c:pt>
                <c:pt idx="622">
                  <c:v>6.9158989999999996</c:v>
                </c:pt>
                <c:pt idx="623">
                  <c:v>6.9134570000000002</c:v>
                </c:pt>
                <c:pt idx="624">
                  <c:v>6.9049120000000004</c:v>
                </c:pt>
                <c:pt idx="625">
                  <c:v>6.8957569999999997</c:v>
                </c:pt>
                <c:pt idx="626">
                  <c:v>6.8902640000000002</c:v>
                </c:pt>
                <c:pt idx="627">
                  <c:v>6.889043</c:v>
                </c:pt>
                <c:pt idx="628">
                  <c:v>6.8792780000000002</c:v>
                </c:pt>
                <c:pt idx="629">
                  <c:v>6.8743949999999998</c:v>
                </c:pt>
                <c:pt idx="630">
                  <c:v>6.8737849999999998</c:v>
                </c:pt>
                <c:pt idx="631">
                  <c:v>6.8597460000000003</c:v>
                </c:pt>
                <c:pt idx="632">
                  <c:v>6.8597460000000003</c:v>
                </c:pt>
                <c:pt idx="633">
                  <c:v>6.8524219999999998</c:v>
                </c:pt>
                <c:pt idx="634">
                  <c:v>6.8469290000000003</c:v>
                </c:pt>
                <c:pt idx="635">
                  <c:v>6.8353320000000002</c:v>
                </c:pt>
                <c:pt idx="636">
                  <c:v>6.8353320000000002</c:v>
                </c:pt>
                <c:pt idx="637">
                  <c:v>6.832281</c:v>
                </c:pt>
                <c:pt idx="638">
                  <c:v>6.8176319999999997</c:v>
                </c:pt>
                <c:pt idx="639">
                  <c:v>6.8145800000000003</c:v>
                </c:pt>
                <c:pt idx="640">
                  <c:v>6.8121390000000002</c:v>
                </c:pt>
                <c:pt idx="641">
                  <c:v>6.8084769999999999</c:v>
                </c:pt>
                <c:pt idx="642">
                  <c:v>6.7981009999999999</c:v>
                </c:pt>
                <c:pt idx="643">
                  <c:v>6.7962699999999998</c:v>
                </c:pt>
                <c:pt idx="644">
                  <c:v>6.7938280000000004</c:v>
                </c:pt>
                <c:pt idx="645">
                  <c:v>6.787725</c:v>
                </c:pt>
                <c:pt idx="646">
                  <c:v>6.7840629999999997</c:v>
                </c:pt>
                <c:pt idx="647">
                  <c:v>6.7718559999999997</c:v>
                </c:pt>
                <c:pt idx="648">
                  <c:v>6.7669730000000001</c:v>
                </c:pt>
                <c:pt idx="649">
                  <c:v>6.7633109999999999</c:v>
                </c:pt>
                <c:pt idx="650">
                  <c:v>6.7584280000000003</c:v>
                </c:pt>
                <c:pt idx="651">
                  <c:v>6.742559</c:v>
                </c:pt>
                <c:pt idx="652">
                  <c:v>6.7443900000000001</c:v>
                </c:pt>
                <c:pt idx="653">
                  <c:v>6.7382860000000004</c:v>
                </c:pt>
                <c:pt idx="654">
                  <c:v>6.732183</c:v>
                </c:pt>
                <c:pt idx="655">
                  <c:v>6.7303519999999999</c:v>
                </c:pt>
                <c:pt idx="656">
                  <c:v>6.7248590000000004</c:v>
                </c:pt>
                <c:pt idx="657">
                  <c:v>6.7169239999999997</c:v>
                </c:pt>
                <c:pt idx="658">
                  <c:v>6.7096</c:v>
                </c:pt>
                <c:pt idx="659">
                  <c:v>6.6900690000000003</c:v>
                </c:pt>
                <c:pt idx="660">
                  <c:v>6.7010550000000002</c:v>
                </c:pt>
                <c:pt idx="661">
                  <c:v>6.6925100000000004</c:v>
                </c:pt>
                <c:pt idx="662">
                  <c:v>6.687017</c:v>
                </c:pt>
                <c:pt idx="663">
                  <c:v>6.6845749999999997</c:v>
                </c:pt>
                <c:pt idx="664">
                  <c:v>6.676641</c:v>
                </c:pt>
                <c:pt idx="665">
                  <c:v>6.6632129999999998</c:v>
                </c:pt>
                <c:pt idx="666">
                  <c:v>6.6577200000000003</c:v>
                </c:pt>
                <c:pt idx="667">
                  <c:v>6.654668</c:v>
                </c:pt>
                <c:pt idx="668">
                  <c:v>6.6473440000000004</c:v>
                </c:pt>
                <c:pt idx="669">
                  <c:v>6.6467340000000004</c:v>
                </c:pt>
                <c:pt idx="670">
                  <c:v>6.6302539999999999</c:v>
                </c:pt>
                <c:pt idx="671">
                  <c:v>6.6302539999999999</c:v>
                </c:pt>
                <c:pt idx="672">
                  <c:v>6.6265919999999996</c:v>
                </c:pt>
                <c:pt idx="673">
                  <c:v>6.6149950000000004</c:v>
                </c:pt>
                <c:pt idx="674">
                  <c:v>6.6076709999999999</c:v>
                </c:pt>
                <c:pt idx="675">
                  <c:v>6.5960739999999998</c:v>
                </c:pt>
                <c:pt idx="676">
                  <c:v>6.6009570000000002</c:v>
                </c:pt>
                <c:pt idx="677">
                  <c:v>6.5942429999999996</c:v>
                </c:pt>
                <c:pt idx="678">
                  <c:v>6.5832569999999997</c:v>
                </c:pt>
                <c:pt idx="679">
                  <c:v>6.5802050000000003</c:v>
                </c:pt>
                <c:pt idx="680">
                  <c:v>6.5753219999999999</c:v>
                </c:pt>
                <c:pt idx="681">
                  <c:v>6.5649459999999999</c:v>
                </c:pt>
                <c:pt idx="682">
                  <c:v>6.5527389999999999</c:v>
                </c:pt>
                <c:pt idx="683">
                  <c:v>6.5521289999999999</c:v>
                </c:pt>
                <c:pt idx="684">
                  <c:v>6.5478569999999996</c:v>
                </c:pt>
                <c:pt idx="685">
                  <c:v>6.5405319999999998</c:v>
                </c:pt>
                <c:pt idx="686">
                  <c:v>6.5350390000000003</c:v>
                </c:pt>
                <c:pt idx="687">
                  <c:v>6.5271049999999997</c:v>
                </c:pt>
                <c:pt idx="688">
                  <c:v>6.5246630000000003</c:v>
                </c:pt>
                <c:pt idx="689">
                  <c:v>6.508794</c:v>
                </c:pt>
                <c:pt idx="690">
                  <c:v>6.5112350000000001</c:v>
                </c:pt>
                <c:pt idx="691">
                  <c:v>6.5014700000000003</c:v>
                </c:pt>
                <c:pt idx="692">
                  <c:v>6.4862109999999999</c:v>
                </c:pt>
                <c:pt idx="693">
                  <c:v>6.4941459999999998</c:v>
                </c:pt>
                <c:pt idx="694">
                  <c:v>6.4856009999999999</c:v>
                </c:pt>
                <c:pt idx="695">
                  <c:v>6.4776660000000001</c:v>
                </c:pt>
                <c:pt idx="696">
                  <c:v>6.4593559999999997</c:v>
                </c:pt>
                <c:pt idx="697">
                  <c:v>6.4666800000000002</c:v>
                </c:pt>
                <c:pt idx="698">
                  <c:v>6.4556930000000001</c:v>
                </c:pt>
                <c:pt idx="699">
                  <c:v>6.4563040000000003</c:v>
                </c:pt>
                <c:pt idx="700">
                  <c:v>6.4337210000000002</c:v>
                </c:pt>
                <c:pt idx="701">
                  <c:v>6.4410449999999999</c:v>
                </c:pt>
                <c:pt idx="702">
                  <c:v>6.4343310000000002</c:v>
                </c:pt>
                <c:pt idx="703">
                  <c:v>6.4270069999999997</c:v>
                </c:pt>
                <c:pt idx="704">
                  <c:v>6.4105270000000001</c:v>
                </c:pt>
                <c:pt idx="705">
                  <c:v>6.4129690000000004</c:v>
                </c:pt>
                <c:pt idx="706">
                  <c:v>6.4062549999999998</c:v>
                </c:pt>
                <c:pt idx="707">
                  <c:v>6.3934369999999996</c:v>
                </c:pt>
                <c:pt idx="708">
                  <c:v>6.3946579999999997</c:v>
                </c:pt>
                <c:pt idx="709">
                  <c:v>6.3873340000000001</c:v>
                </c:pt>
                <c:pt idx="710">
                  <c:v>6.3781790000000003</c:v>
                </c:pt>
                <c:pt idx="711">
                  <c:v>6.3739059999999998</c:v>
                </c:pt>
                <c:pt idx="712">
                  <c:v>6.3635299999999999</c:v>
                </c:pt>
                <c:pt idx="713">
                  <c:v>6.3580370000000004</c:v>
                </c:pt>
                <c:pt idx="714">
                  <c:v>6.3403369999999999</c:v>
                </c:pt>
                <c:pt idx="715">
                  <c:v>6.3452200000000003</c:v>
                </c:pt>
                <c:pt idx="716">
                  <c:v>6.3391159999999998</c:v>
                </c:pt>
                <c:pt idx="717">
                  <c:v>6.3275189999999997</c:v>
                </c:pt>
                <c:pt idx="718">
                  <c:v>6.3244680000000004</c:v>
                </c:pt>
                <c:pt idx="719">
                  <c:v>6.3153119999999996</c:v>
                </c:pt>
                <c:pt idx="720">
                  <c:v>6.3092090000000001</c:v>
                </c:pt>
                <c:pt idx="721">
                  <c:v>6.3018850000000004</c:v>
                </c:pt>
                <c:pt idx="722">
                  <c:v>6.2982230000000001</c:v>
                </c:pt>
                <c:pt idx="723">
                  <c:v>6.2847949999999999</c:v>
                </c:pt>
                <c:pt idx="724">
                  <c:v>6.2793020000000004</c:v>
                </c:pt>
                <c:pt idx="725">
                  <c:v>6.2713669999999997</c:v>
                </c:pt>
                <c:pt idx="726">
                  <c:v>6.2713669999999997</c:v>
                </c:pt>
                <c:pt idx="727">
                  <c:v>6.2652640000000002</c:v>
                </c:pt>
                <c:pt idx="728">
                  <c:v>6.2561080000000002</c:v>
                </c:pt>
                <c:pt idx="729">
                  <c:v>6.2518359999999999</c:v>
                </c:pt>
                <c:pt idx="730">
                  <c:v>6.2439010000000001</c:v>
                </c:pt>
                <c:pt idx="731">
                  <c:v>6.2316940000000001</c:v>
                </c:pt>
                <c:pt idx="732">
                  <c:v>6.2255909999999997</c:v>
                </c:pt>
                <c:pt idx="733">
                  <c:v>6.2243700000000004</c:v>
                </c:pt>
                <c:pt idx="734">
                  <c:v>6.2176559999999998</c:v>
                </c:pt>
                <c:pt idx="735">
                  <c:v>6.2060589999999998</c:v>
                </c:pt>
                <c:pt idx="736">
                  <c:v>6.196904</c:v>
                </c:pt>
                <c:pt idx="737">
                  <c:v>6.1950729999999998</c:v>
                </c:pt>
                <c:pt idx="738">
                  <c:v>6.1822559999999998</c:v>
                </c:pt>
                <c:pt idx="739">
                  <c:v>6.1792040000000004</c:v>
                </c:pt>
                <c:pt idx="740">
                  <c:v>6.1737109999999999</c:v>
                </c:pt>
                <c:pt idx="741">
                  <c:v>6.1657760000000001</c:v>
                </c:pt>
                <c:pt idx="742">
                  <c:v>6.1541790000000001</c:v>
                </c:pt>
                <c:pt idx="743">
                  <c:v>6.1517379999999999</c:v>
                </c:pt>
                <c:pt idx="744">
                  <c:v>6.1328170000000002</c:v>
                </c:pt>
                <c:pt idx="745">
                  <c:v>6.1358689999999996</c:v>
                </c:pt>
                <c:pt idx="746">
                  <c:v>6.1297649999999999</c:v>
                </c:pt>
                <c:pt idx="747">
                  <c:v>6.118779</c:v>
                </c:pt>
                <c:pt idx="748">
                  <c:v>6.1126760000000004</c:v>
                </c:pt>
                <c:pt idx="749">
                  <c:v>6.107793</c:v>
                </c:pt>
                <c:pt idx="750">
                  <c:v>6.0992480000000002</c:v>
                </c:pt>
                <c:pt idx="751">
                  <c:v>6.0839889999999999</c:v>
                </c:pt>
                <c:pt idx="752">
                  <c:v>6.0839889999999999</c:v>
                </c:pt>
                <c:pt idx="753">
                  <c:v>6.0723919999999998</c:v>
                </c:pt>
                <c:pt idx="754">
                  <c:v>6.0681200000000004</c:v>
                </c:pt>
                <c:pt idx="755">
                  <c:v>6.0620159999999998</c:v>
                </c:pt>
                <c:pt idx="756">
                  <c:v>6.0504199999999999</c:v>
                </c:pt>
                <c:pt idx="757">
                  <c:v>6.0388229999999998</c:v>
                </c:pt>
                <c:pt idx="758">
                  <c:v>6.0443160000000002</c:v>
                </c:pt>
                <c:pt idx="759">
                  <c:v>6.0333300000000003</c:v>
                </c:pt>
                <c:pt idx="760">
                  <c:v>6.0284469999999999</c:v>
                </c:pt>
                <c:pt idx="761">
                  <c:v>6.0229540000000004</c:v>
                </c:pt>
                <c:pt idx="762">
                  <c:v>6.0046429999999997</c:v>
                </c:pt>
                <c:pt idx="763">
                  <c:v>6.0015910000000003</c:v>
                </c:pt>
                <c:pt idx="764">
                  <c:v>5.9954879999999999</c:v>
                </c:pt>
                <c:pt idx="765">
                  <c:v>5.9893840000000003</c:v>
                </c:pt>
                <c:pt idx="766">
                  <c:v>5.9790080000000003</c:v>
                </c:pt>
                <c:pt idx="767">
                  <c:v>5.9692429999999996</c:v>
                </c:pt>
                <c:pt idx="768">
                  <c:v>5.9637500000000001</c:v>
                </c:pt>
                <c:pt idx="769">
                  <c:v>5.9576460000000004</c:v>
                </c:pt>
                <c:pt idx="770">
                  <c:v>5.9442180000000002</c:v>
                </c:pt>
                <c:pt idx="771">
                  <c:v>5.9381149999999998</c:v>
                </c:pt>
                <c:pt idx="772">
                  <c:v>5.9381149999999998</c:v>
                </c:pt>
                <c:pt idx="773">
                  <c:v>5.92957</c:v>
                </c:pt>
                <c:pt idx="774">
                  <c:v>5.9246869999999996</c:v>
                </c:pt>
                <c:pt idx="775">
                  <c:v>5.9124800000000004</c:v>
                </c:pt>
                <c:pt idx="776">
                  <c:v>5.906987</c:v>
                </c:pt>
                <c:pt idx="777">
                  <c:v>5.896001</c:v>
                </c:pt>
                <c:pt idx="778">
                  <c:v>5.885014</c:v>
                </c:pt>
                <c:pt idx="779">
                  <c:v>5.8856250000000001</c:v>
                </c:pt>
                <c:pt idx="780">
                  <c:v>5.8789110000000004</c:v>
                </c:pt>
                <c:pt idx="781">
                  <c:v>5.8654830000000002</c:v>
                </c:pt>
                <c:pt idx="782">
                  <c:v>5.8599899999999998</c:v>
                </c:pt>
                <c:pt idx="783">
                  <c:v>5.8313030000000001</c:v>
                </c:pt>
                <c:pt idx="784">
                  <c:v>5.7946819999999999</c:v>
                </c:pt>
                <c:pt idx="785">
                  <c:v>5.7672160000000003</c:v>
                </c:pt>
                <c:pt idx="786">
                  <c:v>5.7342570000000004</c:v>
                </c:pt>
                <c:pt idx="787">
                  <c:v>5.7092330000000002</c:v>
                </c:pt>
                <c:pt idx="788">
                  <c:v>5.6860390000000001</c:v>
                </c:pt>
                <c:pt idx="789">
                  <c:v>5.6475869999999997</c:v>
                </c:pt>
                <c:pt idx="790">
                  <c:v>5.6323290000000004</c:v>
                </c:pt>
                <c:pt idx="791">
                  <c:v>5.6073040000000001</c:v>
                </c:pt>
                <c:pt idx="792">
                  <c:v>5.5780070000000004</c:v>
                </c:pt>
                <c:pt idx="793">
                  <c:v>5.5542030000000002</c:v>
                </c:pt>
                <c:pt idx="794">
                  <c:v>5.5304000000000002</c:v>
                </c:pt>
                <c:pt idx="795">
                  <c:v>5.4956100000000001</c:v>
                </c:pt>
                <c:pt idx="796">
                  <c:v>5.484623</c:v>
                </c:pt>
                <c:pt idx="797">
                  <c:v>5.4541060000000003</c:v>
                </c:pt>
                <c:pt idx="798">
                  <c:v>5.4376259999999998</c:v>
                </c:pt>
                <c:pt idx="799">
                  <c:v>5.415654</c:v>
                </c:pt>
                <c:pt idx="800">
                  <c:v>5.3802529999999997</c:v>
                </c:pt>
                <c:pt idx="801">
                  <c:v>5.3656050000000004</c:v>
                </c:pt>
                <c:pt idx="802">
                  <c:v>5.338749</c:v>
                </c:pt>
                <c:pt idx="803">
                  <c:v>5.3186080000000002</c:v>
                </c:pt>
                <c:pt idx="804">
                  <c:v>5.3015179999999997</c:v>
                </c:pt>
                <c:pt idx="805">
                  <c:v>5.272221</c:v>
                </c:pt>
                <c:pt idx="806">
                  <c:v>5.2551310000000004</c:v>
                </c:pt>
                <c:pt idx="807">
                  <c:v>5.2215619999999996</c:v>
                </c:pt>
                <c:pt idx="808">
                  <c:v>5.2087440000000003</c:v>
                </c:pt>
                <c:pt idx="809">
                  <c:v>5.1782269999999997</c:v>
                </c:pt>
                <c:pt idx="810">
                  <c:v>5.1556439999999997</c:v>
                </c:pt>
                <c:pt idx="811">
                  <c:v>5.1397740000000001</c:v>
                </c:pt>
                <c:pt idx="812">
                  <c:v>5.117191</c:v>
                </c:pt>
                <c:pt idx="813">
                  <c:v>5.1001019999999997</c:v>
                </c:pt>
                <c:pt idx="814">
                  <c:v>5.0781289999999997</c:v>
                </c:pt>
                <c:pt idx="815">
                  <c:v>5.0543250000000004</c:v>
                </c:pt>
                <c:pt idx="816">
                  <c:v>5.0354039999999998</c:v>
                </c:pt>
                <c:pt idx="817">
                  <c:v>5.0097690000000004</c:v>
                </c:pt>
                <c:pt idx="818">
                  <c:v>4.9908489999999999</c:v>
                </c:pt>
                <c:pt idx="819">
                  <c:v>4.9694859999999998</c:v>
                </c:pt>
                <c:pt idx="820">
                  <c:v>4.948734</c:v>
                </c:pt>
                <c:pt idx="821">
                  <c:v>4.9334749999999996</c:v>
                </c:pt>
                <c:pt idx="822">
                  <c:v>4.9096719999999996</c:v>
                </c:pt>
                <c:pt idx="823">
                  <c:v>4.8803749999999999</c:v>
                </c:pt>
                <c:pt idx="824">
                  <c:v>4.8730510000000002</c:v>
                </c:pt>
                <c:pt idx="825">
                  <c:v>4.8474159999999999</c:v>
                </c:pt>
                <c:pt idx="826">
                  <c:v>4.8272740000000001</c:v>
                </c:pt>
                <c:pt idx="827">
                  <c:v>4.8065220000000002</c:v>
                </c:pt>
                <c:pt idx="828">
                  <c:v>4.7900429999999998</c:v>
                </c:pt>
                <c:pt idx="829">
                  <c:v>4.7680699999999998</c:v>
                </c:pt>
                <c:pt idx="830">
                  <c:v>4.7430459999999997</c:v>
                </c:pt>
                <c:pt idx="831">
                  <c:v>4.7210729999999996</c:v>
                </c:pt>
                <c:pt idx="832">
                  <c:v>4.7058140000000002</c:v>
                </c:pt>
                <c:pt idx="833">
                  <c:v>4.6893349999999998</c:v>
                </c:pt>
                <c:pt idx="834">
                  <c:v>4.6704140000000001</c:v>
                </c:pt>
                <c:pt idx="835">
                  <c:v>4.6527139999999996</c:v>
                </c:pt>
                <c:pt idx="836">
                  <c:v>4.6295200000000003</c:v>
                </c:pt>
                <c:pt idx="837">
                  <c:v>4.6044960000000001</c:v>
                </c:pt>
                <c:pt idx="838">
                  <c:v>4.5867950000000004</c:v>
                </c:pt>
                <c:pt idx="839">
                  <c:v>4.569706</c:v>
                </c:pt>
                <c:pt idx="840">
                  <c:v>4.5489540000000002</c:v>
                </c:pt>
                <c:pt idx="841">
                  <c:v>4.5361359999999999</c:v>
                </c:pt>
                <c:pt idx="842">
                  <c:v>4.5141640000000001</c:v>
                </c:pt>
                <c:pt idx="843">
                  <c:v>4.4982939999999996</c:v>
                </c:pt>
                <c:pt idx="844">
                  <c:v>4.4775419999999997</c:v>
                </c:pt>
                <c:pt idx="845">
                  <c:v>4.4549589999999997</c:v>
                </c:pt>
                <c:pt idx="846">
                  <c:v>4.4390900000000002</c:v>
                </c:pt>
                <c:pt idx="847">
                  <c:v>4.4207799999999997</c:v>
                </c:pt>
                <c:pt idx="848">
                  <c:v>4.4000279999999998</c:v>
                </c:pt>
                <c:pt idx="849">
                  <c:v>4.3823280000000002</c:v>
                </c:pt>
                <c:pt idx="850">
                  <c:v>4.3591340000000001</c:v>
                </c:pt>
                <c:pt idx="851">
                  <c:v>4.3512000000000004</c:v>
                </c:pt>
                <c:pt idx="852">
                  <c:v>4.3273960000000002</c:v>
                </c:pt>
                <c:pt idx="853">
                  <c:v>4.3090849999999996</c:v>
                </c:pt>
                <c:pt idx="854">
                  <c:v>4.2871129999999997</c:v>
                </c:pt>
                <c:pt idx="855">
                  <c:v>4.2712430000000001</c:v>
                </c:pt>
                <c:pt idx="856">
                  <c:v>4.2565949999999999</c:v>
                </c:pt>
                <c:pt idx="857">
                  <c:v>4.2370640000000002</c:v>
                </c:pt>
                <c:pt idx="858">
                  <c:v>4.2242459999999999</c:v>
                </c:pt>
                <c:pt idx="859">
                  <c:v>4.2028840000000001</c:v>
                </c:pt>
                <c:pt idx="860">
                  <c:v>4.1857939999999996</c:v>
                </c:pt>
                <c:pt idx="861">
                  <c:v>4.1632110000000004</c:v>
                </c:pt>
                <c:pt idx="862">
                  <c:v>4.1387970000000003</c:v>
                </c:pt>
                <c:pt idx="863">
                  <c:v>4.1210969999999998</c:v>
                </c:pt>
                <c:pt idx="864">
                  <c:v>4.1113309999999998</c:v>
                </c:pt>
                <c:pt idx="865">
                  <c:v>4.090579</c:v>
                </c:pt>
                <c:pt idx="866">
                  <c:v>4.078983</c:v>
                </c:pt>
                <c:pt idx="867">
                  <c:v>4.0539579999999997</c:v>
                </c:pt>
                <c:pt idx="868">
                  <c:v>4.0441929999999999</c:v>
                </c:pt>
                <c:pt idx="869">
                  <c:v>4.0283230000000003</c:v>
                </c:pt>
                <c:pt idx="870">
                  <c:v>4.011234</c:v>
                </c:pt>
                <c:pt idx="871">
                  <c:v>3.9862090000000001</c:v>
                </c:pt>
                <c:pt idx="872">
                  <c:v>3.9813260000000001</c:v>
                </c:pt>
                <c:pt idx="873">
                  <c:v>3.961795</c:v>
                </c:pt>
                <c:pt idx="874">
                  <c:v>3.945926</c:v>
                </c:pt>
                <c:pt idx="875">
                  <c:v>3.9276149999999999</c:v>
                </c:pt>
                <c:pt idx="876">
                  <c:v>3.895877</c:v>
                </c:pt>
                <c:pt idx="877">
                  <c:v>3.8891629999999999</c:v>
                </c:pt>
                <c:pt idx="878">
                  <c:v>3.8745150000000002</c:v>
                </c:pt>
                <c:pt idx="879">
                  <c:v>3.856814</c:v>
                </c:pt>
                <c:pt idx="880">
                  <c:v>3.8415560000000002</c:v>
                </c:pt>
                <c:pt idx="881">
                  <c:v>3.8256869999999998</c:v>
                </c:pt>
                <c:pt idx="882">
                  <c:v>3.8110379999999999</c:v>
                </c:pt>
                <c:pt idx="883">
                  <c:v>3.7976100000000002</c:v>
                </c:pt>
                <c:pt idx="884">
                  <c:v>3.7793000000000001</c:v>
                </c:pt>
                <c:pt idx="885">
                  <c:v>3.7658719999999999</c:v>
                </c:pt>
                <c:pt idx="886">
                  <c:v>3.7463410000000001</c:v>
                </c:pt>
                <c:pt idx="887">
                  <c:v>3.722537</c:v>
                </c:pt>
                <c:pt idx="888">
                  <c:v>3.722537</c:v>
                </c:pt>
                <c:pt idx="889">
                  <c:v>3.7030059999999998</c:v>
                </c:pt>
                <c:pt idx="890">
                  <c:v>3.6822539999999999</c:v>
                </c:pt>
                <c:pt idx="891">
                  <c:v>3.666995</c:v>
                </c:pt>
                <c:pt idx="892">
                  <c:v>3.6523469999999998</c:v>
                </c:pt>
                <c:pt idx="893">
                  <c:v>3.639529</c:v>
                </c:pt>
                <c:pt idx="894">
                  <c:v>3.621219</c:v>
                </c:pt>
                <c:pt idx="895">
                  <c:v>3.6077910000000002</c:v>
                </c:pt>
                <c:pt idx="896">
                  <c:v>3.58948</c:v>
                </c:pt>
                <c:pt idx="897">
                  <c:v>3.5748319999999998</c:v>
                </c:pt>
                <c:pt idx="898">
                  <c:v>3.560794</c:v>
                </c:pt>
                <c:pt idx="899">
                  <c:v>3.5473659999999998</c:v>
                </c:pt>
                <c:pt idx="900">
                  <c:v>3.533938</c:v>
                </c:pt>
                <c:pt idx="901">
                  <c:v>3.5192899999999998</c:v>
                </c:pt>
                <c:pt idx="902">
                  <c:v>3.5009790000000001</c:v>
                </c:pt>
                <c:pt idx="903">
                  <c:v>3.4875509999999998</c:v>
                </c:pt>
                <c:pt idx="904">
                  <c:v>3.4710719999999999</c:v>
                </c:pt>
                <c:pt idx="905">
                  <c:v>3.4521510000000002</c:v>
                </c:pt>
                <c:pt idx="906">
                  <c:v>3.4442159999999999</c:v>
                </c:pt>
                <c:pt idx="907">
                  <c:v>3.4295680000000002</c:v>
                </c:pt>
                <c:pt idx="908">
                  <c:v>3.410037</c:v>
                </c:pt>
                <c:pt idx="909">
                  <c:v>3.3990499999999999</c:v>
                </c:pt>
                <c:pt idx="910">
                  <c:v>3.3837920000000001</c:v>
                </c:pt>
                <c:pt idx="911">
                  <c:v>3.3648709999999999</c:v>
                </c:pt>
                <c:pt idx="912">
                  <c:v>3.355105</c:v>
                </c:pt>
                <c:pt idx="913">
                  <c:v>3.3441190000000001</c:v>
                </c:pt>
                <c:pt idx="914">
                  <c:v>3.333132</c:v>
                </c:pt>
                <c:pt idx="915">
                  <c:v>3.3178740000000002</c:v>
                </c:pt>
                <c:pt idx="916">
                  <c:v>3.2965110000000002</c:v>
                </c:pt>
                <c:pt idx="917">
                  <c:v>3.282473</c:v>
                </c:pt>
                <c:pt idx="918">
                  <c:v>3.2653829999999999</c:v>
                </c:pt>
                <c:pt idx="919">
                  <c:v>3.25928</c:v>
                </c:pt>
                <c:pt idx="920">
                  <c:v>3.2391380000000001</c:v>
                </c:pt>
                <c:pt idx="921">
                  <c:v>3.2275420000000001</c:v>
                </c:pt>
                <c:pt idx="922">
                  <c:v>3.2196069999999999</c:v>
                </c:pt>
                <c:pt idx="923">
                  <c:v>3.203738</c:v>
                </c:pt>
                <c:pt idx="924">
                  <c:v>3.1842069999999998</c:v>
                </c:pt>
                <c:pt idx="925">
                  <c:v>3.175662</c:v>
                </c:pt>
                <c:pt idx="926">
                  <c:v>3.1591819999999999</c:v>
                </c:pt>
                <c:pt idx="927">
                  <c:v>3.1524679999999998</c:v>
                </c:pt>
                <c:pt idx="928">
                  <c:v>3.1396510000000002</c:v>
                </c:pt>
                <c:pt idx="929">
                  <c:v>3.1250019999999998</c:v>
                </c:pt>
                <c:pt idx="930">
                  <c:v>3.1127950000000002</c:v>
                </c:pt>
                <c:pt idx="931">
                  <c:v>3.0969259999999998</c:v>
                </c:pt>
                <c:pt idx="932">
                  <c:v>3.0804469999999999</c:v>
                </c:pt>
                <c:pt idx="933">
                  <c:v>3.0670190000000002</c:v>
                </c:pt>
                <c:pt idx="934">
                  <c:v>3.0572530000000002</c:v>
                </c:pt>
                <c:pt idx="935">
                  <c:v>3.0438260000000001</c:v>
                </c:pt>
                <c:pt idx="936">
                  <c:v>3.0346700000000002</c:v>
                </c:pt>
                <c:pt idx="937">
                  <c:v>3.0230739999999998</c:v>
                </c:pt>
                <c:pt idx="938">
                  <c:v>3.0035419999999999</c:v>
                </c:pt>
                <c:pt idx="939">
                  <c:v>2.9968279999999998</c:v>
                </c:pt>
                <c:pt idx="940">
                  <c:v>2.9846210000000002</c:v>
                </c:pt>
                <c:pt idx="941">
                  <c:v>2.969973</c:v>
                </c:pt>
                <c:pt idx="942">
                  <c:v>2.9614280000000002</c:v>
                </c:pt>
                <c:pt idx="943">
                  <c:v>2.9455589999999998</c:v>
                </c:pt>
                <c:pt idx="944">
                  <c:v>2.936404</c:v>
                </c:pt>
                <c:pt idx="945">
                  <c:v>2.9241969999999999</c:v>
                </c:pt>
                <c:pt idx="946">
                  <c:v>2.9125999999999999</c:v>
                </c:pt>
                <c:pt idx="947">
                  <c:v>2.8967309999999999</c:v>
                </c:pt>
                <c:pt idx="948">
                  <c:v>2.8753679999999999</c:v>
                </c:pt>
                <c:pt idx="949">
                  <c:v>2.864382</c:v>
                </c:pt>
                <c:pt idx="950">
                  <c:v>2.8601100000000002</c:v>
                </c:pt>
                <c:pt idx="951">
                  <c:v>2.8479030000000001</c:v>
                </c:pt>
                <c:pt idx="952">
                  <c:v>2.8381370000000001</c:v>
                </c:pt>
                <c:pt idx="953">
                  <c:v>2.8265400000000001</c:v>
                </c:pt>
                <c:pt idx="954">
                  <c:v>2.8167749999999998</c:v>
                </c:pt>
                <c:pt idx="955">
                  <c:v>2.8021259999999999</c:v>
                </c:pt>
                <c:pt idx="956">
                  <c:v>2.7880880000000001</c:v>
                </c:pt>
                <c:pt idx="957">
                  <c:v>2.7844259999999998</c:v>
                </c:pt>
                <c:pt idx="958">
                  <c:v>2.7606220000000001</c:v>
                </c:pt>
                <c:pt idx="959">
                  <c:v>2.7520769999999999</c:v>
                </c:pt>
                <c:pt idx="960">
                  <c:v>2.7417009999999999</c:v>
                </c:pt>
                <c:pt idx="961">
                  <c:v>2.7325460000000001</c:v>
                </c:pt>
                <c:pt idx="962">
                  <c:v>2.7215600000000002</c:v>
                </c:pt>
                <c:pt idx="963">
                  <c:v>2.707522</c:v>
                </c:pt>
                <c:pt idx="964">
                  <c:v>2.6965349999999999</c:v>
                </c:pt>
                <c:pt idx="965">
                  <c:v>2.6843279999999998</c:v>
                </c:pt>
                <c:pt idx="966">
                  <c:v>2.6678489999999999</c:v>
                </c:pt>
                <c:pt idx="967">
                  <c:v>2.6629659999999999</c:v>
                </c:pt>
                <c:pt idx="968">
                  <c:v>2.6446550000000002</c:v>
                </c:pt>
                <c:pt idx="969">
                  <c:v>2.6391619999999998</c:v>
                </c:pt>
                <c:pt idx="970">
                  <c:v>2.6239029999999999</c:v>
                </c:pt>
                <c:pt idx="971">
                  <c:v>2.6147480000000001</c:v>
                </c:pt>
                <c:pt idx="972">
                  <c:v>2.5988790000000002</c:v>
                </c:pt>
                <c:pt idx="973">
                  <c:v>2.5939960000000002</c:v>
                </c:pt>
                <c:pt idx="974">
                  <c:v>2.579958</c:v>
                </c:pt>
                <c:pt idx="975">
                  <c:v>2.5726339999999999</c:v>
                </c:pt>
                <c:pt idx="976">
                  <c:v>2.5561539999999998</c:v>
                </c:pt>
                <c:pt idx="977">
                  <c:v>2.5372330000000001</c:v>
                </c:pt>
                <c:pt idx="978">
                  <c:v>2.5396749999999999</c:v>
                </c:pt>
                <c:pt idx="979">
                  <c:v>2.5268570000000001</c:v>
                </c:pt>
                <c:pt idx="980">
                  <c:v>2.5164810000000002</c:v>
                </c:pt>
                <c:pt idx="981">
                  <c:v>2.5067159999999999</c:v>
                </c:pt>
                <c:pt idx="982">
                  <c:v>2.4926780000000002</c:v>
                </c:pt>
                <c:pt idx="983">
                  <c:v>2.4871850000000002</c:v>
                </c:pt>
                <c:pt idx="984">
                  <c:v>2.474977</c:v>
                </c:pt>
                <c:pt idx="985">
                  <c:v>2.464601</c:v>
                </c:pt>
                <c:pt idx="986">
                  <c:v>2.451174</c:v>
                </c:pt>
                <c:pt idx="987">
                  <c:v>2.4481220000000001</c:v>
                </c:pt>
                <c:pt idx="988">
                  <c:v>2.4273699999999998</c:v>
                </c:pt>
                <c:pt idx="989">
                  <c:v>2.4292009999999999</c:v>
                </c:pt>
                <c:pt idx="990">
                  <c:v>2.412722</c:v>
                </c:pt>
                <c:pt idx="991">
                  <c:v>2.4023460000000001</c:v>
                </c:pt>
                <c:pt idx="992">
                  <c:v>2.390139</c:v>
                </c:pt>
                <c:pt idx="993">
                  <c:v>2.3828140000000002</c:v>
                </c:pt>
                <c:pt idx="994">
                  <c:v>2.3779319999999999</c:v>
                </c:pt>
                <c:pt idx="995">
                  <c:v>2.3651140000000002</c:v>
                </c:pt>
                <c:pt idx="996">
                  <c:v>2.3565689999999999</c:v>
                </c:pt>
                <c:pt idx="997">
                  <c:v>2.34009</c:v>
                </c:pt>
                <c:pt idx="998">
                  <c:v>2.3333759999999999</c:v>
                </c:pt>
                <c:pt idx="999">
                  <c:v>2.3193380000000001</c:v>
                </c:pt>
                <c:pt idx="1000">
                  <c:v>2.3138450000000002</c:v>
                </c:pt>
                <c:pt idx="1001">
                  <c:v>2.308351</c:v>
                </c:pt>
                <c:pt idx="1002">
                  <c:v>2.2967550000000001</c:v>
                </c:pt>
                <c:pt idx="1003">
                  <c:v>2.285158</c:v>
                </c:pt>
                <c:pt idx="1004">
                  <c:v>2.2766130000000002</c:v>
                </c:pt>
                <c:pt idx="1005">
                  <c:v>2.2595230000000002</c:v>
                </c:pt>
                <c:pt idx="1006">
                  <c:v>2.2558609999999999</c:v>
                </c:pt>
                <c:pt idx="1007">
                  <c:v>2.2503679999999999</c:v>
                </c:pt>
                <c:pt idx="1008">
                  <c:v>2.229006</c:v>
                </c:pt>
                <c:pt idx="1009">
                  <c:v>2.230226</c:v>
                </c:pt>
                <c:pt idx="1010">
                  <c:v>2.2229019999999999</c:v>
                </c:pt>
                <c:pt idx="1011">
                  <c:v>2.1966570000000001</c:v>
                </c:pt>
                <c:pt idx="1012">
                  <c:v>2.1948259999999999</c:v>
                </c:pt>
                <c:pt idx="1013">
                  <c:v>2.1923840000000001</c:v>
                </c:pt>
                <c:pt idx="1014">
                  <c:v>2.1752950000000002</c:v>
                </c:pt>
                <c:pt idx="1015">
                  <c:v>2.1765150000000002</c:v>
                </c:pt>
                <c:pt idx="1016">
                  <c:v>2.161867</c:v>
                </c:pt>
                <c:pt idx="1017">
                  <c:v>2.1447769999999999</c:v>
                </c:pt>
                <c:pt idx="1018">
                  <c:v>2.1466080000000001</c:v>
                </c:pt>
                <c:pt idx="1019">
                  <c:v>2.138674</c:v>
                </c:pt>
                <c:pt idx="1020">
                  <c:v>2.1197530000000002</c:v>
                </c:pt>
                <c:pt idx="1021">
                  <c:v>2.1142590000000001</c:v>
                </c:pt>
                <c:pt idx="1022">
                  <c:v>2.106935</c:v>
                </c:pt>
                <c:pt idx="1023">
                  <c:v>2.0947279999999999</c:v>
                </c:pt>
                <c:pt idx="1024">
                  <c:v>2.089235</c:v>
                </c:pt>
                <c:pt idx="1025">
                  <c:v>2.0874039999999998</c:v>
                </c:pt>
                <c:pt idx="1026">
                  <c:v>2.073976</c:v>
                </c:pt>
                <c:pt idx="1027">
                  <c:v>2.0654309999999998</c:v>
                </c:pt>
                <c:pt idx="1028">
                  <c:v>2.0599379999999998</c:v>
                </c:pt>
                <c:pt idx="1029">
                  <c:v>2.050783</c:v>
                </c:pt>
                <c:pt idx="1030">
                  <c:v>2.0355240000000001</c:v>
                </c:pt>
                <c:pt idx="1031">
                  <c:v>2.0300310000000001</c:v>
                </c:pt>
                <c:pt idx="1032">
                  <c:v>2.0153819999999998</c:v>
                </c:pt>
                <c:pt idx="1033">
                  <c:v>2.0092789999999998</c:v>
                </c:pt>
                <c:pt idx="1034">
                  <c:v>1.9995130000000001</c:v>
                </c:pt>
                <c:pt idx="1035">
                  <c:v>1.9885269999999999</c:v>
                </c:pt>
                <c:pt idx="1036">
                  <c:v>1.986696</c:v>
                </c:pt>
                <c:pt idx="1037">
                  <c:v>1.9793719999999999</c:v>
                </c:pt>
                <c:pt idx="1038">
                  <c:v>1.970216</c:v>
                </c:pt>
                <c:pt idx="1039">
                  <c:v>1.9653339999999999</c:v>
                </c:pt>
                <c:pt idx="1040">
                  <c:v>1.9567889999999999</c:v>
                </c:pt>
                <c:pt idx="1041">
                  <c:v>1.94153</c:v>
                </c:pt>
                <c:pt idx="1042">
                  <c:v>1.9342060000000001</c:v>
                </c:pt>
                <c:pt idx="1043">
                  <c:v>1.928102</c:v>
                </c:pt>
                <c:pt idx="1044">
                  <c:v>1.920167</c:v>
                </c:pt>
                <c:pt idx="1045">
                  <c:v>1.9152849999999999</c:v>
                </c:pt>
                <c:pt idx="1046">
                  <c:v>1.9024669999999999</c:v>
                </c:pt>
                <c:pt idx="1047">
                  <c:v>1.895753</c:v>
                </c:pt>
                <c:pt idx="1048">
                  <c:v>1.892091</c:v>
                </c:pt>
                <c:pt idx="1049">
                  <c:v>1.8798840000000001</c:v>
                </c:pt>
                <c:pt idx="1050">
                  <c:v>1.863405</c:v>
                </c:pt>
                <c:pt idx="1051">
                  <c:v>1.863405</c:v>
                </c:pt>
                <c:pt idx="1052">
                  <c:v>1.8603529999999999</c:v>
                </c:pt>
                <c:pt idx="1053">
                  <c:v>1.845094</c:v>
                </c:pt>
                <c:pt idx="1054">
                  <c:v>1.8463149999999999</c:v>
                </c:pt>
                <c:pt idx="1055">
                  <c:v>1.835329</c:v>
                </c:pt>
                <c:pt idx="1056">
                  <c:v>1.8286150000000001</c:v>
                </c:pt>
                <c:pt idx="1057">
                  <c:v>1.8231219999999999</c:v>
                </c:pt>
                <c:pt idx="1058">
                  <c:v>1.813966</c:v>
                </c:pt>
                <c:pt idx="1059">
                  <c:v>1.8017590000000001</c:v>
                </c:pt>
                <c:pt idx="1060">
                  <c:v>1.795045</c:v>
                </c:pt>
                <c:pt idx="1061">
                  <c:v>1.78589</c:v>
                </c:pt>
                <c:pt idx="1062">
                  <c:v>1.779787</c:v>
                </c:pt>
                <c:pt idx="1063">
                  <c:v>1.7736829999999999</c:v>
                </c:pt>
                <c:pt idx="1064">
                  <c:v>1.766969</c:v>
                </c:pt>
                <c:pt idx="1065">
                  <c:v>1.7596449999999999</c:v>
                </c:pt>
                <c:pt idx="1066">
                  <c:v>1.748048</c:v>
                </c:pt>
                <c:pt idx="1067">
                  <c:v>1.7413339999999999</c:v>
                </c:pt>
                <c:pt idx="1068">
                  <c:v>1.7321789999999999</c:v>
                </c:pt>
                <c:pt idx="1069">
                  <c:v>1.7291270000000001</c:v>
                </c:pt>
                <c:pt idx="1070">
                  <c:v>1.7279070000000001</c:v>
                </c:pt>
                <c:pt idx="1071">
                  <c:v>1.7102059999999999</c:v>
                </c:pt>
                <c:pt idx="1072">
                  <c:v>1.7053240000000001</c:v>
                </c:pt>
                <c:pt idx="1073">
                  <c:v>1.6955579999999999</c:v>
                </c:pt>
                <c:pt idx="1074">
                  <c:v>1.693117</c:v>
                </c:pt>
                <c:pt idx="1075">
                  <c:v>1.6876230000000001</c:v>
                </c:pt>
                <c:pt idx="1076">
                  <c:v>1.6760269999999999</c:v>
                </c:pt>
                <c:pt idx="1077">
                  <c:v>1.657716</c:v>
                </c:pt>
                <c:pt idx="1078">
                  <c:v>1.666871</c:v>
                </c:pt>
                <c:pt idx="1079">
                  <c:v>1.6558850000000001</c:v>
                </c:pt>
                <c:pt idx="1080">
                  <c:v>1.652223</c:v>
                </c:pt>
                <c:pt idx="1081">
                  <c:v>1.6455090000000001</c:v>
                </c:pt>
                <c:pt idx="1082">
                  <c:v>1.6345229999999999</c:v>
                </c:pt>
                <c:pt idx="1083">
                  <c:v>1.624757</c:v>
                </c:pt>
                <c:pt idx="1084">
                  <c:v>1.625367</c:v>
                </c:pt>
                <c:pt idx="1085">
                  <c:v>1.6168229999999999</c:v>
                </c:pt>
                <c:pt idx="1086">
                  <c:v>1.6125499999999999</c:v>
                </c:pt>
                <c:pt idx="1087">
                  <c:v>1.6046149999999999</c:v>
                </c:pt>
                <c:pt idx="1088">
                  <c:v>1.594239</c:v>
                </c:pt>
                <c:pt idx="1089">
                  <c:v>1.5863050000000001</c:v>
                </c:pt>
                <c:pt idx="1090">
                  <c:v>1.578981</c:v>
                </c:pt>
                <c:pt idx="1091">
                  <c:v>1.580201</c:v>
                </c:pt>
                <c:pt idx="1092">
                  <c:v>1.5667739999999999</c:v>
                </c:pt>
                <c:pt idx="1093">
                  <c:v>1.564943</c:v>
                </c:pt>
                <c:pt idx="1094">
                  <c:v>1.5533459999999999</c:v>
                </c:pt>
                <c:pt idx="1095">
                  <c:v>1.546632</c:v>
                </c:pt>
                <c:pt idx="1096">
                  <c:v>1.541749</c:v>
                </c:pt>
                <c:pt idx="1097">
                  <c:v>1.54297</c:v>
                </c:pt>
                <c:pt idx="1098">
                  <c:v>1.5264899999999999</c:v>
                </c:pt>
                <c:pt idx="1099">
                  <c:v>1.527711</c:v>
                </c:pt>
                <c:pt idx="1100">
                  <c:v>1.5203869999999999</c:v>
                </c:pt>
                <c:pt idx="1101">
                  <c:v>1.501466</c:v>
                </c:pt>
                <c:pt idx="1102">
                  <c:v>1.504518</c:v>
                </c:pt>
                <c:pt idx="1103">
                  <c:v>1.4953620000000001</c:v>
                </c:pt>
                <c:pt idx="1104">
                  <c:v>1.4917</c:v>
                </c:pt>
                <c:pt idx="1105">
                  <c:v>1.481935</c:v>
                </c:pt>
                <c:pt idx="1106">
                  <c:v>1.4813240000000001</c:v>
                </c:pt>
                <c:pt idx="1107">
                  <c:v>1.477052</c:v>
                </c:pt>
                <c:pt idx="1108">
                  <c:v>1.4660660000000001</c:v>
                </c:pt>
                <c:pt idx="1109">
                  <c:v>1.464845</c:v>
                </c:pt>
                <c:pt idx="1110">
                  <c:v>1.4556899999999999</c:v>
                </c:pt>
                <c:pt idx="1111">
                  <c:v>1.4440930000000001</c:v>
                </c:pt>
                <c:pt idx="1112">
                  <c:v>1.4447030000000001</c:v>
                </c:pt>
                <c:pt idx="1113">
                  <c:v>1.4300550000000001</c:v>
                </c:pt>
                <c:pt idx="1114">
                  <c:v>1.4251720000000001</c:v>
                </c:pt>
                <c:pt idx="1115">
                  <c:v>1.423951</c:v>
                </c:pt>
                <c:pt idx="1116">
                  <c:v>1.4166270000000001</c:v>
                </c:pt>
                <c:pt idx="1117">
                  <c:v>1.412965</c:v>
                </c:pt>
                <c:pt idx="1118">
                  <c:v>1.40503</c:v>
                </c:pt>
                <c:pt idx="1119">
                  <c:v>1.3983159999999999</c:v>
                </c:pt>
                <c:pt idx="1120">
                  <c:v>1.3946540000000001</c:v>
                </c:pt>
                <c:pt idx="1121">
                  <c:v>1.384889</c:v>
                </c:pt>
                <c:pt idx="1122">
                  <c:v>1.3879410000000001</c:v>
                </c:pt>
                <c:pt idx="1123">
                  <c:v>1.3781749999999999</c:v>
                </c:pt>
                <c:pt idx="1124">
                  <c:v>1.363526</c:v>
                </c:pt>
                <c:pt idx="1125">
                  <c:v>1.3641369999999999</c:v>
                </c:pt>
                <c:pt idx="1126">
                  <c:v>1.363526</c:v>
                </c:pt>
                <c:pt idx="1127">
                  <c:v>1.3562019999999999</c:v>
                </c:pt>
                <c:pt idx="1128">
                  <c:v>1.345826</c:v>
                </c:pt>
                <c:pt idx="1129">
                  <c:v>1.340943</c:v>
                </c:pt>
                <c:pt idx="1130">
                  <c:v>1.3366709999999999</c:v>
                </c:pt>
                <c:pt idx="1131">
                  <c:v>1.326295</c:v>
                </c:pt>
                <c:pt idx="1132">
                  <c:v>1.3061529999999999</c:v>
                </c:pt>
                <c:pt idx="1133">
                  <c:v>1.3226329999999999</c:v>
                </c:pt>
                <c:pt idx="1134">
                  <c:v>1.31775</c:v>
                </c:pt>
                <c:pt idx="1135">
                  <c:v>1.303712</c:v>
                </c:pt>
                <c:pt idx="1136">
                  <c:v>1.298829</c:v>
                </c:pt>
                <c:pt idx="1137">
                  <c:v>1.289674</c:v>
                </c:pt>
                <c:pt idx="1138">
                  <c:v>1.293946</c:v>
                </c:pt>
                <c:pt idx="1139">
                  <c:v>1.2872319999999999</c:v>
                </c:pt>
                <c:pt idx="1140">
                  <c:v>1.2823500000000001</c:v>
                </c:pt>
                <c:pt idx="1141">
                  <c:v>1.271363</c:v>
                </c:pt>
                <c:pt idx="1142">
                  <c:v>1.275636</c:v>
                </c:pt>
                <c:pt idx="1143">
                  <c:v>1.2603770000000001</c:v>
                </c:pt>
                <c:pt idx="1144">
                  <c:v>1.2609870000000001</c:v>
                </c:pt>
                <c:pt idx="1145">
                  <c:v>1.256715</c:v>
                </c:pt>
                <c:pt idx="1146">
                  <c:v>1.2500009999999999</c:v>
                </c:pt>
                <c:pt idx="1147">
                  <c:v>1.2463390000000001</c:v>
                </c:pt>
                <c:pt idx="1148">
                  <c:v>1.2384040000000001</c:v>
                </c:pt>
                <c:pt idx="1149">
                  <c:v>1.2323010000000001</c:v>
                </c:pt>
                <c:pt idx="1150">
                  <c:v>1.2268079999999999</c:v>
                </c:pt>
                <c:pt idx="1151">
                  <c:v>1.220704</c:v>
                </c:pt>
                <c:pt idx="1152">
                  <c:v>1.2194830000000001</c:v>
                </c:pt>
                <c:pt idx="1153">
                  <c:v>1.206666</c:v>
                </c:pt>
                <c:pt idx="1154">
                  <c:v>1.2109380000000001</c:v>
                </c:pt>
                <c:pt idx="1155">
                  <c:v>1.206056</c:v>
                </c:pt>
                <c:pt idx="1156">
                  <c:v>1.201173</c:v>
                </c:pt>
                <c:pt idx="1157">
                  <c:v>1.1993419999999999</c:v>
                </c:pt>
                <c:pt idx="1158">
                  <c:v>1.1853039999999999</c:v>
                </c:pt>
                <c:pt idx="1159">
                  <c:v>1.1816420000000001</c:v>
                </c:pt>
                <c:pt idx="1160">
                  <c:v>1.17981</c:v>
                </c:pt>
                <c:pt idx="1161">
                  <c:v>1.175538</c:v>
                </c:pt>
                <c:pt idx="1162">
                  <c:v>1.1676029999999999</c:v>
                </c:pt>
                <c:pt idx="1163">
                  <c:v>1.1590590000000001</c:v>
                </c:pt>
                <c:pt idx="1164">
                  <c:v>1.1596690000000001</c:v>
                </c:pt>
                <c:pt idx="1165">
                  <c:v>1.156007</c:v>
                </c:pt>
                <c:pt idx="1166">
                  <c:v>1.1468510000000001</c:v>
                </c:pt>
                <c:pt idx="1167">
                  <c:v>1.139527</c:v>
                </c:pt>
                <c:pt idx="1168">
                  <c:v>1.1407480000000001</c:v>
                </c:pt>
                <c:pt idx="1169">
                  <c:v>1.1267100000000001</c:v>
                </c:pt>
                <c:pt idx="1170">
                  <c:v>1.1267100000000001</c:v>
                </c:pt>
                <c:pt idx="1171">
                  <c:v>1.123048</c:v>
                </c:pt>
                <c:pt idx="1172">
                  <c:v>1.110841</c:v>
                </c:pt>
                <c:pt idx="1173">
                  <c:v>1.119386</c:v>
                </c:pt>
                <c:pt idx="1174">
                  <c:v>1.111451</c:v>
                </c:pt>
                <c:pt idx="1175">
                  <c:v>1.111451</c:v>
                </c:pt>
                <c:pt idx="1176">
                  <c:v>1.100465</c:v>
                </c:pt>
                <c:pt idx="1177">
                  <c:v>1.098023</c:v>
                </c:pt>
                <c:pt idx="1178">
                  <c:v>1.0949720000000001</c:v>
                </c:pt>
                <c:pt idx="1179">
                  <c:v>1.087647</c:v>
                </c:pt>
                <c:pt idx="1180">
                  <c:v>1.0760510000000001</c:v>
                </c:pt>
                <c:pt idx="1181">
                  <c:v>1.0821540000000001</c:v>
                </c:pt>
                <c:pt idx="1182">
                  <c:v>1.0717779999999999</c:v>
                </c:pt>
                <c:pt idx="1183">
                  <c:v>1.069337</c:v>
                </c:pt>
                <c:pt idx="1184">
                  <c:v>1.0656749999999999</c:v>
                </c:pt>
                <c:pt idx="1185">
                  <c:v>1.0540780000000001</c:v>
                </c:pt>
                <c:pt idx="1186">
                  <c:v>1.061402</c:v>
                </c:pt>
                <c:pt idx="1187">
                  <c:v>1.055299</c:v>
                </c:pt>
                <c:pt idx="1188">
                  <c:v>1.046754</c:v>
                </c:pt>
                <c:pt idx="1189">
                  <c:v>1.045533</c:v>
                </c:pt>
                <c:pt idx="1190">
                  <c:v>1.0394300000000001</c:v>
                </c:pt>
                <c:pt idx="1191">
                  <c:v>1.0357670000000001</c:v>
                </c:pt>
                <c:pt idx="1192">
                  <c:v>1.0205090000000001</c:v>
                </c:pt>
                <c:pt idx="1193">
                  <c:v>1.0290539999999999</c:v>
                </c:pt>
                <c:pt idx="1194">
                  <c:v>1.019288</c:v>
                </c:pt>
                <c:pt idx="1195">
                  <c:v>1.019898</c:v>
                </c:pt>
                <c:pt idx="1196">
                  <c:v>1.008912</c:v>
                </c:pt>
                <c:pt idx="1197">
                  <c:v>1.0119640000000001</c:v>
                </c:pt>
                <c:pt idx="1198">
                  <c:v>1.00525</c:v>
                </c:pt>
                <c:pt idx="1199">
                  <c:v>1.0021979999999999</c:v>
                </c:pt>
                <c:pt idx="1200">
                  <c:v>1.000367</c:v>
                </c:pt>
                <c:pt idx="1201">
                  <c:v>0.99243199999999998</c:v>
                </c:pt>
                <c:pt idx="1202">
                  <c:v>0.97717399999999999</c:v>
                </c:pt>
                <c:pt idx="1203">
                  <c:v>0.98816000000000004</c:v>
                </c:pt>
                <c:pt idx="1204">
                  <c:v>0.98022500000000001</c:v>
                </c:pt>
                <c:pt idx="1205">
                  <c:v>0.96740800000000005</c:v>
                </c:pt>
                <c:pt idx="1206">
                  <c:v>0.97351100000000002</c:v>
                </c:pt>
                <c:pt idx="1207">
                  <c:v>0.96740800000000005</c:v>
                </c:pt>
                <c:pt idx="1208">
                  <c:v>0.96435599999999999</c:v>
                </c:pt>
                <c:pt idx="1209">
                  <c:v>0.96069400000000005</c:v>
                </c:pt>
                <c:pt idx="1210">
                  <c:v>0.95459099999999997</c:v>
                </c:pt>
                <c:pt idx="1211">
                  <c:v>0.95214900000000002</c:v>
                </c:pt>
                <c:pt idx="1212">
                  <c:v>0.94726600000000005</c:v>
                </c:pt>
                <c:pt idx="1213">
                  <c:v>0.94482500000000003</c:v>
                </c:pt>
                <c:pt idx="1214">
                  <c:v>0.94177299999999997</c:v>
                </c:pt>
                <c:pt idx="1215">
                  <c:v>0.930176</c:v>
                </c:pt>
                <c:pt idx="1216">
                  <c:v>0.928956</c:v>
                </c:pt>
                <c:pt idx="1217">
                  <c:v>0.92224200000000001</c:v>
                </c:pt>
                <c:pt idx="1218">
                  <c:v>0.92407300000000003</c:v>
                </c:pt>
                <c:pt idx="1219">
                  <c:v>0.91369699999999998</c:v>
                </c:pt>
                <c:pt idx="1220">
                  <c:v>0.91369699999999998</c:v>
                </c:pt>
                <c:pt idx="1221">
                  <c:v>0.90881400000000001</c:v>
                </c:pt>
                <c:pt idx="1222">
                  <c:v>0.90332100000000004</c:v>
                </c:pt>
                <c:pt idx="1223">
                  <c:v>0.89660700000000004</c:v>
                </c:pt>
                <c:pt idx="1224">
                  <c:v>0.90210000000000001</c:v>
                </c:pt>
                <c:pt idx="1225">
                  <c:v>0.89172399999999996</c:v>
                </c:pt>
                <c:pt idx="1226">
                  <c:v>0.89355499999999999</c:v>
                </c:pt>
                <c:pt idx="1227">
                  <c:v>0.88867300000000005</c:v>
                </c:pt>
                <c:pt idx="1228">
                  <c:v>0.88073800000000002</c:v>
                </c:pt>
                <c:pt idx="1229">
                  <c:v>0.88195900000000005</c:v>
                </c:pt>
                <c:pt idx="1230">
                  <c:v>0.87951699999999999</c:v>
                </c:pt>
                <c:pt idx="1231">
                  <c:v>0.87524500000000005</c:v>
                </c:pt>
                <c:pt idx="1232">
                  <c:v>0.872803</c:v>
                </c:pt>
                <c:pt idx="1233">
                  <c:v>0.86609000000000003</c:v>
                </c:pt>
                <c:pt idx="1234">
                  <c:v>0.86364799999999997</c:v>
                </c:pt>
                <c:pt idx="1235">
                  <c:v>0.852051</c:v>
                </c:pt>
                <c:pt idx="1236">
                  <c:v>0.852051</c:v>
                </c:pt>
                <c:pt idx="1237">
                  <c:v>0.85632399999999997</c:v>
                </c:pt>
                <c:pt idx="1238">
                  <c:v>0.84411700000000001</c:v>
                </c:pt>
                <c:pt idx="1239">
                  <c:v>0.84472700000000001</c:v>
                </c:pt>
                <c:pt idx="1240">
                  <c:v>0.84167499999999995</c:v>
                </c:pt>
                <c:pt idx="1241">
                  <c:v>0.83618199999999998</c:v>
                </c:pt>
                <c:pt idx="1242">
                  <c:v>0.83618199999999998</c:v>
                </c:pt>
                <c:pt idx="1243">
                  <c:v>0.83068900000000001</c:v>
                </c:pt>
                <c:pt idx="1244">
                  <c:v>0.82458600000000004</c:v>
                </c:pt>
                <c:pt idx="1245">
                  <c:v>0.82519600000000004</c:v>
                </c:pt>
                <c:pt idx="1246">
                  <c:v>0.82458600000000004</c:v>
                </c:pt>
                <c:pt idx="1247">
                  <c:v>0.81726100000000002</c:v>
                </c:pt>
                <c:pt idx="1248">
                  <c:v>0.81726100000000002</c:v>
                </c:pt>
                <c:pt idx="1249">
                  <c:v>0.81115800000000005</c:v>
                </c:pt>
                <c:pt idx="1250">
                  <c:v>0.80322300000000002</c:v>
                </c:pt>
                <c:pt idx="1251">
                  <c:v>0.80566499999999996</c:v>
                </c:pt>
                <c:pt idx="1252">
                  <c:v>0.79773000000000005</c:v>
                </c:pt>
                <c:pt idx="1253">
                  <c:v>0.79650900000000002</c:v>
                </c:pt>
                <c:pt idx="1254">
                  <c:v>0.794068</c:v>
                </c:pt>
                <c:pt idx="1255">
                  <c:v>0.79162699999999997</c:v>
                </c:pt>
                <c:pt idx="1256">
                  <c:v>0.78857500000000003</c:v>
                </c:pt>
                <c:pt idx="1257">
                  <c:v>0.78613299999999997</c:v>
                </c:pt>
                <c:pt idx="1258">
                  <c:v>0.78003</c:v>
                </c:pt>
                <c:pt idx="1259">
                  <c:v>0.77942</c:v>
                </c:pt>
                <c:pt idx="1260">
                  <c:v>0.77148499999999998</c:v>
                </c:pt>
                <c:pt idx="1261">
                  <c:v>0.773926</c:v>
                </c:pt>
                <c:pt idx="1262">
                  <c:v>0.77453700000000003</c:v>
                </c:pt>
                <c:pt idx="1263">
                  <c:v>0.76538099999999998</c:v>
                </c:pt>
                <c:pt idx="1264">
                  <c:v>0.75744699999999998</c:v>
                </c:pt>
                <c:pt idx="1265">
                  <c:v>0.75500500000000004</c:v>
                </c:pt>
                <c:pt idx="1266">
                  <c:v>0.75683699999999998</c:v>
                </c:pt>
                <c:pt idx="1267">
                  <c:v>0.75134299999999998</c:v>
                </c:pt>
                <c:pt idx="1268">
                  <c:v>0.74462899999999999</c:v>
                </c:pt>
                <c:pt idx="1269">
                  <c:v>0.74218799999999996</c:v>
                </c:pt>
                <c:pt idx="1270">
                  <c:v>0.74218799999999996</c:v>
                </c:pt>
                <c:pt idx="1271">
                  <c:v>0.73852600000000002</c:v>
                </c:pt>
                <c:pt idx="1272">
                  <c:v>0.73974700000000004</c:v>
                </c:pt>
                <c:pt idx="1273">
                  <c:v>0.72875999999999996</c:v>
                </c:pt>
                <c:pt idx="1274">
                  <c:v>0.72814999999999996</c:v>
                </c:pt>
                <c:pt idx="1275">
                  <c:v>0.72387800000000002</c:v>
                </c:pt>
                <c:pt idx="1276">
                  <c:v>0.72570900000000005</c:v>
                </c:pt>
                <c:pt idx="1277">
                  <c:v>0.71960500000000005</c:v>
                </c:pt>
                <c:pt idx="1278">
                  <c:v>0.71472199999999997</c:v>
                </c:pt>
                <c:pt idx="1279">
                  <c:v>0.715333</c:v>
                </c:pt>
                <c:pt idx="1280">
                  <c:v>0.71167000000000002</c:v>
                </c:pt>
                <c:pt idx="1281">
                  <c:v>0.70495699999999994</c:v>
                </c:pt>
                <c:pt idx="1282">
                  <c:v>0.70373600000000003</c:v>
                </c:pt>
                <c:pt idx="1283">
                  <c:v>0.69946299999999995</c:v>
                </c:pt>
                <c:pt idx="1284">
                  <c:v>0.70373600000000003</c:v>
                </c:pt>
                <c:pt idx="1285">
                  <c:v>0.69824299999999995</c:v>
                </c:pt>
                <c:pt idx="1286">
                  <c:v>0.69030800000000003</c:v>
                </c:pt>
                <c:pt idx="1287">
                  <c:v>0.69152899999999995</c:v>
                </c:pt>
                <c:pt idx="1288">
                  <c:v>0.69213899999999995</c:v>
                </c:pt>
                <c:pt idx="1289">
                  <c:v>0.68847700000000001</c:v>
                </c:pt>
                <c:pt idx="1290">
                  <c:v>0.67749099999999995</c:v>
                </c:pt>
                <c:pt idx="1291">
                  <c:v>0.67810099999999995</c:v>
                </c:pt>
                <c:pt idx="1292">
                  <c:v>0.67504900000000001</c:v>
                </c:pt>
                <c:pt idx="1293">
                  <c:v>0.67871099999999995</c:v>
                </c:pt>
                <c:pt idx="1294">
                  <c:v>0.67138699999999996</c:v>
                </c:pt>
                <c:pt idx="1295">
                  <c:v>0.66406299999999996</c:v>
                </c:pt>
                <c:pt idx="1296">
                  <c:v>0.66467299999999996</c:v>
                </c:pt>
                <c:pt idx="1297">
                  <c:v>0.65612800000000004</c:v>
                </c:pt>
                <c:pt idx="1298">
                  <c:v>0.65917999999999999</c:v>
                </c:pt>
                <c:pt idx="1299">
                  <c:v>0.65185599999999999</c:v>
                </c:pt>
                <c:pt idx="1300">
                  <c:v>0.65856999999999999</c:v>
                </c:pt>
                <c:pt idx="1301">
                  <c:v>0.65551800000000005</c:v>
                </c:pt>
                <c:pt idx="1302">
                  <c:v>0.64819400000000005</c:v>
                </c:pt>
                <c:pt idx="1303">
                  <c:v>0.637208</c:v>
                </c:pt>
                <c:pt idx="1304">
                  <c:v>0.64331099999999997</c:v>
                </c:pt>
                <c:pt idx="1305">
                  <c:v>0.63476600000000005</c:v>
                </c:pt>
                <c:pt idx="1306">
                  <c:v>0.64331099999999997</c:v>
                </c:pt>
                <c:pt idx="1307">
                  <c:v>0.63415600000000005</c:v>
                </c:pt>
                <c:pt idx="1308">
                  <c:v>0.63598699999999997</c:v>
                </c:pt>
                <c:pt idx="1309">
                  <c:v>0.63537600000000005</c:v>
                </c:pt>
                <c:pt idx="1310">
                  <c:v>0.62255899999999997</c:v>
                </c:pt>
                <c:pt idx="1311">
                  <c:v>0.625</c:v>
                </c:pt>
                <c:pt idx="1312">
                  <c:v>0.62805200000000005</c:v>
                </c:pt>
                <c:pt idx="1313">
                  <c:v>0.62133799999999995</c:v>
                </c:pt>
                <c:pt idx="1314">
                  <c:v>0.61828700000000003</c:v>
                </c:pt>
                <c:pt idx="1315">
                  <c:v>0.61462399999999995</c:v>
                </c:pt>
                <c:pt idx="1316">
                  <c:v>0.61096200000000001</c:v>
                </c:pt>
                <c:pt idx="1317">
                  <c:v>0.60852099999999998</c:v>
                </c:pt>
                <c:pt idx="1318">
                  <c:v>0.60668999999999995</c:v>
                </c:pt>
                <c:pt idx="1319">
                  <c:v>0.60546900000000003</c:v>
                </c:pt>
                <c:pt idx="1320">
                  <c:v>0.60058599999999995</c:v>
                </c:pt>
                <c:pt idx="1321">
                  <c:v>0.60180699999999998</c:v>
                </c:pt>
                <c:pt idx="1322">
                  <c:v>0.59326199999999996</c:v>
                </c:pt>
                <c:pt idx="1323">
                  <c:v>0.59204100000000004</c:v>
                </c:pt>
                <c:pt idx="1324">
                  <c:v>0.58960000000000001</c:v>
                </c:pt>
                <c:pt idx="1325">
                  <c:v>0.57556200000000002</c:v>
                </c:pt>
                <c:pt idx="1326">
                  <c:v>0.58837899999999999</c:v>
                </c:pt>
                <c:pt idx="1327">
                  <c:v>0.58349700000000004</c:v>
                </c:pt>
                <c:pt idx="1328">
                  <c:v>0.58532799999999996</c:v>
                </c:pt>
                <c:pt idx="1329">
                  <c:v>0.57617200000000002</c:v>
                </c:pt>
                <c:pt idx="1330">
                  <c:v>0.57556200000000002</c:v>
                </c:pt>
                <c:pt idx="1331">
                  <c:v>0.57373099999999999</c:v>
                </c:pt>
                <c:pt idx="1332">
                  <c:v>0.57128900000000005</c:v>
                </c:pt>
                <c:pt idx="1333">
                  <c:v>0.56823800000000002</c:v>
                </c:pt>
                <c:pt idx="1334">
                  <c:v>0.57434099999999999</c:v>
                </c:pt>
                <c:pt idx="1335">
                  <c:v>0.56640699999999999</c:v>
                </c:pt>
                <c:pt idx="1336">
                  <c:v>0.56396500000000005</c:v>
                </c:pt>
                <c:pt idx="1337">
                  <c:v>0.56335500000000005</c:v>
                </c:pt>
                <c:pt idx="1338">
                  <c:v>0.55725100000000005</c:v>
                </c:pt>
                <c:pt idx="1339">
                  <c:v>0.54077200000000003</c:v>
                </c:pt>
                <c:pt idx="1340">
                  <c:v>0.54870600000000003</c:v>
                </c:pt>
                <c:pt idx="1341">
                  <c:v>0.545655</c:v>
                </c:pt>
                <c:pt idx="1342">
                  <c:v>0.54748600000000003</c:v>
                </c:pt>
                <c:pt idx="1343">
                  <c:v>0.54138200000000003</c:v>
                </c:pt>
                <c:pt idx="1344">
                  <c:v>0.54504399999999997</c:v>
                </c:pt>
                <c:pt idx="1345">
                  <c:v>0.538941</c:v>
                </c:pt>
                <c:pt idx="1346">
                  <c:v>0.54016200000000003</c:v>
                </c:pt>
                <c:pt idx="1347">
                  <c:v>0.53405800000000003</c:v>
                </c:pt>
                <c:pt idx="1348">
                  <c:v>0.53771999999999998</c:v>
                </c:pt>
                <c:pt idx="1349">
                  <c:v>0.53100599999999998</c:v>
                </c:pt>
                <c:pt idx="1350">
                  <c:v>0.52551300000000001</c:v>
                </c:pt>
                <c:pt idx="1351">
                  <c:v>0.52734400000000003</c:v>
                </c:pt>
                <c:pt idx="1352">
                  <c:v>0.52673400000000004</c:v>
                </c:pt>
                <c:pt idx="1353">
                  <c:v>0.52795499999999995</c:v>
                </c:pt>
                <c:pt idx="1354">
                  <c:v>0.51941000000000004</c:v>
                </c:pt>
                <c:pt idx="1355">
                  <c:v>0.51635799999999998</c:v>
                </c:pt>
                <c:pt idx="1356">
                  <c:v>0.51635799999999998</c:v>
                </c:pt>
                <c:pt idx="1357">
                  <c:v>0.51330600000000004</c:v>
                </c:pt>
                <c:pt idx="1358">
                  <c:v>0.51574699999999996</c:v>
                </c:pt>
                <c:pt idx="1359">
                  <c:v>0.51086500000000001</c:v>
                </c:pt>
                <c:pt idx="1360">
                  <c:v>0.50842299999999996</c:v>
                </c:pt>
                <c:pt idx="1361">
                  <c:v>0.50598200000000004</c:v>
                </c:pt>
                <c:pt idx="1362">
                  <c:v>0.50537100000000001</c:v>
                </c:pt>
                <c:pt idx="1363">
                  <c:v>0.49682700000000002</c:v>
                </c:pt>
                <c:pt idx="1364">
                  <c:v>0.50353999999999999</c:v>
                </c:pt>
                <c:pt idx="1365">
                  <c:v>0.50048899999999996</c:v>
                </c:pt>
                <c:pt idx="1366">
                  <c:v>0.49926799999999999</c:v>
                </c:pt>
                <c:pt idx="1367">
                  <c:v>0.49621599999999999</c:v>
                </c:pt>
                <c:pt idx="1368">
                  <c:v>0.48095700000000002</c:v>
                </c:pt>
                <c:pt idx="1369">
                  <c:v>0.49499500000000002</c:v>
                </c:pt>
                <c:pt idx="1370">
                  <c:v>0.48767100000000002</c:v>
                </c:pt>
                <c:pt idx="1371">
                  <c:v>0.48828199999999999</c:v>
                </c:pt>
                <c:pt idx="1372">
                  <c:v>0.48583999999999999</c:v>
                </c:pt>
                <c:pt idx="1373">
                  <c:v>0.48583999999999999</c:v>
                </c:pt>
                <c:pt idx="1374">
                  <c:v>0.48339900000000002</c:v>
                </c:pt>
                <c:pt idx="1375">
                  <c:v>0.47668500000000003</c:v>
                </c:pt>
                <c:pt idx="1376">
                  <c:v>0.47668500000000003</c:v>
                </c:pt>
                <c:pt idx="1377">
                  <c:v>0.47302300000000003</c:v>
                </c:pt>
                <c:pt idx="1378">
                  <c:v>0.461426</c:v>
                </c:pt>
                <c:pt idx="1379">
                  <c:v>0.474244</c:v>
                </c:pt>
                <c:pt idx="1380">
                  <c:v>0.462036</c:v>
                </c:pt>
                <c:pt idx="1381">
                  <c:v>0.465088</c:v>
                </c:pt>
                <c:pt idx="1382">
                  <c:v>0.463868</c:v>
                </c:pt>
                <c:pt idx="1383">
                  <c:v>0.464478</c:v>
                </c:pt>
                <c:pt idx="1384">
                  <c:v>0.458374</c:v>
                </c:pt>
                <c:pt idx="1385">
                  <c:v>0.457154</c:v>
                </c:pt>
                <c:pt idx="1386">
                  <c:v>0.45288099999999998</c:v>
                </c:pt>
                <c:pt idx="1387">
                  <c:v>0.45471200000000001</c:v>
                </c:pt>
                <c:pt idx="1388">
                  <c:v>0.45410200000000001</c:v>
                </c:pt>
                <c:pt idx="1389">
                  <c:v>0.45410200000000001</c:v>
                </c:pt>
                <c:pt idx="1390">
                  <c:v>0.44982899999999998</c:v>
                </c:pt>
                <c:pt idx="1391">
                  <c:v>0.44860899999999998</c:v>
                </c:pt>
                <c:pt idx="1392">
                  <c:v>0.44799800000000001</c:v>
                </c:pt>
                <c:pt idx="1393">
                  <c:v>0.44433600000000001</c:v>
                </c:pt>
                <c:pt idx="1394">
                  <c:v>0.44250499999999998</c:v>
                </c:pt>
                <c:pt idx="1395">
                  <c:v>0.43518099999999998</c:v>
                </c:pt>
                <c:pt idx="1396">
                  <c:v>0.43762200000000001</c:v>
                </c:pt>
                <c:pt idx="1397">
                  <c:v>0.43212899999999999</c:v>
                </c:pt>
                <c:pt idx="1398">
                  <c:v>0.42785699999999999</c:v>
                </c:pt>
                <c:pt idx="1399">
                  <c:v>0.42968800000000001</c:v>
                </c:pt>
                <c:pt idx="1400">
                  <c:v>0.42358400000000002</c:v>
                </c:pt>
                <c:pt idx="1401">
                  <c:v>0.42480499999999999</c:v>
                </c:pt>
                <c:pt idx="1402">
                  <c:v>0.43029800000000001</c:v>
                </c:pt>
                <c:pt idx="1403">
                  <c:v>0.42175299999999999</c:v>
                </c:pt>
                <c:pt idx="1404">
                  <c:v>0.42541499999999999</c:v>
                </c:pt>
                <c:pt idx="1405">
                  <c:v>0.41259800000000002</c:v>
                </c:pt>
                <c:pt idx="1406">
                  <c:v>0.41870099999999999</c:v>
                </c:pt>
                <c:pt idx="1407">
                  <c:v>0.41076699999999999</c:v>
                </c:pt>
                <c:pt idx="1408">
                  <c:v>0.41870099999999999</c:v>
                </c:pt>
                <c:pt idx="1409">
                  <c:v>0.41565000000000002</c:v>
                </c:pt>
                <c:pt idx="1410">
                  <c:v>0.41442899999999999</c:v>
                </c:pt>
                <c:pt idx="1411">
                  <c:v>0.41381899999999999</c:v>
                </c:pt>
                <c:pt idx="1412">
                  <c:v>0.41137699999999999</c:v>
                </c:pt>
                <c:pt idx="1413">
                  <c:v>0.40771499999999999</c:v>
                </c:pt>
                <c:pt idx="1414">
                  <c:v>0.386963</c:v>
                </c:pt>
                <c:pt idx="1415">
                  <c:v>0.40466299999999999</c:v>
                </c:pt>
                <c:pt idx="1416">
                  <c:v>0.40771499999999999</c:v>
                </c:pt>
                <c:pt idx="1417">
                  <c:v>0.39550800000000003</c:v>
                </c:pt>
                <c:pt idx="1418">
                  <c:v>0.400391</c:v>
                </c:pt>
                <c:pt idx="1419">
                  <c:v>0.399781</c:v>
                </c:pt>
                <c:pt idx="1420">
                  <c:v>0.393677</c:v>
                </c:pt>
                <c:pt idx="1421">
                  <c:v>0.39489800000000003</c:v>
                </c:pt>
                <c:pt idx="1422">
                  <c:v>0.380249</c:v>
                </c:pt>
                <c:pt idx="1423">
                  <c:v>0.37719799999999998</c:v>
                </c:pt>
                <c:pt idx="1424">
                  <c:v>0.383301</c:v>
                </c:pt>
                <c:pt idx="1425">
                  <c:v>0.389405</c:v>
                </c:pt>
                <c:pt idx="1426">
                  <c:v>0.383911</c:v>
                </c:pt>
                <c:pt idx="1427">
                  <c:v>0.38452199999999997</c:v>
                </c:pt>
                <c:pt idx="1428">
                  <c:v>0.36499100000000001</c:v>
                </c:pt>
                <c:pt idx="1429">
                  <c:v>0.37658700000000001</c:v>
                </c:pt>
                <c:pt idx="1430">
                  <c:v>0.383301</c:v>
                </c:pt>
                <c:pt idx="1431">
                  <c:v>0.380249</c:v>
                </c:pt>
                <c:pt idx="1432">
                  <c:v>0.37231500000000001</c:v>
                </c:pt>
                <c:pt idx="1433">
                  <c:v>0.37597700000000001</c:v>
                </c:pt>
                <c:pt idx="1434">
                  <c:v>0.37719799999999998</c:v>
                </c:pt>
                <c:pt idx="1435">
                  <c:v>0.36743199999999998</c:v>
                </c:pt>
                <c:pt idx="1436">
                  <c:v>0.37109399999999998</c:v>
                </c:pt>
                <c:pt idx="1437">
                  <c:v>0.36376999999999998</c:v>
                </c:pt>
                <c:pt idx="1438">
                  <c:v>0.36315900000000001</c:v>
                </c:pt>
                <c:pt idx="1439">
                  <c:v>0.36621100000000001</c:v>
                </c:pt>
                <c:pt idx="1440">
                  <c:v>0.36315900000000001</c:v>
                </c:pt>
                <c:pt idx="1441">
                  <c:v>0.36437999999999998</c:v>
                </c:pt>
                <c:pt idx="1442">
                  <c:v>0.35644599999999999</c:v>
                </c:pt>
                <c:pt idx="1443">
                  <c:v>0.35583500000000001</c:v>
                </c:pt>
                <c:pt idx="1444">
                  <c:v>0.34973199999999999</c:v>
                </c:pt>
                <c:pt idx="1445">
                  <c:v>0.35217300000000001</c:v>
                </c:pt>
                <c:pt idx="1446">
                  <c:v>0.34973199999999999</c:v>
                </c:pt>
                <c:pt idx="1447">
                  <c:v>0.35705599999999998</c:v>
                </c:pt>
                <c:pt idx="1448">
                  <c:v>0.35034199999999999</c:v>
                </c:pt>
                <c:pt idx="1449">
                  <c:v>0.35400399999999999</c:v>
                </c:pt>
                <c:pt idx="1450">
                  <c:v>0.34790100000000002</c:v>
                </c:pt>
                <c:pt idx="1451">
                  <c:v>0.34423900000000002</c:v>
                </c:pt>
                <c:pt idx="1452">
                  <c:v>0.34606999999999999</c:v>
                </c:pt>
                <c:pt idx="1453">
                  <c:v>0.34606999999999999</c:v>
                </c:pt>
                <c:pt idx="1454">
                  <c:v>0.34667999999999999</c:v>
                </c:pt>
                <c:pt idx="1455">
                  <c:v>0.34667999999999999</c:v>
                </c:pt>
                <c:pt idx="1456">
                  <c:v>0.34423900000000002</c:v>
                </c:pt>
                <c:pt idx="1457">
                  <c:v>0.34118700000000002</c:v>
                </c:pt>
                <c:pt idx="1458">
                  <c:v>0.33508300000000002</c:v>
                </c:pt>
                <c:pt idx="1459">
                  <c:v>0.33813500000000002</c:v>
                </c:pt>
                <c:pt idx="1460">
                  <c:v>0.33874500000000002</c:v>
                </c:pt>
                <c:pt idx="1461">
                  <c:v>0.33752500000000002</c:v>
                </c:pt>
                <c:pt idx="1462">
                  <c:v>0.33630399999999999</c:v>
                </c:pt>
                <c:pt idx="1463">
                  <c:v>0.33569399999999999</c:v>
                </c:pt>
                <c:pt idx="1464">
                  <c:v>0.32836900000000002</c:v>
                </c:pt>
                <c:pt idx="1465">
                  <c:v>0.32714900000000002</c:v>
                </c:pt>
                <c:pt idx="1466">
                  <c:v>0.321656</c:v>
                </c:pt>
                <c:pt idx="1467">
                  <c:v>0.32470700000000002</c:v>
                </c:pt>
                <c:pt idx="1468">
                  <c:v>0.31372100000000003</c:v>
                </c:pt>
                <c:pt idx="1469">
                  <c:v>0.322876</c:v>
                </c:pt>
                <c:pt idx="1470">
                  <c:v>0.322266</c:v>
                </c:pt>
                <c:pt idx="1471">
                  <c:v>0.31066899999999997</c:v>
                </c:pt>
                <c:pt idx="1472">
                  <c:v>0.322266</c:v>
                </c:pt>
                <c:pt idx="1473">
                  <c:v>0.31799300000000003</c:v>
                </c:pt>
                <c:pt idx="1474">
                  <c:v>0.32043500000000003</c:v>
                </c:pt>
                <c:pt idx="1475">
                  <c:v>0.309448</c:v>
                </c:pt>
                <c:pt idx="1476">
                  <c:v>0.315552</c:v>
                </c:pt>
                <c:pt idx="1477">
                  <c:v>0.31311099999999997</c:v>
                </c:pt>
                <c:pt idx="1478">
                  <c:v>0.31189</c:v>
                </c:pt>
                <c:pt idx="1479">
                  <c:v>0.30334499999999998</c:v>
                </c:pt>
                <c:pt idx="1480">
                  <c:v>0.31311099999999997</c:v>
                </c:pt>
                <c:pt idx="1481">
                  <c:v>0.308228</c:v>
                </c:pt>
                <c:pt idx="1482">
                  <c:v>0.30700699999999997</c:v>
                </c:pt>
                <c:pt idx="1483">
                  <c:v>0.304566</c:v>
                </c:pt>
                <c:pt idx="1484">
                  <c:v>0.30029299999999998</c:v>
                </c:pt>
                <c:pt idx="1485">
                  <c:v>0.29968299999999998</c:v>
                </c:pt>
                <c:pt idx="1486">
                  <c:v>0.29541000000000001</c:v>
                </c:pt>
                <c:pt idx="1487">
                  <c:v>0.28808600000000001</c:v>
                </c:pt>
                <c:pt idx="1488">
                  <c:v>0.29663099999999998</c:v>
                </c:pt>
                <c:pt idx="1489">
                  <c:v>0.29174800000000001</c:v>
                </c:pt>
                <c:pt idx="1490">
                  <c:v>0.299072</c:v>
                </c:pt>
                <c:pt idx="1491">
                  <c:v>0.29296899999999998</c:v>
                </c:pt>
                <c:pt idx="1492">
                  <c:v>0.28991699999999998</c:v>
                </c:pt>
                <c:pt idx="1493">
                  <c:v>0.28808600000000001</c:v>
                </c:pt>
                <c:pt idx="1494">
                  <c:v>0.29357899999999998</c:v>
                </c:pt>
                <c:pt idx="1495">
                  <c:v>0.29052800000000001</c:v>
                </c:pt>
                <c:pt idx="1496">
                  <c:v>0.29235899999999998</c:v>
                </c:pt>
                <c:pt idx="1497">
                  <c:v>0.28259299999999998</c:v>
                </c:pt>
                <c:pt idx="1498">
                  <c:v>0.28076200000000001</c:v>
                </c:pt>
                <c:pt idx="1499">
                  <c:v>0.28625499999999998</c:v>
                </c:pt>
                <c:pt idx="1500">
                  <c:v>0.28076200000000001</c:v>
                </c:pt>
                <c:pt idx="1501">
                  <c:v>0.28442400000000001</c:v>
                </c:pt>
                <c:pt idx="1502">
                  <c:v>0.28320299999999998</c:v>
                </c:pt>
                <c:pt idx="1503">
                  <c:v>0.28076200000000001</c:v>
                </c:pt>
                <c:pt idx="1504">
                  <c:v>0.27526899999999999</c:v>
                </c:pt>
                <c:pt idx="1505">
                  <c:v>0.26855499999999999</c:v>
                </c:pt>
                <c:pt idx="1506">
                  <c:v>0.27648899999999998</c:v>
                </c:pt>
                <c:pt idx="1507">
                  <c:v>0.27160699999999999</c:v>
                </c:pt>
                <c:pt idx="1508">
                  <c:v>0.27282699999999999</c:v>
                </c:pt>
                <c:pt idx="1509">
                  <c:v>0.27465800000000001</c:v>
                </c:pt>
                <c:pt idx="1510">
                  <c:v>0.27343800000000001</c:v>
                </c:pt>
                <c:pt idx="1511">
                  <c:v>0.26550299999999999</c:v>
                </c:pt>
                <c:pt idx="1512">
                  <c:v>0.26855499999999999</c:v>
                </c:pt>
                <c:pt idx="1513">
                  <c:v>0.26245099999999999</c:v>
                </c:pt>
                <c:pt idx="1514">
                  <c:v>0.25695800000000002</c:v>
                </c:pt>
                <c:pt idx="1515">
                  <c:v>0.26855499999999999</c:v>
                </c:pt>
                <c:pt idx="1516">
                  <c:v>0.25878899999999999</c:v>
                </c:pt>
                <c:pt idx="1517">
                  <c:v>0.26611299999999999</c:v>
                </c:pt>
                <c:pt idx="1518">
                  <c:v>0.26428200000000002</c:v>
                </c:pt>
                <c:pt idx="1519">
                  <c:v>0.25756899999999999</c:v>
                </c:pt>
                <c:pt idx="1520">
                  <c:v>0.26001000000000002</c:v>
                </c:pt>
                <c:pt idx="1521">
                  <c:v>0.26123099999999999</c:v>
                </c:pt>
                <c:pt idx="1522">
                  <c:v>0.25512699999999999</c:v>
                </c:pt>
                <c:pt idx="1523">
                  <c:v>0.25756899999999999</c:v>
                </c:pt>
                <c:pt idx="1524">
                  <c:v>0.25573699999999999</c:v>
                </c:pt>
                <c:pt idx="1525">
                  <c:v>0.25451699999999999</c:v>
                </c:pt>
                <c:pt idx="1526">
                  <c:v>0.25207499999999999</c:v>
                </c:pt>
                <c:pt idx="1527">
                  <c:v>0.25268600000000002</c:v>
                </c:pt>
                <c:pt idx="1528">
                  <c:v>0.25512699999999999</c:v>
                </c:pt>
                <c:pt idx="1529">
                  <c:v>0.25024400000000002</c:v>
                </c:pt>
                <c:pt idx="1530">
                  <c:v>0.249024</c:v>
                </c:pt>
                <c:pt idx="1531">
                  <c:v>0.25207499999999999</c:v>
                </c:pt>
                <c:pt idx="1532">
                  <c:v>0.249024</c:v>
                </c:pt>
                <c:pt idx="1533">
                  <c:v>0.249024</c:v>
                </c:pt>
                <c:pt idx="1534">
                  <c:v>0.24841299999999999</c:v>
                </c:pt>
                <c:pt idx="1535">
                  <c:v>0.24353</c:v>
                </c:pt>
                <c:pt idx="1536">
                  <c:v>0.236817</c:v>
                </c:pt>
                <c:pt idx="1537">
                  <c:v>0.234986</c:v>
                </c:pt>
                <c:pt idx="1538">
                  <c:v>0.238037</c:v>
                </c:pt>
                <c:pt idx="1539">
                  <c:v>0.24353</c:v>
                </c:pt>
                <c:pt idx="1540">
                  <c:v>0.237427</c:v>
                </c:pt>
                <c:pt idx="1541">
                  <c:v>0.239258</c:v>
                </c:pt>
                <c:pt idx="1542">
                  <c:v>0.238648</c:v>
                </c:pt>
                <c:pt idx="1543">
                  <c:v>0.231323</c:v>
                </c:pt>
                <c:pt idx="1544">
                  <c:v>0.238037</c:v>
                </c:pt>
                <c:pt idx="1545">
                  <c:v>0.238037</c:v>
                </c:pt>
                <c:pt idx="1546">
                  <c:v>0.226441</c:v>
                </c:pt>
                <c:pt idx="1547">
                  <c:v>0.232544</c:v>
                </c:pt>
                <c:pt idx="1548">
                  <c:v>0.230713</c:v>
                </c:pt>
                <c:pt idx="1549">
                  <c:v>0.230713</c:v>
                </c:pt>
                <c:pt idx="1550">
                  <c:v>0.228882</c:v>
                </c:pt>
                <c:pt idx="1551">
                  <c:v>0.228882</c:v>
                </c:pt>
                <c:pt idx="1552">
                  <c:v>0.231934</c:v>
                </c:pt>
                <c:pt idx="1553">
                  <c:v>0.231934</c:v>
                </c:pt>
                <c:pt idx="1554">
                  <c:v>0.228272</c:v>
                </c:pt>
                <c:pt idx="1555">
                  <c:v>0.228882</c:v>
                </c:pt>
                <c:pt idx="1556">
                  <c:v>0.223389</c:v>
                </c:pt>
                <c:pt idx="1557">
                  <c:v>0.228882</c:v>
                </c:pt>
                <c:pt idx="1558">
                  <c:v>0.22522</c:v>
                </c:pt>
                <c:pt idx="1559">
                  <c:v>0.22522</c:v>
                </c:pt>
                <c:pt idx="1560">
                  <c:v>0.220947</c:v>
                </c:pt>
                <c:pt idx="1561">
                  <c:v>0.220947</c:v>
                </c:pt>
                <c:pt idx="1562">
                  <c:v>0.21972700000000001</c:v>
                </c:pt>
                <c:pt idx="1563">
                  <c:v>0.21789600000000001</c:v>
                </c:pt>
                <c:pt idx="1564">
                  <c:v>0.21911600000000001</c:v>
                </c:pt>
                <c:pt idx="1565">
                  <c:v>0.21545400000000001</c:v>
                </c:pt>
                <c:pt idx="1566">
                  <c:v>0.21667500000000001</c:v>
                </c:pt>
                <c:pt idx="1567">
                  <c:v>0.21179200000000001</c:v>
                </c:pt>
                <c:pt idx="1568">
                  <c:v>0.20813000000000001</c:v>
                </c:pt>
                <c:pt idx="1569">
                  <c:v>0.21301300000000001</c:v>
                </c:pt>
                <c:pt idx="1570">
                  <c:v>0.20507800000000001</c:v>
                </c:pt>
                <c:pt idx="1571">
                  <c:v>0.20690900000000001</c:v>
                </c:pt>
                <c:pt idx="1572">
                  <c:v>0.20813000000000001</c:v>
                </c:pt>
                <c:pt idx="1573">
                  <c:v>0.20874000000000001</c:v>
                </c:pt>
                <c:pt idx="1574">
                  <c:v>0.19836400000000001</c:v>
                </c:pt>
                <c:pt idx="1575">
                  <c:v>0.21057100000000001</c:v>
                </c:pt>
                <c:pt idx="1576">
                  <c:v>0.20996100000000001</c:v>
                </c:pt>
                <c:pt idx="1577">
                  <c:v>0.20935100000000001</c:v>
                </c:pt>
                <c:pt idx="1578">
                  <c:v>0.20752000000000001</c:v>
                </c:pt>
                <c:pt idx="1579">
                  <c:v>0.20629900000000001</c:v>
                </c:pt>
                <c:pt idx="1580">
                  <c:v>0.20080600000000001</c:v>
                </c:pt>
                <c:pt idx="1581">
                  <c:v>0.19958500000000001</c:v>
                </c:pt>
                <c:pt idx="1582">
                  <c:v>0.20141600000000001</c:v>
                </c:pt>
                <c:pt idx="1583">
                  <c:v>0.20629900000000001</c:v>
                </c:pt>
                <c:pt idx="1584">
                  <c:v>0.19897500000000001</c:v>
                </c:pt>
                <c:pt idx="1585">
                  <c:v>0.20019500000000001</c:v>
                </c:pt>
                <c:pt idx="1586">
                  <c:v>0.18981899999999999</c:v>
                </c:pt>
                <c:pt idx="1587">
                  <c:v>0.19470199999999999</c:v>
                </c:pt>
                <c:pt idx="1588">
                  <c:v>0.19836400000000001</c:v>
                </c:pt>
                <c:pt idx="1589">
                  <c:v>0.19714400000000001</c:v>
                </c:pt>
                <c:pt idx="1590">
                  <c:v>0.18920899999999999</c:v>
                </c:pt>
                <c:pt idx="1591">
                  <c:v>0.19287099999999999</c:v>
                </c:pt>
                <c:pt idx="1592">
                  <c:v>0.19409199999999999</c:v>
                </c:pt>
                <c:pt idx="1593">
                  <c:v>0.19348199999999999</c:v>
                </c:pt>
                <c:pt idx="1594">
                  <c:v>0.18798799999999999</c:v>
                </c:pt>
                <c:pt idx="1595">
                  <c:v>0.19042999999999999</c:v>
                </c:pt>
                <c:pt idx="1596">
                  <c:v>0.18920899999999999</c:v>
                </c:pt>
                <c:pt idx="1597">
                  <c:v>0.18981899999999999</c:v>
                </c:pt>
                <c:pt idx="1598">
                  <c:v>0.18188499999999999</c:v>
                </c:pt>
                <c:pt idx="1599">
                  <c:v>0.18188499999999999</c:v>
                </c:pt>
                <c:pt idx="1600">
                  <c:v>0.18493699999999999</c:v>
                </c:pt>
                <c:pt idx="1601">
                  <c:v>0.18127499999999999</c:v>
                </c:pt>
                <c:pt idx="1602">
                  <c:v>0.17578099999999999</c:v>
                </c:pt>
                <c:pt idx="1603">
                  <c:v>0.18554699999999999</c:v>
                </c:pt>
                <c:pt idx="1604">
                  <c:v>0.17822299999999999</c:v>
                </c:pt>
                <c:pt idx="1605">
                  <c:v>0.17883299999999999</c:v>
                </c:pt>
                <c:pt idx="1606">
                  <c:v>0.17394999999999999</c:v>
                </c:pt>
                <c:pt idx="1607">
                  <c:v>0.17944299999999999</c:v>
                </c:pt>
                <c:pt idx="1608">
                  <c:v>0.17700199999999999</c:v>
                </c:pt>
                <c:pt idx="1609">
                  <c:v>0.17700199999999999</c:v>
                </c:pt>
                <c:pt idx="1610">
                  <c:v>0.17822299999999999</c:v>
                </c:pt>
                <c:pt idx="1611">
                  <c:v>0.169678</c:v>
                </c:pt>
                <c:pt idx="1612">
                  <c:v>0.17211899999999999</c:v>
                </c:pt>
                <c:pt idx="1613">
                  <c:v>0.17761199999999999</c:v>
                </c:pt>
                <c:pt idx="1614">
                  <c:v>0.17272999999999999</c:v>
                </c:pt>
                <c:pt idx="1615">
                  <c:v>0.17639199999999999</c:v>
                </c:pt>
                <c:pt idx="1616">
                  <c:v>0.17456099999999999</c:v>
                </c:pt>
                <c:pt idx="1617">
                  <c:v>0.17150899999999999</c:v>
                </c:pt>
                <c:pt idx="1618">
                  <c:v>0.17272999999999999</c:v>
                </c:pt>
                <c:pt idx="1619">
                  <c:v>0.17028799999999999</c:v>
                </c:pt>
                <c:pt idx="1620">
                  <c:v>0.163574</c:v>
                </c:pt>
                <c:pt idx="1621">
                  <c:v>0.17456099999999999</c:v>
                </c:pt>
                <c:pt idx="1622">
                  <c:v>0.169678</c:v>
                </c:pt>
                <c:pt idx="1623">
                  <c:v>0.168457</c:v>
                </c:pt>
                <c:pt idx="1624">
                  <c:v>0.163574</c:v>
                </c:pt>
                <c:pt idx="1625">
                  <c:v>0.164185</c:v>
                </c:pt>
                <c:pt idx="1626">
                  <c:v>0.169678</c:v>
                </c:pt>
                <c:pt idx="1627">
                  <c:v>0.167847</c:v>
                </c:pt>
                <c:pt idx="1628">
                  <c:v>0.164795</c:v>
                </c:pt>
                <c:pt idx="1629">
                  <c:v>0.164185</c:v>
                </c:pt>
                <c:pt idx="1630">
                  <c:v>0.166016</c:v>
                </c:pt>
                <c:pt idx="1631">
                  <c:v>0.15686</c:v>
                </c:pt>
                <c:pt idx="1632">
                  <c:v>0.159912</c:v>
                </c:pt>
                <c:pt idx="1633">
                  <c:v>0.155029</c:v>
                </c:pt>
                <c:pt idx="1634">
                  <c:v>0.164795</c:v>
                </c:pt>
                <c:pt idx="1635">
                  <c:v>0.158692</c:v>
                </c:pt>
                <c:pt idx="1636">
                  <c:v>0.159912</c:v>
                </c:pt>
                <c:pt idx="1637">
                  <c:v>0.159302</c:v>
                </c:pt>
                <c:pt idx="1638">
                  <c:v>0.152588</c:v>
                </c:pt>
                <c:pt idx="1639">
                  <c:v>0.155029</c:v>
                </c:pt>
                <c:pt idx="1640">
                  <c:v>0.158692</c:v>
                </c:pt>
                <c:pt idx="1641">
                  <c:v>0.155029</c:v>
                </c:pt>
                <c:pt idx="1642">
                  <c:v>0.143433</c:v>
                </c:pt>
                <c:pt idx="1643">
                  <c:v>0.149536</c:v>
                </c:pt>
                <c:pt idx="1644">
                  <c:v>0.154419</c:v>
                </c:pt>
                <c:pt idx="1645">
                  <c:v>0.155029</c:v>
                </c:pt>
                <c:pt idx="1646">
                  <c:v>0.151367</c:v>
                </c:pt>
                <c:pt idx="1647">
                  <c:v>0.155029</c:v>
                </c:pt>
                <c:pt idx="1648">
                  <c:v>0.148316</c:v>
                </c:pt>
                <c:pt idx="1649">
                  <c:v>0.151367</c:v>
                </c:pt>
                <c:pt idx="1650">
                  <c:v>0.151978</c:v>
                </c:pt>
                <c:pt idx="1651">
                  <c:v>0.155029</c:v>
                </c:pt>
                <c:pt idx="1652">
                  <c:v>0.148926</c:v>
                </c:pt>
                <c:pt idx="1653">
                  <c:v>0.145874</c:v>
                </c:pt>
                <c:pt idx="1654">
                  <c:v>0.144043</c:v>
                </c:pt>
                <c:pt idx="1655">
                  <c:v>0.148316</c:v>
                </c:pt>
                <c:pt idx="1656">
                  <c:v>0.146484</c:v>
                </c:pt>
                <c:pt idx="1657">
                  <c:v>0.149536</c:v>
                </c:pt>
                <c:pt idx="1658">
                  <c:v>0.145264</c:v>
                </c:pt>
                <c:pt idx="1659">
                  <c:v>0.14221200000000001</c:v>
                </c:pt>
                <c:pt idx="1660">
                  <c:v>0.143433</c:v>
                </c:pt>
                <c:pt idx="1661">
                  <c:v>0.145874</c:v>
                </c:pt>
                <c:pt idx="1662">
                  <c:v>0.13855000000000001</c:v>
                </c:pt>
                <c:pt idx="1663">
                  <c:v>0.144043</c:v>
                </c:pt>
                <c:pt idx="1664">
                  <c:v>0.145874</c:v>
                </c:pt>
                <c:pt idx="1665">
                  <c:v>0.14160200000000001</c:v>
                </c:pt>
                <c:pt idx="1666">
                  <c:v>0.14160200000000001</c:v>
                </c:pt>
                <c:pt idx="1667">
                  <c:v>0.14160200000000001</c:v>
                </c:pt>
                <c:pt idx="1668">
                  <c:v>0.13427700000000001</c:v>
                </c:pt>
                <c:pt idx="1669">
                  <c:v>0.145264</c:v>
                </c:pt>
                <c:pt idx="1670">
                  <c:v>0.14221200000000001</c:v>
                </c:pt>
                <c:pt idx="1671">
                  <c:v>0.13916000000000001</c:v>
                </c:pt>
                <c:pt idx="1672">
                  <c:v>0.13671900000000001</c:v>
                </c:pt>
                <c:pt idx="1673">
                  <c:v>0.13366700000000001</c:v>
                </c:pt>
                <c:pt idx="1674">
                  <c:v>0.13671900000000001</c:v>
                </c:pt>
                <c:pt idx="1675">
                  <c:v>0.13855000000000001</c:v>
                </c:pt>
                <c:pt idx="1676">
                  <c:v>0.13794000000000001</c:v>
                </c:pt>
                <c:pt idx="1677">
                  <c:v>0.13488800000000001</c:v>
                </c:pt>
                <c:pt idx="1678">
                  <c:v>0.13549800000000001</c:v>
                </c:pt>
                <c:pt idx="1679">
                  <c:v>0.13183600000000001</c:v>
                </c:pt>
                <c:pt idx="1680">
                  <c:v>0.13183600000000001</c:v>
                </c:pt>
                <c:pt idx="1681">
                  <c:v>0.123901</c:v>
                </c:pt>
                <c:pt idx="1682">
                  <c:v>0.13610900000000001</c:v>
                </c:pt>
                <c:pt idx="1683">
                  <c:v>0.119629</c:v>
                </c:pt>
                <c:pt idx="1684">
                  <c:v>0.12573300000000001</c:v>
                </c:pt>
                <c:pt idx="1685">
                  <c:v>0.12878400000000001</c:v>
                </c:pt>
                <c:pt idx="1686">
                  <c:v>0.12939500000000001</c:v>
                </c:pt>
                <c:pt idx="1687">
                  <c:v>0.13183600000000001</c:v>
                </c:pt>
                <c:pt idx="1688">
                  <c:v>0.13122600000000001</c:v>
                </c:pt>
                <c:pt idx="1689">
                  <c:v>0.12573300000000001</c:v>
                </c:pt>
                <c:pt idx="1690">
                  <c:v>0.12512200000000001</c:v>
                </c:pt>
                <c:pt idx="1691">
                  <c:v>0.12573300000000001</c:v>
                </c:pt>
                <c:pt idx="1692">
                  <c:v>0.12573300000000001</c:v>
                </c:pt>
                <c:pt idx="1693">
                  <c:v>0.120239</c:v>
                </c:pt>
                <c:pt idx="1694">
                  <c:v>0.12146</c:v>
                </c:pt>
                <c:pt idx="1695">
                  <c:v>0.12756400000000001</c:v>
                </c:pt>
                <c:pt idx="1696">
                  <c:v>0.116577</c:v>
                </c:pt>
                <c:pt idx="1697">
                  <c:v>0.119629</c:v>
                </c:pt>
                <c:pt idx="1698">
                  <c:v>0.123291</c:v>
                </c:pt>
                <c:pt idx="1699">
                  <c:v>0.10192900000000001</c:v>
                </c:pt>
                <c:pt idx="1700">
                  <c:v>0.116577</c:v>
                </c:pt>
                <c:pt idx="1701">
                  <c:v>0.117188</c:v>
                </c:pt>
                <c:pt idx="1702">
                  <c:v>0.117798</c:v>
                </c:pt>
                <c:pt idx="1703">
                  <c:v>0.124512</c:v>
                </c:pt>
                <c:pt idx="1704">
                  <c:v>0.119019</c:v>
                </c:pt>
                <c:pt idx="1705">
                  <c:v>0.120239</c:v>
                </c:pt>
                <c:pt idx="1706">
                  <c:v>0.120239</c:v>
                </c:pt>
                <c:pt idx="1707">
                  <c:v>0.114746</c:v>
                </c:pt>
                <c:pt idx="1708">
                  <c:v>0.112305</c:v>
                </c:pt>
                <c:pt idx="1709">
                  <c:v>0.112915</c:v>
                </c:pt>
                <c:pt idx="1710">
                  <c:v>0.106812</c:v>
                </c:pt>
                <c:pt idx="1711">
                  <c:v>0.112305</c:v>
                </c:pt>
                <c:pt idx="1712">
                  <c:v>0.108032</c:v>
                </c:pt>
                <c:pt idx="1713">
                  <c:v>0.113525</c:v>
                </c:pt>
                <c:pt idx="1714">
                  <c:v>0.111084</c:v>
                </c:pt>
                <c:pt idx="1715">
                  <c:v>0.105591</c:v>
                </c:pt>
                <c:pt idx="1716">
                  <c:v>0.111694</c:v>
                </c:pt>
                <c:pt idx="1717">
                  <c:v>0.114136</c:v>
                </c:pt>
                <c:pt idx="1718">
                  <c:v>0.112305</c:v>
                </c:pt>
                <c:pt idx="1719">
                  <c:v>0.110474</c:v>
                </c:pt>
                <c:pt idx="1720">
                  <c:v>0.106201</c:v>
                </c:pt>
                <c:pt idx="1721">
                  <c:v>0.111694</c:v>
                </c:pt>
                <c:pt idx="1722">
                  <c:v>0.106201</c:v>
                </c:pt>
                <c:pt idx="1723">
                  <c:v>0.109253</c:v>
                </c:pt>
                <c:pt idx="1724">
                  <c:v>0.109863</c:v>
                </c:pt>
                <c:pt idx="1725">
                  <c:v>0.111694</c:v>
                </c:pt>
                <c:pt idx="1726">
                  <c:v>0.104981</c:v>
                </c:pt>
                <c:pt idx="1727">
                  <c:v>0.10192900000000001</c:v>
                </c:pt>
                <c:pt idx="1728">
                  <c:v>0.111084</c:v>
                </c:pt>
                <c:pt idx="1729">
                  <c:v>0.107422</c:v>
                </c:pt>
                <c:pt idx="1730">
                  <c:v>0.106201</c:v>
                </c:pt>
                <c:pt idx="1731">
                  <c:v>0.10131800000000001</c:v>
                </c:pt>
                <c:pt idx="1732">
                  <c:v>0.105591</c:v>
                </c:pt>
                <c:pt idx="1733">
                  <c:v>9.5824999999999994E-2</c:v>
                </c:pt>
                <c:pt idx="1734">
                  <c:v>0.10253900000000001</c:v>
                </c:pt>
                <c:pt idx="1735">
                  <c:v>0.10070800000000001</c:v>
                </c:pt>
                <c:pt idx="1736">
                  <c:v>0.107422</c:v>
                </c:pt>
                <c:pt idx="1737">
                  <c:v>0.10070800000000001</c:v>
                </c:pt>
                <c:pt idx="1738">
                  <c:v>9.7045999999999993E-2</c:v>
                </c:pt>
                <c:pt idx="1739">
                  <c:v>9.3383999999999995E-2</c:v>
                </c:pt>
                <c:pt idx="1740">
                  <c:v>0.10131800000000001</c:v>
                </c:pt>
                <c:pt idx="1741">
                  <c:v>0.10009800000000001</c:v>
                </c:pt>
                <c:pt idx="1742">
                  <c:v>0.10376000000000001</c:v>
                </c:pt>
                <c:pt idx="1743">
                  <c:v>9.9487000000000006E-2</c:v>
                </c:pt>
                <c:pt idx="1744">
                  <c:v>0.10131800000000001</c:v>
                </c:pt>
                <c:pt idx="1745">
                  <c:v>9.2773999999999995E-2</c:v>
                </c:pt>
                <c:pt idx="1746">
                  <c:v>0.10437</c:v>
                </c:pt>
                <c:pt idx="1747">
                  <c:v>9.6435999999999994E-2</c:v>
                </c:pt>
                <c:pt idx="1748">
                  <c:v>0.10131800000000001</c:v>
                </c:pt>
                <c:pt idx="1749">
                  <c:v>0.10376000000000001</c:v>
                </c:pt>
                <c:pt idx="1750">
                  <c:v>9.7656000000000007E-2</c:v>
                </c:pt>
                <c:pt idx="1751">
                  <c:v>9.7656000000000007E-2</c:v>
                </c:pt>
                <c:pt idx="1752">
                  <c:v>9.4604999999999995E-2</c:v>
                </c:pt>
                <c:pt idx="1753">
                  <c:v>0.10009800000000001</c:v>
                </c:pt>
                <c:pt idx="1754">
                  <c:v>9.5214999999999994E-2</c:v>
                </c:pt>
                <c:pt idx="1755">
                  <c:v>9.7045999999999993E-2</c:v>
                </c:pt>
                <c:pt idx="1756">
                  <c:v>9.5824999999999994E-2</c:v>
                </c:pt>
                <c:pt idx="1757">
                  <c:v>9.4604999999999995E-2</c:v>
                </c:pt>
                <c:pt idx="1758">
                  <c:v>9.4604999999999995E-2</c:v>
                </c:pt>
                <c:pt idx="1759">
                  <c:v>9.5824999999999994E-2</c:v>
                </c:pt>
                <c:pt idx="1760">
                  <c:v>9.3993999999999994E-2</c:v>
                </c:pt>
                <c:pt idx="1761">
                  <c:v>9.2162999999999995E-2</c:v>
                </c:pt>
                <c:pt idx="1762">
                  <c:v>8.4838999999999998E-2</c:v>
                </c:pt>
                <c:pt idx="1763">
                  <c:v>8.0565999999999999E-2</c:v>
                </c:pt>
                <c:pt idx="1764">
                  <c:v>8.4228999999999998E-2</c:v>
                </c:pt>
                <c:pt idx="1765">
                  <c:v>9.0331999999999996E-2</c:v>
                </c:pt>
                <c:pt idx="1766">
                  <c:v>9.2162999999999995E-2</c:v>
                </c:pt>
                <c:pt idx="1767">
                  <c:v>9.3383999999999995E-2</c:v>
                </c:pt>
                <c:pt idx="1768">
                  <c:v>8.5448999999999997E-2</c:v>
                </c:pt>
                <c:pt idx="1769">
                  <c:v>8.6669999999999997E-2</c:v>
                </c:pt>
                <c:pt idx="1770">
                  <c:v>9.0941999999999995E-2</c:v>
                </c:pt>
                <c:pt idx="1771">
                  <c:v>8.7890999999999997E-2</c:v>
                </c:pt>
                <c:pt idx="1772">
                  <c:v>9.2773999999999995E-2</c:v>
                </c:pt>
                <c:pt idx="1773">
                  <c:v>9.4604999999999995E-2</c:v>
                </c:pt>
                <c:pt idx="1774">
                  <c:v>8.4228999999999998E-2</c:v>
                </c:pt>
                <c:pt idx="1775">
                  <c:v>8.7279999999999996E-2</c:v>
                </c:pt>
                <c:pt idx="1776">
                  <c:v>8.6669999999999997E-2</c:v>
                </c:pt>
                <c:pt idx="1777">
                  <c:v>8.4228999999999998E-2</c:v>
                </c:pt>
                <c:pt idx="1778">
                  <c:v>8.7279999999999996E-2</c:v>
                </c:pt>
                <c:pt idx="1779">
                  <c:v>8.7279999999999996E-2</c:v>
                </c:pt>
                <c:pt idx="1780">
                  <c:v>8.3617999999999998E-2</c:v>
                </c:pt>
                <c:pt idx="1781">
                  <c:v>7.6294000000000001E-2</c:v>
                </c:pt>
                <c:pt idx="1782">
                  <c:v>7.5684000000000001E-2</c:v>
                </c:pt>
                <c:pt idx="1783">
                  <c:v>8.2397999999999999E-2</c:v>
                </c:pt>
                <c:pt idx="1784">
                  <c:v>7.8734999999999999E-2</c:v>
                </c:pt>
                <c:pt idx="1785">
                  <c:v>8.4228999999999998E-2</c:v>
                </c:pt>
                <c:pt idx="1786">
                  <c:v>8.2397999999999999E-2</c:v>
                </c:pt>
                <c:pt idx="1787">
                  <c:v>7.5684000000000001E-2</c:v>
                </c:pt>
                <c:pt idx="1788">
                  <c:v>8.4838999999999998E-2</c:v>
                </c:pt>
                <c:pt idx="1789">
                  <c:v>8.6669999999999997E-2</c:v>
                </c:pt>
                <c:pt idx="1790">
                  <c:v>8.3007999999999998E-2</c:v>
                </c:pt>
                <c:pt idx="1791">
                  <c:v>7.8734999999999999E-2</c:v>
                </c:pt>
                <c:pt idx="1792">
                  <c:v>8.2397999999999999E-2</c:v>
                </c:pt>
                <c:pt idx="1793">
                  <c:v>8.3007999999999998E-2</c:v>
                </c:pt>
                <c:pt idx="1794">
                  <c:v>8.4838999999999998E-2</c:v>
                </c:pt>
                <c:pt idx="1795">
                  <c:v>8.4228999999999998E-2</c:v>
                </c:pt>
                <c:pt idx="1796">
                  <c:v>7.7515000000000001E-2</c:v>
                </c:pt>
                <c:pt idx="1797">
                  <c:v>7.3853000000000002E-2</c:v>
                </c:pt>
                <c:pt idx="1798">
                  <c:v>7.5073000000000001E-2</c:v>
                </c:pt>
                <c:pt idx="1799">
                  <c:v>6.3477000000000006E-2</c:v>
                </c:pt>
                <c:pt idx="1800">
                  <c:v>8.3007999999999998E-2</c:v>
                </c:pt>
                <c:pt idx="1801">
                  <c:v>8.1176999999999999E-2</c:v>
                </c:pt>
                <c:pt idx="1802">
                  <c:v>7.5684000000000001E-2</c:v>
                </c:pt>
                <c:pt idx="1803">
                  <c:v>7.9346E-2</c:v>
                </c:pt>
                <c:pt idx="1804">
                  <c:v>7.0801000000000003E-2</c:v>
                </c:pt>
                <c:pt idx="1805">
                  <c:v>7.8734999999999999E-2</c:v>
                </c:pt>
                <c:pt idx="1806">
                  <c:v>7.4463000000000001E-2</c:v>
                </c:pt>
                <c:pt idx="1807">
                  <c:v>7.3853000000000002E-2</c:v>
                </c:pt>
                <c:pt idx="1808">
                  <c:v>7.3853000000000002E-2</c:v>
                </c:pt>
                <c:pt idx="1809">
                  <c:v>7.3242000000000002E-2</c:v>
                </c:pt>
                <c:pt idx="1810">
                  <c:v>7.4463000000000001E-2</c:v>
                </c:pt>
                <c:pt idx="1811">
                  <c:v>7.3853000000000002E-2</c:v>
                </c:pt>
                <c:pt idx="1812">
                  <c:v>7.5073000000000001E-2</c:v>
                </c:pt>
                <c:pt idx="1813">
                  <c:v>7.2022000000000003E-2</c:v>
                </c:pt>
                <c:pt idx="1814">
                  <c:v>7.0801000000000003E-2</c:v>
                </c:pt>
                <c:pt idx="1815">
                  <c:v>7.5073000000000001E-2</c:v>
                </c:pt>
                <c:pt idx="1816">
                  <c:v>7.7515000000000001E-2</c:v>
                </c:pt>
                <c:pt idx="1817">
                  <c:v>6.9580000000000003E-2</c:v>
                </c:pt>
                <c:pt idx="1818">
                  <c:v>7.0801000000000003E-2</c:v>
                </c:pt>
                <c:pt idx="1819">
                  <c:v>6.7139000000000004E-2</c:v>
                </c:pt>
                <c:pt idx="1820">
                  <c:v>7.1411000000000002E-2</c:v>
                </c:pt>
                <c:pt idx="1821">
                  <c:v>7.2632000000000002E-2</c:v>
                </c:pt>
                <c:pt idx="1822">
                  <c:v>7.1411000000000002E-2</c:v>
                </c:pt>
                <c:pt idx="1823">
                  <c:v>7.2022000000000003E-2</c:v>
                </c:pt>
                <c:pt idx="1824">
                  <c:v>7.2022000000000003E-2</c:v>
                </c:pt>
                <c:pt idx="1825">
                  <c:v>6.6528000000000004E-2</c:v>
                </c:pt>
                <c:pt idx="1826">
                  <c:v>6.9580000000000003E-2</c:v>
                </c:pt>
                <c:pt idx="1827">
                  <c:v>6.5918000000000004E-2</c:v>
                </c:pt>
                <c:pt idx="1828">
                  <c:v>6.8359000000000003E-2</c:v>
                </c:pt>
                <c:pt idx="1829">
                  <c:v>7.1411000000000002E-2</c:v>
                </c:pt>
                <c:pt idx="1830">
                  <c:v>6.1034999999999999E-2</c:v>
                </c:pt>
                <c:pt idx="1831">
                  <c:v>7.5073000000000001E-2</c:v>
                </c:pt>
                <c:pt idx="1832">
                  <c:v>6.8970000000000004E-2</c:v>
                </c:pt>
                <c:pt idx="1833">
                  <c:v>6.4697000000000005E-2</c:v>
                </c:pt>
                <c:pt idx="1834">
                  <c:v>6.3477000000000006E-2</c:v>
                </c:pt>
                <c:pt idx="1835">
                  <c:v>6.4087000000000005E-2</c:v>
                </c:pt>
                <c:pt idx="1836">
                  <c:v>7.0190000000000002E-2</c:v>
                </c:pt>
                <c:pt idx="1837">
                  <c:v>6.8359000000000003E-2</c:v>
                </c:pt>
                <c:pt idx="1838">
                  <c:v>6.0425E-2</c:v>
                </c:pt>
                <c:pt idx="1839">
                  <c:v>7.1411000000000002E-2</c:v>
                </c:pt>
                <c:pt idx="1840">
                  <c:v>6.7139000000000004E-2</c:v>
                </c:pt>
                <c:pt idx="1841">
                  <c:v>6.3477000000000006E-2</c:v>
                </c:pt>
                <c:pt idx="1842">
                  <c:v>6.7139000000000004E-2</c:v>
                </c:pt>
                <c:pt idx="1843">
                  <c:v>5.4321000000000001E-2</c:v>
                </c:pt>
                <c:pt idx="1844">
                  <c:v>5.4932000000000002E-2</c:v>
                </c:pt>
                <c:pt idx="1845">
                  <c:v>6.4087000000000005E-2</c:v>
                </c:pt>
                <c:pt idx="1846">
                  <c:v>6.2255999999999999E-2</c:v>
                </c:pt>
                <c:pt idx="1847">
                  <c:v>6.4697000000000005E-2</c:v>
                </c:pt>
                <c:pt idx="1848">
                  <c:v>6.0425E-2</c:v>
                </c:pt>
                <c:pt idx="1849">
                  <c:v>5.7983E-2</c:v>
                </c:pt>
                <c:pt idx="1850">
                  <c:v>6.1034999999999999E-2</c:v>
                </c:pt>
                <c:pt idx="1851">
                  <c:v>5.9204E-2</c:v>
                </c:pt>
                <c:pt idx="1852">
                  <c:v>6.2866000000000005E-2</c:v>
                </c:pt>
                <c:pt idx="1853">
                  <c:v>6.3477000000000006E-2</c:v>
                </c:pt>
                <c:pt idx="1854">
                  <c:v>6.1645999999999999E-2</c:v>
                </c:pt>
                <c:pt idx="1855">
                  <c:v>6.4697000000000005E-2</c:v>
                </c:pt>
                <c:pt idx="1856">
                  <c:v>4.9438999999999997E-2</c:v>
                </c:pt>
                <c:pt idx="1857">
                  <c:v>6.4697000000000005E-2</c:v>
                </c:pt>
                <c:pt idx="1858">
                  <c:v>6.1645999999999999E-2</c:v>
                </c:pt>
                <c:pt idx="1859">
                  <c:v>6.2255999999999999E-2</c:v>
                </c:pt>
                <c:pt idx="1860">
                  <c:v>5.7983E-2</c:v>
                </c:pt>
                <c:pt idx="1861">
                  <c:v>5.6763000000000001E-2</c:v>
                </c:pt>
                <c:pt idx="1862">
                  <c:v>5.2490000000000002E-2</c:v>
                </c:pt>
                <c:pt idx="1863">
                  <c:v>5.6763000000000001E-2</c:v>
                </c:pt>
                <c:pt idx="1864">
                  <c:v>5.4321000000000001E-2</c:v>
                </c:pt>
                <c:pt idx="1865">
                  <c:v>5.9204E-2</c:v>
                </c:pt>
                <c:pt idx="1866">
                  <c:v>5.9204E-2</c:v>
                </c:pt>
                <c:pt idx="1867">
                  <c:v>5.8594E-2</c:v>
                </c:pt>
                <c:pt idx="1868">
                  <c:v>5.7983E-2</c:v>
                </c:pt>
                <c:pt idx="1869">
                  <c:v>5.6763000000000001E-2</c:v>
                </c:pt>
                <c:pt idx="1870">
                  <c:v>6.1034999999999999E-2</c:v>
                </c:pt>
                <c:pt idx="1871">
                  <c:v>5.9813999999999999E-2</c:v>
                </c:pt>
                <c:pt idx="1872">
                  <c:v>5.3711000000000002E-2</c:v>
                </c:pt>
                <c:pt idx="1873">
                  <c:v>5.0659000000000003E-2</c:v>
                </c:pt>
                <c:pt idx="1874">
                  <c:v>5.2490000000000002E-2</c:v>
                </c:pt>
                <c:pt idx="1875">
                  <c:v>6.1034999999999999E-2</c:v>
                </c:pt>
                <c:pt idx="1876">
                  <c:v>5.5542000000000001E-2</c:v>
                </c:pt>
                <c:pt idx="1877">
                  <c:v>4.8828000000000003E-2</c:v>
                </c:pt>
                <c:pt idx="1878">
                  <c:v>5.6763000000000001E-2</c:v>
                </c:pt>
                <c:pt idx="1879">
                  <c:v>5.6152000000000001E-2</c:v>
                </c:pt>
                <c:pt idx="1880">
                  <c:v>5.5542000000000001E-2</c:v>
                </c:pt>
                <c:pt idx="1881">
                  <c:v>5.0659000000000003E-2</c:v>
                </c:pt>
                <c:pt idx="1882">
                  <c:v>5.1880000000000003E-2</c:v>
                </c:pt>
                <c:pt idx="1883">
                  <c:v>5.5542000000000001E-2</c:v>
                </c:pt>
                <c:pt idx="1884">
                  <c:v>5.6763000000000001E-2</c:v>
                </c:pt>
                <c:pt idx="1885">
                  <c:v>5.5542000000000001E-2</c:v>
                </c:pt>
                <c:pt idx="1886">
                  <c:v>4.4555999999999998E-2</c:v>
                </c:pt>
                <c:pt idx="1887">
                  <c:v>4.7606999999999997E-2</c:v>
                </c:pt>
                <c:pt idx="1888">
                  <c:v>5.0659000000000003E-2</c:v>
                </c:pt>
                <c:pt idx="1889">
                  <c:v>4.3334999999999999E-2</c:v>
                </c:pt>
                <c:pt idx="1890">
                  <c:v>4.8217999999999997E-2</c:v>
                </c:pt>
                <c:pt idx="1891">
                  <c:v>5.1880000000000003E-2</c:v>
                </c:pt>
                <c:pt idx="1892">
                  <c:v>4.6996999999999997E-2</c:v>
                </c:pt>
                <c:pt idx="1893">
                  <c:v>4.2113999999999999E-2</c:v>
                </c:pt>
                <c:pt idx="1894">
                  <c:v>5.2490000000000002E-2</c:v>
                </c:pt>
                <c:pt idx="1895">
                  <c:v>5.4321000000000001E-2</c:v>
                </c:pt>
                <c:pt idx="1896">
                  <c:v>4.8828000000000003E-2</c:v>
                </c:pt>
                <c:pt idx="1897">
                  <c:v>5.2490000000000002E-2</c:v>
                </c:pt>
                <c:pt idx="1898">
                  <c:v>4.6386999999999998E-2</c:v>
                </c:pt>
                <c:pt idx="1899">
                  <c:v>4.3334999999999999E-2</c:v>
                </c:pt>
                <c:pt idx="1900">
                  <c:v>4.8828000000000003E-2</c:v>
                </c:pt>
                <c:pt idx="1901">
                  <c:v>5.1880000000000003E-2</c:v>
                </c:pt>
                <c:pt idx="1902">
                  <c:v>4.6386999999999998E-2</c:v>
                </c:pt>
                <c:pt idx="1903">
                  <c:v>4.8217999999999997E-2</c:v>
                </c:pt>
                <c:pt idx="1904">
                  <c:v>4.9438999999999997E-2</c:v>
                </c:pt>
                <c:pt idx="1905">
                  <c:v>4.5165999999999998E-2</c:v>
                </c:pt>
                <c:pt idx="1906">
                  <c:v>4.5165999999999998E-2</c:v>
                </c:pt>
                <c:pt idx="1907">
                  <c:v>4.5775999999999997E-2</c:v>
                </c:pt>
                <c:pt idx="1908">
                  <c:v>5.0049000000000003E-2</c:v>
                </c:pt>
                <c:pt idx="1909">
                  <c:v>4.6996999999999997E-2</c:v>
                </c:pt>
                <c:pt idx="1910">
                  <c:v>5.1270000000000003E-2</c:v>
                </c:pt>
                <c:pt idx="1911">
                  <c:v>4.7606999999999997E-2</c:v>
                </c:pt>
                <c:pt idx="1912">
                  <c:v>4.6996999999999997E-2</c:v>
                </c:pt>
                <c:pt idx="1913">
                  <c:v>4.5165999999999998E-2</c:v>
                </c:pt>
                <c:pt idx="1914">
                  <c:v>4.3944999999999998E-2</c:v>
                </c:pt>
                <c:pt idx="1915">
                  <c:v>4.3334999999999999E-2</c:v>
                </c:pt>
                <c:pt idx="1916">
                  <c:v>4.7606999999999997E-2</c:v>
                </c:pt>
                <c:pt idx="1917">
                  <c:v>4.8828000000000003E-2</c:v>
                </c:pt>
                <c:pt idx="1918">
                  <c:v>4.9438999999999997E-2</c:v>
                </c:pt>
                <c:pt idx="1919">
                  <c:v>4.3334999999999999E-2</c:v>
                </c:pt>
                <c:pt idx="1920">
                  <c:v>4.4555999999999998E-2</c:v>
                </c:pt>
                <c:pt idx="1921">
                  <c:v>4.3944999999999998E-2</c:v>
                </c:pt>
                <c:pt idx="1922">
                  <c:v>4.5165999999999998E-2</c:v>
                </c:pt>
                <c:pt idx="1923">
                  <c:v>4.3944999999999998E-2</c:v>
                </c:pt>
                <c:pt idx="1924">
                  <c:v>4.8828000000000003E-2</c:v>
                </c:pt>
                <c:pt idx="1925">
                  <c:v>4.4555999999999998E-2</c:v>
                </c:pt>
                <c:pt idx="1926">
                  <c:v>3.7231E-2</c:v>
                </c:pt>
                <c:pt idx="1927">
                  <c:v>4.8828000000000003E-2</c:v>
                </c:pt>
                <c:pt idx="1928">
                  <c:v>3.7842000000000001E-2</c:v>
                </c:pt>
                <c:pt idx="1929">
                  <c:v>4.0894E-2</c:v>
                </c:pt>
                <c:pt idx="1930">
                  <c:v>3.7842000000000001E-2</c:v>
                </c:pt>
                <c:pt idx="1931">
                  <c:v>3.2349000000000003E-2</c:v>
                </c:pt>
                <c:pt idx="1932">
                  <c:v>4.0282999999999999E-2</c:v>
                </c:pt>
                <c:pt idx="1933">
                  <c:v>4.3334999999999999E-2</c:v>
                </c:pt>
                <c:pt idx="1934">
                  <c:v>4.0894E-2</c:v>
                </c:pt>
                <c:pt idx="1935">
                  <c:v>4.8828000000000003E-2</c:v>
                </c:pt>
                <c:pt idx="1936">
                  <c:v>3.1738000000000002E-2</c:v>
                </c:pt>
                <c:pt idx="1937">
                  <c:v>3.6011000000000001E-2</c:v>
                </c:pt>
                <c:pt idx="1938">
                  <c:v>4.0282999999999999E-2</c:v>
                </c:pt>
                <c:pt idx="1939">
                  <c:v>4.0894E-2</c:v>
                </c:pt>
                <c:pt idx="1940">
                  <c:v>3.6621000000000001E-2</c:v>
                </c:pt>
                <c:pt idx="1941">
                  <c:v>4.2113999999999999E-2</c:v>
                </c:pt>
                <c:pt idx="1942">
                  <c:v>4.2724999999999999E-2</c:v>
                </c:pt>
                <c:pt idx="1943">
                  <c:v>4.2113999999999999E-2</c:v>
                </c:pt>
                <c:pt idx="1944">
                  <c:v>4.1503999999999999E-2</c:v>
                </c:pt>
                <c:pt idx="1945">
                  <c:v>3.6621000000000001E-2</c:v>
                </c:pt>
                <c:pt idx="1946">
                  <c:v>3.6621000000000001E-2</c:v>
                </c:pt>
                <c:pt idx="1947">
                  <c:v>4.3334999999999999E-2</c:v>
                </c:pt>
                <c:pt idx="1948">
                  <c:v>4.0282999999999999E-2</c:v>
                </c:pt>
                <c:pt idx="1949">
                  <c:v>3.7231E-2</c:v>
                </c:pt>
                <c:pt idx="1950">
                  <c:v>3.6621000000000001E-2</c:v>
                </c:pt>
                <c:pt idx="1951">
                  <c:v>3.6621000000000001E-2</c:v>
                </c:pt>
                <c:pt idx="1952">
                  <c:v>3.2959000000000002E-2</c:v>
                </c:pt>
                <c:pt idx="1953">
                  <c:v>3.9063000000000001E-2</c:v>
                </c:pt>
                <c:pt idx="1954">
                  <c:v>3.8452E-2</c:v>
                </c:pt>
                <c:pt idx="1955">
                  <c:v>4.0282999999999999E-2</c:v>
                </c:pt>
                <c:pt idx="1956">
                  <c:v>3.8452E-2</c:v>
                </c:pt>
                <c:pt idx="1957">
                  <c:v>3.6011000000000001E-2</c:v>
                </c:pt>
                <c:pt idx="1958">
                  <c:v>3.7842000000000001E-2</c:v>
                </c:pt>
                <c:pt idx="1959">
                  <c:v>3.5400000000000001E-2</c:v>
                </c:pt>
                <c:pt idx="1960">
                  <c:v>3.8452E-2</c:v>
                </c:pt>
                <c:pt idx="1961">
                  <c:v>3.7231E-2</c:v>
                </c:pt>
                <c:pt idx="1962">
                  <c:v>3.2349000000000003E-2</c:v>
                </c:pt>
                <c:pt idx="1963">
                  <c:v>3.2959000000000002E-2</c:v>
                </c:pt>
                <c:pt idx="1964">
                  <c:v>3.8452E-2</c:v>
                </c:pt>
                <c:pt idx="1965">
                  <c:v>2.9907E-2</c:v>
                </c:pt>
                <c:pt idx="1966">
                  <c:v>2.9907E-2</c:v>
                </c:pt>
                <c:pt idx="1967">
                  <c:v>3.9063000000000001E-2</c:v>
                </c:pt>
                <c:pt idx="1968">
                  <c:v>3.7842000000000001E-2</c:v>
                </c:pt>
                <c:pt idx="1969">
                  <c:v>3.4180000000000002E-2</c:v>
                </c:pt>
                <c:pt idx="1970">
                  <c:v>3.5400000000000001E-2</c:v>
                </c:pt>
                <c:pt idx="1971">
                  <c:v>2.8687000000000001E-2</c:v>
                </c:pt>
                <c:pt idx="1972">
                  <c:v>3.0518E-2</c:v>
                </c:pt>
                <c:pt idx="1973">
                  <c:v>3.3569000000000002E-2</c:v>
                </c:pt>
                <c:pt idx="1974">
                  <c:v>2.4414000000000002E-2</c:v>
                </c:pt>
                <c:pt idx="1975">
                  <c:v>3.2959000000000002E-2</c:v>
                </c:pt>
                <c:pt idx="1976">
                  <c:v>3.7842000000000001E-2</c:v>
                </c:pt>
                <c:pt idx="1977">
                  <c:v>2.4414000000000002E-2</c:v>
                </c:pt>
                <c:pt idx="1978">
                  <c:v>3.0518E-2</c:v>
                </c:pt>
                <c:pt idx="1979">
                  <c:v>3.6011000000000001E-2</c:v>
                </c:pt>
                <c:pt idx="1980">
                  <c:v>3.4790000000000001E-2</c:v>
                </c:pt>
                <c:pt idx="1981">
                  <c:v>3.3569000000000002E-2</c:v>
                </c:pt>
                <c:pt idx="1982">
                  <c:v>3.4180000000000002E-2</c:v>
                </c:pt>
                <c:pt idx="1983">
                  <c:v>3.4180000000000002E-2</c:v>
                </c:pt>
                <c:pt idx="1984">
                  <c:v>3.2959000000000002E-2</c:v>
                </c:pt>
                <c:pt idx="1985">
                  <c:v>3.7842000000000001E-2</c:v>
                </c:pt>
                <c:pt idx="1986">
                  <c:v>2.6855E-2</c:v>
                </c:pt>
                <c:pt idx="1987">
                  <c:v>2.9907E-2</c:v>
                </c:pt>
                <c:pt idx="1988">
                  <c:v>2.9907E-2</c:v>
                </c:pt>
                <c:pt idx="1989">
                  <c:v>2.6245000000000001E-2</c:v>
                </c:pt>
                <c:pt idx="1990">
                  <c:v>2.6855E-2</c:v>
                </c:pt>
                <c:pt idx="1991">
                  <c:v>2.9297E-2</c:v>
                </c:pt>
                <c:pt idx="1992">
                  <c:v>2.5635000000000002E-2</c:v>
                </c:pt>
                <c:pt idx="1993">
                  <c:v>2.8687000000000001E-2</c:v>
                </c:pt>
                <c:pt idx="1994">
                  <c:v>3.0518E-2</c:v>
                </c:pt>
                <c:pt idx="1995">
                  <c:v>2.8687000000000001E-2</c:v>
                </c:pt>
                <c:pt idx="1996">
                  <c:v>3.0518E-2</c:v>
                </c:pt>
                <c:pt idx="1997">
                  <c:v>3.1127999999999999E-2</c:v>
                </c:pt>
                <c:pt idx="1998">
                  <c:v>3.4790000000000001E-2</c:v>
                </c:pt>
                <c:pt idx="1999">
                  <c:v>1.9531E-2</c:v>
                </c:pt>
                <c:pt idx="2000">
                  <c:v>3.2349000000000003E-2</c:v>
                </c:pt>
                <c:pt idx="2001">
                  <c:v>3.2349000000000003E-2</c:v>
                </c:pt>
                <c:pt idx="2002">
                  <c:v>3.1127999999999999E-2</c:v>
                </c:pt>
                <c:pt idx="2003">
                  <c:v>2.7466000000000001E-2</c:v>
                </c:pt>
                <c:pt idx="2004">
                  <c:v>2.9297E-2</c:v>
                </c:pt>
                <c:pt idx="2005">
                  <c:v>2.6245000000000001E-2</c:v>
                </c:pt>
                <c:pt idx="2006">
                  <c:v>2.5635000000000002E-2</c:v>
                </c:pt>
                <c:pt idx="2007">
                  <c:v>3.2959000000000002E-2</c:v>
                </c:pt>
                <c:pt idx="2008">
                  <c:v>2.6245000000000001E-2</c:v>
                </c:pt>
                <c:pt idx="2009">
                  <c:v>3.2959000000000002E-2</c:v>
                </c:pt>
                <c:pt idx="2010">
                  <c:v>2.4414000000000002E-2</c:v>
                </c:pt>
                <c:pt idx="2011">
                  <c:v>2.3803999999999999E-2</c:v>
                </c:pt>
                <c:pt idx="2012">
                  <c:v>2.8687000000000001E-2</c:v>
                </c:pt>
                <c:pt idx="2013">
                  <c:v>2.5024000000000001E-2</c:v>
                </c:pt>
                <c:pt idx="2014">
                  <c:v>2.6245000000000001E-2</c:v>
                </c:pt>
                <c:pt idx="2015">
                  <c:v>2.9907E-2</c:v>
                </c:pt>
                <c:pt idx="2016">
                  <c:v>2.8687000000000001E-2</c:v>
                </c:pt>
                <c:pt idx="2017">
                  <c:v>2.9297E-2</c:v>
                </c:pt>
                <c:pt idx="2018">
                  <c:v>2.5635000000000002E-2</c:v>
                </c:pt>
                <c:pt idx="2019">
                  <c:v>2.5024000000000001E-2</c:v>
                </c:pt>
                <c:pt idx="2020">
                  <c:v>1.2207000000000001E-2</c:v>
                </c:pt>
                <c:pt idx="2021">
                  <c:v>2.0142E-2</c:v>
                </c:pt>
                <c:pt idx="2022">
                  <c:v>2.6855E-2</c:v>
                </c:pt>
                <c:pt idx="2023">
                  <c:v>2.9907E-2</c:v>
                </c:pt>
                <c:pt idx="2024">
                  <c:v>2.9297E-2</c:v>
                </c:pt>
                <c:pt idx="2025">
                  <c:v>2.7466000000000001E-2</c:v>
                </c:pt>
                <c:pt idx="2026">
                  <c:v>2.5635000000000002E-2</c:v>
                </c:pt>
                <c:pt idx="2027">
                  <c:v>2.6245000000000001E-2</c:v>
                </c:pt>
                <c:pt idx="2028">
                  <c:v>2.3803999999999999E-2</c:v>
                </c:pt>
                <c:pt idx="2029">
                  <c:v>2.6245000000000001E-2</c:v>
                </c:pt>
                <c:pt idx="2030">
                  <c:v>2.5024000000000001E-2</c:v>
                </c:pt>
                <c:pt idx="2031">
                  <c:v>2.8076E-2</c:v>
                </c:pt>
                <c:pt idx="2032">
                  <c:v>1.77E-2</c:v>
                </c:pt>
                <c:pt idx="2033">
                  <c:v>1.8311000000000001E-2</c:v>
                </c:pt>
                <c:pt idx="2034">
                  <c:v>1.9531E-2</c:v>
                </c:pt>
                <c:pt idx="2035">
                  <c:v>2.5635000000000002E-2</c:v>
                </c:pt>
                <c:pt idx="2036">
                  <c:v>2.3803999999999999E-2</c:v>
                </c:pt>
                <c:pt idx="2037">
                  <c:v>2.6245000000000001E-2</c:v>
                </c:pt>
                <c:pt idx="2038">
                  <c:v>2.8687000000000001E-2</c:v>
                </c:pt>
                <c:pt idx="2039">
                  <c:v>1.5259E-2</c:v>
                </c:pt>
                <c:pt idx="2040">
                  <c:v>2.0752E-2</c:v>
                </c:pt>
                <c:pt idx="2041">
                  <c:v>2.0752E-2</c:v>
                </c:pt>
                <c:pt idx="2042">
                  <c:v>1.8311000000000001E-2</c:v>
                </c:pt>
                <c:pt idx="2043">
                  <c:v>2.4414000000000002E-2</c:v>
                </c:pt>
                <c:pt idx="2044">
                  <c:v>2.5024000000000001E-2</c:v>
                </c:pt>
                <c:pt idx="2045">
                  <c:v>2.2582999999999999E-2</c:v>
                </c:pt>
                <c:pt idx="2046">
                  <c:v>2.4414000000000002E-2</c:v>
                </c:pt>
                <c:pt idx="2047">
                  <c:v>1.5259E-2</c:v>
                </c:pt>
                <c:pt idx="2048">
                  <c:v>1.4038E-2</c:v>
                </c:pt>
                <c:pt idx="2049">
                  <c:v>2.6245000000000001E-2</c:v>
                </c:pt>
                <c:pt idx="2050">
                  <c:v>2.3192999999999998E-2</c:v>
                </c:pt>
                <c:pt idx="2051">
                  <c:v>2.2582999999999999E-2</c:v>
                </c:pt>
                <c:pt idx="2052">
                  <c:v>2.4414000000000002E-2</c:v>
                </c:pt>
                <c:pt idx="2053">
                  <c:v>2.3803999999999999E-2</c:v>
                </c:pt>
                <c:pt idx="2054">
                  <c:v>2.0752E-2</c:v>
                </c:pt>
                <c:pt idx="2055">
                  <c:v>2.6245000000000001E-2</c:v>
                </c:pt>
                <c:pt idx="2056">
                  <c:v>2.3803999999999999E-2</c:v>
                </c:pt>
                <c:pt idx="2057">
                  <c:v>2.6855E-2</c:v>
                </c:pt>
                <c:pt idx="2058">
                  <c:v>1.8311000000000001E-2</c:v>
                </c:pt>
                <c:pt idx="2059">
                  <c:v>2.0752E-2</c:v>
                </c:pt>
                <c:pt idx="2060">
                  <c:v>6.7140000000000003E-3</c:v>
                </c:pt>
                <c:pt idx="2061">
                  <c:v>1.9531E-2</c:v>
                </c:pt>
                <c:pt idx="2062">
                  <c:v>2.2582999999999999E-2</c:v>
                </c:pt>
                <c:pt idx="2063">
                  <c:v>2.3803999999999999E-2</c:v>
                </c:pt>
                <c:pt idx="2064">
                  <c:v>2.2582999999999999E-2</c:v>
                </c:pt>
                <c:pt idx="2065">
                  <c:v>1.3428000000000001E-2</c:v>
                </c:pt>
                <c:pt idx="2066">
                  <c:v>1.77E-2</c:v>
                </c:pt>
                <c:pt idx="2067">
                  <c:v>2.4414000000000002E-2</c:v>
                </c:pt>
                <c:pt idx="2068">
                  <c:v>1.77E-2</c:v>
                </c:pt>
                <c:pt idx="2069">
                  <c:v>2.1972999999999999E-2</c:v>
                </c:pt>
                <c:pt idx="2070">
                  <c:v>2.1972999999999999E-2</c:v>
                </c:pt>
                <c:pt idx="2071">
                  <c:v>1.5869000000000001E-2</c:v>
                </c:pt>
                <c:pt idx="2072">
                  <c:v>2.0752E-2</c:v>
                </c:pt>
                <c:pt idx="2073">
                  <c:v>1.8921E-2</c:v>
                </c:pt>
                <c:pt idx="2074">
                  <c:v>1.7090000000000001E-2</c:v>
                </c:pt>
                <c:pt idx="2075">
                  <c:v>2.3192999999999998E-2</c:v>
                </c:pt>
                <c:pt idx="2076">
                  <c:v>1.6480000000000002E-2</c:v>
                </c:pt>
                <c:pt idx="2077">
                  <c:v>1.8921E-2</c:v>
                </c:pt>
                <c:pt idx="2078">
                  <c:v>1.5259E-2</c:v>
                </c:pt>
                <c:pt idx="2079">
                  <c:v>2.3803999999999999E-2</c:v>
                </c:pt>
                <c:pt idx="2080">
                  <c:v>1.5259E-2</c:v>
                </c:pt>
                <c:pt idx="2081">
                  <c:v>1.9531E-2</c:v>
                </c:pt>
                <c:pt idx="2082">
                  <c:v>1.8921E-2</c:v>
                </c:pt>
                <c:pt idx="2083">
                  <c:v>1.8311000000000001E-2</c:v>
                </c:pt>
                <c:pt idx="2084">
                  <c:v>1.4648E-2</c:v>
                </c:pt>
                <c:pt idx="2085">
                  <c:v>1.8311000000000001E-2</c:v>
                </c:pt>
                <c:pt idx="2086">
                  <c:v>1.6480000000000002E-2</c:v>
                </c:pt>
                <c:pt idx="2087">
                  <c:v>1.7090000000000001E-2</c:v>
                </c:pt>
                <c:pt idx="2088">
                  <c:v>2.1361999999999999E-2</c:v>
                </c:pt>
                <c:pt idx="2089">
                  <c:v>1.4648E-2</c:v>
                </c:pt>
                <c:pt idx="2090">
                  <c:v>1.5869000000000001E-2</c:v>
                </c:pt>
                <c:pt idx="2091">
                  <c:v>1.8921E-2</c:v>
                </c:pt>
                <c:pt idx="2092">
                  <c:v>1.4648E-2</c:v>
                </c:pt>
                <c:pt idx="2093">
                  <c:v>1.8311000000000001E-2</c:v>
                </c:pt>
                <c:pt idx="2094">
                  <c:v>1.2817E-2</c:v>
                </c:pt>
                <c:pt idx="2095">
                  <c:v>1.6480000000000002E-2</c:v>
                </c:pt>
                <c:pt idx="2096">
                  <c:v>1.2817E-2</c:v>
                </c:pt>
                <c:pt idx="2097">
                  <c:v>1.0985999999999999E-2</c:v>
                </c:pt>
                <c:pt idx="2098">
                  <c:v>1.3428000000000001E-2</c:v>
                </c:pt>
                <c:pt idx="2099">
                  <c:v>1.77E-2</c:v>
                </c:pt>
                <c:pt idx="2100">
                  <c:v>2.0142E-2</c:v>
                </c:pt>
                <c:pt idx="2101">
                  <c:v>1.4038E-2</c:v>
                </c:pt>
                <c:pt idx="2102">
                  <c:v>6.1040000000000001E-3</c:v>
                </c:pt>
                <c:pt idx="2103">
                  <c:v>1.3428000000000001E-2</c:v>
                </c:pt>
                <c:pt idx="2104">
                  <c:v>2.3192999999999998E-2</c:v>
                </c:pt>
                <c:pt idx="2105">
                  <c:v>2.0142E-2</c:v>
                </c:pt>
                <c:pt idx="2106">
                  <c:v>1.6480000000000002E-2</c:v>
                </c:pt>
                <c:pt idx="2107">
                  <c:v>1.3428000000000001E-2</c:v>
                </c:pt>
                <c:pt idx="2108">
                  <c:v>1.7090000000000001E-2</c:v>
                </c:pt>
                <c:pt idx="2109">
                  <c:v>1.5869000000000001E-2</c:v>
                </c:pt>
                <c:pt idx="2110">
                  <c:v>1.5869000000000001E-2</c:v>
                </c:pt>
                <c:pt idx="2111">
                  <c:v>1.5259E-2</c:v>
                </c:pt>
                <c:pt idx="2112">
                  <c:v>8.5450000000000005E-3</c:v>
                </c:pt>
                <c:pt idx="2113">
                  <c:v>1.4038E-2</c:v>
                </c:pt>
                <c:pt idx="2114">
                  <c:v>9.1549999999999999E-3</c:v>
                </c:pt>
                <c:pt idx="2115">
                  <c:v>1.9531E-2</c:v>
                </c:pt>
                <c:pt idx="2116">
                  <c:v>1.4648E-2</c:v>
                </c:pt>
                <c:pt idx="2117">
                  <c:v>1.3428000000000001E-2</c:v>
                </c:pt>
                <c:pt idx="2118">
                  <c:v>6.1040000000000001E-3</c:v>
                </c:pt>
                <c:pt idx="2119">
                  <c:v>1.0376E-2</c:v>
                </c:pt>
                <c:pt idx="2120">
                  <c:v>1.0376E-2</c:v>
                </c:pt>
                <c:pt idx="2121">
                  <c:v>1.5259E-2</c:v>
                </c:pt>
                <c:pt idx="2122">
                  <c:v>7.3239999999999998E-3</c:v>
                </c:pt>
                <c:pt idx="2123">
                  <c:v>1.4038E-2</c:v>
                </c:pt>
                <c:pt idx="2124">
                  <c:v>1.4648E-2</c:v>
                </c:pt>
                <c:pt idx="2125">
                  <c:v>1.3428000000000001E-2</c:v>
                </c:pt>
                <c:pt idx="2126">
                  <c:v>1.2817E-2</c:v>
                </c:pt>
                <c:pt idx="2127">
                  <c:v>6.1040000000000001E-3</c:v>
                </c:pt>
                <c:pt idx="2128">
                  <c:v>1.4648E-2</c:v>
                </c:pt>
                <c:pt idx="2129">
                  <c:v>1.2207000000000001E-2</c:v>
                </c:pt>
                <c:pt idx="2130">
                  <c:v>1.4038E-2</c:v>
                </c:pt>
                <c:pt idx="2131">
                  <c:v>1.8921E-2</c:v>
                </c:pt>
                <c:pt idx="2132">
                  <c:v>6.7140000000000003E-3</c:v>
                </c:pt>
                <c:pt idx="2133">
                  <c:v>9.1549999999999999E-3</c:v>
                </c:pt>
                <c:pt idx="2134">
                  <c:v>1.2817E-2</c:v>
                </c:pt>
                <c:pt idx="2135">
                  <c:v>6.1040000000000001E-3</c:v>
                </c:pt>
                <c:pt idx="2136">
                  <c:v>1.5869000000000001E-2</c:v>
                </c:pt>
                <c:pt idx="2137">
                  <c:v>1.4648E-2</c:v>
                </c:pt>
                <c:pt idx="2138">
                  <c:v>8.5450000000000005E-3</c:v>
                </c:pt>
                <c:pt idx="2139">
                  <c:v>1.7090000000000001E-2</c:v>
                </c:pt>
                <c:pt idx="2140">
                  <c:v>1.1597E-2</c:v>
                </c:pt>
                <c:pt idx="2141">
                  <c:v>1.2817E-2</c:v>
                </c:pt>
                <c:pt idx="2142">
                  <c:v>1.2817E-2</c:v>
                </c:pt>
                <c:pt idx="2143">
                  <c:v>1.4038E-2</c:v>
                </c:pt>
                <c:pt idx="2144">
                  <c:v>4.8830000000000002E-3</c:v>
                </c:pt>
                <c:pt idx="2145">
                  <c:v>1.0376E-2</c:v>
                </c:pt>
                <c:pt idx="2146">
                  <c:v>1.4648E-2</c:v>
                </c:pt>
                <c:pt idx="2147">
                  <c:v>1.6480000000000002E-2</c:v>
                </c:pt>
                <c:pt idx="2148">
                  <c:v>1.1597E-2</c:v>
                </c:pt>
                <c:pt idx="2149">
                  <c:v>9.1549999999999999E-3</c:v>
                </c:pt>
                <c:pt idx="2150">
                  <c:v>1.0985999999999999E-2</c:v>
                </c:pt>
                <c:pt idx="2151">
                  <c:v>1.0985999999999999E-2</c:v>
                </c:pt>
                <c:pt idx="2152">
                  <c:v>1.2817E-2</c:v>
                </c:pt>
                <c:pt idx="2153">
                  <c:v>7.3239999999999998E-3</c:v>
                </c:pt>
                <c:pt idx="2154">
                  <c:v>0</c:v>
                </c:pt>
                <c:pt idx="2155">
                  <c:v>7.9349999999999993E-3</c:v>
                </c:pt>
                <c:pt idx="2156">
                  <c:v>1.2817E-2</c:v>
                </c:pt>
                <c:pt idx="2157">
                  <c:v>1.3428000000000001E-2</c:v>
                </c:pt>
                <c:pt idx="2158">
                  <c:v>1.2207000000000001E-2</c:v>
                </c:pt>
                <c:pt idx="2159">
                  <c:v>9.7660000000000004E-3</c:v>
                </c:pt>
                <c:pt idx="2160">
                  <c:v>1.5259E-2</c:v>
                </c:pt>
                <c:pt idx="2161">
                  <c:v>9.1549999999999999E-3</c:v>
                </c:pt>
                <c:pt idx="2162">
                  <c:v>7.9349999999999993E-3</c:v>
                </c:pt>
                <c:pt idx="2163">
                  <c:v>1.0376E-2</c:v>
                </c:pt>
                <c:pt idx="2164">
                  <c:v>1.5869000000000001E-2</c:v>
                </c:pt>
                <c:pt idx="2165">
                  <c:v>1.0985999999999999E-2</c:v>
                </c:pt>
                <c:pt idx="2166">
                  <c:v>1.0985999999999999E-2</c:v>
                </c:pt>
                <c:pt idx="2167">
                  <c:v>1.2207000000000001E-2</c:v>
                </c:pt>
                <c:pt idx="2168">
                  <c:v>1.0376E-2</c:v>
                </c:pt>
                <c:pt idx="2169">
                  <c:v>9.7660000000000004E-3</c:v>
                </c:pt>
                <c:pt idx="2170">
                  <c:v>1.2817E-2</c:v>
                </c:pt>
                <c:pt idx="2171">
                  <c:v>2.441E-3</c:v>
                </c:pt>
                <c:pt idx="2172">
                  <c:v>9.1549999999999999E-3</c:v>
                </c:pt>
                <c:pt idx="2173">
                  <c:v>1.6480000000000002E-2</c:v>
                </c:pt>
                <c:pt idx="2174">
                  <c:v>3.052E-3</c:v>
                </c:pt>
                <c:pt idx="2175">
                  <c:v>1.4648E-2</c:v>
                </c:pt>
                <c:pt idx="2176">
                  <c:v>9.7660000000000004E-3</c:v>
                </c:pt>
                <c:pt idx="2177">
                  <c:v>1.2210000000000001E-3</c:v>
                </c:pt>
                <c:pt idx="2178">
                  <c:v>1.3428000000000001E-2</c:v>
                </c:pt>
                <c:pt idx="2179">
                  <c:v>6.1040000000000001E-3</c:v>
                </c:pt>
                <c:pt idx="2180">
                  <c:v>8.5450000000000005E-3</c:v>
                </c:pt>
                <c:pt idx="2181">
                  <c:v>6.0999999999999997E-4</c:v>
                </c:pt>
                <c:pt idx="2182">
                  <c:v>5.4929999999999996E-3</c:v>
                </c:pt>
                <c:pt idx="2183">
                  <c:v>1.2210000000000001E-3</c:v>
                </c:pt>
                <c:pt idx="2184">
                  <c:v>9.7660000000000004E-3</c:v>
                </c:pt>
                <c:pt idx="2185">
                  <c:v>7.9349999999999993E-3</c:v>
                </c:pt>
                <c:pt idx="2186">
                  <c:v>8.5450000000000005E-3</c:v>
                </c:pt>
                <c:pt idx="2187">
                  <c:v>-6.0999999999999997E-4</c:v>
                </c:pt>
                <c:pt idx="2188">
                  <c:v>1.0376E-2</c:v>
                </c:pt>
                <c:pt idx="2189">
                  <c:v>9.1549999999999999E-3</c:v>
                </c:pt>
                <c:pt idx="2190">
                  <c:v>2.441E-3</c:v>
                </c:pt>
                <c:pt idx="2191">
                  <c:v>4.2719999999999998E-3</c:v>
                </c:pt>
                <c:pt idx="2192">
                  <c:v>4.8830000000000002E-3</c:v>
                </c:pt>
                <c:pt idx="2193">
                  <c:v>2.441E-3</c:v>
                </c:pt>
                <c:pt idx="2194">
                  <c:v>1.0376E-2</c:v>
                </c:pt>
                <c:pt idx="2195">
                  <c:v>5.4929999999999996E-3</c:v>
                </c:pt>
                <c:pt idx="2196">
                  <c:v>7.9349999999999993E-3</c:v>
                </c:pt>
                <c:pt idx="2197">
                  <c:v>9.7660000000000004E-3</c:v>
                </c:pt>
                <c:pt idx="2198">
                  <c:v>1.2207000000000001E-2</c:v>
                </c:pt>
                <c:pt idx="2199">
                  <c:v>4.8830000000000002E-3</c:v>
                </c:pt>
                <c:pt idx="2200">
                  <c:v>1.0376E-2</c:v>
                </c:pt>
                <c:pt idx="2201">
                  <c:v>-2.441E-3</c:v>
                </c:pt>
                <c:pt idx="2202">
                  <c:v>9.7660000000000004E-3</c:v>
                </c:pt>
                <c:pt idx="2203">
                  <c:v>1.8309999999999999E-3</c:v>
                </c:pt>
                <c:pt idx="2204">
                  <c:v>1.0376E-2</c:v>
                </c:pt>
                <c:pt idx="2205">
                  <c:v>6.7140000000000003E-3</c:v>
                </c:pt>
                <c:pt idx="2206">
                  <c:v>3.052E-3</c:v>
                </c:pt>
                <c:pt idx="2207">
                  <c:v>7.3239999999999998E-3</c:v>
                </c:pt>
                <c:pt idx="2208">
                  <c:v>7.9349999999999993E-3</c:v>
                </c:pt>
                <c:pt idx="2209">
                  <c:v>4.2719999999999998E-3</c:v>
                </c:pt>
                <c:pt idx="2210">
                  <c:v>6.7140000000000003E-3</c:v>
                </c:pt>
                <c:pt idx="2211">
                  <c:v>3.6619999999999999E-3</c:v>
                </c:pt>
                <c:pt idx="2212">
                  <c:v>2.441E-3</c:v>
                </c:pt>
                <c:pt idx="2213">
                  <c:v>3.6619999999999999E-3</c:v>
                </c:pt>
                <c:pt idx="2214">
                  <c:v>3.6619999999999999E-3</c:v>
                </c:pt>
                <c:pt idx="2215">
                  <c:v>9.7660000000000004E-3</c:v>
                </c:pt>
                <c:pt idx="2216">
                  <c:v>3.6619999999999999E-3</c:v>
                </c:pt>
                <c:pt idx="2217">
                  <c:v>5.4929999999999996E-3</c:v>
                </c:pt>
                <c:pt idx="2218">
                  <c:v>1.8309999999999999E-3</c:v>
                </c:pt>
                <c:pt idx="2219">
                  <c:v>1.2210000000000001E-3</c:v>
                </c:pt>
                <c:pt idx="2220">
                  <c:v>1.8309999999999999E-3</c:v>
                </c:pt>
                <c:pt idx="2221">
                  <c:v>7.3239999999999998E-3</c:v>
                </c:pt>
                <c:pt idx="2222">
                  <c:v>3.052E-3</c:v>
                </c:pt>
                <c:pt idx="2223">
                  <c:v>1.8309999999999999E-3</c:v>
                </c:pt>
                <c:pt idx="2224">
                  <c:v>8.5450000000000005E-3</c:v>
                </c:pt>
                <c:pt idx="2225">
                  <c:v>1.8309999999999999E-3</c:v>
                </c:pt>
                <c:pt idx="2226">
                  <c:v>4.2719999999999998E-3</c:v>
                </c:pt>
                <c:pt idx="2227">
                  <c:v>6.7140000000000003E-3</c:v>
                </c:pt>
                <c:pt idx="2228">
                  <c:v>4.2719999999999998E-3</c:v>
                </c:pt>
                <c:pt idx="2229">
                  <c:v>2.441E-3</c:v>
                </c:pt>
                <c:pt idx="2230">
                  <c:v>5.4929999999999996E-3</c:v>
                </c:pt>
                <c:pt idx="2231">
                  <c:v>7.3239999999999998E-3</c:v>
                </c:pt>
                <c:pt idx="2232">
                  <c:v>3.052E-3</c:v>
                </c:pt>
                <c:pt idx="2233">
                  <c:v>7.9349999999999993E-3</c:v>
                </c:pt>
                <c:pt idx="2234">
                  <c:v>7.9349999999999993E-3</c:v>
                </c:pt>
                <c:pt idx="2235">
                  <c:v>-1.2210000000000001E-3</c:v>
                </c:pt>
                <c:pt idx="2236">
                  <c:v>6.7140000000000003E-3</c:v>
                </c:pt>
                <c:pt idx="2237">
                  <c:v>1.0985999999999999E-2</c:v>
                </c:pt>
                <c:pt idx="2238">
                  <c:v>6.7140000000000003E-3</c:v>
                </c:pt>
                <c:pt idx="2239">
                  <c:v>6.1040000000000001E-3</c:v>
                </c:pt>
                <c:pt idx="2240">
                  <c:v>0</c:v>
                </c:pt>
                <c:pt idx="2241">
                  <c:v>3.6619999999999999E-3</c:v>
                </c:pt>
                <c:pt idx="2242">
                  <c:v>3.052E-3</c:v>
                </c:pt>
                <c:pt idx="2243">
                  <c:v>3.052E-3</c:v>
                </c:pt>
                <c:pt idx="2244">
                  <c:v>-1.8309999999999999E-3</c:v>
                </c:pt>
                <c:pt idx="2245">
                  <c:v>-4.2719999999999998E-3</c:v>
                </c:pt>
                <c:pt idx="2246">
                  <c:v>6.7140000000000003E-3</c:v>
                </c:pt>
                <c:pt idx="2247">
                  <c:v>7.3239999999999998E-3</c:v>
                </c:pt>
                <c:pt idx="2248">
                  <c:v>6.1040000000000001E-3</c:v>
                </c:pt>
                <c:pt idx="2249">
                  <c:v>9.1549999999999999E-3</c:v>
                </c:pt>
                <c:pt idx="2250">
                  <c:v>4.8830000000000002E-3</c:v>
                </c:pt>
                <c:pt idx="2251">
                  <c:v>0</c:v>
                </c:pt>
                <c:pt idx="2252">
                  <c:v>4.2719999999999998E-3</c:v>
                </c:pt>
                <c:pt idx="2253">
                  <c:v>3.6619999999999999E-3</c:v>
                </c:pt>
                <c:pt idx="2254">
                  <c:v>-1.2210000000000001E-3</c:v>
                </c:pt>
                <c:pt idx="2255">
                  <c:v>6.1040000000000001E-3</c:v>
                </c:pt>
                <c:pt idx="2256">
                  <c:v>1.8309999999999999E-3</c:v>
                </c:pt>
                <c:pt idx="2257">
                  <c:v>1.0376E-2</c:v>
                </c:pt>
                <c:pt idx="2258">
                  <c:v>9.1549999999999999E-3</c:v>
                </c:pt>
                <c:pt idx="2259">
                  <c:v>6.7140000000000003E-3</c:v>
                </c:pt>
                <c:pt idx="2260">
                  <c:v>7.9349999999999993E-3</c:v>
                </c:pt>
                <c:pt idx="2261">
                  <c:v>-1.2210000000000001E-3</c:v>
                </c:pt>
                <c:pt idx="2262">
                  <c:v>0</c:v>
                </c:pt>
                <c:pt idx="2263">
                  <c:v>6.7140000000000003E-3</c:v>
                </c:pt>
                <c:pt idx="2264">
                  <c:v>3.052E-3</c:v>
                </c:pt>
                <c:pt idx="2265">
                  <c:v>2.441E-3</c:v>
                </c:pt>
                <c:pt idx="2266">
                  <c:v>4.2719999999999998E-3</c:v>
                </c:pt>
                <c:pt idx="2267">
                  <c:v>4.8830000000000002E-3</c:v>
                </c:pt>
                <c:pt idx="2268">
                  <c:v>5.4929999999999996E-3</c:v>
                </c:pt>
                <c:pt idx="2269">
                  <c:v>-7.3239999999999998E-3</c:v>
                </c:pt>
                <c:pt idx="2270">
                  <c:v>3.6619999999999999E-3</c:v>
                </c:pt>
                <c:pt idx="2271">
                  <c:v>-6.0999999999999997E-4</c:v>
                </c:pt>
                <c:pt idx="2272">
                  <c:v>-1.8309999999999999E-3</c:v>
                </c:pt>
                <c:pt idx="2273">
                  <c:v>2.441E-3</c:v>
                </c:pt>
                <c:pt idx="2274">
                  <c:v>1.2210000000000001E-3</c:v>
                </c:pt>
                <c:pt idx="2275">
                  <c:v>2.441E-3</c:v>
                </c:pt>
                <c:pt idx="2276">
                  <c:v>1.2210000000000001E-3</c:v>
                </c:pt>
                <c:pt idx="2277">
                  <c:v>3.6619999999999999E-3</c:v>
                </c:pt>
                <c:pt idx="2278">
                  <c:v>6.7140000000000003E-3</c:v>
                </c:pt>
                <c:pt idx="2279">
                  <c:v>5.4929999999999996E-3</c:v>
                </c:pt>
                <c:pt idx="2280">
                  <c:v>-2.441E-3</c:v>
                </c:pt>
                <c:pt idx="2281">
                  <c:v>4.8830000000000002E-3</c:v>
                </c:pt>
                <c:pt idx="2282">
                  <c:v>1.8309999999999999E-3</c:v>
                </c:pt>
                <c:pt idx="2283">
                  <c:v>3.6619999999999999E-3</c:v>
                </c:pt>
                <c:pt idx="2284">
                  <c:v>5.4929999999999996E-3</c:v>
                </c:pt>
                <c:pt idx="2285">
                  <c:v>-6.0999999999999997E-4</c:v>
                </c:pt>
                <c:pt idx="2286">
                  <c:v>3.052E-3</c:v>
                </c:pt>
                <c:pt idx="2287">
                  <c:v>4.2719999999999998E-3</c:v>
                </c:pt>
                <c:pt idx="2288">
                  <c:v>4.8830000000000002E-3</c:v>
                </c:pt>
                <c:pt idx="2289">
                  <c:v>3.6619999999999999E-3</c:v>
                </c:pt>
                <c:pt idx="2290">
                  <c:v>1.8309999999999999E-3</c:v>
                </c:pt>
                <c:pt idx="2291">
                  <c:v>0</c:v>
                </c:pt>
                <c:pt idx="2292">
                  <c:v>-6.0999999999999997E-4</c:v>
                </c:pt>
                <c:pt idx="2293">
                  <c:v>4.8830000000000002E-3</c:v>
                </c:pt>
                <c:pt idx="2294">
                  <c:v>-2.441E-3</c:v>
                </c:pt>
                <c:pt idx="2295">
                  <c:v>3.6619999999999999E-3</c:v>
                </c:pt>
                <c:pt idx="2296">
                  <c:v>2.441E-3</c:v>
                </c:pt>
                <c:pt idx="2297">
                  <c:v>3.6619999999999999E-3</c:v>
                </c:pt>
                <c:pt idx="2298">
                  <c:v>-3.6619999999999999E-3</c:v>
                </c:pt>
                <c:pt idx="2299">
                  <c:v>0</c:v>
                </c:pt>
                <c:pt idx="2300">
                  <c:v>3.052E-3</c:v>
                </c:pt>
                <c:pt idx="2301">
                  <c:v>2.441E-3</c:v>
                </c:pt>
                <c:pt idx="2302">
                  <c:v>-1.8309999999999999E-3</c:v>
                </c:pt>
                <c:pt idx="2303">
                  <c:v>-6.0999999999999997E-4</c:v>
                </c:pt>
                <c:pt idx="2304">
                  <c:v>2.441E-3</c:v>
                </c:pt>
                <c:pt idx="2305">
                  <c:v>-3.6619999999999999E-3</c:v>
                </c:pt>
                <c:pt idx="2306">
                  <c:v>4.2719999999999998E-3</c:v>
                </c:pt>
                <c:pt idx="2307">
                  <c:v>-6.0999999999999997E-4</c:v>
                </c:pt>
                <c:pt idx="2308">
                  <c:v>-3.6619999999999999E-3</c:v>
                </c:pt>
                <c:pt idx="2309">
                  <c:v>1.2210000000000001E-3</c:v>
                </c:pt>
                <c:pt idx="2310">
                  <c:v>-6.0999999999999997E-4</c:v>
                </c:pt>
                <c:pt idx="2311">
                  <c:v>-1.2210000000000001E-3</c:v>
                </c:pt>
                <c:pt idx="2312">
                  <c:v>6.0999999999999997E-4</c:v>
                </c:pt>
                <c:pt idx="2313">
                  <c:v>1.8309999999999999E-3</c:v>
                </c:pt>
                <c:pt idx="2314">
                  <c:v>1.2210000000000001E-3</c:v>
                </c:pt>
                <c:pt idx="2315">
                  <c:v>3.052E-3</c:v>
                </c:pt>
                <c:pt idx="2316">
                  <c:v>3.052E-3</c:v>
                </c:pt>
                <c:pt idx="2317">
                  <c:v>4.2719999999999998E-3</c:v>
                </c:pt>
                <c:pt idx="2318">
                  <c:v>4.2719999999999998E-3</c:v>
                </c:pt>
                <c:pt idx="2319">
                  <c:v>1.8309999999999999E-3</c:v>
                </c:pt>
                <c:pt idx="2320">
                  <c:v>-6.1040000000000001E-3</c:v>
                </c:pt>
                <c:pt idx="2321">
                  <c:v>-1.2210000000000001E-3</c:v>
                </c:pt>
                <c:pt idx="2322">
                  <c:v>-2.441E-3</c:v>
                </c:pt>
                <c:pt idx="2323">
                  <c:v>-1.2210000000000001E-3</c:v>
                </c:pt>
                <c:pt idx="2324">
                  <c:v>-3.6619999999999999E-3</c:v>
                </c:pt>
                <c:pt idx="2325">
                  <c:v>1.2210000000000001E-3</c:v>
                </c:pt>
                <c:pt idx="2326">
                  <c:v>1.2210000000000001E-3</c:v>
                </c:pt>
                <c:pt idx="2327">
                  <c:v>0</c:v>
                </c:pt>
                <c:pt idx="2328">
                  <c:v>1.2210000000000001E-3</c:v>
                </c:pt>
                <c:pt idx="2329">
                  <c:v>1.8309999999999999E-3</c:v>
                </c:pt>
                <c:pt idx="2330">
                  <c:v>-1.8309999999999999E-3</c:v>
                </c:pt>
                <c:pt idx="2331">
                  <c:v>4.2719999999999998E-3</c:v>
                </c:pt>
                <c:pt idx="2332">
                  <c:v>6.0999999999999997E-4</c:v>
                </c:pt>
                <c:pt idx="2333">
                  <c:v>4.8830000000000002E-3</c:v>
                </c:pt>
                <c:pt idx="2334">
                  <c:v>-3.052E-3</c:v>
                </c:pt>
                <c:pt idx="2335">
                  <c:v>-1.2210000000000001E-3</c:v>
                </c:pt>
                <c:pt idx="2336">
                  <c:v>0</c:v>
                </c:pt>
                <c:pt idx="2337">
                  <c:v>3.052E-3</c:v>
                </c:pt>
                <c:pt idx="2338">
                  <c:v>-1.8309999999999999E-3</c:v>
                </c:pt>
                <c:pt idx="2339">
                  <c:v>1.2210000000000001E-3</c:v>
                </c:pt>
                <c:pt idx="2340">
                  <c:v>1.8309999999999999E-3</c:v>
                </c:pt>
                <c:pt idx="2341">
                  <c:v>-1.2210000000000001E-3</c:v>
                </c:pt>
                <c:pt idx="2342">
                  <c:v>1.2210000000000001E-3</c:v>
                </c:pt>
                <c:pt idx="2343">
                  <c:v>1.2210000000000001E-3</c:v>
                </c:pt>
                <c:pt idx="2344">
                  <c:v>1.2210000000000001E-3</c:v>
                </c:pt>
                <c:pt idx="2345">
                  <c:v>4.2719999999999998E-3</c:v>
                </c:pt>
                <c:pt idx="2346">
                  <c:v>-6.0999999999999997E-4</c:v>
                </c:pt>
                <c:pt idx="2347">
                  <c:v>-1.8309999999999999E-3</c:v>
                </c:pt>
                <c:pt idx="2348">
                  <c:v>4.8830000000000002E-3</c:v>
                </c:pt>
                <c:pt idx="2349">
                  <c:v>1.8309999999999999E-3</c:v>
                </c:pt>
                <c:pt idx="2350">
                  <c:v>-3.052E-3</c:v>
                </c:pt>
                <c:pt idx="2351">
                  <c:v>3.052E-3</c:v>
                </c:pt>
                <c:pt idx="2352">
                  <c:v>-9.7660000000000004E-3</c:v>
                </c:pt>
                <c:pt idx="2353">
                  <c:v>-6.0999999999999997E-4</c:v>
                </c:pt>
                <c:pt idx="2354">
                  <c:v>-6.7140000000000003E-3</c:v>
                </c:pt>
                <c:pt idx="2355">
                  <c:v>1.2210000000000001E-3</c:v>
                </c:pt>
                <c:pt idx="2356">
                  <c:v>6.0999999999999997E-4</c:v>
                </c:pt>
                <c:pt idx="2357">
                  <c:v>2.441E-3</c:v>
                </c:pt>
                <c:pt idx="2358">
                  <c:v>-2.441E-3</c:v>
                </c:pt>
                <c:pt idx="2359">
                  <c:v>-3.052E-3</c:v>
                </c:pt>
                <c:pt idx="2360">
                  <c:v>-6.1040000000000001E-3</c:v>
                </c:pt>
                <c:pt idx="2361">
                  <c:v>1.8309999999999999E-3</c:v>
                </c:pt>
                <c:pt idx="2362">
                  <c:v>-9.7660000000000004E-3</c:v>
                </c:pt>
                <c:pt idx="2363">
                  <c:v>6.0999999999999997E-4</c:v>
                </c:pt>
                <c:pt idx="2364">
                  <c:v>1.8309999999999999E-3</c:v>
                </c:pt>
                <c:pt idx="2365">
                  <c:v>0</c:v>
                </c:pt>
                <c:pt idx="2366">
                  <c:v>-1.8309999999999999E-3</c:v>
                </c:pt>
                <c:pt idx="2367">
                  <c:v>-1.2210000000000001E-3</c:v>
                </c:pt>
                <c:pt idx="2368">
                  <c:v>-1.0376E-2</c:v>
                </c:pt>
                <c:pt idx="2369">
                  <c:v>1.8309999999999999E-3</c:v>
                </c:pt>
                <c:pt idx="2370">
                  <c:v>3.052E-3</c:v>
                </c:pt>
                <c:pt idx="2371">
                  <c:v>-1.4038E-2</c:v>
                </c:pt>
                <c:pt idx="2372">
                  <c:v>0</c:v>
                </c:pt>
                <c:pt idx="2373">
                  <c:v>0</c:v>
                </c:pt>
                <c:pt idx="2374">
                  <c:v>-4.2719999999999998E-3</c:v>
                </c:pt>
                <c:pt idx="2375">
                  <c:v>1.2210000000000001E-3</c:v>
                </c:pt>
                <c:pt idx="2376">
                  <c:v>2.441E-3</c:v>
                </c:pt>
                <c:pt idx="2377">
                  <c:v>-5.4929999999999996E-3</c:v>
                </c:pt>
                <c:pt idx="2378">
                  <c:v>-1.2210000000000001E-3</c:v>
                </c:pt>
                <c:pt idx="2379">
                  <c:v>-1.2210000000000001E-3</c:v>
                </c:pt>
                <c:pt idx="2380">
                  <c:v>2.441E-3</c:v>
                </c:pt>
                <c:pt idx="2381">
                  <c:v>-3.052E-3</c:v>
                </c:pt>
                <c:pt idx="2382">
                  <c:v>-4.2719999999999998E-3</c:v>
                </c:pt>
                <c:pt idx="2383">
                  <c:v>-5.4929999999999996E-3</c:v>
                </c:pt>
                <c:pt idx="2384">
                  <c:v>-6.0999999999999997E-4</c:v>
                </c:pt>
                <c:pt idx="2385">
                  <c:v>-8.5450000000000005E-3</c:v>
                </c:pt>
                <c:pt idx="2386">
                  <c:v>-3.6619999999999999E-3</c:v>
                </c:pt>
                <c:pt idx="2387">
                  <c:v>0</c:v>
                </c:pt>
                <c:pt idx="2388">
                  <c:v>-6.1040000000000001E-3</c:v>
                </c:pt>
                <c:pt idx="2389">
                  <c:v>-1.8309999999999999E-3</c:v>
                </c:pt>
                <c:pt idx="2390">
                  <c:v>-5.4929999999999996E-3</c:v>
                </c:pt>
                <c:pt idx="2391">
                  <c:v>4.2719999999999998E-3</c:v>
                </c:pt>
                <c:pt idx="2392">
                  <c:v>-7.9349999999999993E-3</c:v>
                </c:pt>
                <c:pt idx="2393">
                  <c:v>-6.1040000000000001E-3</c:v>
                </c:pt>
                <c:pt idx="2394">
                  <c:v>-3.052E-3</c:v>
                </c:pt>
                <c:pt idx="2395">
                  <c:v>-4.2719999999999998E-3</c:v>
                </c:pt>
                <c:pt idx="2396">
                  <c:v>-1.8309999999999999E-3</c:v>
                </c:pt>
                <c:pt idx="2397">
                  <c:v>-3.6619999999999999E-3</c:v>
                </c:pt>
                <c:pt idx="2398">
                  <c:v>6.0999999999999997E-4</c:v>
                </c:pt>
                <c:pt idx="2399">
                  <c:v>-3.6619999999999999E-3</c:v>
                </c:pt>
                <c:pt idx="2400">
                  <c:v>-6.1040000000000001E-3</c:v>
                </c:pt>
                <c:pt idx="2401">
                  <c:v>-4.2719999999999998E-3</c:v>
                </c:pt>
                <c:pt idx="2402">
                  <c:v>0</c:v>
                </c:pt>
                <c:pt idx="2403">
                  <c:v>-3.052E-3</c:v>
                </c:pt>
                <c:pt idx="2404">
                  <c:v>-5.4929999999999996E-3</c:v>
                </c:pt>
                <c:pt idx="2405">
                  <c:v>-6.7140000000000003E-3</c:v>
                </c:pt>
                <c:pt idx="2406">
                  <c:v>-6.0999999999999997E-4</c:v>
                </c:pt>
                <c:pt idx="2407">
                  <c:v>6.0999999999999997E-4</c:v>
                </c:pt>
                <c:pt idx="2408">
                  <c:v>-3.052E-3</c:v>
                </c:pt>
                <c:pt idx="2409">
                  <c:v>1.2210000000000001E-3</c:v>
                </c:pt>
                <c:pt idx="2410">
                  <c:v>-9.1549999999999999E-3</c:v>
                </c:pt>
                <c:pt idx="2411">
                  <c:v>0</c:v>
                </c:pt>
                <c:pt idx="2412">
                  <c:v>-7.3239999999999998E-3</c:v>
                </c:pt>
                <c:pt idx="2413">
                  <c:v>1.2210000000000001E-3</c:v>
                </c:pt>
                <c:pt idx="2414">
                  <c:v>-1.8309999999999999E-3</c:v>
                </c:pt>
                <c:pt idx="2415">
                  <c:v>-2.441E-3</c:v>
                </c:pt>
                <c:pt idx="2416">
                  <c:v>-3.6619999999999999E-3</c:v>
                </c:pt>
                <c:pt idx="2417">
                  <c:v>-1.8309999999999999E-3</c:v>
                </c:pt>
                <c:pt idx="2418">
                  <c:v>-1.0376E-2</c:v>
                </c:pt>
                <c:pt idx="2419">
                  <c:v>-2.441E-3</c:v>
                </c:pt>
                <c:pt idx="2420">
                  <c:v>1.2210000000000001E-3</c:v>
                </c:pt>
                <c:pt idx="2421">
                  <c:v>-1.4038E-2</c:v>
                </c:pt>
                <c:pt idx="2422">
                  <c:v>-4.2719999999999998E-3</c:v>
                </c:pt>
                <c:pt idx="2423">
                  <c:v>-5.4929999999999996E-3</c:v>
                </c:pt>
                <c:pt idx="2424">
                  <c:v>-8.5450000000000005E-3</c:v>
                </c:pt>
                <c:pt idx="2425">
                  <c:v>-1.2210000000000001E-3</c:v>
                </c:pt>
                <c:pt idx="2426">
                  <c:v>-6.0999999999999997E-4</c:v>
                </c:pt>
                <c:pt idx="2427">
                  <c:v>3.052E-3</c:v>
                </c:pt>
                <c:pt idx="2428">
                  <c:v>1.2210000000000001E-3</c:v>
                </c:pt>
                <c:pt idx="2429">
                  <c:v>-3.6619999999999999E-3</c:v>
                </c:pt>
                <c:pt idx="2430">
                  <c:v>-1.2210000000000001E-3</c:v>
                </c:pt>
                <c:pt idx="2431">
                  <c:v>-6.7140000000000003E-3</c:v>
                </c:pt>
                <c:pt idx="2432">
                  <c:v>-4.2719999999999998E-3</c:v>
                </c:pt>
                <c:pt idx="2433">
                  <c:v>-1.1597E-2</c:v>
                </c:pt>
                <c:pt idx="2434">
                  <c:v>-1.8309999999999999E-3</c:v>
                </c:pt>
                <c:pt idx="2435">
                  <c:v>-7.9349999999999993E-3</c:v>
                </c:pt>
                <c:pt idx="2436">
                  <c:v>-3.6619999999999999E-3</c:v>
                </c:pt>
                <c:pt idx="2437">
                  <c:v>-9.7660000000000004E-3</c:v>
                </c:pt>
                <c:pt idx="2438">
                  <c:v>-4.2719999999999998E-3</c:v>
                </c:pt>
                <c:pt idx="2439">
                  <c:v>-1.2207000000000001E-2</c:v>
                </c:pt>
                <c:pt idx="2440">
                  <c:v>-5.4929999999999996E-3</c:v>
                </c:pt>
                <c:pt idx="2441">
                  <c:v>-2.441E-3</c:v>
                </c:pt>
                <c:pt idx="2442">
                  <c:v>-4.8830000000000002E-3</c:v>
                </c:pt>
                <c:pt idx="2443">
                  <c:v>4.2719999999999998E-3</c:v>
                </c:pt>
                <c:pt idx="2444">
                  <c:v>-1.8309999999999999E-3</c:v>
                </c:pt>
                <c:pt idx="2445">
                  <c:v>-3.6619999999999999E-3</c:v>
                </c:pt>
                <c:pt idx="2446">
                  <c:v>-1.2817E-2</c:v>
                </c:pt>
                <c:pt idx="2447">
                  <c:v>-4.8830000000000002E-3</c:v>
                </c:pt>
                <c:pt idx="2448">
                  <c:v>-7.3239999999999998E-3</c:v>
                </c:pt>
                <c:pt idx="2449">
                  <c:v>-6.1040000000000001E-3</c:v>
                </c:pt>
                <c:pt idx="2450">
                  <c:v>-4.8830000000000002E-3</c:v>
                </c:pt>
                <c:pt idx="2451">
                  <c:v>6.0999999999999997E-4</c:v>
                </c:pt>
                <c:pt idx="2452">
                  <c:v>-6.7140000000000003E-3</c:v>
                </c:pt>
                <c:pt idx="2453">
                  <c:v>-6.1040000000000001E-3</c:v>
                </c:pt>
                <c:pt idx="2454">
                  <c:v>-4.2719999999999998E-3</c:v>
                </c:pt>
                <c:pt idx="2455">
                  <c:v>-3.052E-3</c:v>
                </c:pt>
                <c:pt idx="2456">
                  <c:v>0</c:v>
                </c:pt>
                <c:pt idx="2457">
                  <c:v>-2.441E-3</c:v>
                </c:pt>
                <c:pt idx="2458">
                  <c:v>-2.441E-3</c:v>
                </c:pt>
                <c:pt idx="2459">
                  <c:v>-6.7140000000000003E-3</c:v>
                </c:pt>
                <c:pt idx="2460">
                  <c:v>-9.7660000000000004E-3</c:v>
                </c:pt>
                <c:pt idx="2461">
                  <c:v>0</c:v>
                </c:pt>
                <c:pt idx="2462">
                  <c:v>-3.6619999999999999E-3</c:v>
                </c:pt>
                <c:pt idx="2463">
                  <c:v>-6.7140000000000003E-3</c:v>
                </c:pt>
                <c:pt idx="2464">
                  <c:v>-7.9349999999999993E-3</c:v>
                </c:pt>
                <c:pt idx="2465">
                  <c:v>-2.1972999999999999E-2</c:v>
                </c:pt>
                <c:pt idx="2466">
                  <c:v>-4.2719999999999998E-3</c:v>
                </c:pt>
                <c:pt idx="2467">
                  <c:v>-8.5450000000000005E-3</c:v>
                </c:pt>
                <c:pt idx="2468">
                  <c:v>1.2210000000000001E-3</c:v>
                </c:pt>
                <c:pt idx="2469">
                  <c:v>-6.1040000000000001E-3</c:v>
                </c:pt>
                <c:pt idx="2470">
                  <c:v>-1.8309999999999999E-3</c:v>
                </c:pt>
                <c:pt idx="2471">
                  <c:v>-7.9349999999999993E-3</c:v>
                </c:pt>
                <c:pt idx="2472">
                  <c:v>-9.1549999999999999E-3</c:v>
                </c:pt>
                <c:pt idx="2473">
                  <c:v>-6.7140000000000003E-3</c:v>
                </c:pt>
                <c:pt idx="2474">
                  <c:v>-6.1040000000000001E-3</c:v>
                </c:pt>
                <c:pt idx="2475">
                  <c:v>-2.441E-3</c:v>
                </c:pt>
                <c:pt idx="2476">
                  <c:v>-6.0999999999999997E-4</c:v>
                </c:pt>
                <c:pt idx="2477">
                  <c:v>-6.7140000000000003E-3</c:v>
                </c:pt>
                <c:pt idx="2478">
                  <c:v>-5.4929999999999996E-3</c:v>
                </c:pt>
                <c:pt idx="2479">
                  <c:v>1.2210000000000001E-3</c:v>
                </c:pt>
                <c:pt idx="2480">
                  <c:v>-4.8830000000000002E-3</c:v>
                </c:pt>
                <c:pt idx="2481">
                  <c:v>-1.2207000000000001E-2</c:v>
                </c:pt>
                <c:pt idx="2482">
                  <c:v>-1.8309999999999999E-3</c:v>
                </c:pt>
                <c:pt idx="2483">
                  <c:v>-5.4929999999999996E-3</c:v>
                </c:pt>
                <c:pt idx="2484">
                  <c:v>-7.9349999999999993E-3</c:v>
                </c:pt>
                <c:pt idx="2485">
                  <c:v>-4.8830000000000002E-3</c:v>
                </c:pt>
                <c:pt idx="2486">
                  <c:v>-3.6619999999999999E-3</c:v>
                </c:pt>
                <c:pt idx="2487">
                  <c:v>-9.7660000000000004E-3</c:v>
                </c:pt>
                <c:pt idx="2488">
                  <c:v>-4.8830000000000002E-3</c:v>
                </c:pt>
                <c:pt idx="2489">
                  <c:v>-4.2719999999999998E-3</c:v>
                </c:pt>
                <c:pt idx="2490">
                  <c:v>-6.1040000000000001E-3</c:v>
                </c:pt>
                <c:pt idx="2491">
                  <c:v>1.2210000000000001E-3</c:v>
                </c:pt>
                <c:pt idx="2492">
                  <c:v>-4.8830000000000002E-3</c:v>
                </c:pt>
                <c:pt idx="2493">
                  <c:v>-3.6619999999999999E-3</c:v>
                </c:pt>
                <c:pt idx="2494">
                  <c:v>-3.6619999999999999E-3</c:v>
                </c:pt>
                <c:pt idx="2495">
                  <c:v>-1.0376E-2</c:v>
                </c:pt>
                <c:pt idx="2496">
                  <c:v>-5.4929999999999996E-3</c:v>
                </c:pt>
                <c:pt idx="2497">
                  <c:v>-4.2719999999999998E-3</c:v>
                </c:pt>
                <c:pt idx="2498">
                  <c:v>-7.9349999999999993E-3</c:v>
                </c:pt>
                <c:pt idx="2499">
                  <c:v>-3.052E-3</c:v>
                </c:pt>
                <c:pt idx="2500">
                  <c:v>-8.5450000000000005E-3</c:v>
                </c:pt>
                <c:pt idx="2501">
                  <c:v>-3.6619999999999999E-3</c:v>
                </c:pt>
                <c:pt idx="2502">
                  <c:v>-3.052E-3</c:v>
                </c:pt>
                <c:pt idx="2503">
                  <c:v>-1.2210000000000001E-3</c:v>
                </c:pt>
                <c:pt idx="2504">
                  <c:v>0</c:v>
                </c:pt>
                <c:pt idx="2505">
                  <c:v>-1.2817E-2</c:v>
                </c:pt>
                <c:pt idx="2506">
                  <c:v>-1.2210000000000001E-3</c:v>
                </c:pt>
                <c:pt idx="2507">
                  <c:v>-3.6619999999999999E-3</c:v>
                </c:pt>
                <c:pt idx="2508">
                  <c:v>-7.3239999999999998E-3</c:v>
                </c:pt>
                <c:pt idx="2509">
                  <c:v>-2.441E-3</c:v>
                </c:pt>
                <c:pt idx="2510">
                  <c:v>-3.6619999999999999E-3</c:v>
                </c:pt>
                <c:pt idx="2511">
                  <c:v>-4.8830000000000002E-3</c:v>
                </c:pt>
                <c:pt idx="2512">
                  <c:v>-1.0376E-2</c:v>
                </c:pt>
                <c:pt idx="2513">
                  <c:v>-3.6619999999999999E-3</c:v>
                </c:pt>
                <c:pt idx="2514">
                  <c:v>-5.4929999999999996E-3</c:v>
                </c:pt>
                <c:pt idx="2515">
                  <c:v>-3.6619999999999999E-3</c:v>
                </c:pt>
                <c:pt idx="2516">
                  <c:v>-6.1040000000000001E-3</c:v>
                </c:pt>
                <c:pt idx="2517">
                  <c:v>-6.1040000000000001E-3</c:v>
                </c:pt>
                <c:pt idx="2518">
                  <c:v>-4.8830000000000002E-3</c:v>
                </c:pt>
                <c:pt idx="2519">
                  <c:v>-6.1040000000000001E-3</c:v>
                </c:pt>
                <c:pt idx="2520">
                  <c:v>-6.1040000000000001E-3</c:v>
                </c:pt>
                <c:pt idx="2521">
                  <c:v>-1.8311000000000001E-2</c:v>
                </c:pt>
                <c:pt idx="2522">
                  <c:v>-7.9349999999999993E-3</c:v>
                </c:pt>
                <c:pt idx="2523">
                  <c:v>-6.1040000000000001E-3</c:v>
                </c:pt>
                <c:pt idx="2524">
                  <c:v>-5.4929999999999996E-3</c:v>
                </c:pt>
                <c:pt idx="2525">
                  <c:v>-4.8830000000000002E-3</c:v>
                </c:pt>
                <c:pt idx="2526">
                  <c:v>-7.9349999999999993E-3</c:v>
                </c:pt>
                <c:pt idx="2527">
                  <c:v>-5.4929999999999996E-3</c:v>
                </c:pt>
                <c:pt idx="2528">
                  <c:v>-3.6619999999999999E-3</c:v>
                </c:pt>
                <c:pt idx="2529">
                  <c:v>-8.5450000000000005E-3</c:v>
                </c:pt>
                <c:pt idx="2530">
                  <c:v>-4.2719999999999998E-3</c:v>
                </c:pt>
                <c:pt idx="2531">
                  <c:v>-1.3428000000000001E-2</c:v>
                </c:pt>
                <c:pt idx="2532">
                  <c:v>-1.5869000000000001E-2</c:v>
                </c:pt>
                <c:pt idx="2533">
                  <c:v>-1.0376E-2</c:v>
                </c:pt>
                <c:pt idx="2534">
                  <c:v>-4.2719999999999998E-3</c:v>
                </c:pt>
                <c:pt idx="2535">
                  <c:v>-3.052E-3</c:v>
                </c:pt>
                <c:pt idx="2536">
                  <c:v>-1.0376E-2</c:v>
                </c:pt>
                <c:pt idx="2537">
                  <c:v>-6.7140000000000003E-3</c:v>
                </c:pt>
                <c:pt idx="2538">
                  <c:v>-7.9349999999999993E-3</c:v>
                </c:pt>
                <c:pt idx="2539">
                  <c:v>-9.7660000000000004E-3</c:v>
                </c:pt>
                <c:pt idx="2540">
                  <c:v>-6.1040000000000001E-3</c:v>
                </c:pt>
                <c:pt idx="2541">
                  <c:v>-7.9349999999999993E-3</c:v>
                </c:pt>
                <c:pt idx="2542">
                  <c:v>-1.0985999999999999E-2</c:v>
                </c:pt>
                <c:pt idx="2543">
                  <c:v>-6.1040000000000001E-3</c:v>
                </c:pt>
                <c:pt idx="2544">
                  <c:v>-8.5450000000000005E-3</c:v>
                </c:pt>
                <c:pt idx="2545">
                  <c:v>-8.5450000000000005E-3</c:v>
                </c:pt>
                <c:pt idx="2546">
                  <c:v>-1.2817E-2</c:v>
                </c:pt>
                <c:pt idx="2547">
                  <c:v>-1.0376E-2</c:v>
                </c:pt>
                <c:pt idx="2548">
                  <c:v>-7.3239999999999998E-3</c:v>
                </c:pt>
                <c:pt idx="2549">
                  <c:v>-1.4038E-2</c:v>
                </c:pt>
                <c:pt idx="2550">
                  <c:v>-1.0985999999999999E-2</c:v>
                </c:pt>
                <c:pt idx="2551">
                  <c:v>-7.9349999999999993E-3</c:v>
                </c:pt>
                <c:pt idx="2552">
                  <c:v>-5.4929999999999996E-3</c:v>
                </c:pt>
                <c:pt idx="2553">
                  <c:v>-9.7660000000000004E-3</c:v>
                </c:pt>
                <c:pt idx="2554">
                  <c:v>-9.1549999999999999E-3</c:v>
                </c:pt>
                <c:pt idx="2555">
                  <c:v>-5.4929999999999996E-3</c:v>
                </c:pt>
                <c:pt idx="2556">
                  <c:v>-9.7660000000000004E-3</c:v>
                </c:pt>
                <c:pt idx="2557">
                  <c:v>-1.0985999999999999E-2</c:v>
                </c:pt>
                <c:pt idx="2558">
                  <c:v>-5.4929999999999996E-3</c:v>
                </c:pt>
                <c:pt idx="2559">
                  <c:v>-4.2719999999999998E-3</c:v>
                </c:pt>
                <c:pt idx="2560">
                  <c:v>-6.1040000000000001E-3</c:v>
                </c:pt>
                <c:pt idx="2561">
                  <c:v>-4.8830000000000002E-3</c:v>
                </c:pt>
                <c:pt idx="2562">
                  <c:v>-9.7660000000000004E-3</c:v>
                </c:pt>
                <c:pt idx="2563">
                  <c:v>-6.7140000000000003E-3</c:v>
                </c:pt>
                <c:pt idx="2564">
                  <c:v>-7.9349999999999993E-3</c:v>
                </c:pt>
                <c:pt idx="2565">
                  <c:v>-4.2719999999999998E-3</c:v>
                </c:pt>
                <c:pt idx="2566">
                  <c:v>-7.9349999999999993E-3</c:v>
                </c:pt>
                <c:pt idx="2567">
                  <c:v>-6.7140000000000003E-3</c:v>
                </c:pt>
                <c:pt idx="2568">
                  <c:v>-1.0985999999999999E-2</c:v>
                </c:pt>
                <c:pt idx="2569">
                  <c:v>-9.1549999999999999E-3</c:v>
                </c:pt>
                <c:pt idx="2570">
                  <c:v>-4.2719999999999998E-3</c:v>
                </c:pt>
                <c:pt idx="2571">
                  <c:v>-6.7140000000000003E-3</c:v>
                </c:pt>
                <c:pt idx="2572">
                  <c:v>-4.8830000000000002E-3</c:v>
                </c:pt>
                <c:pt idx="2573">
                  <c:v>-3.6619999999999999E-3</c:v>
                </c:pt>
                <c:pt idx="2574">
                  <c:v>-5.4929999999999996E-3</c:v>
                </c:pt>
                <c:pt idx="2575">
                  <c:v>-1.3428000000000001E-2</c:v>
                </c:pt>
                <c:pt idx="2576">
                  <c:v>-1.0985999999999999E-2</c:v>
                </c:pt>
                <c:pt idx="2577">
                  <c:v>-9.1549999999999999E-3</c:v>
                </c:pt>
                <c:pt idx="2578">
                  <c:v>-6.1040000000000001E-3</c:v>
                </c:pt>
                <c:pt idx="2579">
                  <c:v>-4.8830000000000002E-3</c:v>
                </c:pt>
                <c:pt idx="2580">
                  <c:v>-1.2817E-2</c:v>
                </c:pt>
                <c:pt idx="2581">
                  <c:v>-2.2582999999999999E-2</c:v>
                </c:pt>
                <c:pt idx="2582">
                  <c:v>-1.4038E-2</c:v>
                </c:pt>
                <c:pt idx="2583">
                  <c:v>-9.1549999999999999E-3</c:v>
                </c:pt>
                <c:pt idx="2584">
                  <c:v>-9.1549999999999999E-3</c:v>
                </c:pt>
                <c:pt idx="2585">
                  <c:v>-7.9349999999999993E-3</c:v>
                </c:pt>
                <c:pt idx="2586">
                  <c:v>-1.5259E-2</c:v>
                </c:pt>
                <c:pt idx="2587">
                  <c:v>-1.1597E-2</c:v>
                </c:pt>
                <c:pt idx="2588">
                  <c:v>-5.4929999999999996E-3</c:v>
                </c:pt>
                <c:pt idx="2589">
                  <c:v>-1.8309999999999999E-3</c:v>
                </c:pt>
                <c:pt idx="2590">
                  <c:v>-7.9349999999999993E-3</c:v>
                </c:pt>
                <c:pt idx="2591">
                  <c:v>-4.8830000000000002E-3</c:v>
                </c:pt>
                <c:pt idx="2592">
                  <c:v>-6.1040000000000001E-3</c:v>
                </c:pt>
                <c:pt idx="2593">
                  <c:v>-4.2719999999999998E-3</c:v>
                </c:pt>
                <c:pt idx="2594">
                  <c:v>-3.6619999999999999E-3</c:v>
                </c:pt>
                <c:pt idx="2595">
                  <c:v>-9.1549999999999999E-3</c:v>
                </c:pt>
                <c:pt idx="2596">
                  <c:v>-7.9349999999999993E-3</c:v>
                </c:pt>
                <c:pt idx="2597">
                  <c:v>-4.2719999999999998E-3</c:v>
                </c:pt>
                <c:pt idx="2598">
                  <c:v>-5.4929999999999996E-3</c:v>
                </c:pt>
                <c:pt idx="2599">
                  <c:v>-1.0376E-2</c:v>
                </c:pt>
                <c:pt idx="2600">
                  <c:v>-4.2719999999999998E-3</c:v>
                </c:pt>
                <c:pt idx="2601">
                  <c:v>-5.4929999999999996E-3</c:v>
                </c:pt>
                <c:pt idx="2602">
                  <c:v>-9.1549999999999999E-3</c:v>
                </c:pt>
                <c:pt idx="2603">
                  <c:v>-6.1040000000000001E-3</c:v>
                </c:pt>
                <c:pt idx="2604">
                  <c:v>-9.1549999999999999E-3</c:v>
                </c:pt>
                <c:pt idx="2605">
                  <c:v>-7.3239999999999998E-3</c:v>
                </c:pt>
                <c:pt idx="2606">
                  <c:v>-8.5450000000000005E-3</c:v>
                </c:pt>
                <c:pt idx="2607">
                  <c:v>-1.4038E-2</c:v>
                </c:pt>
                <c:pt idx="2608">
                  <c:v>-9.7660000000000004E-3</c:v>
                </c:pt>
                <c:pt idx="2609">
                  <c:v>-6.1040000000000001E-3</c:v>
                </c:pt>
                <c:pt idx="2610">
                  <c:v>-4.2719999999999998E-3</c:v>
                </c:pt>
                <c:pt idx="2611">
                  <c:v>-1.4648E-2</c:v>
                </c:pt>
                <c:pt idx="2612">
                  <c:v>-6.1040000000000001E-3</c:v>
                </c:pt>
                <c:pt idx="2613">
                  <c:v>-3.052E-3</c:v>
                </c:pt>
                <c:pt idx="2614">
                  <c:v>-9.1549999999999999E-3</c:v>
                </c:pt>
                <c:pt idx="2615">
                  <c:v>-6.7140000000000003E-3</c:v>
                </c:pt>
                <c:pt idx="2616">
                  <c:v>-5.4929999999999996E-3</c:v>
                </c:pt>
                <c:pt idx="2617">
                  <c:v>-6.1040000000000001E-3</c:v>
                </c:pt>
                <c:pt idx="2618">
                  <c:v>-3.052E-3</c:v>
                </c:pt>
                <c:pt idx="2619">
                  <c:v>-5.4929999999999996E-3</c:v>
                </c:pt>
                <c:pt idx="2620">
                  <c:v>-1.3428000000000001E-2</c:v>
                </c:pt>
                <c:pt idx="2621">
                  <c:v>-9.1549999999999999E-3</c:v>
                </c:pt>
                <c:pt idx="2622">
                  <c:v>-1.4648E-2</c:v>
                </c:pt>
                <c:pt idx="2623">
                  <c:v>-4.8830000000000002E-3</c:v>
                </c:pt>
                <c:pt idx="2624">
                  <c:v>-7.9349999999999993E-3</c:v>
                </c:pt>
                <c:pt idx="2625">
                  <c:v>-1.0985999999999999E-2</c:v>
                </c:pt>
                <c:pt idx="2626">
                  <c:v>-6.1040000000000001E-3</c:v>
                </c:pt>
                <c:pt idx="2627">
                  <c:v>-9.7660000000000004E-3</c:v>
                </c:pt>
                <c:pt idx="2628">
                  <c:v>-7.9349999999999993E-3</c:v>
                </c:pt>
                <c:pt idx="2629">
                  <c:v>-7.9349999999999993E-3</c:v>
                </c:pt>
                <c:pt idx="2630">
                  <c:v>-4.8830000000000002E-3</c:v>
                </c:pt>
                <c:pt idx="2631">
                  <c:v>-8.5450000000000005E-3</c:v>
                </c:pt>
                <c:pt idx="2632">
                  <c:v>-9.7660000000000004E-3</c:v>
                </c:pt>
                <c:pt idx="2633">
                  <c:v>-1.6480000000000002E-2</c:v>
                </c:pt>
                <c:pt idx="2634">
                  <c:v>-9.1549999999999999E-3</c:v>
                </c:pt>
                <c:pt idx="2635">
                  <c:v>-3.6619999999999999E-3</c:v>
                </c:pt>
                <c:pt idx="2636">
                  <c:v>-9.1549999999999999E-3</c:v>
                </c:pt>
                <c:pt idx="2637">
                  <c:v>-5.4929999999999996E-3</c:v>
                </c:pt>
                <c:pt idx="2638">
                  <c:v>-1.0376E-2</c:v>
                </c:pt>
                <c:pt idx="2639">
                  <c:v>-4.2719999999999998E-3</c:v>
                </c:pt>
                <c:pt idx="2640">
                  <c:v>-1.4648E-2</c:v>
                </c:pt>
                <c:pt idx="2641">
                  <c:v>-9.1549999999999999E-3</c:v>
                </c:pt>
                <c:pt idx="2642">
                  <c:v>-7.3239999999999998E-3</c:v>
                </c:pt>
                <c:pt idx="2643">
                  <c:v>-8.5450000000000005E-3</c:v>
                </c:pt>
                <c:pt idx="2644">
                  <c:v>-4.2719999999999998E-3</c:v>
                </c:pt>
                <c:pt idx="2645">
                  <c:v>-6.7140000000000003E-3</c:v>
                </c:pt>
                <c:pt idx="2646">
                  <c:v>-1.0985999999999999E-2</c:v>
                </c:pt>
                <c:pt idx="2647">
                  <c:v>-6.7140000000000003E-3</c:v>
                </c:pt>
                <c:pt idx="2648">
                  <c:v>-1.3428000000000001E-2</c:v>
                </c:pt>
                <c:pt idx="2649">
                  <c:v>-7.3239999999999998E-3</c:v>
                </c:pt>
                <c:pt idx="2650">
                  <c:v>-5.4929999999999996E-3</c:v>
                </c:pt>
                <c:pt idx="2651">
                  <c:v>-1.0376E-2</c:v>
                </c:pt>
                <c:pt idx="2652">
                  <c:v>-1.3428000000000001E-2</c:v>
                </c:pt>
                <c:pt idx="2653">
                  <c:v>-2.1361999999999999E-2</c:v>
                </c:pt>
                <c:pt idx="2654">
                  <c:v>-1.2207000000000001E-2</c:v>
                </c:pt>
                <c:pt idx="2655">
                  <c:v>-1.8311000000000001E-2</c:v>
                </c:pt>
                <c:pt idx="2656">
                  <c:v>-8.5450000000000005E-3</c:v>
                </c:pt>
                <c:pt idx="2657">
                  <c:v>-4.2719999999999998E-3</c:v>
                </c:pt>
                <c:pt idx="2658">
                  <c:v>-1.1597E-2</c:v>
                </c:pt>
                <c:pt idx="2659">
                  <c:v>-9.1549999999999999E-3</c:v>
                </c:pt>
                <c:pt idx="2660">
                  <c:v>-9.1549999999999999E-3</c:v>
                </c:pt>
                <c:pt idx="2661">
                  <c:v>-1.8309999999999999E-3</c:v>
                </c:pt>
                <c:pt idx="2662">
                  <c:v>-1.2817E-2</c:v>
                </c:pt>
                <c:pt idx="2663">
                  <c:v>-1.1597E-2</c:v>
                </c:pt>
                <c:pt idx="2664">
                  <c:v>-4.2719999999999998E-3</c:v>
                </c:pt>
                <c:pt idx="2665">
                  <c:v>-1.1597E-2</c:v>
                </c:pt>
                <c:pt idx="2666">
                  <c:v>-7.9349999999999993E-3</c:v>
                </c:pt>
                <c:pt idx="2667">
                  <c:v>-1.0985999999999999E-2</c:v>
                </c:pt>
                <c:pt idx="2668">
                  <c:v>-4.8830000000000002E-3</c:v>
                </c:pt>
                <c:pt idx="2669">
                  <c:v>-7.9349999999999993E-3</c:v>
                </c:pt>
                <c:pt idx="2670">
                  <c:v>-7.9349999999999993E-3</c:v>
                </c:pt>
                <c:pt idx="2671">
                  <c:v>-3.1127999999999999E-2</c:v>
                </c:pt>
                <c:pt idx="2672">
                  <c:v>-5.4929999999999996E-3</c:v>
                </c:pt>
                <c:pt idx="2673">
                  <c:v>-1.8309999999999999E-3</c:v>
                </c:pt>
                <c:pt idx="2674">
                  <c:v>-1.0985999999999999E-2</c:v>
                </c:pt>
                <c:pt idx="2675">
                  <c:v>-1.0985999999999999E-2</c:v>
                </c:pt>
                <c:pt idx="2676">
                  <c:v>-4.2719999999999998E-3</c:v>
                </c:pt>
                <c:pt idx="2677">
                  <c:v>-1.2817E-2</c:v>
                </c:pt>
                <c:pt idx="2678">
                  <c:v>-8.5450000000000005E-3</c:v>
                </c:pt>
                <c:pt idx="2679">
                  <c:v>-3.052E-3</c:v>
                </c:pt>
                <c:pt idx="2680">
                  <c:v>-6.7140000000000003E-3</c:v>
                </c:pt>
                <c:pt idx="2681">
                  <c:v>-1.4038E-2</c:v>
                </c:pt>
                <c:pt idx="2682">
                  <c:v>-9.7660000000000004E-3</c:v>
                </c:pt>
                <c:pt idx="2683">
                  <c:v>-1.2207000000000001E-2</c:v>
                </c:pt>
                <c:pt idx="2684">
                  <c:v>1.0985999999999999E-2</c:v>
                </c:pt>
                <c:pt idx="2685">
                  <c:v>-7.3239999999999998E-3</c:v>
                </c:pt>
                <c:pt idx="2686">
                  <c:v>-1.2207000000000001E-2</c:v>
                </c:pt>
                <c:pt idx="2687">
                  <c:v>-8.5450000000000005E-3</c:v>
                </c:pt>
                <c:pt idx="2688">
                  <c:v>-7.9349999999999993E-3</c:v>
                </c:pt>
                <c:pt idx="2689">
                  <c:v>-8.5450000000000005E-3</c:v>
                </c:pt>
                <c:pt idx="2690">
                  <c:v>-1.1597E-2</c:v>
                </c:pt>
                <c:pt idx="2691">
                  <c:v>-7.9349999999999993E-3</c:v>
                </c:pt>
                <c:pt idx="2692">
                  <c:v>-6.7140000000000003E-3</c:v>
                </c:pt>
                <c:pt idx="2693">
                  <c:v>-1.4038E-2</c:v>
                </c:pt>
                <c:pt idx="2694">
                  <c:v>-6.7140000000000003E-3</c:v>
                </c:pt>
                <c:pt idx="2695">
                  <c:v>-1.3428000000000001E-2</c:v>
                </c:pt>
                <c:pt idx="2696">
                  <c:v>-1.4038E-2</c:v>
                </c:pt>
                <c:pt idx="2697">
                  <c:v>-3.6619999999999999E-3</c:v>
                </c:pt>
                <c:pt idx="2698">
                  <c:v>-1.0376E-2</c:v>
                </c:pt>
                <c:pt idx="2699">
                  <c:v>-1.8311000000000001E-2</c:v>
                </c:pt>
                <c:pt idx="2700">
                  <c:v>-9.7660000000000004E-3</c:v>
                </c:pt>
                <c:pt idx="2701">
                  <c:v>-1.1597E-2</c:v>
                </c:pt>
                <c:pt idx="2702">
                  <c:v>-1.5869000000000001E-2</c:v>
                </c:pt>
                <c:pt idx="2703">
                  <c:v>-4.2719999999999998E-3</c:v>
                </c:pt>
                <c:pt idx="2704">
                  <c:v>-7.3239999999999998E-3</c:v>
                </c:pt>
                <c:pt idx="2705">
                  <c:v>-7.3239999999999998E-3</c:v>
                </c:pt>
                <c:pt idx="2706">
                  <c:v>-7.9349999999999993E-3</c:v>
                </c:pt>
                <c:pt idx="2707">
                  <c:v>-1.0376E-2</c:v>
                </c:pt>
                <c:pt idx="2708">
                  <c:v>-6.7140000000000003E-3</c:v>
                </c:pt>
                <c:pt idx="2709">
                  <c:v>-1.1597E-2</c:v>
                </c:pt>
                <c:pt idx="2710">
                  <c:v>-4.2719999999999998E-3</c:v>
                </c:pt>
                <c:pt idx="2711">
                  <c:v>-5.4929999999999996E-3</c:v>
                </c:pt>
                <c:pt idx="2712">
                  <c:v>-9.7660000000000004E-3</c:v>
                </c:pt>
                <c:pt idx="2713">
                  <c:v>-4.8830000000000002E-3</c:v>
                </c:pt>
                <c:pt idx="2714">
                  <c:v>-1.5869000000000001E-2</c:v>
                </c:pt>
                <c:pt idx="2715">
                  <c:v>-1.4648E-2</c:v>
                </c:pt>
                <c:pt idx="2716">
                  <c:v>-8.5450000000000005E-3</c:v>
                </c:pt>
                <c:pt idx="2717">
                  <c:v>-1.4648E-2</c:v>
                </c:pt>
                <c:pt idx="2718">
                  <c:v>-9.1549999999999999E-3</c:v>
                </c:pt>
                <c:pt idx="2719">
                  <c:v>-9.1549999999999999E-3</c:v>
                </c:pt>
                <c:pt idx="2720">
                  <c:v>-8.5450000000000005E-3</c:v>
                </c:pt>
                <c:pt idx="2721">
                  <c:v>-6.7140000000000003E-3</c:v>
                </c:pt>
                <c:pt idx="2722">
                  <c:v>-7.3239999999999998E-3</c:v>
                </c:pt>
                <c:pt idx="2723">
                  <c:v>-7.3239999999999998E-3</c:v>
                </c:pt>
                <c:pt idx="2724">
                  <c:v>-7.9349999999999993E-3</c:v>
                </c:pt>
                <c:pt idx="2725">
                  <c:v>-9.1549999999999999E-3</c:v>
                </c:pt>
                <c:pt idx="2726">
                  <c:v>-7.3239999999999998E-3</c:v>
                </c:pt>
                <c:pt idx="2727">
                  <c:v>-7.3239999999999998E-3</c:v>
                </c:pt>
                <c:pt idx="2728">
                  <c:v>-6.7140000000000003E-3</c:v>
                </c:pt>
                <c:pt idx="2729">
                  <c:v>-1.3428000000000001E-2</c:v>
                </c:pt>
                <c:pt idx="2730">
                  <c:v>-1.3428000000000001E-2</c:v>
                </c:pt>
                <c:pt idx="2731">
                  <c:v>-1.6480000000000002E-2</c:v>
                </c:pt>
                <c:pt idx="2732">
                  <c:v>-7.9349999999999993E-3</c:v>
                </c:pt>
                <c:pt idx="2733">
                  <c:v>-9.7660000000000004E-3</c:v>
                </c:pt>
                <c:pt idx="2734">
                  <c:v>-1.0985999999999999E-2</c:v>
                </c:pt>
                <c:pt idx="2735">
                  <c:v>-7.3239999999999998E-3</c:v>
                </c:pt>
                <c:pt idx="2736">
                  <c:v>-7.9349999999999993E-3</c:v>
                </c:pt>
                <c:pt idx="2737">
                  <c:v>-1.0376E-2</c:v>
                </c:pt>
                <c:pt idx="2738">
                  <c:v>-9.1549999999999999E-3</c:v>
                </c:pt>
                <c:pt idx="2739">
                  <c:v>-1.0985999999999999E-2</c:v>
                </c:pt>
                <c:pt idx="2740">
                  <c:v>-1.0376E-2</c:v>
                </c:pt>
                <c:pt idx="2741">
                  <c:v>-1.1597E-2</c:v>
                </c:pt>
                <c:pt idx="2742">
                  <c:v>-3.6619999999999999E-3</c:v>
                </c:pt>
                <c:pt idx="2743">
                  <c:v>-9.1549999999999999E-3</c:v>
                </c:pt>
                <c:pt idx="2744">
                  <c:v>-1.0376E-2</c:v>
                </c:pt>
                <c:pt idx="2745">
                  <c:v>-6.1040000000000001E-3</c:v>
                </c:pt>
                <c:pt idx="2746">
                  <c:v>-1.1597E-2</c:v>
                </c:pt>
                <c:pt idx="2747">
                  <c:v>-7.9349999999999993E-3</c:v>
                </c:pt>
                <c:pt idx="2748">
                  <c:v>-9.1549999999999999E-3</c:v>
                </c:pt>
                <c:pt idx="2749">
                  <c:v>-1.6480000000000002E-2</c:v>
                </c:pt>
                <c:pt idx="2750">
                  <c:v>-4.8830000000000002E-3</c:v>
                </c:pt>
                <c:pt idx="2751">
                  <c:v>-1.0376E-2</c:v>
                </c:pt>
                <c:pt idx="2752">
                  <c:v>-7.3239999999999998E-3</c:v>
                </c:pt>
                <c:pt idx="2753">
                  <c:v>-6.7140000000000003E-3</c:v>
                </c:pt>
                <c:pt idx="2754">
                  <c:v>-9.7660000000000004E-3</c:v>
                </c:pt>
                <c:pt idx="2755">
                  <c:v>-8.5450000000000005E-3</c:v>
                </c:pt>
                <c:pt idx="2756">
                  <c:v>-9.1549999999999999E-3</c:v>
                </c:pt>
                <c:pt idx="2757">
                  <c:v>-1.4038E-2</c:v>
                </c:pt>
                <c:pt idx="2758">
                  <c:v>-1.0376E-2</c:v>
                </c:pt>
                <c:pt idx="2759">
                  <c:v>-4.2719999999999998E-3</c:v>
                </c:pt>
                <c:pt idx="2760">
                  <c:v>-9.1549999999999999E-3</c:v>
                </c:pt>
                <c:pt idx="2761">
                  <c:v>-4.2719999999999998E-3</c:v>
                </c:pt>
                <c:pt idx="2762">
                  <c:v>-7.3239999999999998E-3</c:v>
                </c:pt>
                <c:pt idx="2763">
                  <c:v>-4.8830000000000002E-3</c:v>
                </c:pt>
                <c:pt idx="2764">
                  <c:v>0</c:v>
                </c:pt>
                <c:pt idx="2765">
                  <c:v>0</c:v>
                </c:pt>
                <c:pt idx="2766">
                  <c:v>0</c:v>
                </c:pt>
                <c:pt idx="2767">
                  <c:v>0</c:v>
                </c:pt>
                <c:pt idx="2768">
                  <c:v>0</c:v>
                </c:pt>
                <c:pt idx="2769">
                  <c:v>0</c:v>
                </c:pt>
                <c:pt idx="2770">
                  <c:v>0</c:v>
                </c:pt>
                <c:pt idx="2771">
                  <c:v>0</c:v>
                </c:pt>
                <c:pt idx="2772">
                  <c:v>0</c:v>
                </c:pt>
                <c:pt idx="2773">
                  <c:v>0</c:v>
                </c:pt>
                <c:pt idx="2774">
                  <c:v>0</c:v>
                </c:pt>
                <c:pt idx="2775">
                  <c:v>0</c:v>
                </c:pt>
                <c:pt idx="2776">
                  <c:v>0</c:v>
                </c:pt>
                <c:pt idx="2777">
                  <c:v>0</c:v>
                </c:pt>
                <c:pt idx="2778">
                  <c:v>0</c:v>
                </c:pt>
                <c:pt idx="2779">
                  <c:v>0</c:v>
                </c:pt>
                <c:pt idx="2780">
                  <c:v>0</c:v>
                </c:pt>
                <c:pt idx="2781">
                  <c:v>0</c:v>
                </c:pt>
                <c:pt idx="2782">
                  <c:v>0</c:v>
                </c:pt>
                <c:pt idx="2783">
                  <c:v>0</c:v>
                </c:pt>
                <c:pt idx="2784">
                  <c:v>0</c:v>
                </c:pt>
                <c:pt idx="2785">
                  <c:v>0</c:v>
                </c:pt>
                <c:pt idx="2786">
                  <c:v>0</c:v>
                </c:pt>
                <c:pt idx="2787">
                  <c:v>0</c:v>
                </c:pt>
                <c:pt idx="2788">
                  <c:v>0</c:v>
                </c:pt>
                <c:pt idx="2789">
                  <c:v>0</c:v>
                </c:pt>
                <c:pt idx="2790">
                  <c:v>0</c:v>
                </c:pt>
                <c:pt idx="2791">
                  <c:v>0</c:v>
                </c:pt>
                <c:pt idx="2792">
                  <c:v>0</c:v>
                </c:pt>
                <c:pt idx="2793">
                  <c:v>0</c:v>
                </c:pt>
                <c:pt idx="2794">
                  <c:v>0</c:v>
                </c:pt>
                <c:pt idx="2795">
                  <c:v>0</c:v>
                </c:pt>
                <c:pt idx="2796">
                  <c:v>0</c:v>
                </c:pt>
                <c:pt idx="2797">
                  <c:v>0</c:v>
                </c:pt>
                <c:pt idx="2798">
                  <c:v>0</c:v>
                </c:pt>
                <c:pt idx="2799">
                  <c:v>0</c:v>
                </c:pt>
                <c:pt idx="2800">
                  <c:v>0</c:v>
                </c:pt>
                <c:pt idx="2801">
                  <c:v>0</c:v>
                </c:pt>
                <c:pt idx="2802">
                  <c:v>0</c:v>
                </c:pt>
                <c:pt idx="2803">
                  <c:v>0</c:v>
                </c:pt>
                <c:pt idx="2804">
                  <c:v>0</c:v>
                </c:pt>
                <c:pt idx="2805">
                  <c:v>0</c:v>
                </c:pt>
                <c:pt idx="2806">
                  <c:v>0</c:v>
                </c:pt>
                <c:pt idx="2807">
                  <c:v>0</c:v>
                </c:pt>
                <c:pt idx="2808">
                  <c:v>0</c:v>
                </c:pt>
                <c:pt idx="2809">
                  <c:v>0</c:v>
                </c:pt>
                <c:pt idx="2810">
                  <c:v>0</c:v>
                </c:pt>
                <c:pt idx="2811">
                  <c:v>0</c:v>
                </c:pt>
                <c:pt idx="2812">
                  <c:v>0</c:v>
                </c:pt>
                <c:pt idx="2813">
                  <c:v>0</c:v>
                </c:pt>
                <c:pt idx="2814">
                  <c:v>0</c:v>
                </c:pt>
                <c:pt idx="2815">
                  <c:v>0</c:v>
                </c:pt>
                <c:pt idx="2816">
                  <c:v>0</c:v>
                </c:pt>
                <c:pt idx="2817">
                  <c:v>0</c:v>
                </c:pt>
                <c:pt idx="2818">
                  <c:v>0</c:v>
                </c:pt>
                <c:pt idx="2819">
                  <c:v>0</c:v>
                </c:pt>
                <c:pt idx="2820">
                  <c:v>0</c:v>
                </c:pt>
                <c:pt idx="2821">
                  <c:v>0</c:v>
                </c:pt>
                <c:pt idx="2822">
                  <c:v>0</c:v>
                </c:pt>
                <c:pt idx="2823">
                  <c:v>0</c:v>
                </c:pt>
                <c:pt idx="2824">
                  <c:v>0</c:v>
                </c:pt>
                <c:pt idx="2825">
                  <c:v>0</c:v>
                </c:pt>
                <c:pt idx="2826">
                  <c:v>0</c:v>
                </c:pt>
                <c:pt idx="2827">
                  <c:v>0</c:v>
                </c:pt>
                <c:pt idx="2828">
                  <c:v>0</c:v>
                </c:pt>
                <c:pt idx="2829">
                  <c:v>0</c:v>
                </c:pt>
                <c:pt idx="2830">
                  <c:v>0</c:v>
                </c:pt>
                <c:pt idx="2831">
                  <c:v>0</c:v>
                </c:pt>
                <c:pt idx="2832">
                  <c:v>0</c:v>
                </c:pt>
                <c:pt idx="2833">
                  <c:v>0</c:v>
                </c:pt>
                <c:pt idx="2834">
                  <c:v>0</c:v>
                </c:pt>
                <c:pt idx="2835">
                  <c:v>0</c:v>
                </c:pt>
                <c:pt idx="2836">
                  <c:v>0</c:v>
                </c:pt>
                <c:pt idx="2837">
                  <c:v>0</c:v>
                </c:pt>
                <c:pt idx="2838">
                  <c:v>0</c:v>
                </c:pt>
                <c:pt idx="2839">
                  <c:v>0</c:v>
                </c:pt>
                <c:pt idx="2840">
                  <c:v>0</c:v>
                </c:pt>
                <c:pt idx="2841">
                  <c:v>0</c:v>
                </c:pt>
                <c:pt idx="2842">
                  <c:v>0</c:v>
                </c:pt>
                <c:pt idx="2843">
                  <c:v>0</c:v>
                </c:pt>
                <c:pt idx="2844">
                  <c:v>0</c:v>
                </c:pt>
                <c:pt idx="2845">
                  <c:v>0</c:v>
                </c:pt>
                <c:pt idx="2846">
                  <c:v>0</c:v>
                </c:pt>
                <c:pt idx="2847">
                  <c:v>0</c:v>
                </c:pt>
                <c:pt idx="2848">
                  <c:v>0</c:v>
                </c:pt>
                <c:pt idx="2849">
                  <c:v>0</c:v>
                </c:pt>
                <c:pt idx="2850">
                  <c:v>0</c:v>
                </c:pt>
                <c:pt idx="2851">
                  <c:v>0</c:v>
                </c:pt>
                <c:pt idx="2852">
                  <c:v>0</c:v>
                </c:pt>
                <c:pt idx="2853">
                  <c:v>0</c:v>
                </c:pt>
                <c:pt idx="2854">
                  <c:v>0</c:v>
                </c:pt>
                <c:pt idx="2855">
                  <c:v>0</c:v>
                </c:pt>
                <c:pt idx="2856">
                  <c:v>0</c:v>
                </c:pt>
                <c:pt idx="2857">
                  <c:v>0</c:v>
                </c:pt>
                <c:pt idx="2858">
                  <c:v>0</c:v>
                </c:pt>
                <c:pt idx="2859">
                  <c:v>0</c:v>
                </c:pt>
                <c:pt idx="2860">
                  <c:v>0</c:v>
                </c:pt>
                <c:pt idx="2861">
                  <c:v>0</c:v>
                </c:pt>
                <c:pt idx="2862">
                  <c:v>0</c:v>
                </c:pt>
                <c:pt idx="2863">
                  <c:v>0</c:v>
                </c:pt>
                <c:pt idx="2864">
                  <c:v>0</c:v>
                </c:pt>
                <c:pt idx="2865">
                  <c:v>0</c:v>
                </c:pt>
                <c:pt idx="2866">
                  <c:v>0</c:v>
                </c:pt>
                <c:pt idx="2867">
                  <c:v>0</c:v>
                </c:pt>
                <c:pt idx="2868">
                  <c:v>0</c:v>
                </c:pt>
                <c:pt idx="2869">
                  <c:v>0</c:v>
                </c:pt>
                <c:pt idx="2870">
                  <c:v>0</c:v>
                </c:pt>
                <c:pt idx="2871">
                  <c:v>0</c:v>
                </c:pt>
                <c:pt idx="2872">
                  <c:v>0</c:v>
                </c:pt>
                <c:pt idx="2873">
                  <c:v>0</c:v>
                </c:pt>
                <c:pt idx="2874">
                  <c:v>0</c:v>
                </c:pt>
                <c:pt idx="2875">
                  <c:v>0</c:v>
                </c:pt>
                <c:pt idx="2876">
                  <c:v>0</c:v>
                </c:pt>
                <c:pt idx="2877">
                  <c:v>0</c:v>
                </c:pt>
                <c:pt idx="2878">
                  <c:v>0</c:v>
                </c:pt>
                <c:pt idx="2879">
                  <c:v>0</c:v>
                </c:pt>
                <c:pt idx="2880">
                  <c:v>0</c:v>
                </c:pt>
                <c:pt idx="2881">
                  <c:v>0</c:v>
                </c:pt>
                <c:pt idx="2882">
                  <c:v>0</c:v>
                </c:pt>
                <c:pt idx="2883">
                  <c:v>0</c:v>
                </c:pt>
                <c:pt idx="2884">
                  <c:v>0</c:v>
                </c:pt>
                <c:pt idx="2885">
                  <c:v>0</c:v>
                </c:pt>
                <c:pt idx="2886">
                  <c:v>0</c:v>
                </c:pt>
                <c:pt idx="2887">
                  <c:v>0</c:v>
                </c:pt>
                <c:pt idx="2888">
                  <c:v>0</c:v>
                </c:pt>
                <c:pt idx="2889">
                  <c:v>0</c:v>
                </c:pt>
                <c:pt idx="2890">
                  <c:v>0</c:v>
                </c:pt>
                <c:pt idx="2891">
                  <c:v>0</c:v>
                </c:pt>
                <c:pt idx="2892">
                  <c:v>0</c:v>
                </c:pt>
                <c:pt idx="2893">
                  <c:v>0</c:v>
                </c:pt>
                <c:pt idx="2894">
                  <c:v>0</c:v>
                </c:pt>
                <c:pt idx="2895">
                  <c:v>0</c:v>
                </c:pt>
                <c:pt idx="2896">
                  <c:v>0</c:v>
                </c:pt>
                <c:pt idx="2897">
                  <c:v>0</c:v>
                </c:pt>
                <c:pt idx="2898">
                  <c:v>0</c:v>
                </c:pt>
                <c:pt idx="2899">
                  <c:v>0</c:v>
                </c:pt>
                <c:pt idx="2900">
                  <c:v>0</c:v>
                </c:pt>
                <c:pt idx="2901">
                  <c:v>0</c:v>
                </c:pt>
                <c:pt idx="2902">
                  <c:v>0</c:v>
                </c:pt>
                <c:pt idx="2903">
                  <c:v>0</c:v>
                </c:pt>
                <c:pt idx="2904">
                  <c:v>0</c:v>
                </c:pt>
                <c:pt idx="2905">
                  <c:v>0</c:v>
                </c:pt>
                <c:pt idx="2906">
                  <c:v>0</c:v>
                </c:pt>
                <c:pt idx="2907">
                  <c:v>0</c:v>
                </c:pt>
                <c:pt idx="2908">
                  <c:v>0</c:v>
                </c:pt>
                <c:pt idx="2909">
                  <c:v>0</c:v>
                </c:pt>
                <c:pt idx="2910">
                  <c:v>0</c:v>
                </c:pt>
                <c:pt idx="2911">
                  <c:v>0</c:v>
                </c:pt>
                <c:pt idx="2912">
                  <c:v>0</c:v>
                </c:pt>
                <c:pt idx="2913">
                  <c:v>0</c:v>
                </c:pt>
                <c:pt idx="2914">
                  <c:v>0</c:v>
                </c:pt>
                <c:pt idx="2915">
                  <c:v>0</c:v>
                </c:pt>
                <c:pt idx="2916">
                  <c:v>0</c:v>
                </c:pt>
                <c:pt idx="2917">
                  <c:v>0</c:v>
                </c:pt>
                <c:pt idx="2918">
                  <c:v>0</c:v>
                </c:pt>
                <c:pt idx="2919">
                  <c:v>0</c:v>
                </c:pt>
                <c:pt idx="2920">
                  <c:v>0</c:v>
                </c:pt>
                <c:pt idx="2921">
                  <c:v>0</c:v>
                </c:pt>
                <c:pt idx="2922">
                  <c:v>0</c:v>
                </c:pt>
                <c:pt idx="2923">
                  <c:v>0</c:v>
                </c:pt>
                <c:pt idx="2924">
                  <c:v>0</c:v>
                </c:pt>
                <c:pt idx="2925">
                  <c:v>0</c:v>
                </c:pt>
                <c:pt idx="2926">
                  <c:v>0</c:v>
                </c:pt>
                <c:pt idx="2927">
                  <c:v>0</c:v>
                </c:pt>
                <c:pt idx="2928">
                  <c:v>0</c:v>
                </c:pt>
                <c:pt idx="2929">
                  <c:v>0</c:v>
                </c:pt>
                <c:pt idx="2930">
                  <c:v>0</c:v>
                </c:pt>
                <c:pt idx="2931">
                  <c:v>0</c:v>
                </c:pt>
                <c:pt idx="2932">
                  <c:v>0</c:v>
                </c:pt>
                <c:pt idx="2933">
                  <c:v>0</c:v>
                </c:pt>
                <c:pt idx="2934">
                  <c:v>0</c:v>
                </c:pt>
                <c:pt idx="2935">
                  <c:v>0</c:v>
                </c:pt>
                <c:pt idx="2936">
                  <c:v>0</c:v>
                </c:pt>
                <c:pt idx="2937">
                  <c:v>0</c:v>
                </c:pt>
                <c:pt idx="2938">
                  <c:v>0</c:v>
                </c:pt>
                <c:pt idx="2939">
                  <c:v>0</c:v>
                </c:pt>
                <c:pt idx="2940">
                  <c:v>0</c:v>
                </c:pt>
                <c:pt idx="2941">
                  <c:v>0</c:v>
                </c:pt>
                <c:pt idx="2942">
                  <c:v>0</c:v>
                </c:pt>
                <c:pt idx="2943">
                  <c:v>0</c:v>
                </c:pt>
                <c:pt idx="2944">
                  <c:v>0</c:v>
                </c:pt>
                <c:pt idx="2945">
                  <c:v>0</c:v>
                </c:pt>
                <c:pt idx="2946">
                  <c:v>0</c:v>
                </c:pt>
                <c:pt idx="2947">
                  <c:v>0</c:v>
                </c:pt>
                <c:pt idx="2948">
                  <c:v>0</c:v>
                </c:pt>
                <c:pt idx="2949">
                  <c:v>0</c:v>
                </c:pt>
                <c:pt idx="2950">
                  <c:v>0</c:v>
                </c:pt>
                <c:pt idx="2951">
                  <c:v>0</c:v>
                </c:pt>
                <c:pt idx="2952">
                  <c:v>0</c:v>
                </c:pt>
                <c:pt idx="2953">
                  <c:v>0</c:v>
                </c:pt>
                <c:pt idx="2954">
                  <c:v>0</c:v>
                </c:pt>
                <c:pt idx="2955">
                  <c:v>0</c:v>
                </c:pt>
                <c:pt idx="2956">
                  <c:v>0</c:v>
                </c:pt>
                <c:pt idx="2957">
                  <c:v>0</c:v>
                </c:pt>
                <c:pt idx="2958">
                  <c:v>0</c:v>
                </c:pt>
                <c:pt idx="2959">
                  <c:v>0</c:v>
                </c:pt>
                <c:pt idx="2960">
                  <c:v>0</c:v>
                </c:pt>
                <c:pt idx="2961">
                  <c:v>0</c:v>
                </c:pt>
                <c:pt idx="2962">
                  <c:v>0</c:v>
                </c:pt>
                <c:pt idx="2963">
                  <c:v>0</c:v>
                </c:pt>
                <c:pt idx="2964">
                  <c:v>0</c:v>
                </c:pt>
                <c:pt idx="2965">
                  <c:v>0</c:v>
                </c:pt>
                <c:pt idx="2966">
                  <c:v>0</c:v>
                </c:pt>
              </c:numCache>
            </c:numRef>
          </c:yVal>
          <c:smooth val="1"/>
        </c:ser>
        <c:ser>
          <c:idx val="6"/>
          <c:order val="6"/>
          <c:spPr>
            <a:ln>
              <a:solidFill>
                <a:schemeClr val="tx1"/>
              </a:solidFill>
            </a:ln>
          </c:spPr>
          <c:marker>
            <c:symbol val="none"/>
          </c:marker>
          <c:xVal>
            <c:numRef>
              <c:f>Sheet1!$A$2:$A$2968</c:f>
              <c:numCache>
                <c:formatCode>General</c:formatCode>
                <c:ptCount val="2967"/>
                <c:pt idx="0">
                  <c:v>0</c:v>
                </c:pt>
                <c:pt idx="1">
                  <c:v>2.0000000000000001E-4</c:v>
                </c:pt>
                <c:pt idx="2">
                  <c:v>4.0000000000000002E-4</c:v>
                </c:pt>
                <c:pt idx="3">
                  <c:v>5.9999999999999995E-4</c:v>
                </c:pt>
                <c:pt idx="4">
                  <c:v>8.0000000000000004E-4</c:v>
                </c:pt>
                <c:pt idx="5">
                  <c:v>1E-3</c:v>
                </c:pt>
                <c:pt idx="6">
                  <c:v>1.1999999999999999E-3</c:v>
                </c:pt>
                <c:pt idx="7">
                  <c:v>1.4E-3</c:v>
                </c:pt>
                <c:pt idx="8">
                  <c:v>1.6000000000000001E-3</c:v>
                </c:pt>
                <c:pt idx="9">
                  <c:v>1.8E-3</c:v>
                </c:pt>
                <c:pt idx="10">
                  <c:v>2E-3</c:v>
                </c:pt>
                <c:pt idx="11">
                  <c:v>2.2000000000000001E-3</c:v>
                </c:pt>
                <c:pt idx="12">
                  <c:v>2.3999999999999998E-3</c:v>
                </c:pt>
                <c:pt idx="13">
                  <c:v>2.5999999999999999E-3</c:v>
                </c:pt>
                <c:pt idx="14">
                  <c:v>2.8E-3</c:v>
                </c:pt>
                <c:pt idx="15">
                  <c:v>3.0000000000000001E-3</c:v>
                </c:pt>
                <c:pt idx="16">
                  <c:v>3.2000000000000002E-3</c:v>
                </c:pt>
                <c:pt idx="17">
                  <c:v>3.3999999999999998E-3</c:v>
                </c:pt>
                <c:pt idx="18">
                  <c:v>3.5999999999999999E-3</c:v>
                </c:pt>
                <c:pt idx="19">
                  <c:v>3.8E-3</c:v>
                </c:pt>
                <c:pt idx="20">
                  <c:v>4.0000000000000001E-3</c:v>
                </c:pt>
                <c:pt idx="21">
                  <c:v>4.1999999999999997E-3</c:v>
                </c:pt>
                <c:pt idx="22">
                  <c:v>4.4000000000000003E-3</c:v>
                </c:pt>
                <c:pt idx="23">
                  <c:v>4.5999999999999999E-3</c:v>
                </c:pt>
                <c:pt idx="24">
                  <c:v>4.7999999999999996E-3</c:v>
                </c:pt>
                <c:pt idx="25">
                  <c:v>5.0000000000000001E-3</c:v>
                </c:pt>
                <c:pt idx="26">
                  <c:v>5.1999999999999998E-3</c:v>
                </c:pt>
                <c:pt idx="27">
                  <c:v>5.4000000000000003E-3</c:v>
                </c:pt>
                <c:pt idx="28">
                  <c:v>5.5999999999999999E-3</c:v>
                </c:pt>
                <c:pt idx="29">
                  <c:v>5.7999999999999996E-3</c:v>
                </c:pt>
                <c:pt idx="30">
                  <c:v>6.0000000000000001E-3</c:v>
                </c:pt>
                <c:pt idx="31">
                  <c:v>6.1999999999999998E-3</c:v>
                </c:pt>
                <c:pt idx="32">
                  <c:v>6.4000000000000003E-3</c:v>
                </c:pt>
                <c:pt idx="33">
                  <c:v>6.6E-3</c:v>
                </c:pt>
                <c:pt idx="34">
                  <c:v>6.7999999999999996E-3</c:v>
                </c:pt>
                <c:pt idx="35">
                  <c:v>7.0000000000000001E-3</c:v>
                </c:pt>
                <c:pt idx="36">
                  <c:v>7.1999999999999998E-3</c:v>
                </c:pt>
                <c:pt idx="37">
                  <c:v>7.4000000000000003E-3</c:v>
                </c:pt>
                <c:pt idx="38">
                  <c:v>7.6E-3</c:v>
                </c:pt>
                <c:pt idx="39">
                  <c:v>7.7999999999999996E-3</c:v>
                </c:pt>
                <c:pt idx="40">
                  <c:v>8.0000000000000002E-3</c:v>
                </c:pt>
                <c:pt idx="41">
                  <c:v>8.2000000000000007E-3</c:v>
                </c:pt>
                <c:pt idx="42">
                  <c:v>8.3999999999999995E-3</c:v>
                </c:pt>
                <c:pt idx="43">
                  <c:v>8.6E-3</c:v>
                </c:pt>
                <c:pt idx="44">
                  <c:v>8.8000000000000005E-3</c:v>
                </c:pt>
                <c:pt idx="45">
                  <c:v>8.9999999999999993E-3</c:v>
                </c:pt>
                <c:pt idx="46">
                  <c:v>9.1999999999999998E-3</c:v>
                </c:pt>
                <c:pt idx="47">
                  <c:v>9.4000000000000004E-3</c:v>
                </c:pt>
                <c:pt idx="48">
                  <c:v>9.5999999999999992E-3</c:v>
                </c:pt>
                <c:pt idx="49">
                  <c:v>9.7999999999999997E-3</c:v>
                </c:pt>
                <c:pt idx="50">
                  <c:v>0.01</c:v>
                </c:pt>
                <c:pt idx="51">
                  <c:v>1.0200000000000001E-2</c:v>
                </c:pt>
                <c:pt idx="52">
                  <c:v>1.04E-2</c:v>
                </c:pt>
                <c:pt idx="53">
                  <c:v>1.06E-2</c:v>
                </c:pt>
                <c:pt idx="54">
                  <c:v>1.0800000000000001E-2</c:v>
                </c:pt>
                <c:pt idx="55">
                  <c:v>1.0999999999999999E-2</c:v>
                </c:pt>
                <c:pt idx="56">
                  <c:v>1.12E-2</c:v>
                </c:pt>
                <c:pt idx="57">
                  <c:v>1.14E-2</c:v>
                </c:pt>
                <c:pt idx="58">
                  <c:v>1.1599999999999999E-2</c:v>
                </c:pt>
                <c:pt idx="59">
                  <c:v>1.18E-2</c:v>
                </c:pt>
                <c:pt idx="60">
                  <c:v>1.2E-2</c:v>
                </c:pt>
                <c:pt idx="61">
                  <c:v>1.2200000000000001E-2</c:v>
                </c:pt>
                <c:pt idx="62">
                  <c:v>1.24E-2</c:v>
                </c:pt>
                <c:pt idx="63">
                  <c:v>1.26E-2</c:v>
                </c:pt>
                <c:pt idx="64">
                  <c:v>1.2800000000000001E-2</c:v>
                </c:pt>
                <c:pt idx="65">
                  <c:v>1.2999999999999999E-2</c:v>
                </c:pt>
                <c:pt idx="66">
                  <c:v>1.32E-2</c:v>
                </c:pt>
                <c:pt idx="67">
                  <c:v>1.34E-2</c:v>
                </c:pt>
                <c:pt idx="68">
                  <c:v>1.3599999999999999E-2</c:v>
                </c:pt>
                <c:pt idx="69">
                  <c:v>1.38E-2</c:v>
                </c:pt>
                <c:pt idx="70">
                  <c:v>1.4E-2</c:v>
                </c:pt>
                <c:pt idx="71">
                  <c:v>1.4200000000000001E-2</c:v>
                </c:pt>
                <c:pt idx="72">
                  <c:v>1.44E-2</c:v>
                </c:pt>
                <c:pt idx="73">
                  <c:v>1.46E-2</c:v>
                </c:pt>
                <c:pt idx="74">
                  <c:v>1.4800000000000001E-2</c:v>
                </c:pt>
                <c:pt idx="75">
                  <c:v>1.4999999999999999E-2</c:v>
                </c:pt>
                <c:pt idx="76">
                  <c:v>1.52E-2</c:v>
                </c:pt>
                <c:pt idx="77">
                  <c:v>1.54E-2</c:v>
                </c:pt>
                <c:pt idx="78">
                  <c:v>1.5599999999999999E-2</c:v>
                </c:pt>
                <c:pt idx="79">
                  <c:v>1.5800000000000002E-2</c:v>
                </c:pt>
                <c:pt idx="80">
                  <c:v>1.6E-2</c:v>
                </c:pt>
                <c:pt idx="81">
                  <c:v>1.6199999999999999E-2</c:v>
                </c:pt>
                <c:pt idx="82">
                  <c:v>1.6400000000000001E-2</c:v>
                </c:pt>
                <c:pt idx="83">
                  <c:v>1.66E-2</c:v>
                </c:pt>
                <c:pt idx="84">
                  <c:v>1.6799999999999999E-2</c:v>
                </c:pt>
                <c:pt idx="85">
                  <c:v>1.7000000000000001E-2</c:v>
                </c:pt>
                <c:pt idx="86">
                  <c:v>1.72E-2</c:v>
                </c:pt>
                <c:pt idx="87">
                  <c:v>1.7399999999999999E-2</c:v>
                </c:pt>
                <c:pt idx="88">
                  <c:v>1.7600000000000001E-2</c:v>
                </c:pt>
                <c:pt idx="89">
                  <c:v>1.78E-2</c:v>
                </c:pt>
                <c:pt idx="90">
                  <c:v>1.7999999999999999E-2</c:v>
                </c:pt>
                <c:pt idx="91">
                  <c:v>1.8200000000000001E-2</c:v>
                </c:pt>
                <c:pt idx="92">
                  <c:v>1.84E-2</c:v>
                </c:pt>
                <c:pt idx="93">
                  <c:v>1.8599999999999998E-2</c:v>
                </c:pt>
                <c:pt idx="94">
                  <c:v>1.8800000000000001E-2</c:v>
                </c:pt>
                <c:pt idx="95">
                  <c:v>1.9E-2</c:v>
                </c:pt>
                <c:pt idx="96">
                  <c:v>1.9199999999999998E-2</c:v>
                </c:pt>
                <c:pt idx="97">
                  <c:v>1.9400000000000001E-2</c:v>
                </c:pt>
                <c:pt idx="98">
                  <c:v>1.9599999999999999E-2</c:v>
                </c:pt>
                <c:pt idx="99">
                  <c:v>1.9800000000000002E-2</c:v>
                </c:pt>
                <c:pt idx="100">
                  <c:v>0.02</c:v>
                </c:pt>
                <c:pt idx="101">
                  <c:v>2.0199999999999999E-2</c:v>
                </c:pt>
                <c:pt idx="102">
                  <c:v>2.0400000000000001E-2</c:v>
                </c:pt>
                <c:pt idx="103">
                  <c:v>2.06E-2</c:v>
                </c:pt>
                <c:pt idx="104">
                  <c:v>2.0799999999999999E-2</c:v>
                </c:pt>
                <c:pt idx="105">
                  <c:v>2.1000000000000001E-2</c:v>
                </c:pt>
                <c:pt idx="106">
                  <c:v>2.12E-2</c:v>
                </c:pt>
                <c:pt idx="107">
                  <c:v>2.1399999999999999E-2</c:v>
                </c:pt>
                <c:pt idx="108">
                  <c:v>2.1600000000000001E-2</c:v>
                </c:pt>
                <c:pt idx="109">
                  <c:v>2.18E-2</c:v>
                </c:pt>
                <c:pt idx="110">
                  <c:v>2.1999999999999999E-2</c:v>
                </c:pt>
                <c:pt idx="111">
                  <c:v>2.2200000000000001E-2</c:v>
                </c:pt>
                <c:pt idx="112">
                  <c:v>2.24E-2</c:v>
                </c:pt>
                <c:pt idx="113">
                  <c:v>2.2599999999999999E-2</c:v>
                </c:pt>
                <c:pt idx="114">
                  <c:v>2.2800000000000001E-2</c:v>
                </c:pt>
                <c:pt idx="115">
                  <c:v>2.3E-2</c:v>
                </c:pt>
                <c:pt idx="116">
                  <c:v>2.3199999999999998E-2</c:v>
                </c:pt>
                <c:pt idx="117">
                  <c:v>2.3400000000000001E-2</c:v>
                </c:pt>
                <c:pt idx="118">
                  <c:v>2.3599999999999999E-2</c:v>
                </c:pt>
                <c:pt idx="119">
                  <c:v>2.3800000000000002E-2</c:v>
                </c:pt>
                <c:pt idx="120">
                  <c:v>2.4E-2</c:v>
                </c:pt>
                <c:pt idx="121">
                  <c:v>2.4199999999999999E-2</c:v>
                </c:pt>
                <c:pt idx="122">
                  <c:v>2.4400000000000002E-2</c:v>
                </c:pt>
                <c:pt idx="123">
                  <c:v>2.46E-2</c:v>
                </c:pt>
                <c:pt idx="124">
                  <c:v>2.4799999999999999E-2</c:v>
                </c:pt>
                <c:pt idx="125">
                  <c:v>2.5000000000000001E-2</c:v>
                </c:pt>
                <c:pt idx="126">
                  <c:v>2.52E-2</c:v>
                </c:pt>
                <c:pt idx="127">
                  <c:v>2.5399999999999999E-2</c:v>
                </c:pt>
                <c:pt idx="128">
                  <c:v>2.5600000000000001E-2</c:v>
                </c:pt>
                <c:pt idx="129">
                  <c:v>2.58E-2</c:v>
                </c:pt>
                <c:pt idx="130">
                  <c:v>2.5999999999999999E-2</c:v>
                </c:pt>
                <c:pt idx="131">
                  <c:v>2.6200000000000001E-2</c:v>
                </c:pt>
                <c:pt idx="132">
                  <c:v>2.64E-2</c:v>
                </c:pt>
                <c:pt idx="133">
                  <c:v>2.6599999999999999E-2</c:v>
                </c:pt>
                <c:pt idx="134">
                  <c:v>2.6800000000000001E-2</c:v>
                </c:pt>
                <c:pt idx="135">
                  <c:v>2.7E-2</c:v>
                </c:pt>
                <c:pt idx="136">
                  <c:v>2.7199999999999998E-2</c:v>
                </c:pt>
                <c:pt idx="137">
                  <c:v>2.7400000000000001E-2</c:v>
                </c:pt>
                <c:pt idx="138">
                  <c:v>2.76E-2</c:v>
                </c:pt>
                <c:pt idx="139">
                  <c:v>2.7799999999999998E-2</c:v>
                </c:pt>
                <c:pt idx="140">
                  <c:v>2.8000000000000001E-2</c:v>
                </c:pt>
                <c:pt idx="141">
                  <c:v>2.8199999999999999E-2</c:v>
                </c:pt>
                <c:pt idx="142">
                  <c:v>2.8400000000000002E-2</c:v>
                </c:pt>
                <c:pt idx="143">
                  <c:v>2.86E-2</c:v>
                </c:pt>
                <c:pt idx="144">
                  <c:v>2.8799999999999999E-2</c:v>
                </c:pt>
                <c:pt idx="145">
                  <c:v>2.9000000000000001E-2</c:v>
                </c:pt>
                <c:pt idx="146">
                  <c:v>2.92E-2</c:v>
                </c:pt>
                <c:pt idx="147">
                  <c:v>2.9399999999999999E-2</c:v>
                </c:pt>
                <c:pt idx="148">
                  <c:v>2.9600000000000001E-2</c:v>
                </c:pt>
                <c:pt idx="149">
                  <c:v>2.98E-2</c:v>
                </c:pt>
                <c:pt idx="150">
                  <c:v>0.03</c:v>
                </c:pt>
                <c:pt idx="151">
                  <c:v>3.0200000000000001E-2</c:v>
                </c:pt>
                <c:pt idx="152">
                  <c:v>3.04E-2</c:v>
                </c:pt>
                <c:pt idx="153">
                  <c:v>3.0599999999999999E-2</c:v>
                </c:pt>
                <c:pt idx="154">
                  <c:v>3.0800000000000001E-2</c:v>
                </c:pt>
                <c:pt idx="155">
                  <c:v>3.1E-2</c:v>
                </c:pt>
                <c:pt idx="156">
                  <c:v>3.1199999999999999E-2</c:v>
                </c:pt>
                <c:pt idx="157">
                  <c:v>3.1399999999999997E-2</c:v>
                </c:pt>
                <c:pt idx="158">
                  <c:v>3.1600000000000003E-2</c:v>
                </c:pt>
                <c:pt idx="159">
                  <c:v>3.1800000000000002E-2</c:v>
                </c:pt>
                <c:pt idx="160">
                  <c:v>3.2000000000000001E-2</c:v>
                </c:pt>
                <c:pt idx="161">
                  <c:v>3.2199999999999999E-2</c:v>
                </c:pt>
                <c:pt idx="162">
                  <c:v>3.2399999999999998E-2</c:v>
                </c:pt>
                <c:pt idx="163">
                  <c:v>3.2599999999999997E-2</c:v>
                </c:pt>
                <c:pt idx="164">
                  <c:v>3.2800000000000003E-2</c:v>
                </c:pt>
                <c:pt idx="165">
                  <c:v>3.3000000000000002E-2</c:v>
                </c:pt>
                <c:pt idx="166">
                  <c:v>3.32E-2</c:v>
                </c:pt>
                <c:pt idx="167">
                  <c:v>3.3399999999999999E-2</c:v>
                </c:pt>
                <c:pt idx="168">
                  <c:v>3.3599999999999998E-2</c:v>
                </c:pt>
                <c:pt idx="169">
                  <c:v>3.3799999999999997E-2</c:v>
                </c:pt>
                <c:pt idx="170">
                  <c:v>3.4000000000000002E-2</c:v>
                </c:pt>
                <c:pt idx="171">
                  <c:v>3.4200000000000001E-2</c:v>
                </c:pt>
                <c:pt idx="172">
                  <c:v>3.44E-2</c:v>
                </c:pt>
                <c:pt idx="173">
                  <c:v>3.4599999999999999E-2</c:v>
                </c:pt>
                <c:pt idx="174">
                  <c:v>3.4799999999999998E-2</c:v>
                </c:pt>
                <c:pt idx="175">
                  <c:v>3.5000000000000003E-2</c:v>
                </c:pt>
                <c:pt idx="176">
                  <c:v>3.5200000000000002E-2</c:v>
                </c:pt>
                <c:pt idx="177">
                  <c:v>3.5400000000000001E-2</c:v>
                </c:pt>
                <c:pt idx="178">
                  <c:v>3.56E-2</c:v>
                </c:pt>
                <c:pt idx="179">
                  <c:v>3.5799999999999998E-2</c:v>
                </c:pt>
                <c:pt idx="180">
                  <c:v>3.5999999999999997E-2</c:v>
                </c:pt>
                <c:pt idx="181">
                  <c:v>3.6200000000000003E-2</c:v>
                </c:pt>
                <c:pt idx="182">
                  <c:v>3.6400000000000002E-2</c:v>
                </c:pt>
                <c:pt idx="183">
                  <c:v>3.6600000000000001E-2</c:v>
                </c:pt>
                <c:pt idx="184">
                  <c:v>3.6799999999999999E-2</c:v>
                </c:pt>
                <c:pt idx="185">
                  <c:v>3.6999999999999998E-2</c:v>
                </c:pt>
                <c:pt idx="186">
                  <c:v>3.7199999999999997E-2</c:v>
                </c:pt>
                <c:pt idx="187">
                  <c:v>3.7400000000000003E-2</c:v>
                </c:pt>
                <c:pt idx="188">
                  <c:v>3.7600000000000001E-2</c:v>
                </c:pt>
                <c:pt idx="189">
                  <c:v>3.78E-2</c:v>
                </c:pt>
                <c:pt idx="190">
                  <c:v>3.7999999999999999E-2</c:v>
                </c:pt>
                <c:pt idx="191">
                  <c:v>3.8199999999999998E-2</c:v>
                </c:pt>
                <c:pt idx="192">
                  <c:v>3.8399999999999997E-2</c:v>
                </c:pt>
                <c:pt idx="193">
                  <c:v>3.8600000000000002E-2</c:v>
                </c:pt>
                <c:pt idx="194">
                  <c:v>3.8800000000000001E-2</c:v>
                </c:pt>
                <c:pt idx="195">
                  <c:v>3.9E-2</c:v>
                </c:pt>
                <c:pt idx="196">
                  <c:v>3.9199999999999999E-2</c:v>
                </c:pt>
                <c:pt idx="197">
                  <c:v>3.9399999999999998E-2</c:v>
                </c:pt>
                <c:pt idx="198">
                  <c:v>3.9600000000000003E-2</c:v>
                </c:pt>
                <c:pt idx="199">
                  <c:v>3.9800000000000002E-2</c:v>
                </c:pt>
                <c:pt idx="200">
                  <c:v>0.04</c:v>
                </c:pt>
                <c:pt idx="201">
                  <c:v>4.02E-2</c:v>
                </c:pt>
                <c:pt idx="202">
                  <c:v>4.0399999999999998E-2</c:v>
                </c:pt>
                <c:pt idx="203">
                  <c:v>4.0599999999999997E-2</c:v>
                </c:pt>
                <c:pt idx="204">
                  <c:v>4.0800000000000003E-2</c:v>
                </c:pt>
                <c:pt idx="205">
                  <c:v>4.1000000000000002E-2</c:v>
                </c:pt>
                <c:pt idx="206">
                  <c:v>4.1200000000000001E-2</c:v>
                </c:pt>
                <c:pt idx="207">
                  <c:v>4.1399999999999999E-2</c:v>
                </c:pt>
                <c:pt idx="208">
                  <c:v>4.1599999999999998E-2</c:v>
                </c:pt>
                <c:pt idx="209">
                  <c:v>4.1799999999999997E-2</c:v>
                </c:pt>
                <c:pt idx="210">
                  <c:v>4.2000000000000003E-2</c:v>
                </c:pt>
                <c:pt idx="211">
                  <c:v>4.2200000000000001E-2</c:v>
                </c:pt>
                <c:pt idx="212">
                  <c:v>4.24E-2</c:v>
                </c:pt>
                <c:pt idx="213">
                  <c:v>4.2599999999999999E-2</c:v>
                </c:pt>
                <c:pt idx="214">
                  <c:v>4.2799999999999998E-2</c:v>
                </c:pt>
                <c:pt idx="215">
                  <c:v>4.2999999999999997E-2</c:v>
                </c:pt>
                <c:pt idx="216">
                  <c:v>4.3200000000000002E-2</c:v>
                </c:pt>
                <c:pt idx="217">
                  <c:v>4.3400000000000001E-2</c:v>
                </c:pt>
                <c:pt idx="218">
                  <c:v>4.36E-2</c:v>
                </c:pt>
                <c:pt idx="219">
                  <c:v>4.3799999999999999E-2</c:v>
                </c:pt>
                <c:pt idx="220">
                  <c:v>4.3999999999999997E-2</c:v>
                </c:pt>
                <c:pt idx="221">
                  <c:v>4.4200000000000003E-2</c:v>
                </c:pt>
                <c:pt idx="222">
                  <c:v>4.4400000000000002E-2</c:v>
                </c:pt>
                <c:pt idx="223">
                  <c:v>4.4600000000000001E-2</c:v>
                </c:pt>
                <c:pt idx="224">
                  <c:v>4.48E-2</c:v>
                </c:pt>
                <c:pt idx="225">
                  <c:v>4.4999999999999998E-2</c:v>
                </c:pt>
                <c:pt idx="226">
                  <c:v>4.5199999999999997E-2</c:v>
                </c:pt>
                <c:pt idx="227">
                  <c:v>4.5400000000000003E-2</c:v>
                </c:pt>
                <c:pt idx="228">
                  <c:v>4.5600000000000002E-2</c:v>
                </c:pt>
                <c:pt idx="229">
                  <c:v>4.58E-2</c:v>
                </c:pt>
                <c:pt idx="230">
                  <c:v>4.5999999999999999E-2</c:v>
                </c:pt>
                <c:pt idx="231">
                  <c:v>4.6199999999999998E-2</c:v>
                </c:pt>
                <c:pt idx="232">
                  <c:v>4.6399999999999997E-2</c:v>
                </c:pt>
                <c:pt idx="233">
                  <c:v>4.6600000000000003E-2</c:v>
                </c:pt>
                <c:pt idx="234">
                  <c:v>4.6800000000000001E-2</c:v>
                </c:pt>
                <c:pt idx="235">
                  <c:v>4.7E-2</c:v>
                </c:pt>
                <c:pt idx="236">
                  <c:v>4.7199999999999999E-2</c:v>
                </c:pt>
                <c:pt idx="237">
                  <c:v>4.7399999999999998E-2</c:v>
                </c:pt>
                <c:pt idx="238">
                  <c:v>4.7600000000000003E-2</c:v>
                </c:pt>
                <c:pt idx="239">
                  <c:v>4.7800000000000002E-2</c:v>
                </c:pt>
                <c:pt idx="240">
                  <c:v>4.8000000000000001E-2</c:v>
                </c:pt>
                <c:pt idx="241">
                  <c:v>4.82E-2</c:v>
                </c:pt>
                <c:pt idx="242">
                  <c:v>4.8399999999999999E-2</c:v>
                </c:pt>
                <c:pt idx="243">
                  <c:v>4.8599999999999997E-2</c:v>
                </c:pt>
                <c:pt idx="244">
                  <c:v>4.8800000000000003E-2</c:v>
                </c:pt>
                <c:pt idx="245">
                  <c:v>4.9000000000000002E-2</c:v>
                </c:pt>
                <c:pt idx="246">
                  <c:v>4.9200000000000001E-2</c:v>
                </c:pt>
                <c:pt idx="247">
                  <c:v>4.9399999999999999E-2</c:v>
                </c:pt>
                <c:pt idx="248">
                  <c:v>4.9599999999999998E-2</c:v>
                </c:pt>
                <c:pt idx="249">
                  <c:v>4.9799999999999997E-2</c:v>
                </c:pt>
                <c:pt idx="250">
                  <c:v>0.05</c:v>
                </c:pt>
                <c:pt idx="251">
                  <c:v>5.0200000000000002E-2</c:v>
                </c:pt>
                <c:pt idx="252">
                  <c:v>5.04E-2</c:v>
                </c:pt>
                <c:pt idx="253">
                  <c:v>5.0599999999999999E-2</c:v>
                </c:pt>
                <c:pt idx="254">
                  <c:v>5.0799999999999998E-2</c:v>
                </c:pt>
                <c:pt idx="255">
                  <c:v>5.0999999999999997E-2</c:v>
                </c:pt>
                <c:pt idx="256">
                  <c:v>5.1200000000000002E-2</c:v>
                </c:pt>
                <c:pt idx="257">
                  <c:v>5.1400000000000001E-2</c:v>
                </c:pt>
                <c:pt idx="258">
                  <c:v>5.16E-2</c:v>
                </c:pt>
                <c:pt idx="259">
                  <c:v>5.1799999999999999E-2</c:v>
                </c:pt>
                <c:pt idx="260">
                  <c:v>5.1999999999999998E-2</c:v>
                </c:pt>
                <c:pt idx="261">
                  <c:v>5.2200000000000003E-2</c:v>
                </c:pt>
                <c:pt idx="262">
                  <c:v>5.2400000000000002E-2</c:v>
                </c:pt>
                <c:pt idx="263">
                  <c:v>5.2600000000000001E-2</c:v>
                </c:pt>
                <c:pt idx="264">
                  <c:v>5.28E-2</c:v>
                </c:pt>
                <c:pt idx="265">
                  <c:v>5.2999999999999999E-2</c:v>
                </c:pt>
                <c:pt idx="266">
                  <c:v>5.3199999999999997E-2</c:v>
                </c:pt>
                <c:pt idx="267">
                  <c:v>5.3400000000000003E-2</c:v>
                </c:pt>
                <c:pt idx="268">
                  <c:v>5.3600000000000002E-2</c:v>
                </c:pt>
                <c:pt idx="269">
                  <c:v>5.3800000000000001E-2</c:v>
                </c:pt>
                <c:pt idx="270">
                  <c:v>5.3999999999999999E-2</c:v>
                </c:pt>
                <c:pt idx="271">
                  <c:v>5.4199999999999998E-2</c:v>
                </c:pt>
                <c:pt idx="272">
                  <c:v>5.4399999999999997E-2</c:v>
                </c:pt>
                <c:pt idx="273">
                  <c:v>5.4600000000000003E-2</c:v>
                </c:pt>
                <c:pt idx="274">
                  <c:v>5.4800000000000001E-2</c:v>
                </c:pt>
                <c:pt idx="275">
                  <c:v>5.5E-2</c:v>
                </c:pt>
                <c:pt idx="276">
                  <c:v>5.5199999999999999E-2</c:v>
                </c:pt>
                <c:pt idx="277">
                  <c:v>5.5399999999999998E-2</c:v>
                </c:pt>
                <c:pt idx="278">
                  <c:v>5.5599999999999997E-2</c:v>
                </c:pt>
                <c:pt idx="279">
                  <c:v>5.5800000000000002E-2</c:v>
                </c:pt>
                <c:pt idx="280">
                  <c:v>5.6000000000000001E-2</c:v>
                </c:pt>
                <c:pt idx="281">
                  <c:v>5.62E-2</c:v>
                </c:pt>
                <c:pt idx="282">
                  <c:v>5.6399999999999999E-2</c:v>
                </c:pt>
                <c:pt idx="283">
                  <c:v>5.6599999999999998E-2</c:v>
                </c:pt>
                <c:pt idx="284">
                  <c:v>5.6800000000000003E-2</c:v>
                </c:pt>
                <c:pt idx="285">
                  <c:v>5.7000000000000002E-2</c:v>
                </c:pt>
                <c:pt idx="286">
                  <c:v>5.7200000000000001E-2</c:v>
                </c:pt>
                <c:pt idx="287">
                  <c:v>5.74E-2</c:v>
                </c:pt>
                <c:pt idx="288">
                  <c:v>5.7599999999999998E-2</c:v>
                </c:pt>
                <c:pt idx="289">
                  <c:v>5.7799999999999997E-2</c:v>
                </c:pt>
                <c:pt idx="290">
                  <c:v>5.8000000000000003E-2</c:v>
                </c:pt>
                <c:pt idx="291">
                  <c:v>5.8200000000000002E-2</c:v>
                </c:pt>
                <c:pt idx="292">
                  <c:v>5.8400000000000001E-2</c:v>
                </c:pt>
                <c:pt idx="293">
                  <c:v>5.8599999999999999E-2</c:v>
                </c:pt>
                <c:pt idx="294">
                  <c:v>5.8799999999999998E-2</c:v>
                </c:pt>
                <c:pt idx="295">
                  <c:v>5.8999999999999997E-2</c:v>
                </c:pt>
                <c:pt idx="296">
                  <c:v>5.9200000000000003E-2</c:v>
                </c:pt>
                <c:pt idx="297">
                  <c:v>5.9400000000000001E-2</c:v>
                </c:pt>
                <c:pt idx="298">
                  <c:v>5.96E-2</c:v>
                </c:pt>
                <c:pt idx="299">
                  <c:v>5.9799999999999999E-2</c:v>
                </c:pt>
                <c:pt idx="300">
                  <c:v>0.06</c:v>
                </c:pt>
                <c:pt idx="301">
                  <c:v>6.0199999999999997E-2</c:v>
                </c:pt>
                <c:pt idx="302">
                  <c:v>6.0400000000000002E-2</c:v>
                </c:pt>
                <c:pt idx="303">
                  <c:v>6.0600000000000001E-2</c:v>
                </c:pt>
                <c:pt idx="304">
                  <c:v>6.08E-2</c:v>
                </c:pt>
                <c:pt idx="305">
                  <c:v>6.0999999999999999E-2</c:v>
                </c:pt>
                <c:pt idx="306">
                  <c:v>6.1199999999999997E-2</c:v>
                </c:pt>
                <c:pt idx="307">
                  <c:v>6.1400000000000003E-2</c:v>
                </c:pt>
                <c:pt idx="308">
                  <c:v>6.1600000000000002E-2</c:v>
                </c:pt>
                <c:pt idx="309">
                  <c:v>6.1800000000000001E-2</c:v>
                </c:pt>
                <c:pt idx="310">
                  <c:v>6.2E-2</c:v>
                </c:pt>
                <c:pt idx="311">
                  <c:v>6.2199999999999998E-2</c:v>
                </c:pt>
                <c:pt idx="312">
                  <c:v>6.2399999999999997E-2</c:v>
                </c:pt>
                <c:pt idx="313">
                  <c:v>6.2600000000000003E-2</c:v>
                </c:pt>
                <c:pt idx="314">
                  <c:v>6.2799999999999995E-2</c:v>
                </c:pt>
                <c:pt idx="315">
                  <c:v>6.3E-2</c:v>
                </c:pt>
                <c:pt idx="316">
                  <c:v>6.3200000000000006E-2</c:v>
                </c:pt>
                <c:pt idx="317">
                  <c:v>6.3399999999999998E-2</c:v>
                </c:pt>
                <c:pt idx="318">
                  <c:v>6.3600000000000004E-2</c:v>
                </c:pt>
                <c:pt idx="319">
                  <c:v>6.3799999999999996E-2</c:v>
                </c:pt>
                <c:pt idx="320">
                  <c:v>6.4000000000000001E-2</c:v>
                </c:pt>
                <c:pt idx="321">
                  <c:v>6.4199999999999993E-2</c:v>
                </c:pt>
                <c:pt idx="322">
                  <c:v>6.4399999999999999E-2</c:v>
                </c:pt>
                <c:pt idx="323">
                  <c:v>6.4600000000000005E-2</c:v>
                </c:pt>
                <c:pt idx="324">
                  <c:v>6.4799999999999996E-2</c:v>
                </c:pt>
                <c:pt idx="325">
                  <c:v>6.5000000000000002E-2</c:v>
                </c:pt>
                <c:pt idx="326">
                  <c:v>6.5199999999999994E-2</c:v>
                </c:pt>
                <c:pt idx="327">
                  <c:v>6.54E-2</c:v>
                </c:pt>
                <c:pt idx="328">
                  <c:v>6.5600000000000006E-2</c:v>
                </c:pt>
                <c:pt idx="329">
                  <c:v>6.5799999999999997E-2</c:v>
                </c:pt>
                <c:pt idx="330">
                  <c:v>6.6000000000000003E-2</c:v>
                </c:pt>
                <c:pt idx="331">
                  <c:v>6.6199999999999995E-2</c:v>
                </c:pt>
                <c:pt idx="332">
                  <c:v>6.6400000000000001E-2</c:v>
                </c:pt>
                <c:pt idx="333">
                  <c:v>6.6600000000000006E-2</c:v>
                </c:pt>
                <c:pt idx="334">
                  <c:v>6.6799999999999998E-2</c:v>
                </c:pt>
                <c:pt idx="335">
                  <c:v>6.7000000000000004E-2</c:v>
                </c:pt>
                <c:pt idx="336">
                  <c:v>6.7199999999999996E-2</c:v>
                </c:pt>
                <c:pt idx="337">
                  <c:v>6.7400000000000002E-2</c:v>
                </c:pt>
                <c:pt idx="338">
                  <c:v>6.7599999999999993E-2</c:v>
                </c:pt>
                <c:pt idx="339">
                  <c:v>6.7799999999999999E-2</c:v>
                </c:pt>
                <c:pt idx="340">
                  <c:v>6.8000000000000005E-2</c:v>
                </c:pt>
                <c:pt idx="341">
                  <c:v>6.8199999999999997E-2</c:v>
                </c:pt>
                <c:pt idx="342">
                  <c:v>6.8400000000000002E-2</c:v>
                </c:pt>
                <c:pt idx="343">
                  <c:v>6.8599999999999994E-2</c:v>
                </c:pt>
                <c:pt idx="344">
                  <c:v>6.88E-2</c:v>
                </c:pt>
                <c:pt idx="345">
                  <c:v>6.9000000000000006E-2</c:v>
                </c:pt>
                <c:pt idx="346">
                  <c:v>6.9199999999999998E-2</c:v>
                </c:pt>
                <c:pt idx="347">
                  <c:v>6.9400000000000003E-2</c:v>
                </c:pt>
                <c:pt idx="348">
                  <c:v>6.9599999999999995E-2</c:v>
                </c:pt>
                <c:pt idx="349">
                  <c:v>6.9800000000000001E-2</c:v>
                </c:pt>
                <c:pt idx="350">
                  <c:v>7.0000000000000007E-2</c:v>
                </c:pt>
                <c:pt idx="351">
                  <c:v>7.0199999999999999E-2</c:v>
                </c:pt>
                <c:pt idx="352">
                  <c:v>7.0400000000000004E-2</c:v>
                </c:pt>
                <c:pt idx="353">
                  <c:v>7.0599999999999996E-2</c:v>
                </c:pt>
                <c:pt idx="354">
                  <c:v>7.0800000000000002E-2</c:v>
                </c:pt>
                <c:pt idx="355">
                  <c:v>7.0999999999999994E-2</c:v>
                </c:pt>
                <c:pt idx="356">
                  <c:v>7.1199999999999999E-2</c:v>
                </c:pt>
                <c:pt idx="357">
                  <c:v>7.1400000000000005E-2</c:v>
                </c:pt>
                <c:pt idx="358">
                  <c:v>7.1599999999999997E-2</c:v>
                </c:pt>
                <c:pt idx="359">
                  <c:v>7.1800000000000003E-2</c:v>
                </c:pt>
                <c:pt idx="360">
                  <c:v>7.1999999999999995E-2</c:v>
                </c:pt>
                <c:pt idx="361">
                  <c:v>7.22E-2</c:v>
                </c:pt>
                <c:pt idx="362">
                  <c:v>7.2400000000000006E-2</c:v>
                </c:pt>
                <c:pt idx="363">
                  <c:v>7.2599999999999998E-2</c:v>
                </c:pt>
                <c:pt idx="364">
                  <c:v>7.2800000000000004E-2</c:v>
                </c:pt>
                <c:pt idx="365">
                  <c:v>7.2999999999999995E-2</c:v>
                </c:pt>
                <c:pt idx="366">
                  <c:v>7.3200000000000001E-2</c:v>
                </c:pt>
                <c:pt idx="367">
                  <c:v>7.3400000000000007E-2</c:v>
                </c:pt>
                <c:pt idx="368">
                  <c:v>7.3599999999999999E-2</c:v>
                </c:pt>
                <c:pt idx="369">
                  <c:v>7.3800000000000004E-2</c:v>
                </c:pt>
                <c:pt idx="370">
                  <c:v>7.3999999999999996E-2</c:v>
                </c:pt>
                <c:pt idx="371">
                  <c:v>7.4200000000000002E-2</c:v>
                </c:pt>
                <c:pt idx="372">
                  <c:v>7.4399999999999994E-2</c:v>
                </c:pt>
                <c:pt idx="373">
                  <c:v>7.46E-2</c:v>
                </c:pt>
                <c:pt idx="374">
                  <c:v>7.4800000000000005E-2</c:v>
                </c:pt>
                <c:pt idx="375">
                  <c:v>7.4999999999999997E-2</c:v>
                </c:pt>
                <c:pt idx="376">
                  <c:v>7.5200000000000003E-2</c:v>
                </c:pt>
                <c:pt idx="377">
                  <c:v>7.5399999999999995E-2</c:v>
                </c:pt>
                <c:pt idx="378">
                  <c:v>7.5600000000000001E-2</c:v>
                </c:pt>
                <c:pt idx="379">
                  <c:v>7.5800000000000006E-2</c:v>
                </c:pt>
                <c:pt idx="380">
                  <c:v>7.5999999999999998E-2</c:v>
                </c:pt>
                <c:pt idx="381">
                  <c:v>7.6200000000000004E-2</c:v>
                </c:pt>
                <c:pt idx="382">
                  <c:v>7.6399999999999996E-2</c:v>
                </c:pt>
                <c:pt idx="383">
                  <c:v>7.6600000000000001E-2</c:v>
                </c:pt>
                <c:pt idx="384">
                  <c:v>7.6799999999999993E-2</c:v>
                </c:pt>
                <c:pt idx="385">
                  <c:v>7.6999999999999999E-2</c:v>
                </c:pt>
                <c:pt idx="386">
                  <c:v>7.7200000000000005E-2</c:v>
                </c:pt>
                <c:pt idx="387">
                  <c:v>7.7399999999999997E-2</c:v>
                </c:pt>
                <c:pt idx="388">
                  <c:v>7.7600000000000002E-2</c:v>
                </c:pt>
                <c:pt idx="389">
                  <c:v>7.7799999999999994E-2</c:v>
                </c:pt>
                <c:pt idx="390">
                  <c:v>7.8E-2</c:v>
                </c:pt>
                <c:pt idx="391">
                  <c:v>7.8200000000000006E-2</c:v>
                </c:pt>
                <c:pt idx="392">
                  <c:v>7.8399999999999997E-2</c:v>
                </c:pt>
                <c:pt idx="393">
                  <c:v>7.8600000000000003E-2</c:v>
                </c:pt>
                <c:pt idx="394">
                  <c:v>7.8799999999999995E-2</c:v>
                </c:pt>
                <c:pt idx="395">
                  <c:v>7.9000000000000001E-2</c:v>
                </c:pt>
                <c:pt idx="396">
                  <c:v>7.9200000000000007E-2</c:v>
                </c:pt>
                <c:pt idx="397">
                  <c:v>7.9399999999999998E-2</c:v>
                </c:pt>
                <c:pt idx="398">
                  <c:v>7.9600000000000004E-2</c:v>
                </c:pt>
                <c:pt idx="399">
                  <c:v>7.9799999999999996E-2</c:v>
                </c:pt>
                <c:pt idx="400">
                  <c:v>0.08</c:v>
                </c:pt>
                <c:pt idx="401">
                  <c:v>8.0199999999999994E-2</c:v>
                </c:pt>
                <c:pt idx="402">
                  <c:v>8.0399999999999999E-2</c:v>
                </c:pt>
                <c:pt idx="403">
                  <c:v>8.0600000000000005E-2</c:v>
                </c:pt>
                <c:pt idx="404">
                  <c:v>8.0799999999999997E-2</c:v>
                </c:pt>
                <c:pt idx="405">
                  <c:v>8.1000000000000003E-2</c:v>
                </c:pt>
                <c:pt idx="406">
                  <c:v>8.1199999999999994E-2</c:v>
                </c:pt>
                <c:pt idx="407">
                  <c:v>8.14E-2</c:v>
                </c:pt>
                <c:pt idx="408">
                  <c:v>8.1600000000000006E-2</c:v>
                </c:pt>
                <c:pt idx="409">
                  <c:v>8.1799999999999998E-2</c:v>
                </c:pt>
                <c:pt idx="410">
                  <c:v>8.2000000000000003E-2</c:v>
                </c:pt>
                <c:pt idx="411">
                  <c:v>8.2199999999999995E-2</c:v>
                </c:pt>
                <c:pt idx="412">
                  <c:v>8.2400000000000001E-2</c:v>
                </c:pt>
                <c:pt idx="413">
                  <c:v>8.2600000000000007E-2</c:v>
                </c:pt>
                <c:pt idx="414">
                  <c:v>8.2799999999999999E-2</c:v>
                </c:pt>
                <c:pt idx="415">
                  <c:v>8.3000000000000004E-2</c:v>
                </c:pt>
                <c:pt idx="416">
                  <c:v>8.3199999999999996E-2</c:v>
                </c:pt>
                <c:pt idx="417">
                  <c:v>8.3400000000000002E-2</c:v>
                </c:pt>
                <c:pt idx="418">
                  <c:v>8.3599999999999994E-2</c:v>
                </c:pt>
                <c:pt idx="419">
                  <c:v>8.3799999999999999E-2</c:v>
                </c:pt>
                <c:pt idx="420">
                  <c:v>8.4000000000000005E-2</c:v>
                </c:pt>
                <c:pt idx="421">
                  <c:v>8.4199999999999997E-2</c:v>
                </c:pt>
                <c:pt idx="422">
                  <c:v>8.4400000000000003E-2</c:v>
                </c:pt>
                <c:pt idx="423">
                  <c:v>8.4599999999999995E-2</c:v>
                </c:pt>
                <c:pt idx="424">
                  <c:v>8.48E-2</c:v>
                </c:pt>
                <c:pt idx="425">
                  <c:v>8.5000000000000006E-2</c:v>
                </c:pt>
                <c:pt idx="426">
                  <c:v>8.5199999999999998E-2</c:v>
                </c:pt>
                <c:pt idx="427">
                  <c:v>8.5400000000000004E-2</c:v>
                </c:pt>
                <c:pt idx="428">
                  <c:v>8.5599999999999996E-2</c:v>
                </c:pt>
                <c:pt idx="429">
                  <c:v>8.5800000000000001E-2</c:v>
                </c:pt>
                <c:pt idx="430">
                  <c:v>8.5999999999999993E-2</c:v>
                </c:pt>
                <c:pt idx="431">
                  <c:v>8.6199999999999999E-2</c:v>
                </c:pt>
                <c:pt idx="432">
                  <c:v>8.6400000000000005E-2</c:v>
                </c:pt>
                <c:pt idx="433">
                  <c:v>8.6599999999999996E-2</c:v>
                </c:pt>
                <c:pt idx="434">
                  <c:v>8.6800000000000002E-2</c:v>
                </c:pt>
                <c:pt idx="435">
                  <c:v>8.6999999999999994E-2</c:v>
                </c:pt>
                <c:pt idx="436">
                  <c:v>8.72E-2</c:v>
                </c:pt>
                <c:pt idx="437">
                  <c:v>8.7400000000000005E-2</c:v>
                </c:pt>
                <c:pt idx="438">
                  <c:v>8.7599999999999997E-2</c:v>
                </c:pt>
                <c:pt idx="439">
                  <c:v>8.7800000000000003E-2</c:v>
                </c:pt>
                <c:pt idx="440">
                  <c:v>8.7999999999999995E-2</c:v>
                </c:pt>
                <c:pt idx="441">
                  <c:v>8.8200000000000001E-2</c:v>
                </c:pt>
                <c:pt idx="442">
                  <c:v>8.8400000000000006E-2</c:v>
                </c:pt>
                <c:pt idx="443">
                  <c:v>8.8599999999999998E-2</c:v>
                </c:pt>
                <c:pt idx="444">
                  <c:v>8.8800000000000004E-2</c:v>
                </c:pt>
                <c:pt idx="445">
                  <c:v>8.8999999999999996E-2</c:v>
                </c:pt>
                <c:pt idx="446">
                  <c:v>8.9200000000000002E-2</c:v>
                </c:pt>
                <c:pt idx="447">
                  <c:v>8.9399999999999993E-2</c:v>
                </c:pt>
                <c:pt idx="448">
                  <c:v>8.9599999999999999E-2</c:v>
                </c:pt>
                <c:pt idx="449">
                  <c:v>8.9800000000000005E-2</c:v>
                </c:pt>
                <c:pt idx="450">
                  <c:v>0.09</c:v>
                </c:pt>
                <c:pt idx="451">
                  <c:v>9.0200000000000002E-2</c:v>
                </c:pt>
                <c:pt idx="452">
                  <c:v>9.0399999999999994E-2</c:v>
                </c:pt>
                <c:pt idx="453">
                  <c:v>9.06E-2</c:v>
                </c:pt>
                <c:pt idx="454">
                  <c:v>9.0800000000000006E-2</c:v>
                </c:pt>
                <c:pt idx="455">
                  <c:v>9.0999999999999998E-2</c:v>
                </c:pt>
                <c:pt idx="456">
                  <c:v>9.1200000000000003E-2</c:v>
                </c:pt>
                <c:pt idx="457">
                  <c:v>9.1399999999999995E-2</c:v>
                </c:pt>
                <c:pt idx="458">
                  <c:v>9.1600000000000001E-2</c:v>
                </c:pt>
                <c:pt idx="459">
                  <c:v>9.1800000000000007E-2</c:v>
                </c:pt>
                <c:pt idx="460">
                  <c:v>9.1999999999999998E-2</c:v>
                </c:pt>
                <c:pt idx="461">
                  <c:v>9.2200000000000004E-2</c:v>
                </c:pt>
                <c:pt idx="462">
                  <c:v>9.2399999999999996E-2</c:v>
                </c:pt>
                <c:pt idx="463">
                  <c:v>9.2600000000000002E-2</c:v>
                </c:pt>
                <c:pt idx="464">
                  <c:v>9.2799999999999994E-2</c:v>
                </c:pt>
                <c:pt idx="465">
                  <c:v>9.2999999999999999E-2</c:v>
                </c:pt>
                <c:pt idx="466">
                  <c:v>9.3200000000000005E-2</c:v>
                </c:pt>
                <c:pt idx="467">
                  <c:v>9.3399999999999997E-2</c:v>
                </c:pt>
                <c:pt idx="468">
                  <c:v>9.3600000000000003E-2</c:v>
                </c:pt>
                <c:pt idx="469">
                  <c:v>9.3799999999999994E-2</c:v>
                </c:pt>
                <c:pt idx="470">
                  <c:v>9.4E-2</c:v>
                </c:pt>
                <c:pt idx="471">
                  <c:v>9.4200000000000006E-2</c:v>
                </c:pt>
                <c:pt idx="472">
                  <c:v>9.4399999999999998E-2</c:v>
                </c:pt>
                <c:pt idx="473">
                  <c:v>9.4600000000000004E-2</c:v>
                </c:pt>
                <c:pt idx="474">
                  <c:v>9.4799999999999995E-2</c:v>
                </c:pt>
                <c:pt idx="475">
                  <c:v>9.5000000000000001E-2</c:v>
                </c:pt>
                <c:pt idx="476">
                  <c:v>9.5200000000000007E-2</c:v>
                </c:pt>
                <c:pt idx="477">
                  <c:v>9.5399999999999999E-2</c:v>
                </c:pt>
                <c:pt idx="478">
                  <c:v>9.5600000000000004E-2</c:v>
                </c:pt>
                <c:pt idx="479">
                  <c:v>9.5799999999999996E-2</c:v>
                </c:pt>
                <c:pt idx="480">
                  <c:v>9.6000000000000002E-2</c:v>
                </c:pt>
                <c:pt idx="481">
                  <c:v>9.6199999999999994E-2</c:v>
                </c:pt>
                <c:pt idx="482">
                  <c:v>9.64E-2</c:v>
                </c:pt>
                <c:pt idx="483">
                  <c:v>9.6600000000000005E-2</c:v>
                </c:pt>
                <c:pt idx="484">
                  <c:v>9.6799999999999997E-2</c:v>
                </c:pt>
                <c:pt idx="485">
                  <c:v>9.7000000000000003E-2</c:v>
                </c:pt>
                <c:pt idx="486">
                  <c:v>9.7199999999999995E-2</c:v>
                </c:pt>
                <c:pt idx="487">
                  <c:v>9.74E-2</c:v>
                </c:pt>
                <c:pt idx="488">
                  <c:v>9.7600000000000006E-2</c:v>
                </c:pt>
                <c:pt idx="489">
                  <c:v>9.7799999999999998E-2</c:v>
                </c:pt>
                <c:pt idx="490">
                  <c:v>9.8000000000000004E-2</c:v>
                </c:pt>
                <c:pt idx="491">
                  <c:v>9.8199999999999996E-2</c:v>
                </c:pt>
                <c:pt idx="492">
                  <c:v>9.8400000000000001E-2</c:v>
                </c:pt>
                <c:pt idx="493">
                  <c:v>9.8599999999999993E-2</c:v>
                </c:pt>
                <c:pt idx="494">
                  <c:v>9.8799999999999999E-2</c:v>
                </c:pt>
                <c:pt idx="495">
                  <c:v>9.9000000000000005E-2</c:v>
                </c:pt>
                <c:pt idx="496">
                  <c:v>9.9199999999999997E-2</c:v>
                </c:pt>
                <c:pt idx="497">
                  <c:v>9.9400000000000002E-2</c:v>
                </c:pt>
                <c:pt idx="498">
                  <c:v>9.9599999999999994E-2</c:v>
                </c:pt>
                <c:pt idx="499">
                  <c:v>9.98E-2</c:v>
                </c:pt>
                <c:pt idx="500">
                  <c:v>0.1</c:v>
                </c:pt>
                <c:pt idx="501">
                  <c:v>0.1002</c:v>
                </c:pt>
                <c:pt idx="502">
                  <c:v>0.1004</c:v>
                </c:pt>
                <c:pt idx="503">
                  <c:v>0.10059999999999999</c:v>
                </c:pt>
                <c:pt idx="504">
                  <c:v>0.1008</c:v>
                </c:pt>
                <c:pt idx="505">
                  <c:v>0.10100000000000001</c:v>
                </c:pt>
                <c:pt idx="506">
                  <c:v>0.1012</c:v>
                </c:pt>
                <c:pt idx="507">
                  <c:v>0.1014</c:v>
                </c:pt>
                <c:pt idx="508">
                  <c:v>0.1016</c:v>
                </c:pt>
                <c:pt idx="509">
                  <c:v>0.1018</c:v>
                </c:pt>
                <c:pt idx="510">
                  <c:v>0.10199999999999999</c:v>
                </c:pt>
                <c:pt idx="511">
                  <c:v>0.1022</c:v>
                </c:pt>
                <c:pt idx="512">
                  <c:v>0.1024</c:v>
                </c:pt>
                <c:pt idx="513">
                  <c:v>0.1026</c:v>
                </c:pt>
                <c:pt idx="514">
                  <c:v>0.1028</c:v>
                </c:pt>
                <c:pt idx="515">
                  <c:v>0.10299999999999999</c:v>
                </c:pt>
                <c:pt idx="516">
                  <c:v>0.1032</c:v>
                </c:pt>
                <c:pt idx="517">
                  <c:v>0.10340000000000001</c:v>
                </c:pt>
                <c:pt idx="518">
                  <c:v>0.1036</c:v>
                </c:pt>
                <c:pt idx="519">
                  <c:v>0.1038</c:v>
                </c:pt>
                <c:pt idx="520">
                  <c:v>0.104</c:v>
                </c:pt>
                <c:pt idx="521">
                  <c:v>0.1042</c:v>
                </c:pt>
                <c:pt idx="522">
                  <c:v>0.10440000000000001</c:v>
                </c:pt>
                <c:pt idx="523">
                  <c:v>0.1046</c:v>
                </c:pt>
                <c:pt idx="524">
                  <c:v>0.1048</c:v>
                </c:pt>
                <c:pt idx="525">
                  <c:v>0.105</c:v>
                </c:pt>
                <c:pt idx="526">
                  <c:v>0.1052</c:v>
                </c:pt>
                <c:pt idx="527">
                  <c:v>0.10539999999999999</c:v>
                </c:pt>
                <c:pt idx="528">
                  <c:v>0.1056</c:v>
                </c:pt>
                <c:pt idx="529">
                  <c:v>0.10580000000000001</c:v>
                </c:pt>
                <c:pt idx="530">
                  <c:v>0.106</c:v>
                </c:pt>
                <c:pt idx="531">
                  <c:v>0.1062</c:v>
                </c:pt>
                <c:pt idx="532">
                  <c:v>0.10639999999999999</c:v>
                </c:pt>
                <c:pt idx="533">
                  <c:v>0.1066</c:v>
                </c:pt>
                <c:pt idx="534">
                  <c:v>0.10680000000000001</c:v>
                </c:pt>
                <c:pt idx="535">
                  <c:v>0.107</c:v>
                </c:pt>
                <c:pt idx="536">
                  <c:v>0.1072</c:v>
                </c:pt>
                <c:pt idx="537">
                  <c:v>0.1074</c:v>
                </c:pt>
                <c:pt idx="538">
                  <c:v>0.1076</c:v>
                </c:pt>
                <c:pt idx="539">
                  <c:v>0.10780000000000001</c:v>
                </c:pt>
                <c:pt idx="540">
                  <c:v>0.108</c:v>
                </c:pt>
                <c:pt idx="541">
                  <c:v>0.1082</c:v>
                </c:pt>
                <c:pt idx="542">
                  <c:v>0.1084</c:v>
                </c:pt>
                <c:pt idx="543">
                  <c:v>0.1086</c:v>
                </c:pt>
                <c:pt idx="544">
                  <c:v>0.10879999999999999</c:v>
                </c:pt>
                <c:pt idx="545">
                  <c:v>0.109</c:v>
                </c:pt>
                <c:pt idx="546">
                  <c:v>0.10920000000000001</c:v>
                </c:pt>
                <c:pt idx="547">
                  <c:v>0.1094</c:v>
                </c:pt>
                <c:pt idx="548">
                  <c:v>0.1096</c:v>
                </c:pt>
                <c:pt idx="549">
                  <c:v>0.10979999999999999</c:v>
                </c:pt>
                <c:pt idx="550">
                  <c:v>0.11</c:v>
                </c:pt>
                <c:pt idx="551">
                  <c:v>0.11020000000000001</c:v>
                </c:pt>
                <c:pt idx="552">
                  <c:v>0.1104</c:v>
                </c:pt>
                <c:pt idx="553">
                  <c:v>0.1106</c:v>
                </c:pt>
                <c:pt idx="554">
                  <c:v>0.1108</c:v>
                </c:pt>
                <c:pt idx="555">
                  <c:v>0.111</c:v>
                </c:pt>
                <c:pt idx="556">
                  <c:v>0.11119999999999999</c:v>
                </c:pt>
                <c:pt idx="557">
                  <c:v>0.1114</c:v>
                </c:pt>
                <c:pt idx="558">
                  <c:v>0.1116</c:v>
                </c:pt>
                <c:pt idx="559">
                  <c:v>0.1118</c:v>
                </c:pt>
                <c:pt idx="560">
                  <c:v>0.112</c:v>
                </c:pt>
                <c:pt idx="561">
                  <c:v>0.11219999999999999</c:v>
                </c:pt>
                <c:pt idx="562">
                  <c:v>0.1124</c:v>
                </c:pt>
                <c:pt idx="563">
                  <c:v>0.11260000000000001</c:v>
                </c:pt>
                <c:pt idx="564">
                  <c:v>0.1128</c:v>
                </c:pt>
                <c:pt idx="565">
                  <c:v>0.113</c:v>
                </c:pt>
                <c:pt idx="566">
                  <c:v>0.1132</c:v>
                </c:pt>
                <c:pt idx="567">
                  <c:v>0.1134</c:v>
                </c:pt>
                <c:pt idx="568">
                  <c:v>0.11360000000000001</c:v>
                </c:pt>
                <c:pt idx="569">
                  <c:v>0.1138</c:v>
                </c:pt>
                <c:pt idx="570">
                  <c:v>0.114</c:v>
                </c:pt>
                <c:pt idx="571">
                  <c:v>0.1142</c:v>
                </c:pt>
                <c:pt idx="572">
                  <c:v>0.1144</c:v>
                </c:pt>
                <c:pt idx="573">
                  <c:v>0.11459999999999999</c:v>
                </c:pt>
                <c:pt idx="574">
                  <c:v>0.1148</c:v>
                </c:pt>
                <c:pt idx="575">
                  <c:v>0.115</c:v>
                </c:pt>
                <c:pt idx="576">
                  <c:v>0.1152</c:v>
                </c:pt>
                <c:pt idx="577">
                  <c:v>0.1154</c:v>
                </c:pt>
                <c:pt idx="578">
                  <c:v>0.11559999999999999</c:v>
                </c:pt>
                <c:pt idx="579">
                  <c:v>0.1158</c:v>
                </c:pt>
                <c:pt idx="580">
                  <c:v>0.11600000000000001</c:v>
                </c:pt>
                <c:pt idx="581">
                  <c:v>0.1162</c:v>
                </c:pt>
                <c:pt idx="582">
                  <c:v>0.1164</c:v>
                </c:pt>
                <c:pt idx="583">
                  <c:v>0.1166</c:v>
                </c:pt>
                <c:pt idx="584">
                  <c:v>0.1168</c:v>
                </c:pt>
                <c:pt idx="585">
                  <c:v>0.11700000000000001</c:v>
                </c:pt>
                <c:pt idx="586">
                  <c:v>0.1172</c:v>
                </c:pt>
                <c:pt idx="587">
                  <c:v>0.1174</c:v>
                </c:pt>
                <c:pt idx="588">
                  <c:v>0.1176</c:v>
                </c:pt>
                <c:pt idx="589">
                  <c:v>0.1178</c:v>
                </c:pt>
                <c:pt idx="590">
                  <c:v>0.11799999999999999</c:v>
                </c:pt>
                <c:pt idx="591">
                  <c:v>0.1182</c:v>
                </c:pt>
                <c:pt idx="592">
                  <c:v>0.11840000000000001</c:v>
                </c:pt>
                <c:pt idx="593">
                  <c:v>0.1186</c:v>
                </c:pt>
                <c:pt idx="594">
                  <c:v>0.1188</c:v>
                </c:pt>
                <c:pt idx="595">
                  <c:v>0.11899999999999999</c:v>
                </c:pt>
                <c:pt idx="596">
                  <c:v>0.1192</c:v>
                </c:pt>
                <c:pt idx="597">
                  <c:v>0.11940000000000001</c:v>
                </c:pt>
                <c:pt idx="598">
                  <c:v>0.1196</c:v>
                </c:pt>
                <c:pt idx="599">
                  <c:v>0.1198</c:v>
                </c:pt>
                <c:pt idx="600">
                  <c:v>0.12</c:v>
                </c:pt>
                <c:pt idx="601">
                  <c:v>0.1202</c:v>
                </c:pt>
                <c:pt idx="602">
                  <c:v>0.12039999999999999</c:v>
                </c:pt>
                <c:pt idx="603">
                  <c:v>0.1206</c:v>
                </c:pt>
                <c:pt idx="604">
                  <c:v>0.1208</c:v>
                </c:pt>
                <c:pt idx="605">
                  <c:v>0.121</c:v>
                </c:pt>
                <c:pt idx="606">
                  <c:v>0.1212</c:v>
                </c:pt>
                <c:pt idx="607">
                  <c:v>0.12139999999999999</c:v>
                </c:pt>
                <c:pt idx="608">
                  <c:v>0.1216</c:v>
                </c:pt>
                <c:pt idx="609">
                  <c:v>0.12180000000000001</c:v>
                </c:pt>
                <c:pt idx="610">
                  <c:v>0.122</c:v>
                </c:pt>
                <c:pt idx="611">
                  <c:v>0.1222</c:v>
                </c:pt>
                <c:pt idx="612">
                  <c:v>0.12239999999999999</c:v>
                </c:pt>
                <c:pt idx="613">
                  <c:v>0.1226</c:v>
                </c:pt>
                <c:pt idx="614">
                  <c:v>0.12280000000000001</c:v>
                </c:pt>
                <c:pt idx="615">
                  <c:v>0.123</c:v>
                </c:pt>
                <c:pt idx="616">
                  <c:v>0.1232</c:v>
                </c:pt>
                <c:pt idx="617">
                  <c:v>0.1234</c:v>
                </c:pt>
                <c:pt idx="618">
                  <c:v>0.1236</c:v>
                </c:pt>
                <c:pt idx="619">
                  <c:v>0.12379999999999999</c:v>
                </c:pt>
                <c:pt idx="620">
                  <c:v>0.124</c:v>
                </c:pt>
                <c:pt idx="621">
                  <c:v>0.1242</c:v>
                </c:pt>
                <c:pt idx="622">
                  <c:v>0.1244</c:v>
                </c:pt>
                <c:pt idx="623">
                  <c:v>0.1246</c:v>
                </c:pt>
                <c:pt idx="624">
                  <c:v>0.12479999999999999</c:v>
                </c:pt>
                <c:pt idx="625">
                  <c:v>0.125</c:v>
                </c:pt>
                <c:pt idx="626">
                  <c:v>0.12520000000000001</c:v>
                </c:pt>
                <c:pt idx="627">
                  <c:v>0.12540000000000001</c:v>
                </c:pt>
                <c:pt idx="628">
                  <c:v>0.12559999999999999</c:v>
                </c:pt>
                <c:pt idx="629">
                  <c:v>0.1258</c:v>
                </c:pt>
                <c:pt idx="630">
                  <c:v>0.126</c:v>
                </c:pt>
                <c:pt idx="631">
                  <c:v>0.12620000000000001</c:v>
                </c:pt>
                <c:pt idx="632">
                  <c:v>0.12640000000000001</c:v>
                </c:pt>
                <c:pt idx="633">
                  <c:v>0.12659999999999999</c:v>
                </c:pt>
                <c:pt idx="634">
                  <c:v>0.1268</c:v>
                </c:pt>
                <c:pt idx="635">
                  <c:v>0.127</c:v>
                </c:pt>
                <c:pt idx="636">
                  <c:v>0.12720000000000001</c:v>
                </c:pt>
                <c:pt idx="637">
                  <c:v>0.12740000000000001</c:v>
                </c:pt>
                <c:pt idx="638">
                  <c:v>0.12759999999999999</c:v>
                </c:pt>
                <c:pt idx="639">
                  <c:v>0.1278</c:v>
                </c:pt>
                <c:pt idx="640">
                  <c:v>0.128</c:v>
                </c:pt>
                <c:pt idx="641">
                  <c:v>0.12820000000000001</c:v>
                </c:pt>
                <c:pt idx="642">
                  <c:v>0.12839999999999999</c:v>
                </c:pt>
                <c:pt idx="643">
                  <c:v>0.12859999999999999</c:v>
                </c:pt>
                <c:pt idx="644">
                  <c:v>0.1288</c:v>
                </c:pt>
                <c:pt idx="645">
                  <c:v>0.129</c:v>
                </c:pt>
                <c:pt idx="646">
                  <c:v>0.12920000000000001</c:v>
                </c:pt>
                <c:pt idx="647">
                  <c:v>0.12939999999999999</c:v>
                </c:pt>
                <c:pt idx="648">
                  <c:v>0.12959999999999999</c:v>
                </c:pt>
                <c:pt idx="649">
                  <c:v>0.1298</c:v>
                </c:pt>
                <c:pt idx="650">
                  <c:v>0.13</c:v>
                </c:pt>
                <c:pt idx="651">
                  <c:v>0.13020000000000001</c:v>
                </c:pt>
                <c:pt idx="652">
                  <c:v>0.13039999999999999</c:v>
                </c:pt>
                <c:pt idx="653">
                  <c:v>0.13059999999999999</c:v>
                </c:pt>
                <c:pt idx="654">
                  <c:v>0.1308</c:v>
                </c:pt>
                <c:pt idx="655">
                  <c:v>0.13100000000000001</c:v>
                </c:pt>
                <c:pt idx="656">
                  <c:v>0.13120000000000001</c:v>
                </c:pt>
                <c:pt idx="657">
                  <c:v>0.13139999999999999</c:v>
                </c:pt>
                <c:pt idx="658">
                  <c:v>0.13159999999999999</c:v>
                </c:pt>
                <c:pt idx="659">
                  <c:v>0.1318</c:v>
                </c:pt>
                <c:pt idx="660">
                  <c:v>0.13200000000000001</c:v>
                </c:pt>
                <c:pt idx="661">
                  <c:v>0.13220000000000001</c:v>
                </c:pt>
                <c:pt idx="662">
                  <c:v>0.13239999999999999</c:v>
                </c:pt>
                <c:pt idx="663">
                  <c:v>0.1326</c:v>
                </c:pt>
                <c:pt idx="664">
                  <c:v>0.1328</c:v>
                </c:pt>
                <c:pt idx="665">
                  <c:v>0.13300000000000001</c:v>
                </c:pt>
                <c:pt idx="666">
                  <c:v>0.13320000000000001</c:v>
                </c:pt>
                <c:pt idx="667">
                  <c:v>0.13339999999999999</c:v>
                </c:pt>
                <c:pt idx="668">
                  <c:v>0.1336</c:v>
                </c:pt>
                <c:pt idx="669">
                  <c:v>0.1338</c:v>
                </c:pt>
                <c:pt idx="670">
                  <c:v>0.13400000000000001</c:v>
                </c:pt>
                <c:pt idx="671">
                  <c:v>0.13420000000000001</c:v>
                </c:pt>
                <c:pt idx="672">
                  <c:v>0.13439999999999999</c:v>
                </c:pt>
                <c:pt idx="673">
                  <c:v>0.1346</c:v>
                </c:pt>
                <c:pt idx="674">
                  <c:v>0.1348</c:v>
                </c:pt>
                <c:pt idx="675">
                  <c:v>0.13500000000000001</c:v>
                </c:pt>
                <c:pt idx="676">
                  <c:v>0.13519999999999999</c:v>
                </c:pt>
                <c:pt idx="677">
                  <c:v>0.13539999999999999</c:v>
                </c:pt>
                <c:pt idx="678">
                  <c:v>0.1356</c:v>
                </c:pt>
                <c:pt idx="679">
                  <c:v>0.1358</c:v>
                </c:pt>
                <c:pt idx="680">
                  <c:v>0.13600000000000001</c:v>
                </c:pt>
                <c:pt idx="681">
                  <c:v>0.13619999999999999</c:v>
                </c:pt>
                <c:pt idx="682">
                  <c:v>0.13639999999999999</c:v>
                </c:pt>
                <c:pt idx="683">
                  <c:v>0.1366</c:v>
                </c:pt>
                <c:pt idx="684">
                  <c:v>0.1368</c:v>
                </c:pt>
                <c:pt idx="685">
                  <c:v>0.13700000000000001</c:v>
                </c:pt>
                <c:pt idx="686">
                  <c:v>0.13719999999999999</c:v>
                </c:pt>
                <c:pt idx="687">
                  <c:v>0.13739999999999999</c:v>
                </c:pt>
                <c:pt idx="688">
                  <c:v>0.1376</c:v>
                </c:pt>
                <c:pt idx="689">
                  <c:v>0.13780000000000001</c:v>
                </c:pt>
                <c:pt idx="690">
                  <c:v>0.13800000000000001</c:v>
                </c:pt>
                <c:pt idx="691">
                  <c:v>0.13819999999999999</c:v>
                </c:pt>
                <c:pt idx="692">
                  <c:v>0.1384</c:v>
                </c:pt>
                <c:pt idx="693">
                  <c:v>0.1386</c:v>
                </c:pt>
                <c:pt idx="694">
                  <c:v>0.13880000000000001</c:v>
                </c:pt>
                <c:pt idx="695">
                  <c:v>0.13900000000000001</c:v>
                </c:pt>
                <c:pt idx="696">
                  <c:v>0.13919999999999999</c:v>
                </c:pt>
                <c:pt idx="697">
                  <c:v>0.1394</c:v>
                </c:pt>
                <c:pt idx="698">
                  <c:v>0.1396</c:v>
                </c:pt>
                <c:pt idx="699">
                  <c:v>0.13980000000000001</c:v>
                </c:pt>
                <c:pt idx="700">
                  <c:v>0.14000000000000001</c:v>
                </c:pt>
                <c:pt idx="701">
                  <c:v>0.14019999999999999</c:v>
                </c:pt>
                <c:pt idx="702">
                  <c:v>0.1404</c:v>
                </c:pt>
                <c:pt idx="703">
                  <c:v>0.1406</c:v>
                </c:pt>
                <c:pt idx="704">
                  <c:v>0.14080000000000001</c:v>
                </c:pt>
                <c:pt idx="705">
                  <c:v>0.14099999999999999</c:v>
                </c:pt>
                <c:pt idx="706">
                  <c:v>0.14119999999999999</c:v>
                </c:pt>
                <c:pt idx="707">
                  <c:v>0.1414</c:v>
                </c:pt>
                <c:pt idx="708">
                  <c:v>0.1416</c:v>
                </c:pt>
                <c:pt idx="709">
                  <c:v>0.14180000000000001</c:v>
                </c:pt>
                <c:pt idx="710">
                  <c:v>0.14199999999999999</c:v>
                </c:pt>
                <c:pt idx="711">
                  <c:v>0.14219999999999999</c:v>
                </c:pt>
                <c:pt idx="712">
                  <c:v>0.1424</c:v>
                </c:pt>
                <c:pt idx="713">
                  <c:v>0.1426</c:v>
                </c:pt>
                <c:pt idx="714">
                  <c:v>0.14280000000000001</c:v>
                </c:pt>
                <c:pt idx="715">
                  <c:v>0.14299999999999999</c:v>
                </c:pt>
                <c:pt idx="716">
                  <c:v>0.14319999999999999</c:v>
                </c:pt>
                <c:pt idx="717">
                  <c:v>0.1434</c:v>
                </c:pt>
                <c:pt idx="718">
                  <c:v>0.14360000000000001</c:v>
                </c:pt>
                <c:pt idx="719">
                  <c:v>0.14380000000000001</c:v>
                </c:pt>
                <c:pt idx="720">
                  <c:v>0.14399999999999999</c:v>
                </c:pt>
                <c:pt idx="721">
                  <c:v>0.14419999999999999</c:v>
                </c:pt>
                <c:pt idx="722">
                  <c:v>0.1444</c:v>
                </c:pt>
                <c:pt idx="723">
                  <c:v>0.14460000000000001</c:v>
                </c:pt>
                <c:pt idx="724">
                  <c:v>0.14480000000000001</c:v>
                </c:pt>
                <c:pt idx="725">
                  <c:v>0.14499999999999999</c:v>
                </c:pt>
                <c:pt idx="726">
                  <c:v>0.1452</c:v>
                </c:pt>
                <c:pt idx="727">
                  <c:v>0.1454</c:v>
                </c:pt>
                <c:pt idx="728">
                  <c:v>0.14560000000000001</c:v>
                </c:pt>
                <c:pt idx="729">
                  <c:v>0.14580000000000001</c:v>
                </c:pt>
                <c:pt idx="730">
                  <c:v>0.14599999999999999</c:v>
                </c:pt>
                <c:pt idx="731">
                  <c:v>0.1462</c:v>
                </c:pt>
                <c:pt idx="732">
                  <c:v>0.1464</c:v>
                </c:pt>
                <c:pt idx="733">
                  <c:v>0.14660000000000001</c:v>
                </c:pt>
                <c:pt idx="734">
                  <c:v>0.14680000000000001</c:v>
                </c:pt>
                <c:pt idx="735">
                  <c:v>0.14699999999999999</c:v>
                </c:pt>
                <c:pt idx="736">
                  <c:v>0.1472</c:v>
                </c:pt>
                <c:pt idx="737">
                  <c:v>0.1474</c:v>
                </c:pt>
                <c:pt idx="738">
                  <c:v>0.14760000000000001</c:v>
                </c:pt>
                <c:pt idx="739">
                  <c:v>0.14779999999999999</c:v>
                </c:pt>
                <c:pt idx="740">
                  <c:v>0.14799999999999999</c:v>
                </c:pt>
                <c:pt idx="741">
                  <c:v>0.1482</c:v>
                </c:pt>
                <c:pt idx="742">
                  <c:v>0.1484</c:v>
                </c:pt>
                <c:pt idx="743">
                  <c:v>0.14860000000000001</c:v>
                </c:pt>
                <c:pt idx="744">
                  <c:v>0.14879999999999999</c:v>
                </c:pt>
                <c:pt idx="745">
                  <c:v>0.14899999999999999</c:v>
                </c:pt>
                <c:pt idx="746">
                  <c:v>0.1492</c:v>
                </c:pt>
                <c:pt idx="747">
                  <c:v>0.14940000000000001</c:v>
                </c:pt>
                <c:pt idx="748">
                  <c:v>0.14960000000000001</c:v>
                </c:pt>
                <c:pt idx="749">
                  <c:v>0.14979999999999999</c:v>
                </c:pt>
                <c:pt idx="750">
                  <c:v>0.15</c:v>
                </c:pt>
                <c:pt idx="751">
                  <c:v>0.1502</c:v>
                </c:pt>
                <c:pt idx="752">
                  <c:v>0.15040000000000001</c:v>
                </c:pt>
                <c:pt idx="753">
                  <c:v>0.15060000000000001</c:v>
                </c:pt>
                <c:pt idx="754">
                  <c:v>0.15079999999999999</c:v>
                </c:pt>
                <c:pt idx="755">
                  <c:v>0.151</c:v>
                </c:pt>
                <c:pt idx="756">
                  <c:v>0.1512</c:v>
                </c:pt>
                <c:pt idx="757">
                  <c:v>0.15140000000000001</c:v>
                </c:pt>
                <c:pt idx="758">
                  <c:v>0.15160000000000001</c:v>
                </c:pt>
                <c:pt idx="759">
                  <c:v>0.15179999999999999</c:v>
                </c:pt>
                <c:pt idx="760">
                  <c:v>0.152</c:v>
                </c:pt>
                <c:pt idx="761">
                  <c:v>0.1522</c:v>
                </c:pt>
                <c:pt idx="762">
                  <c:v>0.15240000000000001</c:v>
                </c:pt>
                <c:pt idx="763">
                  <c:v>0.15260000000000001</c:v>
                </c:pt>
                <c:pt idx="764">
                  <c:v>0.15279999999999999</c:v>
                </c:pt>
                <c:pt idx="765">
                  <c:v>0.153</c:v>
                </c:pt>
                <c:pt idx="766">
                  <c:v>0.1532</c:v>
                </c:pt>
                <c:pt idx="767">
                  <c:v>0.15340000000000001</c:v>
                </c:pt>
                <c:pt idx="768">
                  <c:v>0.15359999999999999</c:v>
                </c:pt>
                <c:pt idx="769">
                  <c:v>0.15379999999999999</c:v>
                </c:pt>
                <c:pt idx="770">
                  <c:v>0.154</c:v>
                </c:pt>
                <c:pt idx="771">
                  <c:v>0.1542</c:v>
                </c:pt>
                <c:pt idx="772">
                  <c:v>0.15440000000000001</c:v>
                </c:pt>
                <c:pt idx="773">
                  <c:v>0.15459999999999999</c:v>
                </c:pt>
                <c:pt idx="774">
                  <c:v>0.15479999999999999</c:v>
                </c:pt>
                <c:pt idx="775">
                  <c:v>0.155</c:v>
                </c:pt>
                <c:pt idx="776">
                  <c:v>0.1552</c:v>
                </c:pt>
                <c:pt idx="777">
                  <c:v>0.15540000000000001</c:v>
                </c:pt>
                <c:pt idx="778">
                  <c:v>0.15559999999999999</c:v>
                </c:pt>
                <c:pt idx="779">
                  <c:v>0.15579999999999999</c:v>
                </c:pt>
                <c:pt idx="780">
                  <c:v>0.156</c:v>
                </c:pt>
                <c:pt idx="781">
                  <c:v>0.15620000000000001</c:v>
                </c:pt>
                <c:pt idx="782">
                  <c:v>0.15640000000000001</c:v>
                </c:pt>
                <c:pt idx="783">
                  <c:v>0.15659999999999999</c:v>
                </c:pt>
                <c:pt idx="784">
                  <c:v>0.15679999999999999</c:v>
                </c:pt>
                <c:pt idx="785">
                  <c:v>0.157</c:v>
                </c:pt>
                <c:pt idx="786">
                  <c:v>0.15720000000000001</c:v>
                </c:pt>
                <c:pt idx="787">
                  <c:v>0.15740000000000001</c:v>
                </c:pt>
                <c:pt idx="788">
                  <c:v>0.15759999999999999</c:v>
                </c:pt>
                <c:pt idx="789">
                  <c:v>0.1578</c:v>
                </c:pt>
                <c:pt idx="790">
                  <c:v>0.158</c:v>
                </c:pt>
                <c:pt idx="791">
                  <c:v>0.15820000000000001</c:v>
                </c:pt>
                <c:pt idx="792">
                  <c:v>0.15840000000000001</c:v>
                </c:pt>
                <c:pt idx="793">
                  <c:v>0.15859999999999999</c:v>
                </c:pt>
                <c:pt idx="794">
                  <c:v>0.1588</c:v>
                </c:pt>
                <c:pt idx="795">
                  <c:v>0.159</c:v>
                </c:pt>
                <c:pt idx="796">
                  <c:v>0.15920000000000001</c:v>
                </c:pt>
                <c:pt idx="797">
                  <c:v>0.15939999999999999</c:v>
                </c:pt>
                <c:pt idx="798">
                  <c:v>0.15959999999999999</c:v>
                </c:pt>
                <c:pt idx="799">
                  <c:v>0.1598</c:v>
                </c:pt>
                <c:pt idx="800">
                  <c:v>0.16</c:v>
                </c:pt>
                <c:pt idx="801">
                  <c:v>0.16020000000000001</c:v>
                </c:pt>
                <c:pt idx="802">
                  <c:v>0.16039999999999999</c:v>
                </c:pt>
                <c:pt idx="803">
                  <c:v>0.16059999999999999</c:v>
                </c:pt>
                <c:pt idx="804">
                  <c:v>0.1608</c:v>
                </c:pt>
                <c:pt idx="805">
                  <c:v>0.161</c:v>
                </c:pt>
                <c:pt idx="806">
                  <c:v>0.16120000000000001</c:v>
                </c:pt>
                <c:pt idx="807">
                  <c:v>0.16139999999999999</c:v>
                </c:pt>
                <c:pt idx="808">
                  <c:v>0.16159999999999999</c:v>
                </c:pt>
                <c:pt idx="809">
                  <c:v>0.1618</c:v>
                </c:pt>
                <c:pt idx="810">
                  <c:v>0.16200000000000001</c:v>
                </c:pt>
                <c:pt idx="811">
                  <c:v>0.16220000000000001</c:v>
                </c:pt>
                <c:pt idx="812">
                  <c:v>0.16239999999999999</c:v>
                </c:pt>
                <c:pt idx="813">
                  <c:v>0.16259999999999999</c:v>
                </c:pt>
                <c:pt idx="814">
                  <c:v>0.1628</c:v>
                </c:pt>
                <c:pt idx="815">
                  <c:v>0.16300000000000001</c:v>
                </c:pt>
                <c:pt idx="816">
                  <c:v>0.16320000000000001</c:v>
                </c:pt>
                <c:pt idx="817">
                  <c:v>0.16339999999999999</c:v>
                </c:pt>
                <c:pt idx="818">
                  <c:v>0.1636</c:v>
                </c:pt>
                <c:pt idx="819">
                  <c:v>0.1638</c:v>
                </c:pt>
                <c:pt idx="820">
                  <c:v>0.16400000000000001</c:v>
                </c:pt>
                <c:pt idx="821">
                  <c:v>0.16420000000000001</c:v>
                </c:pt>
                <c:pt idx="822">
                  <c:v>0.16439999999999999</c:v>
                </c:pt>
                <c:pt idx="823">
                  <c:v>0.1646</c:v>
                </c:pt>
                <c:pt idx="824">
                  <c:v>0.1648</c:v>
                </c:pt>
                <c:pt idx="825">
                  <c:v>0.16500000000000001</c:v>
                </c:pt>
                <c:pt idx="826">
                  <c:v>0.16520000000000001</c:v>
                </c:pt>
                <c:pt idx="827">
                  <c:v>0.16539999999999999</c:v>
                </c:pt>
                <c:pt idx="828">
                  <c:v>0.1656</c:v>
                </c:pt>
                <c:pt idx="829">
                  <c:v>0.1658</c:v>
                </c:pt>
                <c:pt idx="830">
                  <c:v>0.16600000000000001</c:v>
                </c:pt>
                <c:pt idx="831">
                  <c:v>0.16619999999999999</c:v>
                </c:pt>
                <c:pt idx="832">
                  <c:v>0.16639999999999999</c:v>
                </c:pt>
                <c:pt idx="833">
                  <c:v>0.1666</c:v>
                </c:pt>
                <c:pt idx="834">
                  <c:v>0.1668</c:v>
                </c:pt>
                <c:pt idx="835">
                  <c:v>0.16700000000000001</c:v>
                </c:pt>
                <c:pt idx="836">
                  <c:v>0.16719999999999999</c:v>
                </c:pt>
                <c:pt idx="837">
                  <c:v>0.16739999999999999</c:v>
                </c:pt>
                <c:pt idx="838">
                  <c:v>0.1676</c:v>
                </c:pt>
                <c:pt idx="839">
                  <c:v>0.1678</c:v>
                </c:pt>
                <c:pt idx="840">
                  <c:v>0.16800000000000001</c:v>
                </c:pt>
                <c:pt idx="841">
                  <c:v>0.16819999999999999</c:v>
                </c:pt>
                <c:pt idx="842">
                  <c:v>0.16839999999999999</c:v>
                </c:pt>
                <c:pt idx="843">
                  <c:v>0.1686</c:v>
                </c:pt>
                <c:pt idx="844">
                  <c:v>0.16880000000000001</c:v>
                </c:pt>
                <c:pt idx="845">
                  <c:v>0.16900000000000001</c:v>
                </c:pt>
                <c:pt idx="846">
                  <c:v>0.16919999999999999</c:v>
                </c:pt>
                <c:pt idx="847">
                  <c:v>0.1694</c:v>
                </c:pt>
                <c:pt idx="848">
                  <c:v>0.1696</c:v>
                </c:pt>
                <c:pt idx="849">
                  <c:v>0.16980000000000001</c:v>
                </c:pt>
                <c:pt idx="850">
                  <c:v>0.17</c:v>
                </c:pt>
                <c:pt idx="851">
                  <c:v>0.17019999999999999</c:v>
                </c:pt>
                <c:pt idx="852">
                  <c:v>0.1704</c:v>
                </c:pt>
                <c:pt idx="853">
                  <c:v>0.1706</c:v>
                </c:pt>
                <c:pt idx="854">
                  <c:v>0.17080000000000001</c:v>
                </c:pt>
                <c:pt idx="855">
                  <c:v>0.17100000000000001</c:v>
                </c:pt>
                <c:pt idx="856">
                  <c:v>0.17119999999999999</c:v>
                </c:pt>
                <c:pt idx="857">
                  <c:v>0.1714</c:v>
                </c:pt>
                <c:pt idx="858">
                  <c:v>0.1716</c:v>
                </c:pt>
                <c:pt idx="859">
                  <c:v>0.17180000000000001</c:v>
                </c:pt>
                <c:pt idx="860">
                  <c:v>0.17199999999999999</c:v>
                </c:pt>
                <c:pt idx="861">
                  <c:v>0.17219999999999999</c:v>
                </c:pt>
                <c:pt idx="862">
                  <c:v>0.1724</c:v>
                </c:pt>
                <c:pt idx="863">
                  <c:v>0.1726</c:v>
                </c:pt>
                <c:pt idx="864">
                  <c:v>0.17280000000000001</c:v>
                </c:pt>
                <c:pt idx="865">
                  <c:v>0.17299999999999999</c:v>
                </c:pt>
                <c:pt idx="866">
                  <c:v>0.17319999999999999</c:v>
                </c:pt>
                <c:pt idx="867">
                  <c:v>0.1734</c:v>
                </c:pt>
                <c:pt idx="868">
                  <c:v>0.1736</c:v>
                </c:pt>
                <c:pt idx="869">
                  <c:v>0.17380000000000001</c:v>
                </c:pt>
                <c:pt idx="870">
                  <c:v>0.17399999999999999</c:v>
                </c:pt>
                <c:pt idx="871">
                  <c:v>0.17419999999999999</c:v>
                </c:pt>
                <c:pt idx="872">
                  <c:v>0.1744</c:v>
                </c:pt>
                <c:pt idx="873">
                  <c:v>0.17460000000000001</c:v>
                </c:pt>
                <c:pt idx="874">
                  <c:v>0.17480000000000001</c:v>
                </c:pt>
                <c:pt idx="875">
                  <c:v>0.17499999999999999</c:v>
                </c:pt>
                <c:pt idx="876">
                  <c:v>0.17519999999999999</c:v>
                </c:pt>
                <c:pt idx="877">
                  <c:v>0.1754</c:v>
                </c:pt>
                <c:pt idx="878">
                  <c:v>0.17560000000000001</c:v>
                </c:pt>
                <c:pt idx="879">
                  <c:v>0.17580000000000001</c:v>
                </c:pt>
                <c:pt idx="880">
                  <c:v>0.17599999999999999</c:v>
                </c:pt>
                <c:pt idx="881">
                  <c:v>0.1762</c:v>
                </c:pt>
                <c:pt idx="882">
                  <c:v>0.1764</c:v>
                </c:pt>
                <c:pt idx="883">
                  <c:v>0.17660000000000001</c:v>
                </c:pt>
                <c:pt idx="884">
                  <c:v>0.17680000000000001</c:v>
                </c:pt>
                <c:pt idx="885">
                  <c:v>0.17699999999999999</c:v>
                </c:pt>
                <c:pt idx="886">
                  <c:v>0.1772</c:v>
                </c:pt>
                <c:pt idx="887">
                  <c:v>0.1774</c:v>
                </c:pt>
                <c:pt idx="888">
                  <c:v>0.17760000000000001</c:v>
                </c:pt>
                <c:pt idx="889">
                  <c:v>0.17780000000000001</c:v>
                </c:pt>
                <c:pt idx="890">
                  <c:v>0.17799999999999999</c:v>
                </c:pt>
                <c:pt idx="891">
                  <c:v>0.1782</c:v>
                </c:pt>
                <c:pt idx="892">
                  <c:v>0.1784</c:v>
                </c:pt>
                <c:pt idx="893">
                  <c:v>0.17860000000000001</c:v>
                </c:pt>
                <c:pt idx="894">
                  <c:v>0.17879999999999999</c:v>
                </c:pt>
                <c:pt idx="895">
                  <c:v>0.17899999999999999</c:v>
                </c:pt>
                <c:pt idx="896">
                  <c:v>0.1792</c:v>
                </c:pt>
                <c:pt idx="897">
                  <c:v>0.1794</c:v>
                </c:pt>
                <c:pt idx="898">
                  <c:v>0.17960000000000001</c:v>
                </c:pt>
                <c:pt idx="899">
                  <c:v>0.17979999999999999</c:v>
                </c:pt>
                <c:pt idx="900">
                  <c:v>0.18</c:v>
                </c:pt>
                <c:pt idx="901">
                  <c:v>0.1802</c:v>
                </c:pt>
                <c:pt idx="902">
                  <c:v>0.1804</c:v>
                </c:pt>
                <c:pt idx="903">
                  <c:v>0.18060000000000001</c:v>
                </c:pt>
                <c:pt idx="904">
                  <c:v>0.18079999999999999</c:v>
                </c:pt>
                <c:pt idx="905">
                  <c:v>0.18099999999999999</c:v>
                </c:pt>
                <c:pt idx="906">
                  <c:v>0.1812</c:v>
                </c:pt>
                <c:pt idx="907">
                  <c:v>0.18140000000000001</c:v>
                </c:pt>
                <c:pt idx="908">
                  <c:v>0.18160000000000001</c:v>
                </c:pt>
                <c:pt idx="909">
                  <c:v>0.18179999999999999</c:v>
                </c:pt>
                <c:pt idx="910">
                  <c:v>0.182</c:v>
                </c:pt>
                <c:pt idx="911">
                  <c:v>0.1822</c:v>
                </c:pt>
                <c:pt idx="912">
                  <c:v>0.18240000000000001</c:v>
                </c:pt>
                <c:pt idx="913">
                  <c:v>0.18260000000000001</c:v>
                </c:pt>
                <c:pt idx="914">
                  <c:v>0.18279999999999999</c:v>
                </c:pt>
                <c:pt idx="915">
                  <c:v>0.183</c:v>
                </c:pt>
                <c:pt idx="916">
                  <c:v>0.1832</c:v>
                </c:pt>
                <c:pt idx="917">
                  <c:v>0.18340000000000001</c:v>
                </c:pt>
                <c:pt idx="918">
                  <c:v>0.18360000000000001</c:v>
                </c:pt>
                <c:pt idx="919">
                  <c:v>0.18379999999999999</c:v>
                </c:pt>
                <c:pt idx="920">
                  <c:v>0.184</c:v>
                </c:pt>
                <c:pt idx="921">
                  <c:v>0.1842</c:v>
                </c:pt>
                <c:pt idx="922">
                  <c:v>0.18440000000000001</c:v>
                </c:pt>
                <c:pt idx="923">
                  <c:v>0.18459999999999999</c:v>
                </c:pt>
                <c:pt idx="924">
                  <c:v>0.18479999999999999</c:v>
                </c:pt>
                <c:pt idx="925">
                  <c:v>0.185</c:v>
                </c:pt>
                <c:pt idx="926">
                  <c:v>0.1852</c:v>
                </c:pt>
                <c:pt idx="927">
                  <c:v>0.18540000000000001</c:v>
                </c:pt>
                <c:pt idx="928">
                  <c:v>0.18559999999999999</c:v>
                </c:pt>
                <c:pt idx="929">
                  <c:v>0.18579999999999999</c:v>
                </c:pt>
                <c:pt idx="930">
                  <c:v>0.186</c:v>
                </c:pt>
                <c:pt idx="931">
                  <c:v>0.1862</c:v>
                </c:pt>
                <c:pt idx="932">
                  <c:v>0.18640000000000001</c:v>
                </c:pt>
                <c:pt idx="933">
                  <c:v>0.18659999999999999</c:v>
                </c:pt>
                <c:pt idx="934">
                  <c:v>0.18679999999999999</c:v>
                </c:pt>
                <c:pt idx="935">
                  <c:v>0.187</c:v>
                </c:pt>
                <c:pt idx="936">
                  <c:v>0.18720000000000001</c:v>
                </c:pt>
                <c:pt idx="937">
                  <c:v>0.18740000000000001</c:v>
                </c:pt>
                <c:pt idx="938">
                  <c:v>0.18759999999999999</c:v>
                </c:pt>
                <c:pt idx="939">
                  <c:v>0.18779999999999999</c:v>
                </c:pt>
                <c:pt idx="940">
                  <c:v>0.188</c:v>
                </c:pt>
                <c:pt idx="941">
                  <c:v>0.18820000000000001</c:v>
                </c:pt>
                <c:pt idx="942">
                  <c:v>0.18840000000000001</c:v>
                </c:pt>
                <c:pt idx="943">
                  <c:v>0.18859999999999999</c:v>
                </c:pt>
                <c:pt idx="944">
                  <c:v>0.1888</c:v>
                </c:pt>
                <c:pt idx="945">
                  <c:v>0.189</c:v>
                </c:pt>
                <c:pt idx="946">
                  <c:v>0.18920000000000001</c:v>
                </c:pt>
                <c:pt idx="947">
                  <c:v>0.18940000000000001</c:v>
                </c:pt>
                <c:pt idx="948">
                  <c:v>0.18959999999999999</c:v>
                </c:pt>
                <c:pt idx="949">
                  <c:v>0.1898</c:v>
                </c:pt>
                <c:pt idx="950">
                  <c:v>0.19</c:v>
                </c:pt>
                <c:pt idx="951">
                  <c:v>0.19020000000000001</c:v>
                </c:pt>
                <c:pt idx="952">
                  <c:v>0.19040000000000001</c:v>
                </c:pt>
                <c:pt idx="953">
                  <c:v>0.19059999999999999</c:v>
                </c:pt>
                <c:pt idx="954">
                  <c:v>0.1908</c:v>
                </c:pt>
                <c:pt idx="955">
                  <c:v>0.191</c:v>
                </c:pt>
                <c:pt idx="956">
                  <c:v>0.19120000000000001</c:v>
                </c:pt>
                <c:pt idx="957">
                  <c:v>0.19139999999999999</c:v>
                </c:pt>
                <c:pt idx="958">
                  <c:v>0.19159999999999999</c:v>
                </c:pt>
                <c:pt idx="959">
                  <c:v>0.1918</c:v>
                </c:pt>
                <c:pt idx="960">
                  <c:v>0.192</c:v>
                </c:pt>
                <c:pt idx="961">
                  <c:v>0.19220000000000001</c:v>
                </c:pt>
                <c:pt idx="962">
                  <c:v>0.19239999999999999</c:v>
                </c:pt>
                <c:pt idx="963">
                  <c:v>0.19259999999999999</c:v>
                </c:pt>
                <c:pt idx="964">
                  <c:v>0.1928</c:v>
                </c:pt>
                <c:pt idx="965">
                  <c:v>0.193</c:v>
                </c:pt>
                <c:pt idx="966">
                  <c:v>0.19320000000000001</c:v>
                </c:pt>
                <c:pt idx="967">
                  <c:v>0.19339999999999999</c:v>
                </c:pt>
                <c:pt idx="968">
                  <c:v>0.19359999999999999</c:v>
                </c:pt>
                <c:pt idx="969">
                  <c:v>0.1938</c:v>
                </c:pt>
                <c:pt idx="970">
                  <c:v>0.19400000000000001</c:v>
                </c:pt>
                <c:pt idx="971">
                  <c:v>0.19420000000000001</c:v>
                </c:pt>
                <c:pt idx="972">
                  <c:v>0.19439999999999999</c:v>
                </c:pt>
                <c:pt idx="973">
                  <c:v>0.1946</c:v>
                </c:pt>
                <c:pt idx="974">
                  <c:v>0.1948</c:v>
                </c:pt>
                <c:pt idx="975">
                  <c:v>0.19500000000000001</c:v>
                </c:pt>
                <c:pt idx="976">
                  <c:v>0.19520000000000001</c:v>
                </c:pt>
                <c:pt idx="977">
                  <c:v>0.19539999999999999</c:v>
                </c:pt>
                <c:pt idx="978">
                  <c:v>0.1956</c:v>
                </c:pt>
                <c:pt idx="979">
                  <c:v>0.1958</c:v>
                </c:pt>
                <c:pt idx="980">
                  <c:v>0.19600000000000001</c:v>
                </c:pt>
                <c:pt idx="981">
                  <c:v>0.19620000000000001</c:v>
                </c:pt>
                <c:pt idx="982">
                  <c:v>0.19639999999999999</c:v>
                </c:pt>
                <c:pt idx="983">
                  <c:v>0.1966</c:v>
                </c:pt>
                <c:pt idx="984">
                  <c:v>0.1968</c:v>
                </c:pt>
                <c:pt idx="985">
                  <c:v>0.19700000000000001</c:v>
                </c:pt>
                <c:pt idx="986">
                  <c:v>0.19719999999999999</c:v>
                </c:pt>
                <c:pt idx="987">
                  <c:v>0.19739999999999999</c:v>
                </c:pt>
                <c:pt idx="988">
                  <c:v>0.1976</c:v>
                </c:pt>
                <c:pt idx="989">
                  <c:v>0.1978</c:v>
                </c:pt>
                <c:pt idx="990">
                  <c:v>0.19800000000000001</c:v>
                </c:pt>
                <c:pt idx="991">
                  <c:v>0.19819999999999999</c:v>
                </c:pt>
                <c:pt idx="992">
                  <c:v>0.19839999999999999</c:v>
                </c:pt>
                <c:pt idx="993">
                  <c:v>0.1986</c:v>
                </c:pt>
                <c:pt idx="994">
                  <c:v>0.1988</c:v>
                </c:pt>
                <c:pt idx="995">
                  <c:v>0.19900000000000001</c:v>
                </c:pt>
                <c:pt idx="996">
                  <c:v>0.19919999999999999</c:v>
                </c:pt>
                <c:pt idx="997">
                  <c:v>0.19939999999999999</c:v>
                </c:pt>
                <c:pt idx="998">
                  <c:v>0.1996</c:v>
                </c:pt>
                <c:pt idx="999">
                  <c:v>0.19980000000000001</c:v>
                </c:pt>
                <c:pt idx="1000">
                  <c:v>0.2</c:v>
                </c:pt>
                <c:pt idx="1001">
                  <c:v>0.20019999999999999</c:v>
                </c:pt>
                <c:pt idx="1002">
                  <c:v>0.20039999999999999</c:v>
                </c:pt>
                <c:pt idx="1003">
                  <c:v>0.2006</c:v>
                </c:pt>
                <c:pt idx="1004">
                  <c:v>0.20080000000000001</c:v>
                </c:pt>
                <c:pt idx="1005">
                  <c:v>0.20100000000000001</c:v>
                </c:pt>
                <c:pt idx="1006">
                  <c:v>0.20119999999999999</c:v>
                </c:pt>
                <c:pt idx="1007">
                  <c:v>0.2014</c:v>
                </c:pt>
                <c:pt idx="1008">
                  <c:v>0.2016</c:v>
                </c:pt>
                <c:pt idx="1009">
                  <c:v>0.20180000000000001</c:v>
                </c:pt>
                <c:pt idx="1010">
                  <c:v>0.20200000000000001</c:v>
                </c:pt>
                <c:pt idx="1011">
                  <c:v>0.20219999999999999</c:v>
                </c:pt>
                <c:pt idx="1012">
                  <c:v>0.2024</c:v>
                </c:pt>
                <c:pt idx="1013">
                  <c:v>0.2026</c:v>
                </c:pt>
                <c:pt idx="1014">
                  <c:v>0.20280000000000001</c:v>
                </c:pt>
                <c:pt idx="1015">
                  <c:v>0.20300000000000001</c:v>
                </c:pt>
                <c:pt idx="1016">
                  <c:v>0.20319999999999999</c:v>
                </c:pt>
                <c:pt idx="1017">
                  <c:v>0.2034</c:v>
                </c:pt>
                <c:pt idx="1018">
                  <c:v>0.2036</c:v>
                </c:pt>
                <c:pt idx="1019">
                  <c:v>0.20380000000000001</c:v>
                </c:pt>
                <c:pt idx="1020">
                  <c:v>0.20399999999999999</c:v>
                </c:pt>
                <c:pt idx="1021">
                  <c:v>0.20419999999999999</c:v>
                </c:pt>
                <c:pt idx="1022">
                  <c:v>0.2044</c:v>
                </c:pt>
                <c:pt idx="1023">
                  <c:v>0.2046</c:v>
                </c:pt>
                <c:pt idx="1024">
                  <c:v>0.20480000000000001</c:v>
                </c:pt>
                <c:pt idx="1025">
                  <c:v>0.20499999999999999</c:v>
                </c:pt>
                <c:pt idx="1026">
                  <c:v>0.20519999999999999</c:v>
                </c:pt>
                <c:pt idx="1027">
                  <c:v>0.2054</c:v>
                </c:pt>
                <c:pt idx="1028">
                  <c:v>0.2056</c:v>
                </c:pt>
                <c:pt idx="1029">
                  <c:v>0.20580000000000001</c:v>
                </c:pt>
                <c:pt idx="1030">
                  <c:v>0.20599999999999999</c:v>
                </c:pt>
                <c:pt idx="1031">
                  <c:v>0.20619999999999999</c:v>
                </c:pt>
                <c:pt idx="1032">
                  <c:v>0.2064</c:v>
                </c:pt>
                <c:pt idx="1033">
                  <c:v>0.20660000000000001</c:v>
                </c:pt>
                <c:pt idx="1034">
                  <c:v>0.20680000000000001</c:v>
                </c:pt>
                <c:pt idx="1035">
                  <c:v>0.20699999999999999</c:v>
                </c:pt>
                <c:pt idx="1036">
                  <c:v>0.2072</c:v>
                </c:pt>
                <c:pt idx="1037">
                  <c:v>0.2074</c:v>
                </c:pt>
                <c:pt idx="1038">
                  <c:v>0.20760000000000001</c:v>
                </c:pt>
                <c:pt idx="1039">
                  <c:v>0.20780000000000001</c:v>
                </c:pt>
                <c:pt idx="1040">
                  <c:v>0.20799999999999999</c:v>
                </c:pt>
                <c:pt idx="1041">
                  <c:v>0.2082</c:v>
                </c:pt>
                <c:pt idx="1042">
                  <c:v>0.2084</c:v>
                </c:pt>
                <c:pt idx="1043">
                  <c:v>0.20860000000000001</c:v>
                </c:pt>
                <c:pt idx="1044">
                  <c:v>0.20880000000000001</c:v>
                </c:pt>
                <c:pt idx="1045">
                  <c:v>0.20899999999999999</c:v>
                </c:pt>
                <c:pt idx="1046">
                  <c:v>0.2092</c:v>
                </c:pt>
                <c:pt idx="1047">
                  <c:v>0.2094</c:v>
                </c:pt>
                <c:pt idx="1048">
                  <c:v>0.20960000000000001</c:v>
                </c:pt>
                <c:pt idx="1049">
                  <c:v>0.20979999999999999</c:v>
                </c:pt>
                <c:pt idx="1050">
                  <c:v>0.21</c:v>
                </c:pt>
                <c:pt idx="1051">
                  <c:v>0.2102</c:v>
                </c:pt>
                <c:pt idx="1052">
                  <c:v>0.2104</c:v>
                </c:pt>
                <c:pt idx="1053">
                  <c:v>0.21060000000000001</c:v>
                </c:pt>
                <c:pt idx="1054">
                  <c:v>0.21079999999999999</c:v>
                </c:pt>
                <c:pt idx="1055">
                  <c:v>0.21099999999999999</c:v>
                </c:pt>
                <c:pt idx="1056">
                  <c:v>0.2112</c:v>
                </c:pt>
                <c:pt idx="1057">
                  <c:v>0.2114</c:v>
                </c:pt>
                <c:pt idx="1058">
                  <c:v>0.21160000000000001</c:v>
                </c:pt>
                <c:pt idx="1059">
                  <c:v>0.21179999999999999</c:v>
                </c:pt>
                <c:pt idx="1060">
                  <c:v>0.21199999999999999</c:v>
                </c:pt>
                <c:pt idx="1061">
                  <c:v>0.2122</c:v>
                </c:pt>
                <c:pt idx="1062">
                  <c:v>0.21240000000000001</c:v>
                </c:pt>
                <c:pt idx="1063">
                  <c:v>0.21260000000000001</c:v>
                </c:pt>
                <c:pt idx="1064">
                  <c:v>0.21279999999999999</c:v>
                </c:pt>
                <c:pt idx="1065">
                  <c:v>0.21299999999999999</c:v>
                </c:pt>
                <c:pt idx="1066">
                  <c:v>0.2132</c:v>
                </c:pt>
                <c:pt idx="1067">
                  <c:v>0.21340000000000001</c:v>
                </c:pt>
                <c:pt idx="1068">
                  <c:v>0.21360000000000001</c:v>
                </c:pt>
                <c:pt idx="1069">
                  <c:v>0.21379999999999999</c:v>
                </c:pt>
                <c:pt idx="1070">
                  <c:v>0.214</c:v>
                </c:pt>
                <c:pt idx="1071">
                  <c:v>0.2142</c:v>
                </c:pt>
                <c:pt idx="1072">
                  <c:v>0.21440000000000001</c:v>
                </c:pt>
                <c:pt idx="1073">
                  <c:v>0.21460000000000001</c:v>
                </c:pt>
                <c:pt idx="1074">
                  <c:v>0.21479999999999999</c:v>
                </c:pt>
                <c:pt idx="1075">
                  <c:v>0.215</c:v>
                </c:pt>
                <c:pt idx="1076">
                  <c:v>0.2152</c:v>
                </c:pt>
                <c:pt idx="1077">
                  <c:v>0.21540000000000001</c:v>
                </c:pt>
                <c:pt idx="1078">
                  <c:v>0.21560000000000001</c:v>
                </c:pt>
                <c:pt idx="1079">
                  <c:v>0.21579999999999999</c:v>
                </c:pt>
                <c:pt idx="1080">
                  <c:v>0.216</c:v>
                </c:pt>
                <c:pt idx="1081">
                  <c:v>0.2162</c:v>
                </c:pt>
                <c:pt idx="1082">
                  <c:v>0.21640000000000001</c:v>
                </c:pt>
                <c:pt idx="1083">
                  <c:v>0.21659999999999999</c:v>
                </c:pt>
                <c:pt idx="1084">
                  <c:v>0.21679999999999999</c:v>
                </c:pt>
                <c:pt idx="1085">
                  <c:v>0.217</c:v>
                </c:pt>
                <c:pt idx="1086">
                  <c:v>0.2172</c:v>
                </c:pt>
                <c:pt idx="1087">
                  <c:v>0.21740000000000001</c:v>
                </c:pt>
                <c:pt idx="1088">
                  <c:v>0.21759999999999999</c:v>
                </c:pt>
                <c:pt idx="1089">
                  <c:v>0.21779999999999999</c:v>
                </c:pt>
                <c:pt idx="1090">
                  <c:v>0.218</c:v>
                </c:pt>
                <c:pt idx="1091">
                  <c:v>0.21820000000000001</c:v>
                </c:pt>
                <c:pt idx="1092">
                  <c:v>0.21840000000000001</c:v>
                </c:pt>
                <c:pt idx="1093">
                  <c:v>0.21859999999999999</c:v>
                </c:pt>
                <c:pt idx="1094">
                  <c:v>0.21879999999999999</c:v>
                </c:pt>
                <c:pt idx="1095">
                  <c:v>0.219</c:v>
                </c:pt>
                <c:pt idx="1096">
                  <c:v>0.21920000000000001</c:v>
                </c:pt>
                <c:pt idx="1097">
                  <c:v>0.21940000000000001</c:v>
                </c:pt>
                <c:pt idx="1098">
                  <c:v>0.21959999999999999</c:v>
                </c:pt>
                <c:pt idx="1099">
                  <c:v>0.2198</c:v>
                </c:pt>
                <c:pt idx="1100">
                  <c:v>0.22</c:v>
                </c:pt>
                <c:pt idx="1101">
                  <c:v>0.22020000000000001</c:v>
                </c:pt>
                <c:pt idx="1102">
                  <c:v>0.22040000000000001</c:v>
                </c:pt>
                <c:pt idx="1103">
                  <c:v>0.22059999999999999</c:v>
                </c:pt>
                <c:pt idx="1104">
                  <c:v>0.2208</c:v>
                </c:pt>
                <c:pt idx="1105">
                  <c:v>0.221</c:v>
                </c:pt>
                <c:pt idx="1106">
                  <c:v>0.22120000000000001</c:v>
                </c:pt>
                <c:pt idx="1107">
                  <c:v>0.22140000000000001</c:v>
                </c:pt>
                <c:pt idx="1108">
                  <c:v>0.22159999999999999</c:v>
                </c:pt>
                <c:pt idx="1109">
                  <c:v>0.2218</c:v>
                </c:pt>
                <c:pt idx="1110">
                  <c:v>0.222</c:v>
                </c:pt>
                <c:pt idx="1111">
                  <c:v>0.22220000000000001</c:v>
                </c:pt>
                <c:pt idx="1112">
                  <c:v>0.22239999999999999</c:v>
                </c:pt>
                <c:pt idx="1113">
                  <c:v>0.22259999999999999</c:v>
                </c:pt>
                <c:pt idx="1114">
                  <c:v>0.2228</c:v>
                </c:pt>
                <c:pt idx="1115">
                  <c:v>0.223</c:v>
                </c:pt>
                <c:pt idx="1116">
                  <c:v>0.22320000000000001</c:v>
                </c:pt>
                <c:pt idx="1117">
                  <c:v>0.22339999999999999</c:v>
                </c:pt>
                <c:pt idx="1118">
                  <c:v>0.22359999999999999</c:v>
                </c:pt>
                <c:pt idx="1119">
                  <c:v>0.2238</c:v>
                </c:pt>
                <c:pt idx="1120">
                  <c:v>0.224</c:v>
                </c:pt>
                <c:pt idx="1121">
                  <c:v>0.22420000000000001</c:v>
                </c:pt>
                <c:pt idx="1122">
                  <c:v>0.22439999999999999</c:v>
                </c:pt>
                <c:pt idx="1123">
                  <c:v>0.22459999999999999</c:v>
                </c:pt>
                <c:pt idx="1124">
                  <c:v>0.2248</c:v>
                </c:pt>
                <c:pt idx="1125">
                  <c:v>0.22500000000000001</c:v>
                </c:pt>
                <c:pt idx="1126">
                  <c:v>0.22520000000000001</c:v>
                </c:pt>
                <c:pt idx="1127">
                  <c:v>0.22539999999999999</c:v>
                </c:pt>
                <c:pt idx="1128">
                  <c:v>0.22559999999999999</c:v>
                </c:pt>
                <c:pt idx="1129">
                  <c:v>0.2258</c:v>
                </c:pt>
                <c:pt idx="1130">
                  <c:v>0.22600000000000001</c:v>
                </c:pt>
                <c:pt idx="1131">
                  <c:v>0.22620000000000001</c:v>
                </c:pt>
                <c:pt idx="1132">
                  <c:v>0.22639999999999999</c:v>
                </c:pt>
                <c:pt idx="1133">
                  <c:v>0.2266</c:v>
                </c:pt>
                <c:pt idx="1134">
                  <c:v>0.2268</c:v>
                </c:pt>
                <c:pt idx="1135">
                  <c:v>0.22700000000000001</c:v>
                </c:pt>
                <c:pt idx="1136">
                  <c:v>0.22720000000000001</c:v>
                </c:pt>
                <c:pt idx="1137">
                  <c:v>0.22739999999999999</c:v>
                </c:pt>
                <c:pt idx="1138">
                  <c:v>0.2276</c:v>
                </c:pt>
                <c:pt idx="1139">
                  <c:v>0.2278</c:v>
                </c:pt>
                <c:pt idx="1140">
                  <c:v>0.22800000000000001</c:v>
                </c:pt>
                <c:pt idx="1141">
                  <c:v>0.22819999999999999</c:v>
                </c:pt>
                <c:pt idx="1142">
                  <c:v>0.22839999999999999</c:v>
                </c:pt>
                <c:pt idx="1143">
                  <c:v>0.2286</c:v>
                </c:pt>
                <c:pt idx="1144">
                  <c:v>0.2288</c:v>
                </c:pt>
                <c:pt idx="1145">
                  <c:v>0.22900000000000001</c:v>
                </c:pt>
                <c:pt idx="1146">
                  <c:v>0.22919999999999999</c:v>
                </c:pt>
                <c:pt idx="1147">
                  <c:v>0.22939999999999999</c:v>
                </c:pt>
                <c:pt idx="1148">
                  <c:v>0.2296</c:v>
                </c:pt>
                <c:pt idx="1149">
                  <c:v>0.2298</c:v>
                </c:pt>
                <c:pt idx="1150">
                  <c:v>0.23</c:v>
                </c:pt>
                <c:pt idx="1151">
                  <c:v>0.23019999999999999</c:v>
                </c:pt>
                <c:pt idx="1152">
                  <c:v>0.23039999999999999</c:v>
                </c:pt>
                <c:pt idx="1153">
                  <c:v>0.2306</c:v>
                </c:pt>
                <c:pt idx="1154">
                  <c:v>0.23080000000000001</c:v>
                </c:pt>
                <c:pt idx="1155">
                  <c:v>0.23100000000000001</c:v>
                </c:pt>
                <c:pt idx="1156">
                  <c:v>0.23119999999999999</c:v>
                </c:pt>
                <c:pt idx="1157">
                  <c:v>0.23139999999999999</c:v>
                </c:pt>
                <c:pt idx="1158">
                  <c:v>0.2316</c:v>
                </c:pt>
                <c:pt idx="1159">
                  <c:v>0.23180000000000001</c:v>
                </c:pt>
                <c:pt idx="1160">
                  <c:v>0.23200000000000001</c:v>
                </c:pt>
                <c:pt idx="1161">
                  <c:v>0.23219999999999999</c:v>
                </c:pt>
                <c:pt idx="1162">
                  <c:v>0.2324</c:v>
                </c:pt>
                <c:pt idx="1163">
                  <c:v>0.2326</c:v>
                </c:pt>
                <c:pt idx="1164">
                  <c:v>0.23280000000000001</c:v>
                </c:pt>
                <c:pt idx="1165">
                  <c:v>0.23300000000000001</c:v>
                </c:pt>
                <c:pt idx="1166">
                  <c:v>0.23319999999999999</c:v>
                </c:pt>
                <c:pt idx="1167">
                  <c:v>0.2334</c:v>
                </c:pt>
                <c:pt idx="1168">
                  <c:v>0.2336</c:v>
                </c:pt>
                <c:pt idx="1169">
                  <c:v>0.23380000000000001</c:v>
                </c:pt>
                <c:pt idx="1170">
                  <c:v>0.23400000000000001</c:v>
                </c:pt>
                <c:pt idx="1171">
                  <c:v>0.23419999999999999</c:v>
                </c:pt>
                <c:pt idx="1172">
                  <c:v>0.2344</c:v>
                </c:pt>
                <c:pt idx="1173">
                  <c:v>0.2346</c:v>
                </c:pt>
                <c:pt idx="1174">
                  <c:v>0.23480000000000001</c:v>
                </c:pt>
                <c:pt idx="1175">
                  <c:v>0.23499999999999999</c:v>
                </c:pt>
                <c:pt idx="1176">
                  <c:v>0.23519999999999999</c:v>
                </c:pt>
                <c:pt idx="1177">
                  <c:v>0.2354</c:v>
                </c:pt>
                <c:pt idx="1178">
                  <c:v>0.2356</c:v>
                </c:pt>
                <c:pt idx="1179">
                  <c:v>0.23580000000000001</c:v>
                </c:pt>
                <c:pt idx="1180">
                  <c:v>0.23599999999999999</c:v>
                </c:pt>
                <c:pt idx="1181">
                  <c:v>0.23619999999999999</c:v>
                </c:pt>
                <c:pt idx="1182">
                  <c:v>0.2364</c:v>
                </c:pt>
                <c:pt idx="1183">
                  <c:v>0.2366</c:v>
                </c:pt>
                <c:pt idx="1184">
                  <c:v>0.23680000000000001</c:v>
                </c:pt>
                <c:pt idx="1185">
                  <c:v>0.23699999999999999</c:v>
                </c:pt>
                <c:pt idx="1186">
                  <c:v>0.23719999999999999</c:v>
                </c:pt>
                <c:pt idx="1187">
                  <c:v>0.2374</c:v>
                </c:pt>
                <c:pt idx="1188">
                  <c:v>0.23760000000000001</c:v>
                </c:pt>
                <c:pt idx="1189">
                  <c:v>0.23780000000000001</c:v>
                </c:pt>
                <c:pt idx="1190">
                  <c:v>0.23799999999999999</c:v>
                </c:pt>
                <c:pt idx="1191">
                  <c:v>0.2382</c:v>
                </c:pt>
                <c:pt idx="1192">
                  <c:v>0.2384</c:v>
                </c:pt>
                <c:pt idx="1193">
                  <c:v>0.23860000000000001</c:v>
                </c:pt>
                <c:pt idx="1194">
                  <c:v>0.23880000000000001</c:v>
                </c:pt>
                <c:pt idx="1195">
                  <c:v>0.23899999999999999</c:v>
                </c:pt>
                <c:pt idx="1196">
                  <c:v>0.2392</c:v>
                </c:pt>
                <c:pt idx="1197">
                  <c:v>0.2394</c:v>
                </c:pt>
                <c:pt idx="1198">
                  <c:v>0.23960000000000001</c:v>
                </c:pt>
                <c:pt idx="1199">
                  <c:v>0.23980000000000001</c:v>
                </c:pt>
                <c:pt idx="1200">
                  <c:v>0.24</c:v>
                </c:pt>
                <c:pt idx="1201">
                  <c:v>0.2402</c:v>
                </c:pt>
                <c:pt idx="1202">
                  <c:v>0.2404</c:v>
                </c:pt>
                <c:pt idx="1203">
                  <c:v>0.24060000000000001</c:v>
                </c:pt>
                <c:pt idx="1204">
                  <c:v>0.24079999999999999</c:v>
                </c:pt>
                <c:pt idx="1205">
                  <c:v>0.24099999999999999</c:v>
                </c:pt>
                <c:pt idx="1206">
                  <c:v>0.2412</c:v>
                </c:pt>
                <c:pt idx="1207">
                  <c:v>0.2414</c:v>
                </c:pt>
                <c:pt idx="1208">
                  <c:v>0.24160000000000001</c:v>
                </c:pt>
                <c:pt idx="1209">
                  <c:v>0.24179999999999999</c:v>
                </c:pt>
                <c:pt idx="1210">
                  <c:v>0.24199999999999999</c:v>
                </c:pt>
                <c:pt idx="1211">
                  <c:v>0.2422</c:v>
                </c:pt>
                <c:pt idx="1212">
                  <c:v>0.2424</c:v>
                </c:pt>
                <c:pt idx="1213">
                  <c:v>0.24260000000000001</c:v>
                </c:pt>
                <c:pt idx="1214">
                  <c:v>0.24279999999999999</c:v>
                </c:pt>
                <c:pt idx="1215">
                  <c:v>0.24299999999999999</c:v>
                </c:pt>
                <c:pt idx="1216">
                  <c:v>0.2432</c:v>
                </c:pt>
                <c:pt idx="1217">
                  <c:v>0.24340000000000001</c:v>
                </c:pt>
                <c:pt idx="1218">
                  <c:v>0.24360000000000001</c:v>
                </c:pt>
                <c:pt idx="1219">
                  <c:v>0.24379999999999999</c:v>
                </c:pt>
                <c:pt idx="1220">
                  <c:v>0.24399999999999999</c:v>
                </c:pt>
                <c:pt idx="1221">
                  <c:v>0.2442</c:v>
                </c:pt>
                <c:pt idx="1222">
                  <c:v>0.24440000000000001</c:v>
                </c:pt>
                <c:pt idx="1223">
                  <c:v>0.24460000000000001</c:v>
                </c:pt>
                <c:pt idx="1224">
                  <c:v>0.24479999999999999</c:v>
                </c:pt>
                <c:pt idx="1225">
                  <c:v>0.245</c:v>
                </c:pt>
                <c:pt idx="1226">
                  <c:v>0.2452</c:v>
                </c:pt>
                <c:pt idx="1227">
                  <c:v>0.24540000000000001</c:v>
                </c:pt>
                <c:pt idx="1228">
                  <c:v>0.24560000000000001</c:v>
                </c:pt>
                <c:pt idx="1229">
                  <c:v>0.24579999999999999</c:v>
                </c:pt>
                <c:pt idx="1230">
                  <c:v>0.246</c:v>
                </c:pt>
                <c:pt idx="1231">
                  <c:v>0.2462</c:v>
                </c:pt>
                <c:pt idx="1232">
                  <c:v>0.24640000000000001</c:v>
                </c:pt>
                <c:pt idx="1233">
                  <c:v>0.24660000000000001</c:v>
                </c:pt>
                <c:pt idx="1234">
                  <c:v>0.24679999999999999</c:v>
                </c:pt>
                <c:pt idx="1235">
                  <c:v>0.247</c:v>
                </c:pt>
                <c:pt idx="1236">
                  <c:v>0.2472</c:v>
                </c:pt>
                <c:pt idx="1237">
                  <c:v>0.24740000000000001</c:v>
                </c:pt>
                <c:pt idx="1238">
                  <c:v>0.24759999999999999</c:v>
                </c:pt>
                <c:pt idx="1239">
                  <c:v>0.24779999999999999</c:v>
                </c:pt>
                <c:pt idx="1240">
                  <c:v>0.248</c:v>
                </c:pt>
                <c:pt idx="1241">
                  <c:v>0.2482</c:v>
                </c:pt>
                <c:pt idx="1242">
                  <c:v>0.24840000000000001</c:v>
                </c:pt>
                <c:pt idx="1243">
                  <c:v>0.24859999999999999</c:v>
                </c:pt>
                <c:pt idx="1244">
                  <c:v>0.24879999999999999</c:v>
                </c:pt>
                <c:pt idx="1245">
                  <c:v>0.249</c:v>
                </c:pt>
                <c:pt idx="1246">
                  <c:v>0.2492</c:v>
                </c:pt>
                <c:pt idx="1247">
                  <c:v>0.24940000000000001</c:v>
                </c:pt>
                <c:pt idx="1248">
                  <c:v>0.24959999999999999</c:v>
                </c:pt>
                <c:pt idx="1249">
                  <c:v>0.24979999999999999</c:v>
                </c:pt>
                <c:pt idx="1250">
                  <c:v>0.25</c:v>
                </c:pt>
                <c:pt idx="1251">
                  <c:v>0.25019999999999998</c:v>
                </c:pt>
                <c:pt idx="1252">
                  <c:v>0.25040000000000001</c:v>
                </c:pt>
                <c:pt idx="1253">
                  <c:v>0.25059999999999999</c:v>
                </c:pt>
                <c:pt idx="1254">
                  <c:v>0.25080000000000002</c:v>
                </c:pt>
                <c:pt idx="1255">
                  <c:v>0.251</c:v>
                </c:pt>
                <c:pt idx="1256">
                  <c:v>0.25119999999999998</c:v>
                </c:pt>
                <c:pt idx="1257">
                  <c:v>0.25140000000000001</c:v>
                </c:pt>
                <c:pt idx="1258">
                  <c:v>0.25159999999999999</c:v>
                </c:pt>
                <c:pt idx="1259">
                  <c:v>0.25180000000000002</c:v>
                </c:pt>
                <c:pt idx="1260">
                  <c:v>0.252</c:v>
                </c:pt>
                <c:pt idx="1261">
                  <c:v>0.25219999999999998</c:v>
                </c:pt>
                <c:pt idx="1262">
                  <c:v>0.25240000000000001</c:v>
                </c:pt>
                <c:pt idx="1263">
                  <c:v>0.25259999999999999</c:v>
                </c:pt>
                <c:pt idx="1264">
                  <c:v>0.25280000000000002</c:v>
                </c:pt>
                <c:pt idx="1265">
                  <c:v>0.253</c:v>
                </c:pt>
                <c:pt idx="1266">
                  <c:v>0.25319999999999998</c:v>
                </c:pt>
                <c:pt idx="1267">
                  <c:v>0.25340000000000001</c:v>
                </c:pt>
                <c:pt idx="1268">
                  <c:v>0.25359999999999999</c:v>
                </c:pt>
                <c:pt idx="1269">
                  <c:v>0.25380000000000003</c:v>
                </c:pt>
                <c:pt idx="1270">
                  <c:v>0.254</c:v>
                </c:pt>
                <c:pt idx="1271">
                  <c:v>0.25419999999999998</c:v>
                </c:pt>
                <c:pt idx="1272">
                  <c:v>0.25440000000000002</c:v>
                </c:pt>
                <c:pt idx="1273">
                  <c:v>0.25459999999999999</c:v>
                </c:pt>
                <c:pt idx="1274">
                  <c:v>0.25480000000000003</c:v>
                </c:pt>
                <c:pt idx="1275">
                  <c:v>0.255</c:v>
                </c:pt>
                <c:pt idx="1276">
                  <c:v>0.25519999999999998</c:v>
                </c:pt>
                <c:pt idx="1277">
                  <c:v>0.25540000000000002</c:v>
                </c:pt>
                <c:pt idx="1278">
                  <c:v>0.25559999999999999</c:v>
                </c:pt>
                <c:pt idx="1279">
                  <c:v>0.25580000000000003</c:v>
                </c:pt>
                <c:pt idx="1280">
                  <c:v>0.25600000000000001</c:v>
                </c:pt>
                <c:pt idx="1281">
                  <c:v>0.25619999999999998</c:v>
                </c:pt>
                <c:pt idx="1282">
                  <c:v>0.25640000000000002</c:v>
                </c:pt>
                <c:pt idx="1283">
                  <c:v>0.25659999999999999</c:v>
                </c:pt>
                <c:pt idx="1284">
                  <c:v>0.25679999999999997</c:v>
                </c:pt>
                <c:pt idx="1285">
                  <c:v>0.25700000000000001</c:v>
                </c:pt>
                <c:pt idx="1286">
                  <c:v>0.25719999999999998</c:v>
                </c:pt>
                <c:pt idx="1287">
                  <c:v>0.25740000000000002</c:v>
                </c:pt>
                <c:pt idx="1288">
                  <c:v>0.2576</c:v>
                </c:pt>
                <c:pt idx="1289">
                  <c:v>0.25779999999999997</c:v>
                </c:pt>
                <c:pt idx="1290">
                  <c:v>0.25800000000000001</c:v>
                </c:pt>
                <c:pt idx="1291">
                  <c:v>0.25819999999999999</c:v>
                </c:pt>
                <c:pt idx="1292">
                  <c:v>0.25840000000000002</c:v>
                </c:pt>
                <c:pt idx="1293">
                  <c:v>0.2586</c:v>
                </c:pt>
                <c:pt idx="1294">
                  <c:v>0.25879999999999997</c:v>
                </c:pt>
                <c:pt idx="1295">
                  <c:v>0.25900000000000001</c:v>
                </c:pt>
                <c:pt idx="1296">
                  <c:v>0.25919999999999999</c:v>
                </c:pt>
                <c:pt idx="1297">
                  <c:v>0.25940000000000002</c:v>
                </c:pt>
                <c:pt idx="1298">
                  <c:v>0.2596</c:v>
                </c:pt>
                <c:pt idx="1299">
                  <c:v>0.25979999999999998</c:v>
                </c:pt>
                <c:pt idx="1300">
                  <c:v>0.26</c:v>
                </c:pt>
                <c:pt idx="1301">
                  <c:v>0.26019999999999999</c:v>
                </c:pt>
                <c:pt idx="1302">
                  <c:v>0.26040000000000002</c:v>
                </c:pt>
                <c:pt idx="1303">
                  <c:v>0.2606</c:v>
                </c:pt>
                <c:pt idx="1304">
                  <c:v>0.26079999999999998</c:v>
                </c:pt>
                <c:pt idx="1305">
                  <c:v>0.26100000000000001</c:v>
                </c:pt>
                <c:pt idx="1306">
                  <c:v>0.26119999999999999</c:v>
                </c:pt>
                <c:pt idx="1307">
                  <c:v>0.26140000000000002</c:v>
                </c:pt>
                <c:pt idx="1308">
                  <c:v>0.2616</c:v>
                </c:pt>
                <c:pt idx="1309">
                  <c:v>0.26179999999999998</c:v>
                </c:pt>
                <c:pt idx="1310">
                  <c:v>0.26200000000000001</c:v>
                </c:pt>
                <c:pt idx="1311">
                  <c:v>0.26219999999999999</c:v>
                </c:pt>
                <c:pt idx="1312">
                  <c:v>0.26240000000000002</c:v>
                </c:pt>
                <c:pt idx="1313">
                  <c:v>0.2626</c:v>
                </c:pt>
                <c:pt idx="1314">
                  <c:v>0.26279999999999998</c:v>
                </c:pt>
                <c:pt idx="1315">
                  <c:v>0.26300000000000001</c:v>
                </c:pt>
                <c:pt idx="1316">
                  <c:v>0.26319999999999999</c:v>
                </c:pt>
                <c:pt idx="1317">
                  <c:v>0.26340000000000002</c:v>
                </c:pt>
                <c:pt idx="1318">
                  <c:v>0.2636</c:v>
                </c:pt>
                <c:pt idx="1319">
                  <c:v>0.26379999999999998</c:v>
                </c:pt>
                <c:pt idx="1320">
                  <c:v>0.26400000000000001</c:v>
                </c:pt>
                <c:pt idx="1321">
                  <c:v>0.26419999999999999</c:v>
                </c:pt>
                <c:pt idx="1322">
                  <c:v>0.26440000000000002</c:v>
                </c:pt>
                <c:pt idx="1323">
                  <c:v>0.2646</c:v>
                </c:pt>
                <c:pt idx="1324">
                  <c:v>0.26479999999999998</c:v>
                </c:pt>
                <c:pt idx="1325">
                  <c:v>0.26500000000000001</c:v>
                </c:pt>
                <c:pt idx="1326">
                  <c:v>0.26519999999999999</c:v>
                </c:pt>
                <c:pt idx="1327">
                  <c:v>0.26540000000000002</c:v>
                </c:pt>
                <c:pt idx="1328">
                  <c:v>0.2656</c:v>
                </c:pt>
                <c:pt idx="1329">
                  <c:v>0.26579999999999998</c:v>
                </c:pt>
                <c:pt idx="1330">
                  <c:v>0.26600000000000001</c:v>
                </c:pt>
                <c:pt idx="1331">
                  <c:v>0.26619999999999999</c:v>
                </c:pt>
                <c:pt idx="1332">
                  <c:v>0.26640000000000003</c:v>
                </c:pt>
                <c:pt idx="1333">
                  <c:v>0.2666</c:v>
                </c:pt>
                <c:pt idx="1334">
                  <c:v>0.26679999999999998</c:v>
                </c:pt>
                <c:pt idx="1335">
                  <c:v>0.26700000000000002</c:v>
                </c:pt>
                <c:pt idx="1336">
                  <c:v>0.26719999999999999</c:v>
                </c:pt>
                <c:pt idx="1337">
                  <c:v>0.26740000000000003</c:v>
                </c:pt>
                <c:pt idx="1338">
                  <c:v>0.2676</c:v>
                </c:pt>
                <c:pt idx="1339">
                  <c:v>0.26779999999999998</c:v>
                </c:pt>
                <c:pt idx="1340">
                  <c:v>0.26800000000000002</c:v>
                </c:pt>
                <c:pt idx="1341">
                  <c:v>0.26819999999999999</c:v>
                </c:pt>
                <c:pt idx="1342">
                  <c:v>0.26840000000000003</c:v>
                </c:pt>
                <c:pt idx="1343">
                  <c:v>0.26860000000000001</c:v>
                </c:pt>
                <c:pt idx="1344">
                  <c:v>0.26879999999999998</c:v>
                </c:pt>
                <c:pt idx="1345">
                  <c:v>0.26900000000000002</c:v>
                </c:pt>
                <c:pt idx="1346">
                  <c:v>0.26919999999999999</c:v>
                </c:pt>
                <c:pt idx="1347">
                  <c:v>0.26939999999999997</c:v>
                </c:pt>
                <c:pt idx="1348">
                  <c:v>0.26960000000000001</c:v>
                </c:pt>
                <c:pt idx="1349">
                  <c:v>0.26979999999999998</c:v>
                </c:pt>
                <c:pt idx="1350">
                  <c:v>0.27</c:v>
                </c:pt>
                <c:pt idx="1351">
                  <c:v>0.2702</c:v>
                </c:pt>
                <c:pt idx="1352">
                  <c:v>0.27039999999999997</c:v>
                </c:pt>
                <c:pt idx="1353">
                  <c:v>0.27060000000000001</c:v>
                </c:pt>
                <c:pt idx="1354">
                  <c:v>0.27079999999999999</c:v>
                </c:pt>
                <c:pt idx="1355">
                  <c:v>0.27100000000000002</c:v>
                </c:pt>
                <c:pt idx="1356">
                  <c:v>0.2712</c:v>
                </c:pt>
                <c:pt idx="1357">
                  <c:v>0.27139999999999997</c:v>
                </c:pt>
                <c:pt idx="1358">
                  <c:v>0.27160000000000001</c:v>
                </c:pt>
                <c:pt idx="1359">
                  <c:v>0.27179999999999999</c:v>
                </c:pt>
                <c:pt idx="1360">
                  <c:v>0.27200000000000002</c:v>
                </c:pt>
                <c:pt idx="1361">
                  <c:v>0.2722</c:v>
                </c:pt>
                <c:pt idx="1362">
                  <c:v>0.27239999999999998</c:v>
                </c:pt>
                <c:pt idx="1363">
                  <c:v>0.27260000000000001</c:v>
                </c:pt>
                <c:pt idx="1364">
                  <c:v>0.27279999999999999</c:v>
                </c:pt>
                <c:pt idx="1365">
                  <c:v>0.27300000000000002</c:v>
                </c:pt>
                <c:pt idx="1366">
                  <c:v>0.2732</c:v>
                </c:pt>
                <c:pt idx="1367">
                  <c:v>0.27339999999999998</c:v>
                </c:pt>
                <c:pt idx="1368">
                  <c:v>0.27360000000000001</c:v>
                </c:pt>
                <c:pt idx="1369">
                  <c:v>0.27379999999999999</c:v>
                </c:pt>
                <c:pt idx="1370">
                  <c:v>0.27400000000000002</c:v>
                </c:pt>
                <c:pt idx="1371">
                  <c:v>0.2742</c:v>
                </c:pt>
                <c:pt idx="1372">
                  <c:v>0.27439999999999998</c:v>
                </c:pt>
                <c:pt idx="1373">
                  <c:v>0.27460000000000001</c:v>
                </c:pt>
                <c:pt idx="1374">
                  <c:v>0.27479999999999999</c:v>
                </c:pt>
                <c:pt idx="1375">
                  <c:v>0.27500000000000002</c:v>
                </c:pt>
                <c:pt idx="1376">
                  <c:v>0.2752</c:v>
                </c:pt>
                <c:pt idx="1377">
                  <c:v>0.27539999999999998</c:v>
                </c:pt>
                <c:pt idx="1378">
                  <c:v>0.27560000000000001</c:v>
                </c:pt>
                <c:pt idx="1379">
                  <c:v>0.27579999999999999</c:v>
                </c:pt>
                <c:pt idx="1380">
                  <c:v>0.27600000000000002</c:v>
                </c:pt>
                <c:pt idx="1381">
                  <c:v>0.2762</c:v>
                </c:pt>
                <c:pt idx="1382">
                  <c:v>0.27639999999999998</c:v>
                </c:pt>
                <c:pt idx="1383">
                  <c:v>0.27660000000000001</c:v>
                </c:pt>
                <c:pt idx="1384">
                  <c:v>0.27679999999999999</c:v>
                </c:pt>
                <c:pt idx="1385">
                  <c:v>0.27700000000000002</c:v>
                </c:pt>
                <c:pt idx="1386">
                  <c:v>0.2772</c:v>
                </c:pt>
                <c:pt idx="1387">
                  <c:v>0.27739999999999998</c:v>
                </c:pt>
                <c:pt idx="1388">
                  <c:v>0.27760000000000001</c:v>
                </c:pt>
                <c:pt idx="1389">
                  <c:v>0.27779999999999999</c:v>
                </c:pt>
                <c:pt idx="1390">
                  <c:v>0.27800000000000002</c:v>
                </c:pt>
                <c:pt idx="1391">
                  <c:v>0.2782</c:v>
                </c:pt>
                <c:pt idx="1392">
                  <c:v>0.27839999999999998</c:v>
                </c:pt>
                <c:pt idx="1393">
                  <c:v>0.27860000000000001</c:v>
                </c:pt>
                <c:pt idx="1394">
                  <c:v>0.27879999999999999</c:v>
                </c:pt>
                <c:pt idx="1395">
                  <c:v>0.27900000000000003</c:v>
                </c:pt>
                <c:pt idx="1396">
                  <c:v>0.2792</c:v>
                </c:pt>
                <c:pt idx="1397">
                  <c:v>0.27939999999999998</c:v>
                </c:pt>
                <c:pt idx="1398">
                  <c:v>0.27960000000000002</c:v>
                </c:pt>
                <c:pt idx="1399">
                  <c:v>0.27979999999999999</c:v>
                </c:pt>
                <c:pt idx="1400">
                  <c:v>0.28000000000000003</c:v>
                </c:pt>
                <c:pt idx="1401">
                  <c:v>0.2802</c:v>
                </c:pt>
                <c:pt idx="1402">
                  <c:v>0.28039999999999998</c:v>
                </c:pt>
                <c:pt idx="1403">
                  <c:v>0.28060000000000002</c:v>
                </c:pt>
                <c:pt idx="1404">
                  <c:v>0.28079999999999999</c:v>
                </c:pt>
                <c:pt idx="1405">
                  <c:v>0.28100000000000003</c:v>
                </c:pt>
                <c:pt idx="1406">
                  <c:v>0.28120000000000001</c:v>
                </c:pt>
                <c:pt idx="1407">
                  <c:v>0.28139999999999998</c:v>
                </c:pt>
                <c:pt idx="1408">
                  <c:v>0.28160000000000002</c:v>
                </c:pt>
                <c:pt idx="1409">
                  <c:v>0.28179999999999999</c:v>
                </c:pt>
                <c:pt idx="1410">
                  <c:v>0.28199999999999997</c:v>
                </c:pt>
                <c:pt idx="1411">
                  <c:v>0.28220000000000001</c:v>
                </c:pt>
                <c:pt idx="1412">
                  <c:v>0.28239999999999998</c:v>
                </c:pt>
                <c:pt idx="1413">
                  <c:v>0.28260000000000002</c:v>
                </c:pt>
                <c:pt idx="1414">
                  <c:v>0.2828</c:v>
                </c:pt>
                <c:pt idx="1415">
                  <c:v>0.28299999999999997</c:v>
                </c:pt>
                <c:pt idx="1416">
                  <c:v>0.28320000000000001</c:v>
                </c:pt>
                <c:pt idx="1417">
                  <c:v>0.28339999999999999</c:v>
                </c:pt>
                <c:pt idx="1418">
                  <c:v>0.28360000000000002</c:v>
                </c:pt>
                <c:pt idx="1419">
                  <c:v>0.2838</c:v>
                </c:pt>
                <c:pt idx="1420">
                  <c:v>0.28399999999999997</c:v>
                </c:pt>
                <c:pt idx="1421">
                  <c:v>0.28420000000000001</c:v>
                </c:pt>
                <c:pt idx="1422">
                  <c:v>0.28439999999999999</c:v>
                </c:pt>
                <c:pt idx="1423">
                  <c:v>0.28460000000000002</c:v>
                </c:pt>
                <c:pt idx="1424">
                  <c:v>0.2848</c:v>
                </c:pt>
                <c:pt idx="1425">
                  <c:v>0.28499999999999998</c:v>
                </c:pt>
                <c:pt idx="1426">
                  <c:v>0.28520000000000001</c:v>
                </c:pt>
                <c:pt idx="1427">
                  <c:v>0.28539999999999999</c:v>
                </c:pt>
                <c:pt idx="1428">
                  <c:v>0.28560000000000002</c:v>
                </c:pt>
                <c:pt idx="1429">
                  <c:v>0.2858</c:v>
                </c:pt>
                <c:pt idx="1430">
                  <c:v>0.28599999999999998</c:v>
                </c:pt>
                <c:pt idx="1431">
                  <c:v>0.28620000000000001</c:v>
                </c:pt>
                <c:pt idx="1432">
                  <c:v>0.28639999999999999</c:v>
                </c:pt>
                <c:pt idx="1433">
                  <c:v>0.28660000000000002</c:v>
                </c:pt>
                <c:pt idx="1434">
                  <c:v>0.2868</c:v>
                </c:pt>
                <c:pt idx="1435">
                  <c:v>0.28699999999999998</c:v>
                </c:pt>
                <c:pt idx="1436">
                  <c:v>0.28720000000000001</c:v>
                </c:pt>
                <c:pt idx="1437">
                  <c:v>0.28739999999999999</c:v>
                </c:pt>
                <c:pt idx="1438">
                  <c:v>0.28760000000000002</c:v>
                </c:pt>
                <c:pt idx="1439">
                  <c:v>0.2878</c:v>
                </c:pt>
                <c:pt idx="1440">
                  <c:v>0.28799999999999998</c:v>
                </c:pt>
                <c:pt idx="1441">
                  <c:v>0.28820000000000001</c:v>
                </c:pt>
                <c:pt idx="1442">
                  <c:v>0.28839999999999999</c:v>
                </c:pt>
                <c:pt idx="1443">
                  <c:v>0.28860000000000002</c:v>
                </c:pt>
                <c:pt idx="1444">
                  <c:v>0.2888</c:v>
                </c:pt>
                <c:pt idx="1445">
                  <c:v>0.28899999999999998</c:v>
                </c:pt>
                <c:pt idx="1446">
                  <c:v>0.28920000000000001</c:v>
                </c:pt>
                <c:pt idx="1447">
                  <c:v>0.28939999999999999</c:v>
                </c:pt>
                <c:pt idx="1448">
                  <c:v>0.28960000000000002</c:v>
                </c:pt>
                <c:pt idx="1449">
                  <c:v>0.2898</c:v>
                </c:pt>
                <c:pt idx="1450">
                  <c:v>0.28999999999999998</c:v>
                </c:pt>
                <c:pt idx="1451">
                  <c:v>0.29020000000000001</c:v>
                </c:pt>
                <c:pt idx="1452">
                  <c:v>0.29039999999999999</c:v>
                </c:pt>
                <c:pt idx="1453">
                  <c:v>0.29060000000000002</c:v>
                </c:pt>
                <c:pt idx="1454">
                  <c:v>0.2908</c:v>
                </c:pt>
                <c:pt idx="1455">
                  <c:v>0.29099999999999998</c:v>
                </c:pt>
                <c:pt idx="1456">
                  <c:v>0.29120000000000001</c:v>
                </c:pt>
                <c:pt idx="1457">
                  <c:v>0.29139999999999999</c:v>
                </c:pt>
                <c:pt idx="1458">
                  <c:v>0.29160000000000003</c:v>
                </c:pt>
                <c:pt idx="1459">
                  <c:v>0.2918</c:v>
                </c:pt>
                <c:pt idx="1460">
                  <c:v>0.29199999999999998</c:v>
                </c:pt>
                <c:pt idx="1461">
                  <c:v>0.29220000000000002</c:v>
                </c:pt>
                <c:pt idx="1462">
                  <c:v>0.29239999999999999</c:v>
                </c:pt>
                <c:pt idx="1463">
                  <c:v>0.29260000000000003</c:v>
                </c:pt>
                <c:pt idx="1464">
                  <c:v>0.2928</c:v>
                </c:pt>
                <c:pt idx="1465">
                  <c:v>0.29299999999999998</c:v>
                </c:pt>
                <c:pt idx="1466">
                  <c:v>0.29320000000000002</c:v>
                </c:pt>
                <c:pt idx="1467">
                  <c:v>0.29339999999999999</c:v>
                </c:pt>
                <c:pt idx="1468">
                  <c:v>0.29360000000000003</c:v>
                </c:pt>
                <c:pt idx="1469">
                  <c:v>0.29380000000000001</c:v>
                </c:pt>
                <c:pt idx="1470">
                  <c:v>0.29399999999999998</c:v>
                </c:pt>
                <c:pt idx="1471">
                  <c:v>0.29420000000000002</c:v>
                </c:pt>
                <c:pt idx="1472">
                  <c:v>0.2944</c:v>
                </c:pt>
                <c:pt idx="1473">
                  <c:v>0.29459999999999997</c:v>
                </c:pt>
                <c:pt idx="1474">
                  <c:v>0.29480000000000001</c:v>
                </c:pt>
                <c:pt idx="1475">
                  <c:v>0.29499999999999998</c:v>
                </c:pt>
                <c:pt idx="1476">
                  <c:v>0.29520000000000002</c:v>
                </c:pt>
                <c:pt idx="1477">
                  <c:v>0.2954</c:v>
                </c:pt>
                <c:pt idx="1478">
                  <c:v>0.29559999999999997</c:v>
                </c:pt>
                <c:pt idx="1479">
                  <c:v>0.29580000000000001</c:v>
                </c:pt>
                <c:pt idx="1480">
                  <c:v>0.29599999999999999</c:v>
                </c:pt>
                <c:pt idx="1481">
                  <c:v>0.29620000000000002</c:v>
                </c:pt>
                <c:pt idx="1482">
                  <c:v>0.2964</c:v>
                </c:pt>
                <c:pt idx="1483">
                  <c:v>0.29659999999999997</c:v>
                </c:pt>
                <c:pt idx="1484">
                  <c:v>0.29680000000000001</c:v>
                </c:pt>
                <c:pt idx="1485">
                  <c:v>0.29699999999999999</c:v>
                </c:pt>
                <c:pt idx="1486">
                  <c:v>0.29720000000000002</c:v>
                </c:pt>
                <c:pt idx="1487">
                  <c:v>0.2974</c:v>
                </c:pt>
                <c:pt idx="1488">
                  <c:v>0.29759999999999998</c:v>
                </c:pt>
                <c:pt idx="1489">
                  <c:v>0.29780000000000001</c:v>
                </c:pt>
                <c:pt idx="1490">
                  <c:v>0.29799999999999999</c:v>
                </c:pt>
                <c:pt idx="1491">
                  <c:v>0.29820000000000002</c:v>
                </c:pt>
                <c:pt idx="1492">
                  <c:v>0.2984</c:v>
                </c:pt>
                <c:pt idx="1493">
                  <c:v>0.29859999999999998</c:v>
                </c:pt>
                <c:pt idx="1494">
                  <c:v>0.29880000000000001</c:v>
                </c:pt>
                <c:pt idx="1495">
                  <c:v>0.29899999999999999</c:v>
                </c:pt>
                <c:pt idx="1496">
                  <c:v>0.29920000000000002</c:v>
                </c:pt>
                <c:pt idx="1497">
                  <c:v>0.2994</c:v>
                </c:pt>
                <c:pt idx="1498">
                  <c:v>0.29959999999999998</c:v>
                </c:pt>
                <c:pt idx="1499">
                  <c:v>0.29980000000000001</c:v>
                </c:pt>
                <c:pt idx="1500">
                  <c:v>0.3</c:v>
                </c:pt>
                <c:pt idx="1501">
                  <c:v>0.30020000000000002</c:v>
                </c:pt>
                <c:pt idx="1502">
                  <c:v>0.3004</c:v>
                </c:pt>
                <c:pt idx="1503">
                  <c:v>0.30059999999999998</c:v>
                </c:pt>
                <c:pt idx="1504">
                  <c:v>0.30080000000000001</c:v>
                </c:pt>
                <c:pt idx="1505">
                  <c:v>0.30099999999999999</c:v>
                </c:pt>
                <c:pt idx="1506">
                  <c:v>0.30120000000000002</c:v>
                </c:pt>
                <c:pt idx="1507">
                  <c:v>0.3014</c:v>
                </c:pt>
                <c:pt idx="1508">
                  <c:v>0.30159999999999998</c:v>
                </c:pt>
                <c:pt idx="1509">
                  <c:v>0.30180000000000001</c:v>
                </c:pt>
                <c:pt idx="1510">
                  <c:v>0.30199999999999999</c:v>
                </c:pt>
                <c:pt idx="1511">
                  <c:v>0.30220000000000002</c:v>
                </c:pt>
                <c:pt idx="1512">
                  <c:v>0.3024</c:v>
                </c:pt>
                <c:pt idx="1513">
                  <c:v>0.30259999999999998</c:v>
                </c:pt>
                <c:pt idx="1514">
                  <c:v>0.30280000000000001</c:v>
                </c:pt>
                <c:pt idx="1515">
                  <c:v>0.30299999999999999</c:v>
                </c:pt>
                <c:pt idx="1516">
                  <c:v>0.30320000000000003</c:v>
                </c:pt>
                <c:pt idx="1517">
                  <c:v>0.3034</c:v>
                </c:pt>
                <c:pt idx="1518">
                  <c:v>0.30359999999999998</c:v>
                </c:pt>
                <c:pt idx="1519">
                  <c:v>0.30380000000000001</c:v>
                </c:pt>
                <c:pt idx="1520">
                  <c:v>0.30399999999999999</c:v>
                </c:pt>
                <c:pt idx="1521">
                  <c:v>0.30420000000000003</c:v>
                </c:pt>
                <c:pt idx="1522">
                  <c:v>0.3044</c:v>
                </c:pt>
                <c:pt idx="1523">
                  <c:v>0.30459999999999998</c:v>
                </c:pt>
                <c:pt idx="1524">
                  <c:v>0.30480000000000002</c:v>
                </c:pt>
                <c:pt idx="1525">
                  <c:v>0.30499999999999999</c:v>
                </c:pt>
                <c:pt idx="1526">
                  <c:v>0.30520000000000003</c:v>
                </c:pt>
                <c:pt idx="1527">
                  <c:v>0.3054</c:v>
                </c:pt>
                <c:pt idx="1528">
                  <c:v>0.30559999999999998</c:v>
                </c:pt>
                <c:pt idx="1529">
                  <c:v>0.30580000000000002</c:v>
                </c:pt>
                <c:pt idx="1530">
                  <c:v>0.30599999999999999</c:v>
                </c:pt>
                <c:pt idx="1531">
                  <c:v>0.30620000000000003</c:v>
                </c:pt>
                <c:pt idx="1532">
                  <c:v>0.30640000000000001</c:v>
                </c:pt>
                <c:pt idx="1533">
                  <c:v>0.30659999999999998</c:v>
                </c:pt>
                <c:pt idx="1534">
                  <c:v>0.30680000000000002</c:v>
                </c:pt>
                <c:pt idx="1535">
                  <c:v>0.307</c:v>
                </c:pt>
                <c:pt idx="1536">
                  <c:v>0.30719999999999997</c:v>
                </c:pt>
                <c:pt idx="1537">
                  <c:v>0.30740000000000001</c:v>
                </c:pt>
                <c:pt idx="1538">
                  <c:v>0.30759999999999998</c:v>
                </c:pt>
                <c:pt idx="1539">
                  <c:v>0.30780000000000002</c:v>
                </c:pt>
                <c:pt idx="1540">
                  <c:v>0.308</c:v>
                </c:pt>
                <c:pt idx="1541">
                  <c:v>0.30819999999999997</c:v>
                </c:pt>
                <c:pt idx="1542">
                  <c:v>0.30840000000000001</c:v>
                </c:pt>
                <c:pt idx="1543">
                  <c:v>0.30859999999999999</c:v>
                </c:pt>
                <c:pt idx="1544">
                  <c:v>0.30880000000000002</c:v>
                </c:pt>
                <c:pt idx="1545">
                  <c:v>0.309</c:v>
                </c:pt>
                <c:pt idx="1546">
                  <c:v>0.30919999999999997</c:v>
                </c:pt>
                <c:pt idx="1547">
                  <c:v>0.30940000000000001</c:v>
                </c:pt>
                <c:pt idx="1548">
                  <c:v>0.30959999999999999</c:v>
                </c:pt>
                <c:pt idx="1549">
                  <c:v>0.30980000000000002</c:v>
                </c:pt>
                <c:pt idx="1550">
                  <c:v>0.31</c:v>
                </c:pt>
                <c:pt idx="1551">
                  <c:v>0.31019999999999998</c:v>
                </c:pt>
                <c:pt idx="1552">
                  <c:v>0.31040000000000001</c:v>
                </c:pt>
                <c:pt idx="1553">
                  <c:v>0.31059999999999999</c:v>
                </c:pt>
                <c:pt idx="1554">
                  <c:v>0.31080000000000002</c:v>
                </c:pt>
                <c:pt idx="1555">
                  <c:v>0.311</c:v>
                </c:pt>
                <c:pt idx="1556">
                  <c:v>0.31119999999999998</c:v>
                </c:pt>
                <c:pt idx="1557">
                  <c:v>0.31140000000000001</c:v>
                </c:pt>
                <c:pt idx="1558">
                  <c:v>0.31159999999999999</c:v>
                </c:pt>
                <c:pt idx="1559">
                  <c:v>0.31180000000000002</c:v>
                </c:pt>
                <c:pt idx="1560">
                  <c:v>0.312</c:v>
                </c:pt>
                <c:pt idx="1561">
                  <c:v>0.31219999999999998</c:v>
                </c:pt>
                <c:pt idx="1562">
                  <c:v>0.31240000000000001</c:v>
                </c:pt>
                <c:pt idx="1563">
                  <c:v>0.31259999999999999</c:v>
                </c:pt>
                <c:pt idx="1564">
                  <c:v>0.31280000000000002</c:v>
                </c:pt>
                <c:pt idx="1565">
                  <c:v>0.313</c:v>
                </c:pt>
                <c:pt idx="1566">
                  <c:v>0.31319999999999998</c:v>
                </c:pt>
                <c:pt idx="1567">
                  <c:v>0.31340000000000001</c:v>
                </c:pt>
                <c:pt idx="1568">
                  <c:v>0.31359999999999999</c:v>
                </c:pt>
                <c:pt idx="1569">
                  <c:v>0.31380000000000002</c:v>
                </c:pt>
                <c:pt idx="1570">
                  <c:v>0.314</c:v>
                </c:pt>
                <c:pt idx="1571">
                  <c:v>0.31419999999999998</c:v>
                </c:pt>
                <c:pt idx="1572">
                  <c:v>0.31440000000000001</c:v>
                </c:pt>
                <c:pt idx="1573">
                  <c:v>0.31459999999999999</c:v>
                </c:pt>
                <c:pt idx="1574">
                  <c:v>0.31480000000000002</c:v>
                </c:pt>
                <c:pt idx="1575">
                  <c:v>0.315</c:v>
                </c:pt>
                <c:pt idx="1576">
                  <c:v>0.31519999999999998</c:v>
                </c:pt>
                <c:pt idx="1577">
                  <c:v>0.31540000000000001</c:v>
                </c:pt>
                <c:pt idx="1578">
                  <c:v>0.31559999999999999</c:v>
                </c:pt>
                <c:pt idx="1579">
                  <c:v>0.31580000000000003</c:v>
                </c:pt>
                <c:pt idx="1580">
                  <c:v>0.316</c:v>
                </c:pt>
                <c:pt idx="1581">
                  <c:v>0.31619999999999998</c:v>
                </c:pt>
                <c:pt idx="1582">
                  <c:v>0.31640000000000001</c:v>
                </c:pt>
                <c:pt idx="1583">
                  <c:v>0.31659999999999999</c:v>
                </c:pt>
                <c:pt idx="1584">
                  <c:v>0.31680000000000003</c:v>
                </c:pt>
                <c:pt idx="1585">
                  <c:v>0.317</c:v>
                </c:pt>
                <c:pt idx="1586">
                  <c:v>0.31719999999999998</c:v>
                </c:pt>
                <c:pt idx="1587">
                  <c:v>0.31740000000000002</c:v>
                </c:pt>
                <c:pt idx="1588">
                  <c:v>0.31759999999999999</c:v>
                </c:pt>
                <c:pt idx="1589">
                  <c:v>0.31780000000000003</c:v>
                </c:pt>
                <c:pt idx="1590">
                  <c:v>0.318</c:v>
                </c:pt>
                <c:pt idx="1591">
                  <c:v>0.31819999999999998</c:v>
                </c:pt>
                <c:pt idx="1592">
                  <c:v>0.31840000000000002</c:v>
                </c:pt>
                <c:pt idx="1593">
                  <c:v>0.31859999999999999</c:v>
                </c:pt>
                <c:pt idx="1594">
                  <c:v>0.31879999999999997</c:v>
                </c:pt>
                <c:pt idx="1595">
                  <c:v>0.31900000000000001</c:v>
                </c:pt>
                <c:pt idx="1596">
                  <c:v>0.31919999999999998</c:v>
                </c:pt>
                <c:pt idx="1597">
                  <c:v>0.31940000000000002</c:v>
                </c:pt>
                <c:pt idx="1598">
                  <c:v>0.3196</c:v>
                </c:pt>
                <c:pt idx="1599">
                  <c:v>0.31979999999999997</c:v>
                </c:pt>
                <c:pt idx="1600">
                  <c:v>0.32</c:v>
                </c:pt>
                <c:pt idx="1601">
                  <c:v>0.32019999999999998</c:v>
                </c:pt>
                <c:pt idx="1602">
                  <c:v>0.32040000000000002</c:v>
                </c:pt>
                <c:pt idx="1603">
                  <c:v>0.3206</c:v>
                </c:pt>
                <c:pt idx="1604">
                  <c:v>0.32079999999999997</c:v>
                </c:pt>
                <c:pt idx="1605">
                  <c:v>0.32100000000000001</c:v>
                </c:pt>
                <c:pt idx="1606">
                  <c:v>0.32119999999999999</c:v>
                </c:pt>
                <c:pt idx="1607">
                  <c:v>0.32140000000000002</c:v>
                </c:pt>
                <c:pt idx="1608">
                  <c:v>0.3216</c:v>
                </c:pt>
                <c:pt idx="1609">
                  <c:v>0.32179999999999997</c:v>
                </c:pt>
                <c:pt idx="1610">
                  <c:v>0.32200000000000001</c:v>
                </c:pt>
                <c:pt idx="1611">
                  <c:v>0.32219999999999999</c:v>
                </c:pt>
                <c:pt idx="1612">
                  <c:v>0.32240000000000002</c:v>
                </c:pt>
                <c:pt idx="1613">
                  <c:v>0.3226</c:v>
                </c:pt>
                <c:pt idx="1614">
                  <c:v>0.32279999999999998</c:v>
                </c:pt>
                <c:pt idx="1615">
                  <c:v>0.32300000000000001</c:v>
                </c:pt>
                <c:pt idx="1616">
                  <c:v>0.32319999999999999</c:v>
                </c:pt>
                <c:pt idx="1617">
                  <c:v>0.32340000000000002</c:v>
                </c:pt>
                <c:pt idx="1618">
                  <c:v>0.3236</c:v>
                </c:pt>
                <c:pt idx="1619">
                  <c:v>0.32379999999999998</c:v>
                </c:pt>
                <c:pt idx="1620">
                  <c:v>0.32400000000000001</c:v>
                </c:pt>
                <c:pt idx="1621">
                  <c:v>0.32419999999999999</c:v>
                </c:pt>
                <c:pt idx="1622">
                  <c:v>0.32440000000000002</c:v>
                </c:pt>
                <c:pt idx="1623">
                  <c:v>0.3246</c:v>
                </c:pt>
                <c:pt idx="1624">
                  <c:v>0.32479999999999998</c:v>
                </c:pt>
                <c:pt idx="1625">
                  <c:v>0.32500000000000001</c:v>
                </c:pt>
                <c:pt idx="1626">
                  <c:v>0.32519999999999999</c:v>
                </c:pt>
                <c:pt idx="1627">
                  <c:v>0.32540000000000002</c:v>
                </c:pt>
                <c:pt idx="1628">
                  <c:v>0.3256</c:v>
                </c:pt>
                <c:pt idx="1629">
                  <c:v>0.32579999999999998</c:v>
                </c:pt>
                <c:pt idx="1630">
                  <c:v>0.32600000000000001</c:v>
                </c:pt>
                <c:pt idx="1631">
                  <c:v>0.32619999999999999</c:v>
                </c:pt>
                <c:pt idx="1632">
                  <c:v>0.32640000000000002</c:v>
                </c:pt>
                <c:pt idx="1633">
                  <c:v>0.3266</c:v>
                </c:pt>
                <c:pt idx="1634">
                  <c:v>0.32679999999999998</c:v>
                </c:pt>
                <c:pt idx="1635">
                  <c:v>0.32700000000000001</c:v>
                </c:pt>
                <c:pt idx="1636">
                  <c:v>0.32719999999999999</c:v>
                </c:pt>
                <c:pt idx="1637">
                  <c:v>0.32740000000000002</c:v>
                </c:pt>
                <c:pt idx="1638">
                  <c:v>0.3276</c:v>
                </c:pt>
                <c:pt idx="1639">
                  <c:v>0.32779999999999998</c:v>
                </c:pt>
                <c:pt idx="1640">
                  <c:v>0.32800000000000001</c:v>
                </c:pt>
                <c:pt idx="1641">
                  <c:v>0.32819999999999999</c:v>
                </c:pt>
                <c:pt idx="1642">
                  <c:v>0.32840000000000003</c:v>
                </c:pt>
                <c:pt idx="1643">
                  <c:v>0.3286</c:v>
                </c:pt>
                <c:pt idx="1644">
                  <c:v>0.32879999999999998</c:v>
                </c:pt>
                <c:pt idx="1645">
                  <c:v>0.32900000000000001</c:v>
                </c:pt>
                <c:pt idx="1646">
                  <c:v>0.32919999999999999</c:v>
                </c:pt>
                <c:pt idx="1647">
                  <c:v>0.32940000000000003</c:v>
                </c:pt>
                <c:pt idx="1648">
                  <c:v>0.3296</c:v>
                </c:pt>
                <c:pt idx="1649">
                  <c:v>0.32979999999999998</c:v>
                </c:pt>
                <c:pt idx="1650">
                  <c:v>0.33</c:v>
                </c:pt>
                <c:pt idx="1651">
                  <c:v>0.33019999999999999</c:v>
                </c:pt>
                <c:pt idx="1652">
                  <c:v>0.33040000000000003</c:v>
                </c:pt>
                <c:pt idx="1653">
                  <c:v>0.3306</c:v>
                </c:pt>
                <c:pt idx="1654">
                  <c:v>0.33079999999999998</c:v>
                </c:pt>
                <c:pt idx="1655">
                  <c:v>0.33100000000000002</c:v>
                </c:pt>
                <c:pt idx="1656">
                  <c:v>0.33119999999999999</c:v>
                </c:pt>
                <c:pt idx="1657">
                  <c:v>0.33139999999999997</c:v>
                </c:pt>
                <c:pt idx="1658">
                  <c:v>0.33160000000000001</c:v>
                </c:pt>
                <c:pt idx="1659">
                  <c:v>0.33179999999999998</c:v>
                </c:pt>
                <c:pt idx="1660">
                  <c:v>0.33200000000000002</c:v>
                </c:pt>
                <c:pt idx="1661">
                  <c:v>0.3322</c:v>
                </c:pt>
                <c:pt idx="1662">
                  <c:v>0.33239999999999997</c:v>
                </c:pt>
                <c:pt idx="1663">
                  <c:v>0.33260000000000001</c:v>
                </c:pt>
                <c:pt idx="1664">
                  <c:v>0.33279999999999998</c:v>
                </c:pt>
                <c:pt idx="1665">
                  <c:v>0.33300000000000002</c:v>
                </c:pt>
                <c:pt idx="1666">
                  <c:v>0.3332</c:v>
                </c:pt>
                <c:pt idx="1667">
                  <c:v>0.33339999999999997</c:v>
                </c:pt>
                <c:pt idx="1668">
                  <c:v>0.33360000000000001</c:v>
                </c:pt>
                <c:pt idx="1669">
                  <c:v>0.33379999999999999</c:v>
                </c:pt>
                <c:pt idx="1670">
                  <c:v>0.33400000000000002</c:v>
                </c:pt>
                <c:pt idx="1671">
                  <c:v>0.3342</c:v>
                </c:pt>
                <c:pt idx="1672">
                  <c:v>0.33439999999999998</c:v>
                </c:pt>
                <c:pt idx="1673">
                  <c:v>0.33460000000000001</c:v>
                </c:pt>
                <c:pt idx="1674">
                  <c:v>0.33479999999999999</c:v>
                </c:pt>
                <c:pt idx="1675">
                  <c:v>0.33500000000000002</c:v>
                </c:pt>
                <c:pt idx="1676">
                  <c:v>0.3352</c:v>
                </c:pt>
                <c:pt idx="1677">
                  <c:v>0.33539999999999998</c:v>
                </c:pt>
                <c:pt idx="1678">
                  <c:v>0.33560000000000001</c:v>
                </c:pt>
                <c:pt idx="1679">
                  <c:v>0.33579999999999999</c:v>
                </c:pt>
                <c:pt idx="1680">
                  <c:v>0.33600000000000002</c:v>
                </c:pt>
                <c:pt idx="1681">
                  <c:v>0.3362</c:v>
                </c:pt>
                <c:pt idx="1682">
                  <c:v>0.33639999999999998</c:v>
                </c:pt>
                <c:pt idx="1683">
                  <c:v>0.33660000000000001</c:v>
                </c:pt>
                <c:pt idx="1684">
                  <c:v>0.33679999999999999</c:v>
                </c:pt>
                <c:pt idx="1685">
                  <c:v>0.33700000000000002</c:v>
                </c:pt>
                <c:pt idx="1686">
                  <c:v>0.3372</c:v>
                </c:pt>
                <c:pt idx="1687">
                  <c:v>0.33739999999999998</c:v>
                </c:pt>
                <c:pt idx="1688">
                  <c:v>0.33760000000000001</c:v>
                </c:pt>
                <c:pt idx="1689">
                  <c:v>0.33779999999999999</c:v>
                </c:pt>
                <c:pt idx="1690">
                  <c:v>0.33800000000000002</c:v>
                </c:pt>
                <c:pt idx="1691">
                  <c:v>0.3382</c:v>
                </c:pt>
                <c:pt idx="1692">
                  <c:v>0.33839999999999998</c:v>
                </c:pt>
                <c:pt idx="1693">
                  <c:v>0.33860000000000001</c:v>
                </c:pt>
                <c:pt idx="1694">
                  <c:v>0.33879999999999999</c:v>
                </c:pt>
                <c:pt idx="1695">
                  <c:v>0.33900000000000002</c:v>
                </c:pt>
                <c:pt idx="1696">
                  <c:v>0.3392</c:v>
                </c:pt>
                <c:pt idx="1697">
                  <c:v>0.33939999999999998</c:v>
                </c:pt>
                <c:pt idx="1698">
                  <c:v>0.33960000000000001</c:v>
                </c:pt>
                <c:pt idx="1699">
                  <c:v>0.33979999999999999</c:v>
                </c:pt>
                <c:pt idx="1700">
                  <c:v>0.34</c:v>
                </c:pt>
                <c:pt idx="1701">
                  <c:v>0.3402</c:v>
                </c:pt>
                <c:pt idx="1702">
                  <c:v>0.34039999999999998</c:v>
                </c:pt>
                <c:pt idx="1703">
                  <c:v>0.34060000000000001</c:v>
                </c:pt>
                <c:pt idx="1704">
                  <c:v>0.34079999999999999</c:v>
                </c:pt>
                <c:pt idx="1705">
                  <c:v>0.34100000000000003</c:v>
                </c:pt>
                <c:pt idx="1706">
                  <c:v>0.3412</c:v>
                </c:pt>
                <c:pt idx="1707">
                  <c:v>0.34139999999999998</c:v>
                </c:pt>
                <c:pt idx="1708">
                  <c:v>0.34160000000000001</c:v>
                </c:pt>
                <c:pt idx="1709">
                  <c:v>0.34179999999999999</c:v>
                </c:pt>
                <c:pt idx="1710">
                  <c:v>0.34200000000000003</c:v>
                </c:pt>
                <c:pt idx="1711">
                  <c:v>0.3422</c:v>
                </c:pt>
                <c:pt idx="1712">
                  <c:v>0.34239999999999998</c:v>
                </c:pt>
                <c:pt idx="1713">
                  <c:v>0.34260000000000002</c:v>
                </c:pt>
                <c:pt idx="1714">
                  <c:v>0.34279999999999999</c:v>
                </c:pt>
                <c:pt idx="1715">
                  <c:v>0.34300000000000003</c:v>
                </c:pt>
                <c:pt idx="1716">
                  <c:v>0.34320000000000001</c:v>
                </c:pt>
                <c:pt idx="1717">
                  <c:v>0.34339999999999998</c:v>
                </c:pt>
                <c:pt idx="1718">
                  <c:v>0.34360000000000002</c:v>
                </c:pt>
                <c:pt idx="1719">
                  <c:v>0.34379999999999999</c:v>
                </c:pt>
                <c:pt idx="1720">
                  <c:v>0.34399999999999997</c:v>
                </c:pt>
                <c:pt idx="1721">
                  <c:v>0.34420000000000001</c:v>
                </c:pt>
                <c:pt idx="1722">
                  <c:v>0.34439999999999998</c:v>
                </c:pt>
                <c:pt idx="1723">
                  <c:v>0.34460000000000002</c:v>
                </c:pt>
                <c:pt idx="1724">
                  <c:v>0.3448</c:v>
                </c:pt>
                <c:pt idx="1725">
                  <c:v>0.34499999999999997</c:v>
                </c:pt>
                <c:pt idx="1726">
                  <c:v>0.34520000000000001</c:v>
                </c:pt>
                <c:pt idx="1727">
                  <c:v>0.34539999999999998</c:v>
                </c:pt>
                <c:pt idx="1728">
                  <c:v>0.34560000000000002</c:v>
                </c:pt>
                <c:pt idx="1729">
                  <c:v>0.3458</c:v>
                </c:pt>
                <c:pt idx="1730">
                  <c:v>0.34599999999999997</c:v>
                </c:pt>
                <c:pt idx="1731">
                  <c:v>0.34620000000000001</c:v>
                </c:pt>
                <c:pt idx="1732">
                  <c:v>0.34639999999999999</c:v>
                </c:pt>
                <c:pt idx="1733">
                  <c:v>0.34660000000000002</c:v>
                </c:pt>
                <c:pt idx="1734">
                  <c:v>0.3468</c:v>
                </c:pt>
                <c:pt idx="1735">
                  <c:v>0.34699999999999998</c:v>
                </c:pt>
                <c:pt idx="1736">
                  <c:v>0.34720000000000001</c:v>
                </c:pt>
                <c:pt idx="1737">
                  <c:v>0.34739999999999999</c:v>
                </c:pt>
                <c:pt idx="1738">
                  <c:v>0.34760000000000002</c:v>
                </c:pt>
                <c:pt idx="1739">
                  <c:v>0.3478</c:v>
                </c:pt>
                <c:pt idx="1740">
                  <c:v>0.34799999999999998</c:v>
                </c:pt>
                <c:pt idx="1741">
                  <c:v>0.34820000000000001</c:v>
                </c:pt>
                <c:pt idx="1742">
                  <c:v>0.34839999999999999</c:v>
                </c:pt>
                <c:pt idx="1743">
                  <c:v>0.34860000000000002</c:v>
                </c:pt>
                <c:pt idx="1744">
                  <c:v>0.3488</c:v>
                </c:pt>
                <c:pt idx="1745">
                  <c:v>0.34899999999999998</c:v>
                </c:pt>
                <c:pt idx="1746">
                  <c:v>0.34920000000000001</c:v>
                </c:pt>
                <c:pt idx="1747">
                  <c:v>0.34939999999999999</c:v>
                </c:pt>
                <c:pt idx="1748">
                  <c:v>0.34960000000000002</c:v>
                </c:pt>
                <c:pt idx="1749">
                  <c:v>0.3498</c:v>
                </c:pt>
                <c:pt idx="1750">
                  <c:v>0.35</c:v>
                </c:pt>
                <c:pt idx="1751">
                  <c:v>0.35020000000000001</c:v>
                </c:pt>
                <c:pt idx="1752">
                  <c:v>0.35039999999999999</c:v>
                </c:pt>
                <c:pt idx="1753">
                  <c:v>0.35060000000000002</c:v>
                </c:pt>
                <c:pt idx="1754">
                  <c:v>0.3508</c:v>
                </c:pt>
                <c:pt idx="1755">
                  <c:v>0.35099999999999998</c:v>
                </c:pt>
                <c:pt idx="1756">
                  <c:v>0.35120000000000001</c:v>
                </c:pt>
                <c:pt idx="1757">
                  <c:v>0.35139999999999999</c:v>
                </c:pt>
                <c:pt idx="1758">
                  <c:v>0.35160000000000002</c:v>
                </c:pt>
                <c:pt idx="1759">
                  <c:v>0.3518</c:v>
                </c:pt>
                <c:pt idx="1760">
                  <c:v>0.35199999999999998</c:v>
                </c:pt>
                <c:pt idx="1761">
                  <c:v>0.35220000000000001</c:v>
                </c:pt>
                <c:pt idx="1762">
                  <c:v>0.35239999999999999</c:v>
                </c:pt>
                <c:pt idx="1763">
                  <c:v>0.35260000000000002</c:v>
                </c:pt>
                <c:pt idx="1764">
                  <c:v>0.3528</c:v>
                </c:pt>
                <c:pt idx="1765">
                  <c:v>0.35299999999999998</c:v>
                </c:pt>
                <c:pt idx="1766">
                  <c:v>0.35320000000000001</c:v>
                </c:pt>
                <c:pt idx="1767">
                  <c:v>0.35339999999999999</c:v>
                </c:pt>
                <c:pt idx="1768">
                  <c:v>0.35360000000000003</c:v>
                </c:pt>
                <c:pt idx="1769">
                  <c:v>0.3538</c:v>
                </c:pt>
                <c:pt idx="1770">
                  <c:v>0.35399999999999998</c:v>
                </c:pt>
                <c:pt idx="1771">
                  <c:v>0.35420000000000001</c:v>
                </c:pt>
                <c:pt idx="1772">
                  <c:v>0.35439999999999999</c:v>
                </c:pt>
                <c:pt idx="1773">
                  <c:v>0.35460000000000003</c:v>
                </c:pt>
                <c:pt idx="1774">
                  <c:v>0.3548</c:v>
                </c:pt>
                <c:pt idx="1775">
                  <c:v>0.35499999999999998</c:v>
                </c:pt>
                <c:pt idx="1776">
                  <c:v>0.35520000000000002</c:v>
                </c:pt>
                <c:pt idx="1777">
                  <c:v>0.35539999999999999</c:v>
                </c:pt>
                <c:pt idx="1778">
                  <c:v>0.35560000000000003</c:v>
                </c:pt>
                <c:pt idx="1779">
                  <c:v>0.35580000000000001</c:v>
                </c:pt>
                <c:pt idx="1780">
                  <c:v>0.35599999999999998</c:v>
                </c:pt>
                <c:pt idx="1781">
                  <c:v>0.35620000000000002</c:v>
                </c:pt>
                <c:pt idx="1782">
                  <c:v>0.35639999999999999</c:v>
                </c:pt>
                <c:pt idx="1783">
                  <c:v>0.35659999999999997</c:v>
                </c:pt>
                <c:pt idx="1784">
                  <c:v>0.35680000000000001</c:v>
                </c:pt>
                <c:pt idx="1785">
                  <c:v>0.35699999999999998</c:v>
                </c:pt>
                <c:pt idx="1786">
                  <c:v>0.35720000000000002</c:v>
                </c:pt>
                <c:pt idx="1787">
                  <c:v>0.3574</c:v>
                </c:pt>
                <c:pt idx="1788">
                  <c:v>0.35759999999999997</c:v>
                </c:pt>
                <c:pt idx="1789">
                  <c:v>0.35780000000000001</c:v>
                </c:pt>
                <c:pt idx="1790">
                  <c:v>0.35799999999999998</c:v>
                </c:pt>
                <c:pt idx="1791">
                  <c:v>0.35820000000000002</c:v>
                </c:pt>
                <c:pt idx="1792">
                  <c:v>0.3584</c:v>
                </c:pt>
                <c:pt idx="1793">
                  <c:v>0.35859999999999997</c:v>
                </c:pt>
                <c:pt idx="1794">
                  <c:v>0.35880000000000001</c:v>
                </c:pt>
                <c:pt idx="1795">
                  <c:v>0.35899999999999999</c:v>
                </c:pt>
                <c:pt idx="1796">
                  <c:v>0.35920000000000002</c:v>
                </c:pt>
                <c:pt idx="1797">
                  <c:v>0.3594</c:v>
                </c:pt>
                <c:pt idx="1798">
                  <c:v>0.35959999999999998</c:v>
                </c:pt>
                <c:pt idx="1799">
                  <c:v>0.35980000000000001</c:v>
                </c:pt>
                <c:pt idx="1800">
                  <c:v>0.36</c:v>
                </c:pt>
                <c:pt idx="1801">
                  <c:v>0.36020000000000002</c:v>
                </c:pt>
                <c:pt idx="1802">
                  <c:v>0.3604</c:v>
                </c:pt>
                <c:pt idx="1803">
                  <c:v>0.36059999999999998</c:v>
                </c:pt>
                <c:pt idx="1804">
                  <c:v>0.36080000000000001</c:v>
                </c:pt>
                <c:pt idx="1805">
                  <c:v>0.36099999999999999</c:v>
                </c:pt>
                <c:pt idx="1806">
                  <c:v>0.36120000000000002</c:v>
                </c:pt>
                <c:pt idx="1807">
                  <c:v>0.3614</c:v>
                </c:pt>
                <c:pt idx="1808">
                  <c:v>0.36159999999999998</c:v>
                </c:pt>
                <c:pt idx="1809">
                  <c:v>0.36180000000000001</c:v>
                </c:pt>
                <c:pt idx="1810">
                  <c:v>0.36199999999999999</c:v>
                </c:pt>
                <c:pt idx="1811">
                  <c:v>0.36220000000000002</c:v>
                </c:pt>
                <c:pt idx="1812">
                  <c:v>0.3624</c:v>
                </c:pt>
                <c:pt idx="1813">
                  <c:v>0.36259999999999998</c:v>
                </c:pt>
                <c:pt idx="1814">
                  <c:v>0.36280000000000001</c:v>
                </c:pt>
                <c:pt idx="1815">
                  <c:v>0.36299999999999999</c:v>
                </c:pt>
                <c:pt idx="1816">
                  <c:v>0.36320000000000002</c:v>
                </c:pt>
                <c:pt idx="1817">
                  <c:v>0.3634</c:v>
                </c:pt>
                <c:pt idx="1818">
                  <c:v>0.36359999999999998</c:v>
                </c:pt>
                <c:pt idx="1819">
                  <c:v>0.36380000000000001</c:v>
                </c:pt>
                <c:pt idx="1820">
                  <c:v>0.36399999999999999</c:v>
                </c:pt>
                <c:pt idx="1821">
                  <c:v>0.36420000000000002</c:v>
                </c:pt>
                <c:pt idx="1822">
                  <c:v>0.3644</c:v>
                </c:pt>
                <c:pt idx="1823">
                  <c:v>0.36459999999999998</c:v>
                </c:pt>
                <c:pt idx="1824">
                  <c:v>0.36480000000000001</c:v>
                </c:pt>
                <c:pt idx="1825">
                  <c:v>0.36499999999999999</c:v>
                </c:pt>
                <c:pt idx="1826">
                  <c:v>0.36520000000000002</c:v>
                </c:pt>
                <c:pt idx="1827">
                  <c:v>0.3654</c:v>
                </c:pt>
                <c:pt idx="1828">
                  <c:v>0.36559999999999998</c:v>
                </c:pt>
                <c:pt idx="1829">
                  <c:v>0.36580000000000001</c:v>
                </c:pt>
                <c:pt idx="1830">
                  <c:v>0.36599999999999999</c:v>
                </c:pt>
                <c:pt idx="1831">
                  <c:v>0.36620000000000003</c:v>
                </c:pt>
                <c:pt idx="1832">
                  <c:v>0.3664</c:v>
                </c:pt>
                <c:pt idx="1833">
                  <c:v>0.36659999999999998</c:v>
                </c:pt>
                <c:pt idx="1834">
                  <c:v>0.36680000000000001</c:v>
                </c:pt>
                <c:pt idx="1835">
                  <c:v>0.36699999999999999</c:v>
                </c:pt>
                <c:pt idx="1836">
                  <c:v>0.36720000000000003</c:v>
                </c:pt>
                <c:pt idx="1837">
                  <c:v>0.3674</c:v>
                </c:pt>
                <c:pt idx="1838">
                  <c:v>0.36759999999999998</c:v>
                </c:pt>
                <c:pt idx="1839">
                  <c:v>0.36780000000000002</c:v>
                </c:pt>
                <c:pt idx="1840">
                  <c:v>0.36799999999999999</c:v>
                </c:pt>
                <c:pt idx="1841">
                  <c:v>0.36820000000000003</c:v>
                </c:pt>
                <c:pt idx="1842">
                  <c:v>0.36840000000000001</c:v>
                </c:pt>
                <c:pt idx="1843">
                  <c:v>0.36859999999999998</c:v>
                </c:pt>
                <c:pt idx="1844">
                  <c:v>0.36880000000000002</c:v>
                </c:pt>
                <c:pt idx="1845">
                  <c:v>0.36899999999999999</c:v>
                </c:pt>
                <c:pt idx="1846">
                  <c:v>0.36919999999999997</c:v>
                </c:pt>
                <c:pt idx="1847">
                  <c:v>0.36940000000000001</c:v>
                </c:pt>
                <c:pt idx="1848">
                  <c:v>0.36959999999999998</c:v>
                </c:pt>
                <c:pt idx="1849">
                  <c:v>0.36980000000000002</c:v>
                </c:pt>
                <c:pt idx="1850">
                  <c:v>0.37</c:v>
                </c:pt>
                <c:pt idx="1851">
                  <c:v>0.37019999999999997</c:v>
                </c:pt>
                <c:pt idx="1852">
                  <c:v>0.37040000000000001</c:v>
                </c:pt>
                <c:pt idx="1853">
                  <c:v>0.37059999999999998</c:v>
                </c:pt>
                <c:pt idx="1854">
                  <c:v>0.37080000000000002</c:v>
                </c:pt>
                <c:pt idx="1855">
                  <c:v>0.371</c:v>
                </c:pt>
                <c:pt idx="1856">
                  <c:v>0.37119999999999997</c:v>
                </c:pt>
                <c:pt idx="1857">
                  <c:v>0.37140000000000001</c:v>
                </c:pt>
                <c:pt idx="1858">
                  <c:v>0.37159999999999999</c:v>
                </c:pt>
                <c:pt idx="1859">
                  <c:v>0.37180000000000002</c:v>
                </c:pt>
                <c:pt idx="1860">
                  <c:v>0.372</c:v>
                </c:pt>
                <c:pt idx="1861">
                  <c:v>0.37219999999999998</c:v>
                </c:pt>
                <c:pt idx="1862">
                  <c:v>0.37240000000000001</c:v>
                </c:pt>
                <c:pt idx="1863">
                  <c:v>0.37259999999999999</c:v>
                </c:pt>
                <c:pt idx="1864">
                  <c:v>0.37280000000000002</c:v>
                </c:pt>
                <c:pt idx="1865">
                  <c:v>0.373</c:v>
                </c:pt>
                <c:pt idx="1866">
                  <c:v>0.37319999999999998</c:v>
                </c:pt>
                <c:pt idx="1867">
                  <c:v>0.37340000000000001</c:v>
                </c:pt>
                <c:pt idx="1868">
                  <c:v>0.37359999999999999</c:v>
                </c:pt>
                <c:pt idx="1869">
                  <c:v>0.37380000000000002</c:v>
                </c:pt>
                <c:pt idx="1870">
                  <c:v>0.374</c:v>
                </c:pt>
                <c:pt idx="1871">
                  <c:v>0.37419999999999998</c:v>
                </c:pt>
                <c:pt idx="1872">
                  <c:v>0.37440000000000001</c:v>
                </c:pt>
                <c:pt idx="1873">
                  <c:v>0.37459999999999999</c:v>
                </c:pt>
                <c:pt idx="1874">
                  <c:v>0.37480000000000002</c:v>
                </c:pt>
                <c:pt idx="1875">
                  <c:v>0.375</c:v>
                </c:pt>
                <c:pt idx="1876">
                  <c:v>0.37519999999999998</c:v>
                </c:pt>
                <c:pt idx="1877">
                  <c:v>0.37540000000000001</c:v>
                </c:pt>
                <c:pt idx="1878">
                  <c:v>0.37559999999999999</c:v>
                </c:pt>
                <c:pt idx="1879">
                  <c:v>0.37580000000000002</c:v>
                </c:pt>
                <c:pt idx="1880">
                  <c:v>0.376</c:v>
                </c:pt>
                <c:pt idx="1881">
                  <c:v>0.37619999999999998</c:v>
                </c:pt>
                <c:pt idx="1882">
                  <c:v>0.37640000000000001</c:v>
                </c:pt>
                <c:pt idx="1883">
                  <c:v>0.37659999999999999</c:v>
                </c:pt>
                <c:pt idx="1884">
                  <c:v>0.37680000000000002</c:v>
                </c:pt>
                <c:pt idx="1885">
                  <c:v>0.377</c:v>
                </c:pt>
                <c:pt idx="1886">
                  <c:v>0.37719999999999998</c:v>
                </c:pt>
                <c:pt idx="1887">
                  <c:v>0.37740000000000001</c:v>
                </c:pt>
                <c:pt idx="1888">
                  <c:v>0.37759999999999999</c:v>
                </c:pt>
                <c:pt idx="1889">
                  <c:v>0.37780000000000002</c:v>
                </c:pt>
                <c:pt idx="1890">
                  <c:v>0.378</c:v>
                </c:pt>
                <c:pt idx="1891">
                  <c:v>0.37819999999999998</c:v>
                </c:pt>
                <c:pt idx="1892">
                  <c:v>0.37840000000000001</c:v>
                </c:pt>
                <c:pt idx="1893">
                  <c:v>0.37859999999999999</c:v>
                </c:pt>
                <c:pt idx="1894">
                  <c:v>0.37880000000000003</c:v>
                </c:pt>
                <c:pt idx="1895">
                  <c:v>0.379</c:v>
                </c:pt>
                <c:pt idx="1896">
                  <c:v>0.37919999999999998</c:v>
                </c:pt>
                <c:pt idx="1897">
                  <c:v>0.37940000000000002</c:v>
                </c:pt>
                <c:pt idx="1898">
                  <c:v>0.37959999999999999</c:v>
                </c:pt>
                <c:pt idx="1899">
                  <c:v>0.37980000000000003</c:v>
                </c:pt>
                <c:pt idx="1900">
                  <c:v>0.38</c:v>
                </c:pt>
                <c:pt idx="1901">
                  <c:v>0.38019999999999998</c:v>
                </c:pt>
                <c:pt idx="1902">
                  <c:v>0.38040000000000002</c:v>
                </c:pt>
                <c:pt idx="1903">
                  <c:v>0.38059999999999999</c:v>
                </c:pt>
                <c:pt idx="1904">
                  <c:v>0.38080000000000003</c:v>
                </c:pt>
                <c:pt idx="1905">
                  <c:v>0.38100000000000001</c:v>
                </c:pt>
                <c:pt idx="1906">
                  <c:v>0.38119999999999998</c:v>
                </c:pt>
                <c:pt idx="1907">
                  <c:v>0.38140000000000002</c:v>
                </c:pt>
                <c:pt idx="1908">
                  <c:v>0.38159999999999999</c:v>
                </c:pt>
                <c:pt idx="1909">
                  <c:v>0.38179999999999997</c:v>
                </c:pt>
                <c:pt idx="1910">
                  <c:v>0.38200000000000001</c:v>
                </c:pt>
                <c:pt idx="1911">
                  <c:v>0.38219999999999998</c:v>
                </c:pt>
                <c:pt idx="1912">
                  <c:v>0.38240000000000002</c:v>
                </c:pt>
                <c:pt idx="1913">
                  <c:v>0.3826</c:v>
                </c:pt>
                <c:pt idx="1914">
                  <c:v>0.38279999999999997</c:v>
                </c:pt>
                <c:pt idx="1915">
                  <c:v>0.38300000000000001</c:v>
                </c:pt>
                <c:pt idx="1916">
                  <c:v>0.38319999999999999</c:v>
                </c:pt>
                <c:pt idx="1917">
                  <c:v>0.38340000000000002</c:v>
                </c:pt>
                <c:pt idx="1918">
                  <c:v>0.3836</c:v>
                </c:pt>
                <c:pt idx="1919">
                  <c:v>0.38379999999999997</c:v>
                </c:pt>
                <c:pt idx="1920">
                  <c:v>0.38400000000000001</c:v>
                </c:pt>
                <c:pt idx="1921">
                  <c:v>0.38419999999999999</c:v>
                </c:pt>
                <c:pt idx="1922">
                  <c:v>0.38440000000000002</c:v>
                </c:pt>
                <c:pt idx="1923">
                  <c:v>0.3846</c:v>
                </c:pt>
                <c:pt idx="1924">
                  <c:v>0.38479999999999998</c:v>
                </c:pt>
                <c:pt idx="1925">
                  <c:v>0.38500000000000001</c:v>
                </c:pt>
                <c:pt idx="1926">
                  <c:v>0.38519999999999999</c:v>
                </c:pt>
                <c:pt idx="1927">
                  <c:v>0.38540000000000002</c:v>
                </c:pt>
                <c:pt idx="1928">
                  <c:v>0.3856</c:v>
                </c:pt>
                <c:pt idx="1929">
                  <c:v>0.38579999999999998</c:v>
                </c:pt>
                <c:pt idx="1930">
                  <c:v>0.38600000000000001</c:v>
                </c:pt>
                <c:pt idx="1931">
                  <c:v>0.38619999999999999</c:v>
                </c:pt>
                <c:pt idx="1932">
                  <c:v>0.38640000000000002</c:v>
                </c:pt>
                <c:pt idx="1933">
                  <c:v>0.3866</c:v>
                </c:pt>
                <c:pt idx="1934">
                  <c:v>0.38679999999999998</c:v>
                </c:pt>
                <c:pt idx="1935">
                  <c:v>0.38700000000000001</c:v>
                </c:pt>
                <c:pt idx="1936">
                  <c:v>0.38719999999999999</c:v>
                </c:pt>
                <c:pt idx="1937">
                  <c:v>0.38740000000000002</c:v>
                </c:pt>
                <c:pt idx="1938">
                  <c:v>0.3876</c:v>
                </c:pt>
                <c:pt idx="1939">
                  <c:v>0.38779999999999998</c:v>
                </c:pt>
                <c:pt idx="1940">
                  <c:v>0.38800000000000001</c:v>
                </c:pt>
                <c:pt idx="1941">
                  <c:v>0.38819999999999999</c:v>
                </c:pt>
                <c:pt idx="1942">
                  <c:v>0.38840000000000002</c:v>
                </c:pt>
                <c:pt idx="1943">
                  <c:v>0.3886</c:v>
                </c:pt>
                <c:pt idx="1944">
                  <c:v>0.38879999999999998</c:v>
                </c:pt>
                <c:pt idx="1945">
                  <c:v>0.38900000000000001</c:v>
                </c:pt>
                <c:pt idx="1946">
                  <c:v>0.38919999999999999</c:v>
                </c:pt>
                <c:pt idx="1947">
                  <c:v>0.38940000000000002</c:v>
                </c:pt>
                <c:pt idx="1948">
                  <c:v>0.3896</c:v>
                </c:pt>
                <c:pt idx="1949">
                  <c:v>0.38979999999999998</c:v>
                </c:pt>
                <c:pt idx="1950">
                  <c:v>0.39</c:v>
                </c:pt>
                <c:pt idx="1951">
                  <c:v>0.39019999999999999</c:v>
                </c:pt>
                <c:pt idx="1952">
                  <c:v>0.39040000000000002</c:v>
                </c:pt>
                <c:pt idx="1953">
                  <c:v>0.3906</c:v>
                </c:pt>
                <c:pt idx="1954">
                  <c:v>0.39079999999999998</c:v>
                </c:pt>
                <c:pt idx="1955">
                  <c:v>0.39100000000000001</c:v>
                </c:pt>
                <c:pt idx="1956">
                  <c:v>0.39119999999999999</c:v>
                </c:pt>
                <c:pt idx="1957">
                  <c:v>0.39140000000000003</c:v>
                </c:pt>
                <c:pt idx="1958">
                  <c:v>0.3916</c:v>
                </c:pt>
                <c:pt idx="1959">
                  <c:v>0.39179999999999998</c:v>
                </c:pt>
                <c:pt idx="1960">
                  <c:v>0.39200000000000002</c:v>
                </c:pt>
                <c:pt idx="1961">
                  <c:v>0.39219999999999999</c:v>
                </c:pt>
                <c:pt idx="1962">
                  <c:v>0.39240000000000003</c:v>
                </c:pt>
                <c:pt idx="1963">
                  <c:v>0.3926</c:v>
                </c:pt>
                <c:pt idx="1964">
                  <c:v>0.39279999999999998</c:v>
                </c:pt>
                <c:pt idx="1965">
                  <c:v>0.39300000000000002</c:v>
                </c:pt>
                <c:pt idx="1966">
                  <c:v>0.39319999999999999</c:v>
                </c:pt>
                <c:pt idx="1967">
                  <c:v>0.39340000000000003</c:v>
                </c:pt>
                <c:pt idx="1968">
                  <c:v>0.39360000000000001</c:v>
                </c:pt>
                <c:pt idx="1969">
                  <c:v>0.39379999999999998</c:v>
                </c:pt>
                <c:pt idx="1970">
                  <c:v>0.39400000000000002</c:v>
                </c:pt>
                <c:pt idx="1971">
                  <c:v>0.39419999999999999</c:v>
                </c:pt>
                <c:pt idx="1972">
                  <c:v>0.39439999999999997</c:v>
                </c:pt>
                <c:pt idx="1973">
                  <c:v>0.39460000000000001</c:v>
                </c:pt>
                <c:pt idx="1974">
                  <c:v>0.39479999999999998</c:v>
                </c:pt>
                <c:pt idx="1975">
                  <c:v>0.39500000000000002</c:v>
                </c:pt>
                <c:pt idx="1976">
                  <c:v>0.3952</c:v>
                </c:pt>
                <c:pt idx="1977">
                  <c:v>0.39539999999999997</c:v>
                </c:pt>
                <c:pt idx="1978">
                  <c:v>0.39560000000000001</c:v>
                </c:pt>
                <c:pt idx="1979">
                  <c:v>0.39579999999999999</c:v>
                </c:pt>
                <c:pt idx="1980">
                  <c:v>0.39600000000000002</c:v>
                </c:pt>
                <c:pt idx="1981">
                  <c:v>0.3962</c:v>
                </c:pt>
                <c:pt idx="1982">
                  <c:v>0.39639999999999997</c:v>
                </c:pt>
                <c:pt idx="1983">
                  <c:v>0.39660000000000001</c:v>
                </c:pt>
                <c:pt idx="1984">
                  <c:v>0.39679999999999999</c:v>
                </c:pt>
                <c:pt idx="1985">
                  <c:v>0.39700000000000002</c:v>
                </c:pt>
                <c:pt idx="1986">
                  <c:v>0.3972</c:v>
                </c:pt>
                <c:pt idx="1987">
                  <c:v>0.39739999999999998</c:v>
                </c:pt>
                <c:pt idx="1988">
                  <c:v>0.39760000000000001</c:v>
                </c:pt>
                <c:pt idx="1989">
                  <c:v>0.39779999999999999</c:v>
                </c:pt>
                <c:pt idx="1990">
                  <c:v>0.39800000000000002</c:v>
                </c:pt>
                <c:pt idx="1991">
                  <c:v>0.3982</c:v>
                </c:pt>
                <c:pt idx="1992">
                  <c:v>0.39839999999999998</c:v>
                </c:pt>
                <c:pt idx="1993">
                  <c:v>0.39860000000000001</c:v>
                </c:pt>
                <c:pt idx="1994">
                  <c:v>0.39879999999999999</c:v>
                </c:pt>
                <c:pt idx="1995">
                  <c:v>0.39900000000000002</c:v>
                </c:pt>
                <c:pt idx="1996">
                  <c:v>0.3992</c:v>
                </c:pt>
                <c:pt idx="1997">
                  <c:v>0.39939999999999998</c:v>
                </c:pt>
                <c:pt idx="1998">
                  <c:v>0.39960000000000001</c:v>
                </c:pt>
                <c:pt idx="1999">
                  <c:v>0.39979999999999999</c:v>
                </c:pt>
                <c:pt idx="2000">
                  <c:v>0.4</c:v>
                </c:pt>
                <c:pt idx="2001">
                  <c:v>0.4002</c:v>
                </c:pt>
                <c:pt idx="2002">
                  <c:v>0.40039999999999998</c:v>
                </c:pt>
                <c:pt idx="2003">
                  <c:v>0.40060000000000001</c:v>
                </c:pt>
                <c:pt idx="2004">
                  <c:v>0.40079999999999999</c:v>
                </c:pt>
                <c:pt idx="2005">
                  <c:v>0.40100000000000002</c:v>
                </c:pt>
                <c:pt idx="2006">
                  <c:v>0.4012</c:v>
                </c:pt>
                <c:pt idx="2007">
                  <c:v>0.40139999999999998</c:v>
                </c:pt>
                <c:pt idx="2008">
                  <c:v>0.40160000000000001</c:v>
                </c:pt>
                <c:pt idx="2009">
                  <c:v>0.40179999999999999</c:v>
                </c:pt>
                <c:pt idx="2010">
                  <c:v>0.40200000000000002</c:v>
                </c:pt>
                <c:pt idx="2011">
                  <c:v>0.4022</c:v>
                </c:pt>
                <c:pt idx="2012">
                  <c:v>0.40239999999999998</c:v>
                </c:pt>
                <c:pt idx="2013">
                  <c:v>0.40260000000000001</c:v>
                </c:pt>
                <c:pt idx="2014">
                  <c:v>0.40279999999999999</c:v>
                </c:pt>
                <c:pt idx="2015">
                  <c:v>0.40300000000000002</c:v>
                </c:pt>
                <c:pt idx="2016">
                  <c:v>0.4032</c:v>
                </c:pt>
                <c:pt idx="2017">
                  <c:v>0.40339999999999998</c:v>
                </c:pt>
                <c:pt idx="2018">
                  <c:v>0.40360000000000001</c:v>
                </c:pt>
                <c:pt idx="2019">
                  <c:v>0.40379999999999999</c:v>
                </c:pt>
                <c:pt idx="2020">
                  <c:v>0.40400000000000003</c:v>
                </c:pt>
                <c:pt idx="2021">
                  <c:v>0.4042</c:v>
                </c:pt>
                <c:pt idx="2022">
                  <c:v>0.40439999999999998</c:v>
                </c:pt>
                <c:pt idx="2023">
                  <c:v>0.40460000000000002</c:v>
                </c:pt>
                <c:pt idx="2024">
                  <c:v>0.40479999999999999</c:v>
                </c:pt>
                <c:pt idx="2025">
                  <c:v>0.40500000000000003</c:v>
                </c:pt>
                <c:pt idx="2026">
                  <c:v>0.4052</c:v>
                </c:pt>
                <c:pt idx="2027">
                  <c:v>0.40539999999999998</c:v>
                </c:pt>
                <c:pt idx="2028">
                  <c:v>0.40560000000000002</c:v>
                </c:pt>
                <c:pt idx="2029">
                  <c:v>0.40579999999999999</c:v>
                </c:pt>
                <c:pt idx="2030">
                  <c:v>0.40600000000000003</c:v>
                </c:pt>
                <c:pt idx="2031">
                  <c:v>0.40620000000000001</c:v>
                </c:pt>
                <c:pt idx="2032">
                  <c:v>0.40639999999999998</c:v>
                </c:pt>
                <c:pt idx="2033">
                  <c:v>0.40660000000000002</c:v>
                </c:pt>
                <c:pt idx="2034">
                  <c:v>0.40679999999999999</c:v>
                </c:pt>
                <c:pt idx="2035">
                  <c:v>0.40699999999999997</c:v>
                </c:pt>
                <c:pt idx="2036">
                  <c:v>0.40720000000000001</c:v>
                </c:pt>
                <c:pt idx="2037">
                  <c:v>0.40739999999999998</c:v>
                </c:pt>
                <c:pt idx="2038">
                  <c:v>0.40760000000000002</c:v>
                </c:pt>
                <c:pt idx="2039">
                  <c:v>0.4078</c:v>
                </c:pt>
                <c:pt idx="2040">
                  <c:v>0.40799999999999997</c:v>
                </c:pt>
                <c:pt idx="2041">
                  <c:v>0.40820000000000001</c:v>
                </c:pt>
                <c:pt idx="2042">
                  <c:v>0.40839999999999999</c:v>
                </c:pt>
                <c:pt idx="2043">
                  <c:v>0.40860000000000002</c:v>
                </c:pt>
                <c:pt idx="2044">
                  <c:v>0.4088</c:v>
                </c:pt>
                <c:pt idx="2045">
                  <c:v>0.40899999999999997</c:v>
                </c:pt>
                <c:pt idx="2046">
                  <c:v>0.40920000000000001</c:v>
                </c:pt>
                <c:pt idx="2047">
                  <c:v>0.40939999999999999</c:v>
                </c:pt>
                <c:pt idx="2048">
                  <c:v>0.40960000000000002</c:v>
                </c:pt>
                <c:pt idx="2049">
                  <c:v>0.4098</c:v>
                </c:pt>
                <c:pt idx="2050">
                  <c:v>0.41</c:v>
                </c:pt>
                <c:pt idx="2051">
                  <c:v>0.41020000000000001</c:v>
                </c:pt>
                <c:pt idx="2052">
                  <c:v>0.41039999999999999</c:v>
                </c:pt>
                <c:pt idx="2053">
                  <c:v>0.41060000000000002</c:v>
                </c:pt>
                <c:pt idx="2054">
                  <c:v>0.4108</c:v>
                </c:pt>
                <c:pt idx="2055">
                  <c:v>0.41099999999999998</c:v>
                </c:pt>
                <c:pt idx="2056">
                  <c:v>0.41120000000000001</c:v>
                </c:pt>
                <c:pt idx="2057">
                  <c:v>0.41139999999999999</c:v>
                </c:pt>
                <c:pt idx="2058">
                  <c:v>0.41160000000000002</c:v>
                </c:pt>
                <c:pt idx="2059">
                  <c:v>0.4118</c:v>
                </c:pt>
                <c:pt idx="2060">
                  <c:v>0.41199999999999998</c:v>
                </c:pt>
                <c:pt idx="2061">
                  <c:v>0.41220000000000001</c:v>
                </c:pt>
                <c:pt idx="2062">
                  <c:v>0.41239999999999999</c:v>
                </c:pt>
                <c:pt idx="2063">
                  <c:v>0.41260000000000002</c:v>
                </c:pt>
                <c:pt idx="2064">
                  <c:v>0.4128</c:v>
                </c:pt>
                <c:pt idx="2065">
                  <c:v>0.41299999999999998</c:v>
                </c:pt>
                <c:pt idx="2066">
                  <c:v>0.41320000000000001</c:v>
                </c:pt>
                <c:pt idx="2067">
                  <c:v>0.41339999999999999</c:v>
                </c:pt>
                <c:pt idx="2068">
                  <c:v>0.41360000000000002</c:v>
                </c:pt>
                <c:pt idx="2069">
                  <c:v>0.4138</c:v>
                </c:pt>
                <c:pt idx="2070">
                  <c:v>0.41399999999999998</c:v>
                </c:pt>
                <c:pt idx="2071">
                  <c:v>0.41420000000000001</c:v>
                </c:pt>
                <c:pt idx="2072">
                  <c:v>0.41439999999999999</c:v>
                </c:pt>
                <c:pt idx="2073">
                  <c:v>0.41460000000000002</c:v>
                </c:pt>
                <c:pt idx="2074">
                  <c:v>0.4148</c:v>
                </c:pt>
                <c:pt idx="2075">
                  <c:v>0.41499999999999998</c:v>
                </c:pt>
                <c:pt idx="2076">
                  <c:v>0.41520000000000001</c:v>
                </c:pt>
                <c:pt idx="2077">
                  <c:v>0.41539999999999999</c:v>
                </c:pt>
                <c:pt idx="2078">
                  <c:v>0.41560000000000002</c:v>
                </c:pt>
                <c:pt idx="2079">
                  <c:v>0.4158</c:v>
                </c:pt>
                <c:pt idx="2080">
                  <c:v>0.41599999999999998</c:v>
                </c:pt>
                <c:pt idx="2081">
                  <c:v>0.41620000000000001</c:v>
                </c:pt>
                <c:pt idx="2082">
                  <c:v>0.41639999999999999</c:v>
                </c:pt>
                <c:pt idx="2083">
                  <c:v>0.41660000000000003</c:v>
                </c:pt>
                <c:pt idx="2084">
                  <c:v>0.4168</c:v>
                </c:pt>
                <c:pt idx="2085">
                  <c:v>0.41699999999999998</c:v>
                </c:pt>
                <c:pt idx="2086">
                  <c:v>0.41720000000000002</c:v>
                </c:pt>
                <c:pt idx="2087">
                  <c:v>0.41739999999999999</c:v>
                </c:pt>
                <c:pt idx="2088">
                  <c:v>0.41760000000000003</c:v>
                </c:pt>
                <c:pt idx="2089">
                  <c:v>0.4178</c:v>
                </c:pt>
                <c:pt idx="2090">
                  <c:v>0.41799999999999998</c:v>
                </c:pt>
                <c:pt idx="2091">
                  <c:v>0.41820000000000002</c:v>
                </c:pt>
                <c:pt idx="2092">
                  <c:v>0.41839999999999999</c:v>
                </c:pt>
                <c:pt idx="2093">
                  <c:v>0.41860000000000003</c:v>
                </c:pt>
                <c:pt idx="2094">
                  <c:v>0.41880000000000001</c:v>
                </c:pt>
                <c:pt idx="2095">
                  <c:v>0.41899999999999998</c:v>
                </c:pt>
                <c:pt idx="2096">
                  <c:v>0.41920000000000002</c:v>
                </c:pt>
                <c:pt idx="2097">
                  <c:v>0.4194</c:v>
                </c:pt>
                <c:pt idx="2098">
                  <c:v>0.41959999999999997</c:v>
                </c:pt>
                <c:pt idx="2099">
                  <c:v>0.41980000000000001</c:v>
                </c:pt>
                <c:pt idx="2100">
                  <c:v>0.42</c:v>
                </c:pt>
                <c:pt idx="2101">
                  <c:v>0.42020000000000002</c:v>
                </c:pt>
                <c:pt idx="2102">
                  <c:v>0.4204</c:v>
                </c:pt>
                <c:pt idx="2103">
                  <c:v>0.42059999999999997</c:v>
                </c:pt>
                <c:pt idx="2104">
                  <c:v>0.42080000000000001</c:v>
                </c:pt>
                <c:pt idx="2105">
                  <c:v>0.42099999999999999</c:v>
                </c:pt>
                <c:pt idx="2106">
                  <c:v>0.42120000000000002</c:v>
                </c:pt>
                <c:pt idx="2107">
                  <c:v>0.4214</c:v>
                </c:pt>
                <c:pt idx="2108">
                  <c:v>0.42159999999999997</c:v>
                </c:pt>
                <c:pt idx="2109">
                  <c:v>0.42180000000000001</c:v>
                </c:pt>
                <c:pt idx="2110">
                  <c:v>0.42199999999999999</c:v>
                </c:pt>
                <c:pt idx="2111">
                  <c:v>0.42220000000000002</c:v>
                </c:pt>
                <c:pt idx="2112">
                  <c:v>0.4224</c:v>
                </c:pt>
                <c:pt idx="2113">
                  <c:v>0.42259999999999998</c:v>
                </c:pt>
                <c:pt idx="2114">
                  <c:v>0.42280000000000001</c:v>
                </c:pt>
                <c:pt idx="2115">
                  <c:v>0.42299999999999999</c:v>
                </c:pt>
                <c:pt idx="2116">
                  <c:v>0.42320000000000002</c:v>
                </c:pt>
                <c:pt idx="2117">
                  <c:v>0.4234</c:v>
                </c:pt>
                <c:pt idx="2118">
                  <c:v>0.42359999999999998</c:v>
                </c:pt>
                <c:pt idx="2119">
                  <c:v>0.42380000000000001</c:v>
                </c:pt>
                <c:pt idx="2120">
                  <c:v>0.42399999999999999</c:v>
                </c:pt>
                <c:pt idx="2121">
                  <c:v>0.42420000000000002</c:v>
                </c:pt>
                <c:pt idx="2122">
                  <c:v>0.4244</c:v>
                </c:pt>
                <c:pt idx="2123">
                  <c:v>0.42459999999999998</c:v>
                </c:pt>
                <c:pt idx="2124">
                  <c:v>0.42480000000000001</c:v>
                </c:pt>
                <c:pt idx="2125">
                  <c:v>0.42499999999999999</c:v>
                </c:pt>
                <c:pt idx="2126">
                  <c:v>0.42520000000000002</c:v>
                </c:pt>
                <c:pt idx="2127">
                  <c:v>0.4254</c:v>
                </c:pt>
                <c:pt idx="2128">
                  <c:v>0.42559999999999998</c:v>
                </c:pt>
                <c:pt idx="2129">
                  <c:v>0.42580000000000001</c:v>
                </c:pt>
                <c:pt idx="2130">
                  <c:v>0.42599999999999999</c:v>
                </c:pt>
                <c:pt idx="2131">
                  <c:v>0.42620000000000002</c:v>
                </c:pt>
                <c:pt idx="2132">
                  <c:v>0.4264</c:v>
                </c:pt>
                <c:pt idx="2133">
                  <c:v>0.42659999999999998</c:v>
                </c:pt>
                <c:pt idx="2134">
                  <c:v>0.42680000000000001</c:v>
                </c:pt>
                <c:pt idx="2135">
                  <c:v>0.42699999999999999</c:v>
                </c:pt>
                <c:pt idx="2136">
                  <c:v>0.42720000000000002</c:v>
                </c:pt>
                <c:pt idx="2137">
                  <c:v>0.4274</c:v>
                </c:pt>
                <c:pt idx="2138">
                  <c:v>0.42759999999999998</c:v>
                </c:pt>
                <c:pt idx="2139">
                  <c:v>0.42780000000000001</c:v>
                </c:pt>
                <c:pt idx="2140">
                  <c:v>0.42799999999999999</c:v>
                </c:pt>
                <c:pt idx="2141">
                  <c:v>0.42820000000000003</c:v>
                </c:pt>
                <c:pt idx="2142">
                  <c:v>0.4284</c:v>
                </c:pt>
                <c:pt idx="2143">
                  <c:v>0.42859999999999998</c:v>
                </c:pt>
                <c:pt idx="2144">
                  <c:v>0.42880000000000001</c:v>
                </c:pt>
                <c:pt idx="2145">
                  <c:v>0.42899999999999999</c:v>
                </c:pt>
                <c:pt idx="2146">
                  <c:v>0.42920000000000003</c:v>
                </c:pt>
                <c:pt idx="2147">
                  <c:v>0.4294</c:v>
                </c:pt>
                <c:pt idx="2148">
                  <c:v>0.42959999999999998</c:v>
                </c:pt>
                <c:pt idx="2149">
                  <c:v>0.42980000000000002</c:v>
                </c:pt>
                <c:pt idx="2150">
                  <c:v>0.43</c:v>
                </c:pt>
                <c:pt idx="2151">
                  <c:v>0.43020000000000003</c:v>
                </c:pt>
                <c:pt idx="2152">
                  <c:v>0.4304</c:v>
                </c:pt>
                <c:pt idx="2153">
                  <c:v>0.43059999999999998</c:v>
                </c:pt>
                <c:pt idx="2154">
                  <c:v>0.43080000000000002</c:v>
                </c:pt>
                <c:pt idx="2155">
                  <c:v>0.43099999999999999</c:v>
                </c:pt>
                <c:pt idx="2156">
                  <c:v>0.43120000000000003</c:v>
                </c:pt>
                <c:pt idx="2157">
                  <c:v>0.43140000000000001</c:v>
                </c:pt>
                <c:pt idx="2158">
                  <c:v>0.43159999999999998</c:v>
                </c:pt>
                <c:pt idx="2159">
                  <c:v>0.43180000000000002</c:v>
                </c:pt>
                <c:pt idx="2160">
                  <c:v>0.432</c:v>
                </c:pt>
                <c:pt idx="2161">
                  <c:v>0.43219999999999997</c:v>
                </c:pt>
                <c:pt idx="2162">
                  <c:v>0.43240000000000001</c:v>
                </c:pt>
                <c:pt idx="2163">
                  <c:v>0.43259999999999998</c:v>
                </c:pt>
                <c:pt idx="2164">
                  <c:v>0.43280000000000002</c:v>
                </c:pt>
                <c:pt idx="2165">
                  <c:v>0.433</c:v>
                </c:pt>
                <c:pt idx="2166">
                  <c:v>0.43319999999999997</c:v>
                </c:pt>
                <c:pt idx="2167">
                  <c:v>0.43340000000000001</c:v>
                </c:pt>
                <c:pt idx="2168">
                  <c:v>0.43359999999999999</c:v>
                </c:pt>
                <c:pt idx="2169">
                  <c:v>0.43380000000000002</c:v>
                </c:pt>
                <c:pt idx="2170">
                  <c:v>0.434</c:v>
                </c:pt>
                <c:pt idx="2171">
                  <c:v>0.43419999999999997</c:v>
                </c:pt>
                <c:pt idx="2172">
                  <c:v>0.43440000000000001</c:v>
                </c:pt>
                <c:pt idx="2173">
                  <c:v>0.43459999999999999</c:v>
                </c:pt>
                <c:pt idx="2174">
                  <c:v>0.43480000000000002</c:v>
                </c:pt>
                <c:pt idx="2175">
                  <c:v>0.435</c:v>
                </c:pt>
                <c:pt idx="2176">
                  <c:v>0.43519999999999998</c:v>
                </c:pt>
                <c:pt idx="2177">
                  <c:v>0.43540000000000001</c:v>
                </c:pt>
                <c:pt idx="2178">
                  <c:v>0.43559999999999999</c:v>
                </c:pt>
                <c:pt idx="2179">
                  <c:v>0.43580000000000002</c:v>
                </c:pt>
                <c:pt idx="2180">
                  <c:v>0.436</c:v>
                </c:pt>
                <c:pt idx="2181">
                  <c:v>0.43619999999999998</c:v>
                </c:pt>
                <c:pt idx="2182">
                  <c:v>0.43640000000000001</c:v>
                </c:pt>
                <c:pt idx="2183">
                  <c:v>0.43659999999999999</c:v>
                </c:pt>
                <c:pt idx="2184">
                  <c:v>0.43680000000000002</c:v>
                </c:pt>
                <c:pt idx="2185">
                  <c:v>0.437</c:v>
                </c:pt>
                <c:pt idx="2186">
                  <c:v>0.43719999999999998</c:v>
                </c:pt>
                <c:pt idx="2187">
                  <c:v>0.43740000000000001</c:v>
                </c:pt>
                <c:pt idx="2188">
                  <c:v>0.43759999999999999</c:v>
                </c:pt>
                <c:pt idx="2189">
                  <c:v>0.43780000000000002</c:v>
                </c:pt>
                <c:pt idx="2190">
                  <c:v>0.438</c:v>
                </c:pt>
                <c:pt idx="2191">
                  <c:v>0.43819999999999998</c:v>
                </c:pt>
                <c:pt idx="2192">
                  <c:v>0.43840000000000001</c:v>
                </c:pt>
                <c:pt idx="2193">
                  <c:v>0.43859999999999999</c:v>
                </c:pt>
                <c:pt idx="2194">
                  <c:v>0.43880000000000002</c:v>
                </c:pt>
                <c:pt idx="2195">
                  <c:v>0.439</c:v>
                </c:pt>
                <c:pt idx="2196">
                  <c:v>0.43919999999999998</c:v>
                </c:pt>
                <c:pt idx="2197">
                  <c:v>0.43940000000000001</c:v>
                </c:pt>
                <c:pt idx="2198">
                  <c:v>0.43959999999999999</c:v>
                </c:pt>
                <c:pt idx="2199">
                  <c:v>0.43980000000000002</c:v>
                </c:pt>
                <c:pt idx="2200">
                  <c:v>0.44</c:v>
                </c:pt>
                <c:pt idx="2201">
                  <c:v>0.44019999999999998</c:v>
                </c:pt>
                <c:pt idx="2202">
                  <c:v>0.44040000000000001</c:v>
                </c:pt>
                <c:pt idx="2203">
                  <c:v>0.44059999999999999</c:v>
                </c:pt>
                <c:pt idx="2204">
                  <c:v>0.44080000000000003</c:v>
                </c:pt>
                <c:pt idx="2205">
                  <c:v>0.441</c:v>
                </c:pt>
                <c:pt idx="2206">
                  <c:v>0.44119999999999998</c:v>
                </c:pt>
                <c:pt idx="2207">
                  <c:v>0.44140000000000001</c:v>
                </c:pt>
                <c:pt idx="2208">
                  <c:v>0.44159999999999999</c:v>
                </c:pt>
                <c:pt idx="2209">
                  <c:v>0.44180000000000003</c:v>
                </c:pt>
                <c:pt idx="2210">
                  <c:v>0.442</c:v>
                </c:pt>
                <c:pt idx="2211">
                  <c:v>0.44219999999999998</c:v>
                </c:pt>
                <c:pt idx="2212">
                  <c:v>0.44240000000000002</c:v>
                </c:pt>
                <c:pt idx="2213">
                  <c:v>0.44259999999999999</c:v>
                </c:pt>
                <c:pt idx="2214">
                  <c:v>0.44280000000000003</c:v>
                </c:pt>
                <c:pt idx="2215">
                  <c:v>0.443</c:v>
                </c:pt>
                <c:pt idx="2216">
                  <c:v>0.44319999999999998</c:v>
                </c:pt>
                <c:pt idx="2217">
                  <c:v>0.44340000000000002</c:v>
                </c:pt>
                <c:pt idx="2218">
                  <c:v>0.44359999999999999</c:v>
                </c:pt>
                <c:pt idx="2219">
                  <c:v>0.44379999999999997</c:v>
                </c:pt>
                <c:pt idx="2220">
                  <c:v>0.44400000000000001</c:v>
                </c:pt>
                <c:pt idx="2221">
                  <c:v>0.44419999999999998</c:v>
                </c:pt>
                <c:pt idx="2222">
                  <c:v>0.44440000000000002</c:v>
                </c:pt>
                <c:pt idx="2223">
                  <c:v>0.4446</c:v>
                </c:pt>
                <c:pt idx="2224">
                  <c:v>0.44479999999999997</c:v>
                </c:pt>
                <c:pt idx="2225">
                  <c:v>0.44500000000000001</c:v>
                </c:pt>
                <c:pt idx="2226">
                  <c:v>0.44519999999999998</c:v>
                </c:pt>
                <c:pt idx="2227">
                  <c:v>0.44540000000000002</c:v>
                </c:pt>
                <c:pt idx="2228">
                  <c:v>0.4456</c:v>
                </c:pt>
                <c:pt idx="2229">
                  <c:v>0.44579999999999997</c:v>
                </c:pt>
                <c:pt idx="2230">
                  <c:v>0.44600000000000001</c:v>
                </c:pt>
                <c:pt idx="2231">
                  <c:v>0.44619999999999999</c:v>
                </c:pt>
                <c:pt idx="2232">
                  <c:v>0.44640000000000002</c:v>
                </c:pt>
                <c:pt idx="2233">
                  <c:v>0.4466</c:v>
                </c:pt>
                <c:pt idx="2234">
                  <c:v>0.44679999999999997</c:v>
                </c:pt>
                <c:pt idx="2235">
                  <c:v>0.44700000000000001</c:v>
                </c:pt>
                <c:pt idx="2236">
                  <c:v>0.44719999999999999</c:v>
                </c:pt>
                <c:pt idx="2237">
                  <c:v>0.44740000000000002</c:v>
                </c:pt>
                <c:pt idx="2238">
                  <c:v>0.4476</c:v>
                </c:pt>
                <c:pt idx="2239">
                  <c:v>0.44779999999999998</c:v>
                </c:pt>
                <c:pt idx="2240">
                  <c:v>0.44800000000000001</c:v>
                </c:pt>
                <c:pt idx="2241">
                  <c:v>0.44819999999999999</c:v>
                </c:pt>
                <c:pt idx="2242">
                  <c:v>0.44840000000000002</c:v>
                </c:pt>
                <c:pt idx="2243">
                  <c:v>0.4486</c:v>
                </c:pt>
                <c:pt idx="2244">
                  <c:v>0.44879999999999998</c:v>
                </c:pt>
                <c:pt idx="2245">
                  <c:v>0.44900000000000001</c:v>
                </c:pt>
                <c:pt idx="2246">
                  <c:v>0.44919999999999999</c:v>
                </c:pt>
                <c:pt idx="2247">
                  <c:v>0.44940000000000002</c:v>
                </c:pt>
                <c:pt idx="2248">
                  <c:v>0.4496</c:v>
                </c:pt>
                <c:pt idx="2249">
                  <c:v>0.44979999999999998</c:v>
                </c:pt>
                <c:pt idx="2250">
                  <c:v>0.45</c:v>
                </c:pt>
                <c:pt idx="2251">
                  <c:v>0.45019999999999999</c:v>
                </c:pt>
                <c:pt idx="2252">
                  <c:v>0.45040000000000002</c:v>
                </c:pt>
                <c:pt idx="2253">
                  <c:v>0.4506</c:v>
                </c:pt>
                <c:pt idx="2254">
                  <c:v>0.45079999999999998</c:v>
                </c:pt>
                <c:pt idx="2255">
                  <c:v>0.45100000000000001</c:v>
                </c:pt>
                <c:pt idx="2256">
                  <c:v>0.45119999999999999</c:v>
                </c:pt>
                <c:pt idx="2257">
                  <c:v>0.45140000000000002</c:v>
                </c:pt>
                <c:pt idx="2258">
                  <c:v>0.4516</c:v>
                </c:pt>
                <c:pt idx="2259">
                  <c:v>0.45179999999999998</c:v>
                </c:pt>
                <c:pt idx="2260">
                  <c:v>0.45200000000000001</c:v>
                </c:pt>
                <c:pt idx="2261">
                  <c:v>0.45219999999999999</c:v>
                </c:pt>
                <c:pt idx="2262">
                  <c:v>0.45240000000000002</c:v>
                </c:pt>
                <c:pt idx="2263">
                  <c:v>0.4526</c:v>
                </c:pt>
                <c:pt idx="2264">
                  <c:v>0.45279999999999998</c:v>
                </c:pt>
                <c:pt idx="2265">
                  <c:v>0.45300000000000001</c:v>
                </c:pt>
                <c:pt idx="2266">
                  <c:v>0.45319999999999999</c:v>
                </c:pt>
                <c:pt idx="2267">
                  <c:v>0.45340000000000003</c:v>
                </c:pt>
                <c:pt idx="2268">
                  <c:v>0.4536</c:v>
                </c:pt>
                <c:pt idx="2269">
                  <c:v>0.45379999999999998</c:v>
                </c:pt>
                <c:pt idx="2270">
                  <c:v>0.45400000000000001</c:v>
                </c:pt>
                <c:pt idx="2271">
                  <c:v>0.45419999999999999</c:v>
                </c:pt>
                <c:pt idx="2272">
                  <c:v>0.45440000000000003</c:v>
                </c:pt>
                <c:pt idx="2273">
                  <c:v>0.4546</c:v>
                </c:pt>
                <c:pt idx="2274">
                  <c:v>0.45479999999999998</c:v>
                </c:pt>
                <c:pt idx="2275">
                  <c:v>0.45500000000000002</c:v>
                </c:pt>
                <c:pt idx="2276">
                  <c:v>0.45519999999999999</c:v>
                </c:pt>
                <c:pt idx="2277">
                  <c:v>0.45540000000000003</c:v>
                </c:pt>
                <c:pt idx="2278">
                  <c:v>0.4556</c:v>
                </c:pt>
                <c:pt idx="2279">
                  <c:v>0.45579999999999998</c:v>
                </c:pt>
                <c:pt idx="2280">
                  <c:v>0.45600000000000002</c:v>
                </c:pt>
                <c:pt idx="2281">
                  <c:v>0.45619999999999999</c:v>
                </c:pt>
                <c:pt idx="2282">
                  <c:v>0.45639999999999997</c:v>
                </c:pt>
                <c:pt idx="2283">
                  <c:v>0.45660000000000001</c:v>
                </c:pt>
                <c:pt idx="2284">
                  <c:v>0.45679999999999998</c:v>
                </c:pt>
                <c:pt idx="2285">
                  <c:v>0.45700000000000002</c:v>
                </c:pt>
                <c:pt idx="2286">
                  <c:v>0.4572</c:v>
                </c:pt>
                <c:pt idx="2287">
                  <c:v>0.45739999999999997</c:v>
                </c:pt>
                <c:pt idx="2288">
                  <c:v>0.45760000000000001</c:v>
                </c:pt>
                <c:pt idx="2289">
                  <c:v>0.45779999999999998</c:v>
                </c:pt>
                <c:pt idx="2290">
                  <c:v>0.45800000000000002</c:v>
                </c:pt>
                <c:pt idx="2291">
                  <c:v>0.4582</c:v>
                </c:pt>
                <c:pt idx="2292">
                  <c:v>0.45839999999999997</c:v>
                </c:pt>
                <c:pt idx="2293">
                  <c:v>0.45860000000000001</c:v>
                </c:pt>
                <c:pt idx="2294">
                  <c:v>0.45879999999999999</c:v>
                </c:pt>
                <c:pt idx="2295">
                  <c:v>0.45900000000000002</c:v>
                </c:pt>
                <c:pt idx="2296">
                  <c:v>0.4592</c:v>
                </c:pt>
                <c:pt idx="2297">
                  <c:v>0.45939999999999998</c:v>
                </c:pt>
                <c:pt idx="2298">
                  <c:v>0.45960000000000001</c:v>
                </c:pt>
                <c:pt idx="2299">
                  <c:v>0.45979999999999999</c:v>
                </c:pt>
                <c:pt idx="2300">
                  <c:v>0.46</c:v>
                </c:pt>
                <c:pt idx="2301">
                  <c:v>0.4602</c:v>
                </c:pt>
                <c:pt idx="2302">
                  <c:v>0.46039999999999998</c:v>
                </c:pt>
                <c:pt idx="2303">
                  <c:v>0.46060000000000001</c:v>
                </c:pt>
                <c:pt idx="2304">
                  <c:v>0.46079999999999999</c:v>
                </c:pt>
                <c:pt idx="2305">
                  <c:v>0.46100000000000002</c:v>
                </c:pt>
                <c:pt idx="2306">
                  <c:v>0.4612</c:v>
                </c:pt>
                <c:pt idx="2307">
                  <c:v>0.46139999999999998</c:v>
                </c:pt>
                <c:pt idx="2308">
                  <c:v>0.46160000000000001</c:v>
                </c:pt>
                <c:pt idx="2309">
                  <c:v>0.46179999999999999</c:v>
                </c:pt>
                <c:pt idx="2310">
                  <c:v>0.46200000000000002</c:v>
                </c:pt>
                <c:pt idx="2311">
                  <c:v>0.4622</c:v>
                </c:pt>
                <c:pt idx="2312">
                  <c:v>0.46239999999999998</c:v>
                </c:pt>
                <c:pt idx="2313">
                  <c:v>0.46260000000000001</c:v>
                </c:pt>
                <c:pt idx="2314">
                  <c:v>0.46279999999999999</c:v>
                </c:pt>
                <c:pt idx="2315">
                  <c:v>0.46300000000000002</c:v>
                </c:pt>
                <c:pt idx="2316">
                  <c:v>0.4632</c:v>
                </c:pt>
                <c:pt idx="2317">
                  <c:v>0.46339999999999998</c:v>
                </c:pt>
                <c:pt idx="2318">
                  <c:v>0.46360000000000001</c:v>
                </c:pt>
                <c:pt idx="2319">
                  <c:v>0.46379999999999999</c:v>
                </c:pt>
                <c:pt idx="2320">
                  <c:v>0.46400000000000002</c:v>
                </c:pt>
                <c:pt idx="2321">
                  <c:v>0.4642</c:v>
                </c:pt>
                <c:pt idx="2322">
                  <c:v>0.46439999999999998</c:v>
                </c:pt>
                <c:pt idx="2323">
                  <c:v>0.46460000000000001</c:v>
                </c:pt>
                <c:pt idx="2324">
                  <c:v>0.46479999999999999</c:v>
                </c:pt>
                <c:pt idx="2325">
                  <c:v>0.46500000000000002</c:v>
                </c:pt>
                <c:pt idx="2326">
                  <c:v>0.4652</c:v>
                </c:pt>
                <c:pt idx="2327">
                  <c:v>0.46539999999999998</c:v>
                </c:pt>
                <c:pt idx="2328">
                  <c:v>0.46560000000000001</c:v>
                </c:pt>
                <c:pt idx="2329">
                  <c:v>0.46579999999999999</c:v>
                </c:pt>
                <c:pt idx="2330">
                  <c:v>0.46600000000000003</c:v>
                </c:pt>
                <c:pt idx="2331">
                  <c:v>0.4662</c:v>
                </c:pt>
                <c:pt idx="2332">
                  <c:v>0.46639999999999998</c:v>
                </c:pt>
                <c:pt idx="2333">
                  <c:v>0.46660000000000001</c:v>
                </c:pt>
                <c:pt idx="2334">
                  <c:v>0.46679999999999999</c:v>
                </c:pt>
                <c:pt idx="2335">
                  <c:v>0.46700000000000003</c:v>
                </c:pt>
                <c:pt idx="2336">
                  <c:v>0.4672</c:v>
                </c:pt>
                <c:pt idx="2337">
                  <c:v>0.46739999999999998</c:v>
                </c:pt>
                <c:pt idx="2338">
                  <c:v>0.46760000000000002</c:v>
                </c:pt>
                <c:pt idx="2339">
                  <c:v>0.46779999999999999</c:v>
                </c:pt>
                <c:pt idx="2340">
                  <c:v>0.46800000000000003</c:v>
                </c:pt>
                <c:pt idx="2341">
                  <c:v>0.46820000000000001</c:v>
                </c:pt>
                <c:pt idx="2342">
                  <c:v>0.46839999999999998</c:v>
                </c:pt>
                <c:pt idx="2343">
                  <c:v>0.46860000000000002</c:v>
                </c:pt>
                <c:pt idx="2344">
                  <c:v>0.46879999999999999</c:v>
                </c:pt>
                <c:pt idx="2345">
                  <c:v>0.46899999999999997</c:v>
                </c:pt>
                <c:pt idx="2346">
                  <c:v>0.46920000000000001</c:v>
                </c:pt>
                <c:pt idx="2347">
                  <c:v>0.46939999999999998</c:v>
                </c:pt>
                <c:pt idx="2348">
                  <c:v>0.46960000000000002</c:v>
                </c:pt>
                <c:pt idx="2349">
                  <c:v>0.4698</c:v>
                </c:pt>
                <c:pt idx="2350">
                  <c:v>0.47</c:v>
                </c:pt>
                <c:pt idx="2351">
                  <c:v>0.47020000000000001</c:v>
                </c:pt>
                <c:pt idx="2352">
                  <c:v>0.47039999999999998</c:v>
                </c:pt>
                <c:pt idx="2353">
                  <c:v>0.47060000000000002</c:v>
                </c:pt>
                <c:pt idx="2354">
                  <c:v>0.4708</c:v>
                </c:pt>
                <c:pt idx="2355">
                  <c:v>0.47099999999999997</c:v>
                </c:pt>
                <c:pt idx="2356">
                  <c:v>0.47120000000000001</c:v>
                </c:pt>
                <c:pt idx="2357">
                  <c:v>0.47139999999999999</c:v>
                </c:pt>
                <c:pt idx="2358">
                  <c:v>0.47160000000000002</c:v>
                </c:pt>
                <c:pt idx="2359">
                  <c:v>0.4718</c:v>
                </c:pt>
                <c:pt idx="2360">
                  <c:v>0.47199999999999998</c:v>
                </c:pt>
                <c:pt idx="2361">
                  <c:v>0.47220000000000001</c:v>
                </c:pt>
                <c:pt idx="2362">
                  <c:v>0.47239999999999999</c:v>
                </c:pt>
                <c:pt idx="2363">
                  <c:v>0.47260000000000002</c:v>
                </c:pt>
                <c:pt idx="2364">
                  <c:v>0.4728</c:v>
                </c:pt>
                <c:pt idx="2365">
                  <c:v>0.47299999999999998</c:v>
                </c:pt>
                <c:pt idx="2366">
                  <c:v>0.47320000000000001</c:v>
                </c:pt>
                <c:pt idx="2367">
                  <c:v>0.47339999999999999</c:v>
                </c:pt>
                <c:pt idx="2368">
                  <c:v>0.47360000000000002</c:v>
                </c:pt>
                <c:pt idx="2369">
                  <c:v>0.4738</c:v>
                </c:pt>
                <c:pt idx="2370">
                  <c:v>0.47399999999999998</c:v>
                </c:pt>
                <c:pt idx="2371">
                  <c:v>0.47420000000000001</c:v>
                </c:pt>
                <c:pt idx="2372">
                  <c:v>0.47439999999999999</c:v>
                </c:pt>
                <c:pt idx="2373">
                  <c:v>0.47460000000000002</c:v>
                </c:pt>
                <c:pt idx="2374">
                  <c:v>0.4748</c:v>
                </c:pt>
                <c:pt idx="2375">
                  <c:v>0.47499999999999998</c:v>
                </c:pt>
                <c:pt idx="2376">
                  <c:v>0.47520000000000001</c:v>
                </c:pt>
                <c:pt idx="2377">
                  <c:v>0.47539999999999999</c:v>
                </c:pt>
                <c:pt idx="2378">
                  <c:v>0.47560000000000002</c:v>
                </c:pt>
                <c:pt idx="2379">
                  <c:v>0.4758</c:v>
                </c:pt>
                <c:pt idx="2380">
                  <c:v>0.47599999999999998</c:v>
                </c:pt>
                <c:pt idx="2381">
                  <c:v>0.47620000000000001</c:v>
                </c:pt>
                <c:pt idx="2382">
                  <c:v>0.47639999999999999</c:v>
                </c:pt>
                <c:pt idx="2383">
                  <c:v>0.47660000000000002</c:v>
                </c:pt>
                <c:pt idx="2384">
                  <c:v>0.4768</c:v>
                </c:pt>
                <c:pt idx="2385">
                  <c:v>0.47699999999999998</c:v>
                </c:pt>
                <c:pt idx="2386">
                  <c:v>0.47720000000000001</c:v>
                </c:pt>
                <c:pt idx="2387">
                  <c:v>0.47739999999999999</c:v>
                </c:pt>
                <c:pt idx="2388">
                  <c:v>0.47760000000000002</c:v>
                </c:pt>
                <c:pt idx="2389">
                  <c:v>0.4778</c:v>
                </c:pt>
                <c:pt idx="2390">
                  <c:v>0.47799999999999998</c:v>
                </c:pt>
                <c:pt idx="2391">
                  <c:v>0.47820000000000001</c:v>
                </c:pt>
                <c:pt idx="2392">
                  <c:v>0.47839999999999999</c:v>
                </c:pt>
                <c:pt idx="2393">
                  <c:v>0.47860000000000003</c:v>
                </c:pt>
                <c:pt idx="2394">
                  <c:v>0.4788</c:v>
                </c:pt>
                <c:pt idx="2395">
                  <c:v>0.47899999999999998</c:v>
                </c:pt>
                <c:pt idx="2396">
                  <c:v>0.47920000000000001</c:v>
                </c:pt>
                <c:pt idx="2397">
                  <c:v>0.47939999999999999</c:v>
                </c:pt>
                <c:pt idx="2398">
                  <c:v>0.47960000000000003</c:v>
                </c:pt>
                <c:pt idx="2399">
                  <c:v>0.4798</c:v>
                </c:pt>
                <c:pt idx="2400">
                  <c:v>0.48</c:v>
                </c:pt>
                <c:pt idx="2401">
                  <c:v>0.48020000000000002</c:v>
                </c:pt>
                <c:pt idx="2402">
                  <c:v>0.48039999999999999</c:v>
                </c:pt>
                <c:pt idx="2403">
                  <c:v>0.48060000000000003</c:v>
                </c:pt>
                <c:pt idx="2404">
                  <c:v>0.48080000000000001</c:v>
                </c:pt>
                <c:pt idx="2405">
                  <c:v>0.48099999999999998</c:v>
                </c:pt>
                <c:pt idx="2406">
                  <c:v>0.48120000000000002</c:v>
                </c:pt>
                <c:pt idx="2407">
                  <c:v>0.48139999999999999</c:v>
                </c:pt>
                <c:pt idx="2408">
                  <c:v>0.48159999999999997</c:v>
                </c:pt>
                <c:pt idx="2409">
                  <c:v>0.48180000000000001</c:v>
                </c:pt>
                <c:pt idx="2410">
                  <c:v>0.48199999999999998</c:v>
                </c:pt>
                <c:pt idx="2411">
                  <c:v>0.48220000000000002</c:v>
                </c:pt>
                <c:pt idx="2412">
                  <c:v>0.4824</c:v>
                </c:pt>
                <c:pt idx="2413">
                  <c:v>0.48259999999999997</c:v>
                </c:pt>
                <c:pt idx="2414">
                  <c:v>0.48280000000000001</c:v>
                </c:pt>
                <c:pt idx="2415">
                  <c:v>0.48299999999999998</c:v>
                </c:pt>
                <c:pt idx="2416">
                  <c:v>0.48320000000000002</c:v>
                </c:pt>
                <c:pt idx="2417">
                  <c:v>0.4834</c:v>
                </c:pt>
                <c:pt idx="2418">
                  <c:v>0.48359999999999997</c:v>
                </c:pt>
                <c:pt idx="2419">
                  <c:v>0.48380000000000001</c:v>
                </c:pt>
                <c:pt idx="2420">
                  <c:v>0.48399999999999999</c:v>
                </c:pt>
                <c:pt idx="2421">
                  <c:v>0.48420000000000002</c:v>
                </c:pt>
                <c:pt idx="2422">
                  <c:v>0.4844</c:v>
                </c:pt>
                <c:pt idx="2423">
                  <c:v>0.48459999999999998</c:v>
                </c:pt>
                <c:pt idx="2424">
                  <c:v>0.48480000000000001</c:v>
                </c:pt>
                <c:pt idx="2425">
                  <c:v>0.48499999999999999</c:v>
                </c:pt>
                <c:pt idx="2426">
                  <c:v>0.48520000000000002</c:v>
                </c:pt>
                <c:pt idx="2427">
                  <c:v>0.4854</c:v>
                </c:pt>
                <c:pt idx="2428">
                  <c:v>0.48559999999999998</c:v>
                </c:pt>
                <c:pt idx="2429">
                  <c:v>0.48580000000000001</c:v>
                </c:pt>
                <c:pt idx="2430">
                  <c:v>0.48599999999999999</c:v>
                </c:pt>
                <c:pt idx="2431">
                  <c:v>0.48620000000000002</c:v>
                </c:pt>
                <c:pt idx="2432">
                  <c:v>0.4864</c:v>
                </c:pt>
                <c:pt idx="2433">
                  <c:v>0.48659999999999998</c:v>
                </c:pt>
                <c:pt idx="2434">
                  <c:v>0.48680000000000001</c:v>
                </c:pt>
                <c:pt idx="2435">
                  <c:v>0.48699999999999999</c:v>
                </c:pt>
                <c:pt idx="2436">
                  <c:v>0.48720000000000002</c:v>
                </c:pt>
                <c:pt idx="2437">
                  <c:v>0.4874</c:v>
                </c:pt>
                <c:pt idx="2438">
                  <c:v>0.48759999999999998</c:v>
                </c:pt>
                <c:pt idx="2439">
                  <c:v>0.48780000000000001</c:v>
                </c:pt>
                <c:pt idx="2440">
                  <c:v>0.48799999999999999</c:v>
                </c:pt>
                <c:pt idx="2441">
                  <c:v>0.48820000000000002</c:v>
                </c:pt>
                <c:pt idx="2442">
                  <c:v>0.4884</c:v>
                </c:pt>
                <c:pt idx="2443">
                  <c:v>0.48859999999999998</c:v>
                </c:pt>
                <c:pt idx="2444">
                  <c:v>0.48880000000000001</c:v>
                </c:pt>
                <c:pt idx="2445">
                  <c:v>0.48899999999999999</c:v>
                </c:pt>
                <c:pt idx="2446">
                  <c:v>0.48920000000000002</c:v>
                </c:pt>
                <c:pt idx="2447">
                  <c:v>0.4894</c:v>
                </c:pt>
                <c:pt idx="2448">
                  <c:v>0.48959999999999998</c:v>
                </c:pt>
                <c:pt idx="2449">
                  <c:v>0.48980000000000001</c:v>
                </c:pt>
                <c:pt idx="2450">
                  <c:v>0.49</c:v>
                </c:pt>
                <c:pt idx="2451">
                  <c:v>0.49020000000000002</c:v>
                </c:pt>
                <c:pt idx="2452">
                  <c:v>0.4904</c:v>
                </c:pt>
                <c:pt idx="2453">
                  <c:v>0.49059999999999998</c:v>
                </c:pt>
                <c:pt idx="2454">
                  <c:v>0.49080000000000001</c:v>
                </c:pt>
                <c:pt idx="2455">
                  <c:v>0.49099999999999999</c:v>
                </c:pt>
                <c:pt idx="2456">
                  <c:v>0.49120000000000003</c:v>
                </c:pt>
                <c:pt idx="2457">
                  <c:v>0.4914</c:v>
                </c:pt>
                <c:pt idx="2458">
                  <c:v>0.49159999999999998</c:v>
                </c:pt>
                <c:pt idx="2459">
                  <c:v>0.49180000000000001</c:v>
                </c:pt>
                <c:pt idx="2460">
                  <c:v>0.49199999999999999</c:v>
                </c:pt>
                <c:pt idx="2461">
                  <c:v>0.49220000000000003</c:v>
                </c:pt>
                <c:pt idx="2462">
                  <c:v>0.4924</c:v>
                </c:pt>
                <c:pt idx="2463">
                  <c:v>0.49259999999999998</c:v>
                </c:pt>
                <c:pt idx="2464">
                  <c:v>0.49280000000000002</c:v>
                </c:pt>
                <c:pt idx="2465">
                  <c:v>0.49299999999999999</c:v>
                </c:pt>
                <c:pt idx="2466">
                  <c:v>0.49320000000000003</c:v>
                </c:pt>
                <c:pt idx="2467">
                  <c:v>0.49340000000000001</c:v>
                </c:pt>
                <c:pt idx="2468">
                  <c:v>0.49359999999999998</c:v>
                </c:pt>
                <c:pt idx="2469">
                  <c:v>0.49380000000000002</c:v>
                </c:pt>
                <c:pt idx="2470">
                  <c:v>0.49399999999999999</c:v>
                </c:pt>
                <c:pt idx="2471">
                  <c:v>0.49419999999999997</c:v>
                </c:pt>
                <c:pt idx="2472">
                  <c:v>0.49440000000000001</c:v>
                </c:pt>
                <c:pt idx="2473">
                  <c:v>0.49459999999999998</c:v>
                </c:pt>
                <c:pt idx="2474">
                  <c:v>0.49480000000000002</c:v>
                </c:pt>
                <c:pt idx="2475">
                  <c:v>0.495</c:v>
                </c:pt>
                <c:pt idx="2476">
                  <c:v>0.49519999999999997</c:v>
                </c:pt>
                <c:pt idx="2477">
                  <c:v>0.49540000000000001</c:v>
                </c:pt>
                <c:pt idx="2478">
                  <c:v>0.49559999999999998</c:v>
                </c:pt>
                <c:pt idx="2479">
                  <c:v>0.49580000000000002</c:v>
                </c:pt>
                <c:pt idx="2480">
                  <c:v>0.496</c:v>
                </c:pt>
                <c:pt idx="2481">
                  <c:v>0.49619999999999997</c:v>
                </c:pt>
                <c:pt idx="2482">
                  <c:v>0.49640000000000001</c:v>
                </c:pt>
                <c:pt idx="2483">
                  <c:v>0.49659999999999999</c:v>
                </c:pt>
                <c:pt idx="2484">
                  <c:v>0.49680000000000002</c:v>
                </c:pt>
                <c:pt idx="2485">
                  <c:v>0.497</c:v>
                </c:pt>
                <c:pt idx="2486">
                  <c:v>0.49719999999999998</c:v>
                </c:pt>
                <c:pt idx="2487">
                  <c:v>0.49740000000000001</c:v>
                </c:pt>
                <c:pt idx="2488">
                  <c:v>0.49759999999999999</c:v>
                </c:pt>
                <c:pt idx="2489">
                  <c:v>0.49780000000000002</c:v>
                </c:pt>
                <c:pt idx="2490">
                  <c:v>0.498</c:v>
                </c:pt>
                <c:pt idx="2491">
                  <c:v>0.49819999999999998</c:v>
                </c:pt>
                <c:pt idx="2492">
                  <c:v>0.49840000000000001</c:v>
                </c:pt>
                <c:pt idx="2493">
                  <c:v>0.49859999999999999</c:v>
                </c:pt>
                <c:pt idx="2494">
                  <c:v>0.49880000000000002</c:v>
                </c:pt>
                <c:pt idx="2495">
                  <c:v>0.499</c:v>
                </c:pt>
                <c:pt idx="2496">
                  <c:v>0.49919999999999998</c:v>
                </c:pt>
                <c:pt idx="2497">
                  <c:v>0.49940000000000001</c:v>
                </c:pt>
                <c:pt idx="2498">
                  <c:v>0.49959999999999999</c:v>
                </c:pt>
                <c:pt idx="2499">
                  <c:v>0.49980000000000002</c:v>
                </c:pt>
                <c:pt idx="2500">
                  <c:v>0.5</c:v>
                </c:pt>
                <c:pt idx="2501">
                  <c:v>0.50019999999999998</c:v>
                </c:pt>
                <c:pt idx="2502">
                  <c:v>0.50039999999999996</c:v>
                </c:pt>
                <c:pt idx="2503">
                  <c:v>0.50060000000000004</c:v>
                </c:pt>
                <c:pt idx="2504">
                  <c:v>0.50080000000000002</c:v>
                </c:pt>
                <c:pt idx="2505">
                  <c:v>0.501</c:v>
                </c:pt>
                <c:pt idx="2506">
                  <c:v>0.50119999999999998</c:v>
                </c:pt>
                <c:pt idx="2507">
                  <c:v>0.50139999999999996</c:v>
                </c:pt>
                <c:pt idx="2508">
                  <c:v>0.50160000000000005</c:v>
                </c:pt>
                <c:pt idx="2509">
                  <c:v>0.50180000000000002</c:v>
                </c:pt>
                <c:pt idx="2510">
                  <c:v>0.502</c:v>
                </c:pt>
                <c:pt idx="2511">
                  <c:v>0.50219999999999998</c:v>
                </c:pt>
                <c:pt idx="2512">
                  <c:v>0.50239999999999996</c:v>
                </c:pt>
                <c:pt idx="2513">
                  <c:v>0.50260000000000005</c:v>
                </c:pt>
                <c:pt idx="2514">
                  <c:v>0.50280000000000002</c:v>
                </c:pt>
                <c:pt idx="2515">
                  <c:v>0.503</c:v>
                </c:pt>
                <c:pt idx="2516">
                  <c:v>0.50319999999999998</c:v>
                </c:pt>
                <c:pt idx="2517">
                  <c:v>0.50339999999999996</c:v>
                </c:pt>
                <c:pt idx="2518">
                  <c:v>0.50360000000000005</c:v>
                </c:pt>
                <c:pt idx="2519">
                  <c:v>0.50380000000000003</c:v>
                </c:pt>
                <c:pt idx="2520">
                  <c:v>0.504</c:v>
                </c:pt>
                <c:pt idx="2521">
                  <c:v>0.50419999999999998</c:v>
                </c:pt>
                <c:pt idx="2522">
                  <c:v>0.50439999999999996</c:v>
                </c:pt>
                <c:pt idx="2523">
                  <c:v>0.50460000000000005</c:v>
                </c:pt>
                <c:pt idx="2524">
                  <c:v>0.50480000000000003</c:v>
                </c:pt>
                <c:pt idx="2525">
                  <c:v>0.505</c:v>
                </c:pt>
                <c:pt idx="2526">
                  <c:v>0.50519999999999998</c:v>
                </c:pt>
                <c:pt idx="2527">
                  <c:v>0.50539999999999996</c:v>
                </c:pt>
                <c:pt idx="2528">
                  <c:v>0.50560000000000005</c:v>
                </c:pt>
                <c:pt idx="2529">
                  <c:v>0.50580000000000003</c:v>
                </c:pt>
                <c:pt idx="2530">
                  <c:v>0.50600000000000001</c:v>
                </c:pt>
                <c:pt idx="2531">
                  <c:v>0.50619999999999998</c:v>
                </c:pt>
                <c:pt idx="2532">
                  <c:v>0.50639999999999996</c:v>
                </c:pt>
                <c:pt idx="2533">
                  <c:v>0.50660000000000005</c:v>
                </c:pt>
                <c:pt idx="2534">
                  <c:v>0.50680000000000003</c:v>
                </c:pt>
                <c:pt idx="2535">
                  <c:v>0.50700000000000001</c:v>
                </c:pt>
                <c:pt idx="2536">
                  <c:v>0.50719999999999998</c:v>
                </c:pt>
                <c:pt idx="2537">
                  <c:v>0.50739999999999996</c:v>
                </c:pt>
                <c:pt idx="2538">
                  <c:v>0.50760000000000005</c:v>
                </c:pt>
                <c:pt idx="2539">
                  <c:v>0.50780000000000003</c:v>
                </c:pt>
                <c:pt idx="2540">
                  <c:v>0.50800000000000001</c:v>
                </c:pt>
                <c:pt idx="2541">
                  <c:v>0.50819999999999999</c:v>
                </c:pt>
                <c:pt idx="2542">
                  <c:v>0.50839999999999996</c:v>
                </c:pt>
                <c:pt idx="2543">
                  <c:v>0.50860000000000005</c:v>
                </c:pt>
                <c:pt idx="2544">
                  <c:v>0.50880000000000003</c:v>
                </c:pt>
                <c:pt idx="2545">
                  <c:v>0.50900000000000001</c:v>
                </c:pt>
                <c:pt idx="2546">
                  <c:v>0.50919999999999999</c:v>
                </c:pt>
                <c:pt idx="2547">
                  <c:v>0.50939999999999996</c:v>
                </c:pt>
                <c:pt idx="2548">
                  <c:v>0.50960000000000005</c:v>
                </c:pt>
                <c:pt idx="2549">
                  <c:v>0.50980000000000003</c:v>
                </c:pt>
                <c:pt idx="2550">
                  <c:v>0.51</c:v>
                </c:pt>
                <c:pt idx="2551">
                  <c:v>0.51019999999999999</c:v>
                </c:pt>
                <c:pt idx="2552">
                  <c:v>0.51039999999999996</c:v>
                </c:pt>
                <c:pt idx="2553">
                  <c:v>0.51060000000000005</c:v>
                </c:pt>
                <c:pt idx="2554">
                  <c:v>0.51080000000000003</c:v>
                </c:pt>
                <c:pt idx="2555">
                  <c:v>0.51100000000000001</c:v>
                </c:pt>
                <c:pt idx="2556">
                  <c:v>0.51119999999999999</c:v>
                </c:pt>
                <c:pt idx="2557">
                  <c:v>0.51139999999999997</c:v>
                </c:pt>
                <c:pt idx="2558">
                  <c:v>0.51160000000000005</c:v>
                </c:pt>
                <c:pt idx="2559">
                  <c:v>0.51180000000000003</c:v>
                </c:pt>
                <c:pt idx="2560">
                  <c:v>0.51200000000000001</c:v>
                </c:pt>
                <c:pt idx="2561">
                  <c:v>0.51219999999999999</c:v>
                </c:pt>
                <c:pt idx="2562">
                  <c:v>0.51239999999999997</c:v>
                </c:pt>
                <c:pt idx="2563">
                  <c:v>0.51259999999999994</c:v>
                </c:pt>
                <c:pt idx="2564">
                  <c:v>0.51280000000000003</c:v>
                </c:pt>
                <c:pt idx="2565">
                  <c:v>0.51300000000000001</c:v>
                </c:pt>
                <c:pt idx="2566">
                  <c:v>0.51319999999999999</c:v>
                </c:pt>
                <c:pt idx="2567">
                  <c:v>0.51339999999999997</c:v>
                </c:pt>
                <c:pt idx="2568">
                  <c:v>0.51359999999999995</c:v>
                </c:pt>
                <c:pt idx="2569">
                  <c:v>0.51380000000000003</c:v>
                </c:pt>
                <c:pt idx="2570">
                  <c:v>0.51400000000000001</c:v>
                </c:pt>
                <c:pt idx="2571">
                  <c:v>0.51419999999999999</c:v>
                </c:pt>
                <c:pt idx="2572">
                  <c:v>0.51439999999999997</c:v>
                </c:pt>
                <c:pt idx="2573">
                  <c:v>0.51459999999999995</c:v>
                </c:pt>
                <c:pt idx="2574">
                  <c:v>0.51480000000000004</c:v>
                </c:pt>
                <c:pt idx="2575">
                  <c:v>0.51500000000000001</c:v>
                </c:pt>
                <c:pt idx="2576">
                  <c:v>0.51519999999999999</c:v>
                </c:pt>
                <c:pt idx="2577">
                  <c:v>0.51539999999999997</c:v>
                </c:pt>
                <c:pt idx="2578">
                  <c:v>0.51559999999999995</c:v>
                </c:pt>
                <c:pt idx="2579">
                  <c:v>0.51580000000000004</c:v>
                </c:pt>
                <c:pt idx="2580">
                  <c:v>0.51600000000000001</c:v>
                </c:pt>
                <c:pt idx="2581">
                  <c:v>0.51619999999999999</c:v>
                </c:pt>
                <c:pt idx="2582">
                  <c:v>0.51639999999999997</c:v>
                </c:pt>
                <c:pt idx="2583">
                  <c:v>0.51659999999999995</c:v>
                </c:pt>
                <c:pt idx="2584">
                  <c:v>0.51680000000000004</c:v>
                </c:pt>
                <c:pt idx="2585">
                  <c:v>0.51700000000000002</c:v>
                </c:pt>
                <c:pt idx="2586">
                  <c:v>0.51719999999999999</c:v>
                </c:pt>
                <c:pt idx="2587">
                  <c:v>0.51739999999999997</c:v>
                </c:pt>
                <c:pt idx="2588">
                  <c:v>0.51759999999999995</c:v>
                </c:pt>
                <c:pt idx="2589">
                  <c:v>0.51780000000000004</c:v>
                </c:pt>
                <c:pt idx="2590">
                  <c:v>0.51800000000000002</c:v>
                </c:pt>
                <c:pt idx="2591">
                  <c:v>0.51819999999999999</c:v>
                </c:pt>
                <c:pt idx="2592">
                  <c:v>0.51839999999999997</c:v>
                </c:pt>
                <c:pt idx="2593">
                  <c:v>0.51859999999999995</c:v>
                </c:pt>
                <c:pt idx="2594">
                  <c:v>0.51880000000000004</c:v>
                </c:pt>
                <c:pt idx="2595">
                  <c:v>0.51900000000000002</c:v>
                </c:pt>
                <c:pt idx="2596">
                  <c:v>0.51919999999999999</c:v>
                </c:pt>
                <c:pt idx="2597">
                  <c:v>0.51939999999999997</c:v>
                </c:pt>
                <c:pt idx="2598">
                  <c:v>0.51959999999999995</c:v>
                </c:pt>
                <c:pt idx="2599">
                  <c:v>0.51980000000000004</c:v>
                </c:pt>
                <c:pt idx="2600">
                  <c:v>0.52</c:v>
                </c:pt>
                <c:pt idx="2601">
                  <c:v>0.5202</c:v>
                </c:pt>
                <c:pt idx="2602">
                  <c:v>0.52039999999999997</c:v>
                </c:pt>
                <c:pt idx="2603">
                  <c:v>0.52059999999999995</c:v>
                </c:pt>
                <c:pt idx="2604">
                  <c:v>0.52080000000000004</c:v>
                </c:pt>
                <c:pt idx="2605">
                  <c:v>0.52100000000000002</c:v>
                </c:pt>
                <c:pt idx="2606">
                  <c:v>0.5212</c:v>
                </c:pt>
                <c:pt idx="2607">
                  <c:v>0.52139999999999997</c:v>
                </c:pt>
                <c:pt idx="2608">
                  <c:v>0.52159999999999995</c:v>
                </c:pt>
                <c:pt idx="2609">
                  <c:v>0.52180000000000004</c:v>
                </c:pt>
                <c:pt idx="2610">
                  <c:v>0.52200000000000002</c:v>
                </c:pt>
                <c:pt idx="2611">
                  <c:v>0.5222</c:v>
                </c:pt>
                <c:pt idx="2612">
                  <c:v>0.52239999999999998</c:v>
                </c:pt>
                <c:pt idx="2613">
                  <c:v>0.52259999999999995</c:v>
                </c:pt>
                <c:pt idx="2614">
                  <c:v>0.52280000000000004</c:v>
                </c:pt>
                <c:pt idx="2615">
                  <c:v>0.52300000000000002</c:v>
                </c:pt>
                <c:pt idx="2616">
                  <c:v>0.5232</c:v>
                </c:pt>
                <c:pt idx="2617">
                  <c:v>0.52339999999999998</c:v>
                </c:pt>
                <c:pt idx="2618">
                  <c:v>0.52359999999999995</c:v>
                </c:pt>
                <c:pt idx="2619">
                  <c:v>0.52380000000000004</c:v>
                </c:pt>
                <c:pt idx="2620">
                  <c:v>0.52400000000000002</c:v>
                </c:pt>
                <c:pt idx="2621">
                  <c:v>0.5242</c:v>
                </c:pt>
                <c:pt idx="2622">
                  <c:v>0.52439999999999998</c:v>
                </c:pt>
                <c:pt idx="2623">
                  <c:v>0.52459999999999996</c:v>
                </c:pt>
                <c:pt idx="2624">
                  <c:v>0.52480000000000004</c:v>
                </c:pt>
                <c:pt idx="2625">
                  <c:v>0.52500000000000002</c:v>
                </c:pt>
                <c:pt idx="2626">
                  <c:v>0.5252</c:v>
                </c:pt>
                <c:pt idx="2627">
                  <c:v>0.52539999999999998</c:v>
                </c:pt>
                <c:pt idx="2628">
                  <c:v>0.52559999999999996</c:v>
                </c:pt>
                <c:pt idx="2629">
                  <c:v>0.52580000000000005</c:v>
                </c:pt>
                <c:pt idx="2630">
                  <c:v>0.52600000000000002</c:v>
                </c:pt>
                <c:pt idx="2631">
                  <c:v>0.5262</c:v>
                </c:pt>
                <c:pt idx="2632">
                  <c:v>0.52639999999999998</c:v>
                </c:pt>
                <c:pt idx="2633">
                  <c:v>0.52659999999999996</c:v>
                </c:pt>
                <c:pt idx="2634">
                  <c:v>0.52680000000000005</c:v>
                </c:pt>
                <c:pt idx="2635">
                  <c:v>0.52700000000000002</c:v>
                </c:pt>
                <c:pt idx="2636">
                  <c:v>0.5272</c:v>
                </c:pt>
                <c:pt idx="2637">
                  <c:v>0.52739999999999998</c:v>
                </c:pt>
                <c:pt idx="2638">
                  <c:v>0.52759999999999996</c:v>
                </c:pt>
                <c:pt idx="2639">
                  <c:v>0.52780000000000005</c:v>
                </c:pt>
                <c:pt idx="2640">
                  <c:v>0.52800000000000002</c:v>
                </c:pt>
                <c:pt idx="2641">
                  <c:v>0.5282</c:v>
                </c:pt>
                <c:pt idx="2642">
                  <c:v>0.52839999999999998</c:v>
                </c:pt>
                <c:pt idx="2643">
                  <c:v>0.52859999999999996</c:v>
                </c:pt>
                <c:pt idx="2644">
                  <c:v>0.52880000000000005</c:v>
                </c:pt>
                <c:pt idx="2645">
                  <c:v>0.52900000000000003</c:v>
                </c:pt>
                <c:pt idx="2646">
                  <c:v>0.5292</c:v>
                </c:pt>
                <c:pt idx="2647">
                  <c:v>0.52939999999999998</c:v>
                </c:pt>
                <c:pt idx="2648">
                  <c:v>0.52959999999999996</c:v>
                </c:pt>
                <c:pt idx="2649">
                  <c:v>0.52980000000000005</c:v>
                </c:pt>
                <c:pt idx="2650">
                  <c:v>0.53</c:v>
                </c:pt>
                <c:pt idx="2651">
                  <c:v>0.5302</c:v>
                </c:pt>
                <c:pt idx="2652">
                  <c:v>0.53039999999999998</c:v>
                </c:pt>
                <c:pt idx="2653">
                  <c:v>0.53059999999999996</c:v>
                </c:pt>
                <c:pt idx="2654">
                  <c:v>0.53080000000000005</c:v>
                </c:pt>
                <c:pt idx="2655">
                  <c:v>0.53100000000000003</c:v>
                </c:pt>
                <c:pt idx="2656">
                  <c:v>0.53120000000000001</c:v>
                </c:pt>
                <c:pt idx="2657">
                  <c:v>0.53139999999999998</c:v>
                </c:pt>
                <c:pt idx="2658">
                  <c:v>0.53159999999999996</c:v>
                </c:pt>
                <c:pt idx="2659">
                  <c:v>0.53180000000000005</c:v>
                </c:pt>
                <c:pt idx="2660">
                  <c:v>0.53200000000000003</c:v>
                </c:pt>
                <c:pt idx="2661">
                  <c:v>0.53220000000000001</c:v>
                </c:pt>
                <c:pt idx="2662">
                  <c:v>0.53239999999999998</c:v>
                </c:pt>
                <c:pt idx="2663">
                  <c:v>0.53259999999999996</c:v>
                </c:pt>
                <c:pt idx="2664">
                  <c:v>0.53280000000000005</c:v>
                </c:pt>
                <c:pt idx="2665">
                  <c:v>0.53300000000000003</c:v>
                </c:pt>
                <c:pt idx="2666">
                  <c:v>0.53320000000000001</c:v>
                </c:pt>
                <c:pt idx="2667">
                  <c:v>0.53339999999999999</c:v>
                </c:pt>
                <c:pt idx="2668">
                  <c:v>0.53359999999999996</c:v>
                </c:pt>
                <c:pt idx="2669">
                  <c:v>0.53380000000000005</c:v>
                </c:pt>
                <c:pt idx="2670">
                  <c:v>0.53400000000000003</c:v>
                </c:pt>
                <c:pt idx="2671">
                  <c:v>0.53420000000000001</c:v>
                </c:pt>
                <c:pt idx="2672">
                  <c:v>0.53439999999999999</c:v>
                </c:pt>
                <c:pt idx="2673">
                  <c:v>0.53459999999999996</c:v>
                </c:pt>
                <c:pt idx="2674">
                  <c:v>0.53480000000000005</c:v>
                </c:pt>
                <c:pt idx="2675">
                  <c:v>0.53500000000000003</c:v>
                </c:pt>
                <c:pt idx="2676">
                  <c:v>0.53520000000000001</c:v>
                </c:pt>
                <c:pt idx="2677">
                  <c:v>0.53539999999999999</c:v>
                </c:pt>
                <c:pt idx="2678">
                  <c:v>0.53559999999999997</c:v>
                </c:pt>
                <c:pt idx="2679">
                  <c:v>0.53580000000000005</c:v>
                </c:pt>
                <c:pt idx="2680">
                  <c:v>0.53600000000000003</c:v>
                </c:pt>
                <c:pt idx="2681">
                  <c:v>0.53620000000000001</c:v>
                </c:pt>
                <c:pt idx="2682">
                  <c:v>0.53639999999999999</c:v>
                </c:pt>
                <c:pt idx="2683">
                  <c:v>0.53659999999999997</c:v>
                </c:pt>
                <c:pt idx="2684">
                  <c:v>0.53680000000000005</c:v>
                </c:pt>
                <c:pt idx="2685">
                  <c:v>0.53700000000000003</c:v>
                </c:pt>
                <c:pt idx="2686">
                  <c:v>0.53720000000000001</c:v>
                </c:pt>
                <c:pt idx="2687">
                  <c:v>0.53739999999999999</c:v>
                </c:pt>
                <c:pt idx="2688">
                  <c:v>0.53759999999999997</c:v>
                </c:pt>
                <c:pt idx="2689">
                  <c:v>0.53779999999999994</c:v>
                </c:pt>
                <c:pt idx="2690">
                  <c:v>0.53800000000000003</c:v>
                </c:pt>
                <c:pt idx="2691">
                  <c:v>0.53820000000000001</c:v>
                </c:pt>
                <c:pt idx="2692">
                  <c:v>0.53839999999999999</c:v>
                </c:pt>
                <c:pt idx="2693">
                  <c:v>0.53859999999999997</c:v>
                </c:pt>
                <c:pt idx="2694">
                  <c:v>0.53879999999999995</c:v>
                </c:pt>
                <c:pt idx="2695">
                  <c:v>0.53900000000000003</c:v>
                </c:pt>
                <c:pt idx="2696">
                  <c:v>0.53920000000000001</c:v>
                </c:pt>
                <c:pt idx="2697">
                  <c:v>0.53939999999999999</c:v>
                </c:pt>
                <c:pt idx="2698">
                  <c:v>0.53959999999999997</c:v>
                </c:pt>
                <c:pt idx="2699">
                  <c:v>0.53979999999999995</c:v>
                </c:pt>
                <c:pt idx="2700">
                  <c:v>0.54</c:v>
                </c:pt>
                <c:pt idx="2701">
                  <c:v>0.54020000000000001</c:v>
                </c:pt>
                <c:pt idx="2702">
                  <c:v>0.54039999999999999</c:v>
                </c:pt>
                <c:pt idx="2703">
                  <c:v>0.54059999999999997</c:v>
                </c:pt>
                <c:pt idx="2704">
                  <c:v>0.54079999999999995</c:v>
                </c:pt>
                <c:pt idx="2705">
                  <c:v>0.54100000000000004</c:v>
                </c:pt>
                <c:pt idx="2706">
                  <c:v>0.54120000000000001</c:v>
                </c:pt>
                <c:pt idx="2707">
                  <c:v>0.54139999999999999</c:v>
                </c:pt>
                <c:pt idx="2708">
                  <c:v>0.54159999999999997</c:v>
                </c:pt>
                <c:pt idx="2709">
                  <c:v>0.54179999999999995</c:v>
                </c:pt>
                <c:pt idx="2710">
                  <c:v>0.54200000000000004</c:v>
                </c:pt>
                <c:pt idx="2711">
                  <c:v>0.54220000000000002</c:v>
                </c:pt>
                <c:pt idx="2712">
                  <c:v>0.54239999999999999</c:v>
                </c:pt>
                <c:pt idx="2713">
                  <c:v>0.54259999999999997</c:v>
                </c:pt>
                <c:pt idx="2714">
                  <c:v>0.54279999999999995</c:v>
                </c:pt>
                <c:pt idx="2715">
                  <c:v>0.54300000000000004</c:v>
                </c:pt>
                <c:pt idx="2716">
                  <c:v>0.54320000000000002</c:v>
                </c:pt>
                <c:pt idx="2717">
                  <c:v>0.54339999999999999</c:v>
                </c:pt>
                <c:pt idx="2718">
                  <c:v>0.54359999999999997</c:v>
                </c:pt>
                <c:pt idx="2719">
                  <c:v>0.54379999999999995</c:v>
                </c:pt>
                <c:pt idx="2720">
                  <c:v>0.54400000000000004</c:v>
                </c:pt>
                <c:pt idx="2721">
                  <c:v>0.54420000000000002</c:v>
                </c:pt>
                <c:pt idx="2722">
                  <c:v>0.5444</c:v>
                </c:pt>
                <c:pt idx="2723">
                  <c:v>0.54459999999999997</c:v>
                </c:pt>
                <c:pt idx="2724">
                  <c:v>0.54479999999999995</c:v>
                </c:pt>
                <c:pt idx="2725">
                  <c:v>0.54500000000000004</c:v>
                </c:pt>
                <c:pt idx="2726">
                  <c:v>0.54520000000000002</c:v>
                </c:pt>
                <c:pt idx="2727">
                  <c:v>0.5454</c:v>
                </c:pt>
                <c:pt idx="2728">
                  <c:v>0.54559999999999997</c:v>
                </c:pt>
                <c:pt idx="2729">
                  <c:v>0.54579999999999995</c:v>
                </c:pt>
                <c:pt idx="2730">
                  <c:v>0.54600000000000004</c:v>
                </c:pt>
                <c:pt idx="2731">
                  <c:v>0.54620000000000002</c:v>
                </c:pt>
                <c:pt idx="2732">
                  <c:v>0.5464</c:v>
                </c:pt>
                <c:pt idx="2733">
                  <c:v>0.54659999999999997</c:v>
                </c:pt>
                <c:pt idx="2734">
                  <c:v>0.54679999999999995</c:v>
                </c:pt>
                <c:pt idx="2735">
                  <c:v>0.54700000000000004</c:v>
                </c:pt>
                <c:pt idx="2736">
                  <c:v>0.54720000000000002</c:v>
                </c:pt>
                <c:pt idx="2737">
                  <c:v>0.5474</c:v>
                </c:pt>
                <c:pt idx="2738">
                  <c:v>0.54759999999999998</c:v>
                </c:pt>
                <c:pt idx="2739">
                  <c:v>0.54779999999999995</c:v>
                </c:pt>
                <c:pt idx="2740">
                  <c:v>0.54800000000000004</c:v>
                </c:pt>
                <c:pt idx="2741">
                  <c:v>0.54820000000000002</c:v>
                </c:pt>
                <c:pt idx="2742">
                  <c:v>0.5484</c:v>
                </c:pt>
                <c:pt idx="2743">
                  <c:v>0.54859999999999998</c:v>
                </c:pt>
                <c:pt idx="2744">
                  <c:v>0.54879999999999995</c:v>
                </c:pt>
                <c:pt idx="2745">
                  <c:v>0.54900000000000004</c:v>
                </c:pt>
                <c:pt idx="2746">
                  <c:v>0.54920000000000002</c:v>
                </c:pt>
                <c:pt idx="2747">
                  <c:v>0.5494</c:v>
                </c:pt>
                <c:pt idx="2748">
                  <c:v>0.54959999999999998</c:v>
                </c:pt>
                <c:pt idx="2749">
                  <c:v>0.54979999999999996</c:v>
                </c:pt>
                <c:pt idx="2750">
                  <c:v>0.55000000000000004</c:v>
                </c:pt>
                <c:pt idx="2751">
                  <c:v>0.55020000000000002</c:v>
                </c:pt>
                <c:pt idx="2752">
                  <c:v>0.5504</c:v>
                </c:pt>
                <c:pt idx="2753">
                  <c:v>0.55059999999999998</c:v>
                </c:pt>
                <c:pt idx="2754">
                  <c:v>0.55079999999999996</c:v>
                </c:pt>
                <c:pt idx="2755">
                  <c:v>0.55100000000000005</c:v>
                </c:pt>
                <c:pt idx="2756">
                  <c:v>0.55120000000000002</c:v>
                </c:pt>
                <c:pt idx="2757">
                  <c:v>0.5514</c:v>
                </c:pt>
                <c:pt idx="2758">
                  <c:v>0.55159999999999998</c:v>
                </c:pt>
                <c:pt idx="2759">
                  <c:v>0.55179999999999996</c:v>
                </c:pt>
                <c:pt idx="2760">
                  <c:v>0.55200000000000005</c:v>
                </c:pt>
                <c:pt idx="2761">
                  <c:v>0.55220000000000002</c:v>
                </c:pt>
                <c:pt idx="2762">
                  <c:v>0.5524</c:v>
                </c:pt>
                <c:pt idx="2763">
                  <c:v>0.55259999999999998</c:v>
                </c:pt>
                <c:pt idx="2764">
                  <c:v>0.55279999999999996</c:v>
                </c:pt>
                <c:pt idx="2765">
                  <c:v>0.55300000000000005</c:v>
                </c:pt>
                <c:pt idx="2766">
                  <c:v>0.55320000000000003</c:v>
                </c:pt>
                <c:pt idx="2767">
                  <c:v>0.5534</c:v>
                </c:pt>
                <c:pt idx="2768">
                  <c:v>0.55359999999999998</c:v>
                </c:pt>
                <c:pt idx="2769">
                  <c:v>0.55379999999999996</c:v>
                </c:pt>
                <c:pt idx="2770">
                  <c:v>0.55400000000000005</c:v>
                </c:pt>
                <c:pt idx="2771">
                  <c:v>0.55420000000000003</c:v>
                </c:pt>
                <c:pt idx="2772">
                  <c:v>0.5544</c:v>
                </c:pt>
                <c:pt idx="2773">
                  <c:v>0.55459999999999998</c:v>
                </c:pt>
                <c:pt idx="2774">
                  <c:v>0.55479999999999996</c:v>
                </c:pt>
                <c:pt idx="2775">
                  <c:v>0.55500000000000005</c:v>
                </c:pt>
                <c:pt idx="2776">
                  <c:v>0.55520000000000003</c:v>
                </c:pt>
                <c:pt idx="2777">
                  <c:v>0.5554</c:v>
                </c:pt>
                <c:pt idx="2778">
                  <c:v>0.55559999999999998</c:v>
                </c:pt>
                <c:pt idx="2779">
                  <c:v>0.55579999999999996</c:v>
                </c:pt>
                <c:pt idx="2780">
                  <c:v>0.55600000000000005</c:v>
                </c:pt>
                <c:pt idx="2781">
                  <c:v>0.55620000000000003</c:v>
                </c:pt>
                <c:pt idx="2782">
                  <c:v>0.55640000000000001</c:v>
                </c:pt>
                <c:pt idx="2783">
                  <c:v>0.55659999999999998</c:v>
                </c:pt>
                <c:pt idx="2784">
                  <c:v>0.55679999999999996</c:v>
                </c:pt>
                <c:pt idx="2785">
                  <c:v>0.55700000000000005</c:v>
                </c:pt>
                <c:pt idx="2786">
                  <c:v>0.55720000000000003</c:v>
                </c:pt>
                <c:pt idx="2787">
                  <c:v>0.55740000000000001</c:v>
                </c:pt>
                <c:pt idx="2788">
                  <c:v>0.55759999999999998</c:v>
                </c:pt>
                <c:pt idx="2789">
                  <c:v>0.55779999999999996</c:v>
                </c:pt>
                <c:pt idx="2790">
                  <c:v>0.55800000000000005</c:v>
                </c:pt>
                <c:pt idx="2791">
                  <c:v>0.55820000000000003</c:v>
                </c:pt>
                <c:pt idx="2792">
                  <c:v>0.55840000000000001</c:v>
                </c:pt>
                <c:pt idx="2793">
                  <c:v>0.55859999999999999</c:v>
                </c:pt>
                <c:pt idx="2794">
                  <c:v>0.55879999999999996</c:v>
                </c:pt>
                <c:pt idx="2795">
                  <c:v>0.55900000000000005</c:v>
                </c:pt>
                <c:pt idx="2796">
                  <c:v>0.55920000000000003</c:v>
                </c:pt>
                <c:pt idx="2797">
                  <c:v>0.55940000000000001</c:v>
                </c:pt>
                <c:pt idx="2798">
                  <c:v>0.55959999999999999</c:v>
                </c:pt>
                <c:pt idx="2799">
                  <c:v>0.55979999999999996</c:v>
                </c:pt>
                <c:pt idx="2800">
                  <c:v>0.56000000000000005</c:v>
                </c:pt>
                <c:pt idx="2801">
                  <c:v>0.56020000000000003</c:v>
                </c:pt>
                <c:pt idx="2802">
                  <c:v>0.56040000000000001</c:v>
                </c:pt>
                <c:pt idx="2803">
                  <c:v>0.56059999999999999</c:v>
                </c:pt>
                <c:pt idx="2804">
                  <c:v>0.56079999999999997</c:v>
                </c:pt>
                <c:pt idx="2805">
                  <c:v>0.56100000000000005</c:v>
                </c:pt>
                <c:pt idx="2806">
                  <c:v>0.56120000000000003</c:v>
                </c:pt>
                <c:pt idx="2807">
                  <c:v>0.56140000000000001</c:v>
                </c:pt>
                <c:pt idx="2808">
                  <c:v>0.56159999999999999</c:v>
                </c:pt>
                <c:pt idx="2809">
                  <c:v>0.56179999999999997</c:v>
                </c:pt>
                <c:pt idx="2810">
                  <c:v>0.56200000000000006</c:v>
                </c:pt>
                <c:pt idx="2811">
                  <c:v>0.56220000000000003</c:v>
                </c:pt>
                <c:pt idx="2812">
                  <c:v>0.56240000000000001</c:v>
                </c:pt>
                <c:pt idx="2813">
                  <c:v>0.56259999999999999</c:v>
                </c:pt>
                <c:pt idx="2814">
                  <c:v>0.56279999999999997</c:v>
                </c:pt>
                <c:pt idx="2815">
                  <c:v>0.56299999999999994</c:v>
                </c:pt>
                <c:pt idx="2816">
                  <c:v>0.56320000000000003</c:v>
                </c:pt>
                <c:pt idx="2817">
                  <c:v>0.56340000000000001</c:v>
                </c:pt>
                <c:pt idx="2818">
                  <c:v>0.56359999999999999</c:v>
                </c:pt>
                <c:pt idx="2819">
                  <c:v>0.56379999999999997</c:v>
                </c:pt>
                <c:pt idx="2820">
                  <c:v>0.56399999999999995</c:v>
                </c:pt>
                <c:pt idx="2821">
                  <c:v>0.56420000000000003</c:v>
                </c:pt>
                <c:pt idx="2822">
                  <c:v>0.56440000000000001</c:v>
                </c:pt>
                <c:pt idx="2823">
                  <c:v>0.56459999999999999</c:v>
                </c:pt>
                <c:pt idx="2824">
                  <c:v>0.56479999999999997</c:v>
                </c:pt>
                <c:pt idx="2825">
                  <c:v>0.56499999999999995</c:v>
                </c:pt>
                <c:pt idx="2826">
                  <c:v>0.56520000000000004</c:v>
                </c:pt>
                <c:pt idx="2827">
                  <c:v>0.56540000000000001</c:v>
                </c:pt>
                <c:pt idx="2828">
                  <c:v>0.56559999999999999</c:v>
                </c:pt>
                <c:pt idx="2829">
                  <c:v>0.56579999999999997</c:v>
                </c:pt>
                <c:pt idx="2830">
                  <c:v>0.56599999999999995</c:v>
                </c:pt>
                <c:pt idx="2831">
                  <c:v>0.56620000000000004</c:v>
                </c:pt>
                <c:pt idx="2832">
                  <c:v>0.56640000000000001</c:v>
                </c:pt>
                <c:pt idx="2833">
                  <c:v>0.56659999999999999</c:v>
                </c:pt>
                <c:pt idx="2834">
                  <c:v>0.56679999999999997</c:v>
                </c:pt>
                <c:pt idx="2835">
                  <c:v>0.56699999999999995</c:v>
                </c:pt>
                <c:pt idx="2836">
                  <c:v>0.56720000000000004</c:v>
                </c:pt>
                <c:pt idx="2837">
                  <c:v>0.56740000000000002</c:v>
                </c:pt>
                <c:pt idx="2838">
                  <c:v>0.56759999999999999</c:v>
                </c:pt>
                <c:pt idx="2839">
                  <c:v>0.56779999999999997</c:v>
                </c:pt>
                <c:pt idx="2840">
                  <c:v>0.56799999999999995</c:v>
                </c:pt>
                <c:pt idx="2841">
                  <c:v>0.56820000000000004</c:v>
                </c:pt>
                <c:pt idx="2842">
                  <c:v>0.56840000000000002</c:v>
                </c:pt>
                <c:pt idx="2843">
                  <c:v>0.56859999999999999</c:v>
                </c:pt>
                <c:pt idx="2844">
                  <c:v>0.56879999999999997</c:v>
                </c:pt>
                <c:pt idx="2845">
                  <c:v>0.56899999999999995</c:v>
                </c:pt>
                <c:pt idx="2846">
                  <c:v>0.56920000000000004</c:v>
                </c:pt>
                <c:pt idx="2847">
                  <c:v>0.56940000000000002</c:v>
                </c:pt>
                <c:pt idx="2848">
                  <c:v>0.5696</c:v>
                </c:pt>
                <c:pt idx="2849">
                  <c:v>0.56979999999999997</c:v>
                </c:pt>
                <c:pt idx="2850">
                  <c:v>0.56999999999999995</c:v>
                </c:pt>
                <c:pt idx="2851">
                  <c:v>0.57020000000000004</c:v>
                </c:pt>
                <c:pt idx="2852">
                  <c:v>0.57040000000000002</c:v>
                </c:pt>
                <c:pt idx="2853">
                  <c:v>0.5706</c:v>
                </c:pt>
                <c:pt idx="2854">
                  <c:v>0.57079999999999997</c:v>
                </c:pt>
                <c:pt idx="2855">
                  <c:v>0.57099999999999995</c:v>
                </c:pt>
                <c:pt idx="2856">
                  <c:v>0.57120000000000004</c:v>
                </c:pt>
                <c:pt idx="2857">
                  <c:v>0.57140000000000002</c:v>
                </c:pt>
                <c:pt idx="2858">
                  <c:v>0.5716</c:v>
                </c:pt>
                <c:pt idx="2859">
                  <c:v>0.57179999999999997</c:v>
                </c:pt>
                <c:pt idx="2860">
                  <c:v>0.57199999999999995</c:v>
                </c:pt>
                <c:pt idx="2861">
                  <c:v>0.57220000000000004</c:v>
                </c:pt>
                <c:pt idx="2862">
                  <c:v>0.57240000000000002</c:v>
                </c:pt>
                <c:pt idx="2863">
                  <c:v>0.5726</c:v>
                </c:pt>
                <c:pt idx="2864">
                  <c:v>0.57279999999999998</c:v>
                </c:pt>
                <c:pt idx="2865">
                  <c:v>0.57299999999999995</c:v>
                </c:pt>
                <c:pt idx="2866">
                  <c:v>0.57320000000000004</c:v>
                </c:pt>
                <c:pt idx="2867">
                  <c:v>0.57340000000000002</c:v>
                </c:pt>
                <c:pt idx="2868">
                  <c:v>0.5736</c:v>
                </c:pt>
                <c:pt idx="2869">
                  <c:v>0.57379999999999998</c:v>
                </c:pt>
                <c:pt idx="2870">
                  <c:v>0.57399999999999995</c:v>
                </c:pt>
                <c:pt idx="2871">
                  <c:v>0.57420000000000004</c:v>
                </c:pt>
                <c:pt idx="2872">
                  <c:v>0.57440000000000002</c:v>
                </c:pt>
                <c:pt idx="2873">
                  <c:v>0.5746</c:v>
                </c:pt>
                <c:pt idx="2874">
                  <c:v>0.57479999999999998</c:v>
                </c:pt>
                <c:pt idx="2875">
                  <c:v>0.57499999999999996</c:v>
                </c:pt>
                <c:pt idx="2876">
                  <c:v>0.57520000000000004</c:v>
                </c:pt>
                <c:pt idx="2877">
                  <c:v>0.57540000000000002</c:v>
                </c:pt>
                <c:pt idx="2878">
                  <c:v>0.5756</c:v>
                </c:pt>
                <c:pt idx="2879">
                  <c:v>0.57579999999999998</c:v>
                </c:pt>
                <c:pt idx="2880">
                  <c:v>0.57599999999999996</c:v>
                </c:pt>
                <c:pt idx="2881">
                  <c:v>0.57620000000000005</c:v>
                </c:pt>
                <c:pt idx="2882">
                  <c:v>0.57640000000000002</c:v>
                </c:pt>
                <c:pt idx="2883">
                  <c:v>0.5766</c:v>
                </c:pt>
                <c:pt idx="2884">
                  <c:v>0.57679999999999998</c:v>
                </c:pt>
                <c:pt idx="2885">
                  <c:v>0.57699999999999996</c:v>
                </c:pt>
                <c:pt idx="2886">
                  <c:v>0.57720000000000005</c:v>
                </c:pt>
                <c:pt idx="2887">
                  <c:v>0.57740000000000002</c:v>
                </c:pt>
                <c:pt idx="2888">
                  <c:v>0.5776</c:v>
                </c:pt>
                <c:pt idx="2889">
                  <c:v>0.57779999999999998</c:v>
                </c:pt>
                <c:pt idx="2890">
                  <c:v>0.57799999999999996</c:v>
                </c:pt>
                <c:pt idx="2891">
                  <c:v>0.57820000000000005</c:v>
                </c:pt>
                <c:pt idx="2892">
                  <c:v>0.57840000000000003</c:v>
                </c:pt>
                <c:pt idx="2893">
                  <c:v>0.5786</c:v>
                </c:pt>
                <c:pt idx="2894">
                  <c:v>0.57879999999999998</c:v>
                </c:pt>
                <c:pt idx="2895">
                  <c:v>0.57899999999999996</c:v>
                </c:pt>
                <c:pt idx="2896">
                  <c:v>0.57920000000000005</c:v>
                </c:pt>
                <c:pt idx="2897">
                  <c:v>0.57940000000000003</c:v>
                </c:pt>
                <c:pt idx="2898">
                  <c:v>0.5796</c:v>
                </c:pt>
                <c:pt idx="2899">
                  <c:v>0.57979999999999998</c:v>
                </c:pt>
                <c:pt idx="2900">
                  <c:v>0.57999999999999996</c:v>
                </c:pt>
                <c:pt idx="2901">
                  <c:v>0.58020000000000005</c:v>
                </c:pt>
                <c:pt idx="2902">
                  <c:v>0.58040000000000003</c:v>
                </c:pt>
                <c:pt idx="2903">
                  <c:v>0.5806</c:v>
                </c:pt>
                <c:pt idx="2904">
                  <c:v>0.58079999999999998</c:v>
                </c:pt>
                <c:pt idx="2905">
                  <c:v>0.58099999999999996</c:v>
                </c:pt>
                <c:pt idx="2906">
                  <c:v>0.58120000000000005</c:v>
                </c:pt>
                <c:pt idx="2907">
                  <c:v>0.58140000000000003</c:v>
                </c:pt>
                <c:pt idx="2908">
                  <c:v>0.58160000000000001</c:v>
                </c:pt>
                <c:pt idx="2909">
                  <c:v>0.58179999999999998</c:v>
                </c:pt>
                <c:pt idx="2910">
                  <c:v>0.58199999999999996</c:v>
                </c:pt>
                <c:pt idx="2911">
                  <c:v>0.58220000000000005</c:v>
                </c:pt>
                <c:pt idx="2912">
                  <c:v>0.58240000000000003</c:v>
                </c:pt>
                <c:pt idx="2913">
                  <c:v>0.58260000000000001</c:v>
                </c:pt>
                <c:pt idx="2914">
                  <c:v>0.58279999999999998</c:v>
                </c:pt>
                <c:pt idx="2915">
                  <c:v>0.58299999999999996</c:v>
                </c:pt>
                <c:pt idx="2916">
                  <c:v>0.58320000000000005</c:v>
                </c:pt>
                <c:pt idx="2917">
                  <c:v>0.58340000000000003</c:v>
                </c:pt>
                <c:pt idx="2918">
                  <c:v>0.58360000000000001</c:v>
                </c:pt>
                <c:pt idx="2919">
                  <c:v>0.58379999999999999</c:v>
                </c:pt>
                <c:pt idx="2920">
                  <c:v>0.58399999999999996</c:v>
                </c:pt>
                <c:pt idx="2921">
                  <c:v>0.58420000000000005</c:v>
                </c:pt>
                <c:pt idx="2922">
                  <c:v>0.58440000000000003</c:v>
                </c:pt>
                <c:pt idx="2923">
                  <c:v>0.58460000000000001</c:v>
                </c:pt>
                <c:pt idx="2924">
                  <c:v>0.58479999999999999</c:v>
                </c:pt>
                <c:pt idx="2925">
                  <c:v>0.58499999999999996</c:v>
                </c:pt>
                <c:pt idx="2926">
                  <c:v>0.58520000000000005</c:v>
                </c:pt>
                <c:pt idx="2927">
                  <c:v>0.58540000000000003</c:v>
                </c:pt>
                <c:pt idx="2928">
                  <c:v>0.58560000000000001</c:v>
                </c:pt>
                <c:pt idx="2929">
                  <c:v>0.58579999999999999</c:v>
                </c:pt>
                <c:pt idx="2930">
                  <c:v>0.58599999999999997</c:v>
                </c:pt>
                <c:pt idx="2931">
                  <c:v>0.58620000000000005</c:v>
                </c:pt>
                <c:pt idx="2932">
                  <c:v>0.58640000000000003</c:v>
                </c:pt>
                <c:pt idx="2933">
                  <c:v>0.58660000000000001</c:v>
                </c:pt>
                <c:pt idx="2934">
                  <c:v>0.58679999999999999</c:v>
                </c:pt>
                <c:pt idx="2935">
                  <c:v>0.58699999999999997</c:v>
                </c:pt>
                <c:pt idx="2936">
                  <c:v>0.58720000000000006</c:v>
                </c:pt>
                <c:pt idx="2937">
                  <c:v>0.58740000000000003</c:v>
                </c:pt>
                <c:pt idx="2938">
                  <c:v>0.58760000000000001</c:v>
                </c:pt>
                <c:pt idx="2939">
                  <c:v>0.58779999999999999</c:v>
                </c:pt>
                <c:pt idx="2940">
                  <c:v>0.58799999999999997</c:v>
                </c:pt>
                <c:pt idx="2941">
                  <c:v>0.58819999999999995</c:v>
                </c:pt>
                <c:pt idx="2942">
                  <c:v>0.58840000000000003</c:v>
                </c:pt>
                <c:pt idx="2943">
                  <c:v>0.58860000000000001</c:v>
                </c:pt>
                <c:pt idx="2944">
                  <c:v>0.58879999999999999</c:v>
                </c:pt>
                <c:pt idx="2945">
                  <c:v>0.58899999999999997</c:v>
                </c:pt>
                <c:pt idx="2946">
                  <c:v>0.58919999999999995</c:v>
                </c:pt>
                <c:pt idx="2947">
                  <c:v>0.58940000000000003</c:v>
                </c:pt>
                <c:pt idx="2948">
                  <c:v>0.58960000000000001</c:v>
                </c:pt>
                <c:pt idx="2949">
                  <c:v>0.58979999999999999</c:v>
                </c:pt>
                <c:pt idx="2950">
                  <c:v>0.59</c:v>
                </c:pt>
                <c:pt idx="2951">
                  <c:v>0.59019999999999995</c:v>
                </c:pt>
                <c:pt idx="2952">
                  <c:v>0.59040000000000004</c:v>
                </c:pt>
                <c:pt idx="2953">
                  <c:v>0.59060000000000001</c:v>
                </c:pt>
                <c:pt idx="2954">
                  <c:v>0.59079999999999999</c:v>
                </c:pt>
                <c:pt idx="2955">
                  <c:v>0.59099999999999997</c:v>
                </c:pt>
                <c:pt idx="2956">
                  <c:v>0.59119999999999995</c:v>
                </c:pt>
                <c:pt idx="2957">
                  <c:v>0.59140000000000004</c:v>
                </c:pt>
                <c:pt idx="2958">
                  <c:v>0.59160000000000001</c:v>
                </c:pt>
                <c:pt idx="2959">
                  <c:v>0.59179999999999999</c:v>
                </c:pt>
                <c:pt idx="2960">
                  <c:v>0.59199999999999997</c:v>
                </c:pt>
                <c:pt idx="2961">
                  <c:v>0.59219999999999995</c:v>
                </c:pt>
                <c:pt idx="2962">
                  <c:v>0.59240000000000004</c:v>
                </c:pt>
                <c:pt idx="2963">
                  <c:v>0</c:v>
                </c:pt>
                <c:pt idx="2964">
                  <c:v>0</c:v>
                </c:pt>
                <c:pt idx="2965">
                  <c:v>0</c:v>
                </c:pt>
                <c:pt idx="2966">
                  <c:v>0</c:v>
                </c:pt>
              </c:numCache>
            </c:numRef>
          </c:xVal>
          <c:yVal>
            <c:numRef>
              <c:f>Sheet1!$B$2:$B$2968</c:f>
              <c:numCache>
                <c:formatCode>General</c:formatCode>
                <c:ptCount val="2967"/>
                <c:pt idx="0">
                  <c:v>11.992807000000001</c:v>
                </c:pt>
                <c:pt idx="1">
                  <c:v>11.993417000000001</c:v>
                </c:pt>
                <c:pt idx="2">
                  <c:v>11.992197000000001</c:v>
                </c:pt>
                <c:pt idx="3">
                  <c:v>11.990976</c:v>
                </c:pt>
                <c:pt idx="4">
                  <c:v>11.990976</c:v>
                </c:pt>
                <c:pt idx="5">
                  <c:v>11.994028</c:v>
                </c:pt>
                <c:pt idx="6">
                  <c:v>11.993417000000001</c:v>
                </c:pt>
                <c:pt idx="7">
                  <c:v>11.989145000000001</c:v>
                </c:pt>
                <c:pt idx="8">
                  <c:v>11.995858999999999</c:v>
                </c:pt>
                <c:pt idx="9">
                  <c:v>11.993417000000001</c:v>
                </c:pt>
                <c:pt idx="10">
                  <c:v>11.997078999999999</c:v>
                </c:pt>
                <c:pt idx="11">
                  <c:v>11.992807000000001</c:v>
                </c:pt>
                <c:pt idx="12">
                  <c:v>11.992807000000001</c:v>
                </c:pt>
                <c:pt idx="13">
                  <c:v>11.992197000000001</c:v>
                </c:pt>
                <c:pt idx="14">
                  <c:v>11.991586</c:v>
                </c:pt>
                <c:pt idx="15">
                  <c:v>11.992807000000001</c:v>
                </c:pt>
                <c:pt idx="16">
                  <c:v>11.989145000000001</c:v>
                </c:pt>
                <c:pt idx="17">
                  <c:v>11.987924</c:v>
                </c:pt>
                <c:pt idx="18">
                  <c:v>11.993417000000001</c:v>
                </c:pt>
                <c:pt idx="19">
                  <c:v>11.994638</c:v>
                </c:pt>
                <c:pt idx="20">
                  <c:v>11.991586</c:v>
                </c:pt>
                <c:pt idx="21">
                  <c:v>11.993417000000001</c:v>
                </c:pt>
                <c:pt idx="22">
                  <c:v>11.995858999999999</c:v>
                </c:pt>
                <c:pt idx="23">
                  <c:v>11.994638</c:v>
                </c:pt>
                <c:pt idx="24">
                  <c:v>11.990366</c:v>
                </c:pt>
                <c:pt idx="25">
                  <c:v>11.982431</c:v>
                </c:pt>
                <c:pt idx="26">
                  <c:v>11.992197000000001</c:v>
                </c:pt>
                <c:pt idx="27">
                  <c:v>11.995858999999999</c:v>
                </c:pt>
                <c:pt idx="28">
                  <c:v>11.997078999999999</c:v>
                </c:pt>
                <c:pt idx="29">
                  <c:v>11.993417000000001</c:v>
                </c:pt>
                <c:pt idx="30">
                  <c:v>11.992197000000001</c:v>
                </c:pt>
                <c:pt idx="31">
                  <c:v>11.993417000000001</c:v>
                </c:pt>
                <c:pt idx="32">
                  <c:v>11.99769</c:v>
                </c:pt>
                <c:pt idx="33">
                  <c:v>11.992807000000001</c:v>
                </c:pt>
                <c:pt idx="34">
                  <c:v>11.990976</c:v>
                </c:pt>
                <c:pt idx="35">
                  <c:v>11.993417000000001</c:v>
                </c:pt>
                <c:pt idx="36">
                  <c:v>11.995248</c:v>
                </c:pt>
                <c:pt idx="37">
                  <c:v>11.995858999999999</c:v>
                </c:pt>
                <c:pt idx="38">
                  <c:v>11.988535000000001</c:v>
                </c:pt>
                <c:pt idx="39">
                  <c:v>11.990366</c:v>
                </c:pt>
                <c:pt idx="40">
                  <c:v>11.994028</c:v>
                </c:pt>
                <c:pt idx="41">
                  <c:v>11.984261999999999</c:v>
                </c:pt>
                <c:pt idx="42">
                  <c:v>11.992807000000001</c:v>
                </c:pt>
                <c:pt idx="43">
                  <c:v>11.993417000000001</c:v>
                </c:pt>
                <c:pt idx="44">
                  <c:v>11.976938000000001</c:v>
                </c:pt>
                <c:pt idx="45">
                  <c:v>11.995858999999999</c:v>
                </c:pt>
                <c:pt idx="46">
                  <c:v>11.991586</c:v>
                </c:pt>
                <c:pt idx="47">
                  <c:v>12.007455</c:v>
                </c:pt>
                <c:pt idx="48">
                  <c:v>11.997078999999999</c:v>
                </c:pt>
                <c:pt idx="49">
                  <c:v>11.987924</c:v>
                </c:pt>
                <c:pt idx="50">
                  <c:v>11.978159</c:v>
                </c:pt>
                <c:pt idx="51">
                  <c:v>11.991586</c:v>
                </c:pt>
                <c:pt idx="52">
                  <c:v>11.993417000000001</c:v>
                </c:pt>
                <c:pt idx="53">
                  <c:v>11.989145000000001</c:v>
                </c:pt>
                <c:pt idx="54">
                  <c:v>11.997078999999999</c:v>
                </c:pt>
                <c:pt idx="55">
                  <c:v>11.992197000000001</c:v>
                </c:pt>
                <c:pt idx="56">
                  <c:v>11.987924</c:v>
                </c:pt>
                <c:pt idx="57">
                  <c:v>11.986703</c:v>
                </c:pt>
                <c:pt idx="58">
                  <c:v>11.983651999999999</c:v>
                </c:pt>
                <c:pt idx="59">
                  <c:v>11.994638</c:v>
                </c:pt>
                <c:pt idx="60">
                  <c:v>11.985483</c:v>
                </c:pt>
                <c:pt idx="61">
                  <c:v>11.991586</c:v>
                </c:pt>
                <c:pt idx="62">
                  <c:v>11.980600000000001</c:v>
                </c:pt>
                <c:pt idx="63">
                  <c:v>11.989755000000001</c:v>
                </c:pt>
                <c:pt idx="64">
                  <c:v>12.002573</c:v>
                </c:pt>
                <c:pt idx="65">
                  <c:v>11.995248</c:v>
                </c:pt>
                <c:pt idx="66">
                  <c:v>11.987314</c:v>
                </c:pt>
                <c:pt idx="67">
                  <c:v>11.989755000000001</c:v>
                </c:pt>
                <c:pt idx="68">
                  <c:v>11.978159</c:v>
                </c:pt>
                <c:pt idx="69">
                  <c:v>11.990366</c:v>
                </c:pt>
                <c:pt idx="70">
                  <c:v>11.993417000000001</c:v>
                </c:pt>
                <c:pt idx="71">
                  <c:v>11.991586</c:v>
                </c:pt>
                <c:pt idx="72">
                  <c:v>11.9983</c:v>
                </c:pt>
                <c:pt idx="73">
                  <c:v>11.978769</c:v>
                </c:pt>
                <c:pt idx="74">
                  <c:v>11.985483</c:v>
                </c:pt>
                <c:pt idx="75">
                  <c:v>11.991586</c:v>
                </c:pt>
                <c:pt idx="76">
                  <c:v>11.995248</c:v>
                </c:pt>
                <c:pt idx="77">
                  <c:v>11.995248</c:v>
                </c:pt>
                <c:pt idx="78">
                  <c:v>11.990976</c:v>
                </c:pt>
                <c:pt idx="79">
                  <c:v>11.994638</c:v>
                </c:pt>
                <c:pt idx="80">
                  <c:v>11.996468999999999</c:v>
                </c:pt>
                <c:pt idx="81">
                  <c:v>11.989145000000001</c:v>
                </c:pt>
                <c:pt idx="82">
                  <c:v>11.989145000000001</c:v>
                </c:pt>
                <c:pt idx="83">
                  <c:v>11.993417000000001</c:v>
                </c:pt>
                <c:pt idx="84">
                  <c:v>11.987924</c:v>
                </c:pt>
                <c:pt idx="85">
                  <c:v>11.992807000000001</c:v>
                </c:pt>
                <c:pt idx="86">
                  <c:v>11.988535000000001</c:v>
                </c:pt>
                <c:pt idx="87">
                  <c:v>11.994028</c:v>
                </c:pt>
                <c:pt idx="88">
                  <c:v>11.987314</c:v>
                </c:pt>
                <c:pt idx="89">
                  <c:v>11.994028</c:v>
                </c:pt>
                <c:pt idx="90">
                  <c:v>11.990976</c:v>
                </c:pt>
                <c:pt idx="91">
                  <c:v>11.990976</c:v>
                </c:pt>
                <c:pt idx="92">
                  <c:v>11.994028</c:v>
                </c:pt>
                <c:pt idx="93">
                  <c:v>11.987314</c:v>
                </c:pt>
                <c:pt idx="94">
                  <c:v>11.994028</c:v>
                </c:pt>
                <c:pt idx="95">
                  <c:v>11.993417000000001</c:v>
                </c:pt>
                <c:pt idx="96">
                  <c:v>11.989755000000001</c:v>
                </c:pt>
                <c:pt idx="97">
                  <c:v>11.971444999999999</c:v>
                </c:pt>
                <c:pt idx="98">
                  <c:v>11.989145000000001</c:v>
                </c:pt>
                <c:pt idx="99">
                  <c:v>11.994638</c:v>
                </c:pt>
                <c:pt idx="100">
                  <c:v>11.986703</c:v>
                </c:pt>
                <c:pt idx="101">
                  <c:v>11.993417000000001</c:v>
                </c:pt>
                <c:pt idx="102">
                  <c:v>11.990976</c:v>
                </c:pt>
                <c:pt idx="103">
                  <c:v>11.997078999999999</c:v>
                </c:pt>
                <c:pt idx="104">
                  <c:v>11.992807000000001</c:v>
                </c:pt>
                <c:pt idx="105">
                  <c:v>11.986703</c:v>
                </c:pt>
                <c:pt idx="106">
                  <c:v>11.994638</c:v>
                </c:pt>
                <c:pt idx="107">
                  <c:v>11.993417000000001</c:v>
                </c:pt>
                <c:pt idx="108">
                  <c:v>11.997078999999999</c:v>
                </c:pt>
                <c:pt idx="109">
                  <c:v>11.990976</c:v>
                </c:pt>
                <c:pt idx="110">
                  <c:v>11.991586</c:v>
                </c:pt>
                <c:pt idx="111">
                  <c:v>11.990976</c:v>
                </c:pt>
                <c:pt idx="112">
                  <c:v>11.990976</c:v>
                </c:pt>
                <c:pt idx="113">
                  <c:v>11.993417000000001</c:v>
                </c:pt>
                <c:pt idx="114">
                  <c:v>11.994638</c:v>
                </c:pt>
                <c:pt idx="115">
                  <c:v>11.992807000000001</c:v>
                </c:pt>
                <c:pt idx="116">
                  <c:v>11.995248</c:v>
                </c:pt>
                <c:pt idx="117">
                  <c:v>11.970224</c:v>
                </c:pt>
                <c:pt idx="118">
                  <c:v>11.989755000000001</c:v>
                </c:pt>
                <c:pt idx="119">
                  <c:v>11.992807000000001</c:v>
                </c:pt>
                <c:pt idx="120">
                  <c:v>11.989755000000001</c:v>
                </c:pt>
                <c:pt idx="121">
                  <c:v>11.992807000000001</c:v>
                </c:pt>
                <c:pt idx="122">
                  <c:v>11.984871999999999</c:v>
                </c:pt>
                <c:pt idx="123">
                  <c:v>11.988535000000001</c:v>
                </c:pt>
                <c:pt idx="124">
                  <c:v>11.987314</c:v>
                </c:pt>
                <c:pt idx="125">
                  <c:v>11.991586</c:v>
                </c:pt>
                <c:pt idx="126">
                  <c:v>11.985483</c:v>
                </c:pt>
                <c:pt idx="127">
                  <c:v>11.994028</c:v>
                </c:pt>
                <c:pt idx="128">
                  <c:v>11.989145000000001</c:v>
                </c:pt>
                <c:pt idx="129">
                  <c:v>11.988535000000001</c:v>
                </c:pt>
                <c:pt idx="130">
                  <c:v>11.987314</c:v>
                </c:pt>
                <c:pt idx="131">
                  <c:v>11.980600000000001</c:v>
                </c:pt>
                <c:pt idx="132">
                  <c:v>11.997078999999999</c:v>
                </c:pt>
                <c:pt idx="133">
                  <c:v>11.985483</c:v>
                </c:pt>
                <c:pt idx="134">
                  <c:v>11.991586</c:v>
                </c:pt>
                <c:pt idx="135">
                  <c:v>11.995248</c:v>
                </c:pt>
                <c:pt idx="136">
                  <c:v>11.996468999999999</c:v>
                </c:pt>
                <c:pt idx="137">
                  <c:v>11.985483</c:v>
                </c:pt>
                <c:pt idx="138">
                  <c:v>11.994028</c:v>
                </c:pt>
                <c:pt idx="139">
                  <c:v>11.979379</c:v>
                </c:pt>
                <c:pt idx="140">
                  <c:v>11.992197000000001</c:v>
                </c:pt>
                <c:pt idx="141">
                  <c:v>11.990976</c:v>
                </c:pt>
                <c:pt idx="142">
                  <c:v>11.984261999999999</c:v>
                </c:pt>
                <c:pt idx="143">
                  <c:v>11.984261999999999</c:v>
                </c:pt>
                <c:pt idx="144">
                  <c:v>11.988535000000001</c:v>
                </c:pt>
                <c:pt idx="145">
                  <c:v>11.988535000000001</c:v>
                </c:pt>
                <c:pt idx="146">
                  <c:v>11.993417000000001</c:v>
                </c:pt>
                <c:pt idx="147">
                  <c:v>11.992807000000001</c:v>
                </c:pt>
                <c:pt idx="148">
                  <c:v>11.990976</c:v>
                </c:pt>
                <c:pt idx="149">
                  <c:v>11.994638</c:v>
                </c:pt>
                <c:pt idx="150">
                  <c:v>11.992807000000001</c:v>
                </c:pt>
                <c:pt idx="151">
                  <c:v>11.991586</c:v>
                </c:pt>
                <c:pt idx="152">
                  <c:v>11.983041</c:v>
                </c:pt>
                <c:pt idx="153">
                  <c:v>11.994638</c:v>
                </c:pt>
                <c:pt idx="154">
                  <c:v>11.989755000000001</c:v>
                </c:pt>
                <c:pt idx="155">
                  <c:v>11.990976</c:v>
                </c:pt>
                <c:pt idx="156">
                  <c:v>11.995858999999999</c:v>
                </c:pt>
                <c:pt idx="157">
                  <c:v>11.988535000000001</c:v>
                </c:pt>
                <c:pt idx="158">
                  <c:v>11.990976</c:v>
                </c:pt>
                <c:pt idx="159">
                  <c:v>11.992197000000001</c:v>
                </c:pt>
                <c:pt idx="160">
                  <c:v>11.992807000000001</c:v>
                </c:pt>
                <c:pt idx="161">
                  <c:v>11.986093</c:v>
                </c:pt>
                <c:pt idx="162">
                  <c:v>11.990366</c:v>
                </c:pt>
                <c:pt idx="163">
                  <c:v>11.987314</c:v>
                </c:pt>
                <c:pt idx="164">
                  <c:v>11.976327</c:v>
                </c:pt>
                <c:pt idx="165">
                  <c:v>11.987924</c:v>
                </c:pt>
                <c:pt idx="166">
                  <c:v>11.983041</c:v>
                </c:pt>
                <c:pt idx="167">
                  <c:v>11.985483</c:v>
                </c:pt>
                <c:pt idx="168">
                  <c:v>11.986703</c:v>
                </c:pt>
                <c:pt idx="169">
                  <c:v>11.983041</c:v>
                </c:pt>
                <c:pt idx="170">
                  <c:v>11.986703</c:v>
                </c:pt>
                <c:pt idx="171">
                  <c:v>11.982431</c:v>
                </c:pt>
                <c:pt idx="172">
                  <c:v>11.981210000000001</c:v>
                </c:pt>
                <c:pt idx="173">
                  <c:v>11.984871999999999</c:v>
                </c:pt>
                <c:pt idx="174">
                  <c:v>11.980600000000001</c:v>
                </c:pt>
                <c:pt idx="175">
                  <c:v>11.982431</c:v>
                </c:pt>
                <c:pt idx="176">
                  <c:v>11.985483</c:v>
                </c:pt>
                <c:pt idx="177">
                  <c:v>11.974496</c:v>
                </c:pt>
                <c:pt idx="178">
                  <c:v>11.979990000000001</c:v>
                </c:pt>
                <c:pt idx="179">
                  <c:v>11.978159</c:v>
                </c:pt>
                <c:pt idx="180">
                  <c:v>11.979990000000001</c:v>
                </c:pt>
                <c:pt idx="181">
                  <c:v>11.978159</c:v>
                </c:pt>
                <c:pt idx="182">
                  <c:v>11.971444999999999</c:v>
                </c:pt>
                <c:pt idx="183">
                  <c:v>11.972664999999999</c:v>
                </c:pt>
                <c:pt idx="184">
                  <c:v>11.973886</c:v>
                </c:pt>
                <c:pt idx="185">
                  <c:v>11.970224</c:v>
                </c:pt>
                <c:pt idx="186">
                  <c:v>11.970224</c:v>
                </c:pt>
                <c:pt idx="187">
                  <c:v>11.967172</c:v>
                </c:pt>
                <c:pt idx="188">
                  <c:v>11.970224</c:v>
                </c:pt>
                <c:pt idx="189">
                  <c:v>11.964731</c:v>
                </c:pt>
                <c:pt idx="190">
                  <c:v>11.954965</c:v>
                </c:pt>
                <c:pt idx="191">
                  <c:v>11.959847999999999</c:v>
                </c:pt>
                <c:pt idx="192">
                  <c:v>11.956796000000001</c:v>
                </c:pt>
                <c:pt idx="193">
                  <c:v>11.959237999999999</c:v>
                </c:pt>
                <c:pt idx="194">
                  <c:v>11.962899999999999</c:v>
                </c:pt>
                <c:pt idx="195">
                  <c:v>11.954965</c:v>
                </c:pt>
                <c:pt idx="196">
                  <c:v>11.950082</c:v>
                </c:pt>
                <c:pt idx="197">
                  <c:v>11.954355</c:v>
                </c:pt>
                <c:pt idx="198">
                  <c:v>11.943979000000001</c:v>
                </c:pt>
                <c:pt idx="199">
                  <c:v>11.944589000000001</c:v>
                </c:pt>
                <c:pt idx="200">
                  <c:v>11.94581</c:v>
                </c:pt>
                <c:pt idx="201">
                  <c:v>11.94642</c:v>
                </c:pt>
                <c:pt idx="202">
                  <c:v>11.941537</c:v>
                </c:pt>
                <c:pt idx="203">
                  <c:v>11.940317</c:v>
                </c:pt>
                <c:pt idx="204">
                  <c:v>11.935434000000001</c:v>
                </c:pt>
                <c:pt idx="205">
                  <c:v>11.92811</c:v>
                </c:pt>
                <c:pt idx="206">
                  <c:v>11.932993</c:v>
                </c:pt>
                <c:pt idx="207">
                  <c:v>11.912241</c:v>
                </c:pt>
                <c:pt idx="208">
                  <c:v>11.923227000000001</c:v>
                </c:pt>
                <c:pt idx="209">
                  <c:v>11.92811</c:v>
                </c:pt>
                <c:pt idx="210">
                  <c:v>11.916513</c:v>
                </c:pt>
                <c:pt idx="211">
                  <c:v>11.917123</c:v>
                </c:pt>
                <c:pt idx="212">
                  <c:v>11.914072000000001</c:v>
                </c:pt>
                <c:pt idx="213">
                  <c:v>11.914072000000001</c:v>
                </c:pt>
                <c:pt idx="214">
                  <c:v>11.907968</c:v>
                </c:pt>
                <c:pt idx="215">
                  <c:v>11.904916</c:v>
                </c:pt>
                <c:pt idx="216">
                  <c:v>11.898813000000001</c:v>
                </c:pt>
                <c:pt idx="217">
                  <c:v>11.896982</c:v>
                </c:pt>
                <c:pt idx="218">
                  <c:v>11.893929999999999</c:v>
                </c:pt>
                <c:pt idx="219">
                  <c:v>11.890878000000001</c:v>
                </c:pt>
                <c:pt idx="220">
                  <c:v>11.892709</c:v>
                </c:pt>
                <c:pt idx="221">
                  <c:v>11.885994999999999</c:v>
                </c:pt>
                <c:pt idx="222">
                  <c:v>11.885384999999999</c:v>
                </c:pt>
                <c:pt idx="223">
                  <c:v>11.881722999999999</c:v>
                </c:pt>
                <c:pt idx="224">
                  <c:v>11.870737</c:v>
                </c:pt>
                <c:pt idx="225">
                  <c:v>11.871347</c:v>
                </c:pt>
                <c:pt idx="226">
                  <c:v>11.865854000000001</c:v>
                </c:pt>
                <c:pt idx="227">
                  <c:v>11.862192</c:v>
                </c:pt>
                <c:pt idx="228">
                  <c:v>11.848153999999999</c:v>
                </c:pt>
                <c:pt idx="229">
                  <c:v>11.856698</c:v>
                </c:pt>
                <c:pt idx="230">
                  <c:v>11.851815999999999</c:v>
                </c:pt>
                <c:pt idx="231">
                  <c:v>11.846323</c:v>
                </c:pt>
                <c:pt idx="232">
                  <c:v>11.840218999999999</c:v>
                </c:pt>
                <c:pt idx="233">
                  <c:v>11.834726</c:v>
                </c:pt>
                <c:pt idx="234">
                  <c:v>11.831064</c:v>
                </c:pt>
                <c:pt idx="235">
                  <c:v>11.834115000000001</c:v>
                </c:pt>
                <c:pt idx="236">
                  <c:v>11.827401999999999</c:v>
                </c:pt>
                <c:pt idx="237">
                  <c:v>11.817636</c:v>
                </c:pt>
                <c:pt idx="238">
                  <c:v>11.820688000000001</c:v>
                </c:pt>
                <c:pt idx="239">
                  <c:v>11.812143000000001</c:v>
                </c:pt>
                <c:pt idx="240">
                  <c:v>11.798715</c:v>
                </c:pt>
                <c:pt idx="241">
                  <c:v>11.795662999999999</c:v>
                </c:pt>
                <c:pt idx="242">
                  <c:v>11.792001000000001</c:v>
                </c:pt>
                <c:pt idx="243">
                  <c:v>11.795662999999999</c:v>
                </c:pt>
                <c:pt idx="244">
                  <c:v>11.788339000000001</c:v>
                </c:pt>
                <c:pt idx="245">
                  <c:v>11.781625</c:v>
                </c:pt>
                <c:pt idx="246">
                  <c:v>11.77247</c:v>
                </c:pt>
                <c:pt idx="247">
                  <c:v>11.757821</c:v>
                </c:pt>
                <c:pt idx="248">
                  <c:v>11.763925</c:v>
                </c:pt>
                <c:pt idx="249">
                  <c:v>11.762703999999999</c:v>
                </c:pt>
                <c:pt idx="250">
                  <c:v>11.745004</c:v>
                </c:pt>
                <c:pt idx="251">
                  <c:v>11.751108</c:v>
                </c:pt>
                <c:pt idx="252">
                  <c:v>11.741342</c:v>
                </c:pt>
                <c:pt idx="253">
                  <c:v>11.736459</c:v>
                </c:pt>
                <c:pt idx="254">
                  <c:v>11.723642</c:v>
                </c:pt>
                <c:pt idx="255">
                  <c:v>11.7212</c:v>
                </c:pt>
                <c:pt idx="256">
                  <c:v>11.71998</c:v>
                </c:pt>
                <c:pt idx="257">
                  <c:v>11.698007</c:v>
                </c:pt>
                <c:pt idx="258">
                  <c:v>11.70411</c:v>
                </c:pt>
                <c:pt idx="259">
                  <c:v>11.694955</c:v>
                </c:pt>
                <c:pt idx="260">
                  <c:v>11.690072000000001</c:v>
                </c:pt>
                <c:pt idx="261">
                  <c:v>11.678476</c:v>
                </c:pt>
                <c:pt idx="262">
                  <c:v>11.679086</c:v>
                </c:pt>
                <c:pt idx="263">
                  <c:v>11.674814</c:v>
                </c:pt>
                <c:pt idx="264">
                  <c:v>11.665658000000001</c:v>
                </c:pt>
                <c:pt idx="265">
                  <c:v>11.657724</c:v>
                </c:pt>
                <c:pt idx="266">
                  <c:v>11.652231</c:v>
                </c:pt>
                <c:pt idx="267">
                  <c:v>11.643075</c:v>
                </c:pt>
                <c:pt idx="268">
                  <c:v>11.641244</c:v>
                </c:pt>
                <c:pt idx="269">
                  <c:v>11.627815999999999</c:v>
                </c:pt>
                <c:pt idx="270">
                  <c:v>11.626595999999999</c:v>
                </c:pt>
                <c:pt idx="271">
                  <c:v>11.605233</c:v>
                </c:pt>
                <c:pt idx="272">
                  <c:v>11.595468</c:v>
                </c:pt>
                <c:pt idx="273">
                  <c:v>11.607675</c:v>
                </c:pt>
                <c:pt idx="274">
                  <c:v>11.591806</c:v>
                </c:pt>
                <c:pt idx="275">
                  <c:v>11.585092</c:v>
                </c:pt>
                <c:pt idx="276">
                  <c:v>11.580819</c:v>
                </c:pt>
                <c:pt idx="277">
                  <c:v>11.567392</c:v>
                </c:pt>
                <c:pt idx="278">
                  <c:v>11.56373</c:v>
                </c:pt>
                <c:pt idx="279">
                  <c:v>11.558236000000001</c:v>
                </c:pt>
                <c:pt idx="280">
                  <c:v>11.54786</c:v>
                </c:pt>
                <c:pt idx="281">
                  <c:v>11.546029000000001</c:v>
                </c:pt>
                <c:pt idx="282">
                  <c:v>11.533212000000001</c:v>
                </c:pt>
                <c:pt idx="283">
                  <c:v>11.524057000000001</c:v>
                </c:pt>
                <c:pt idx="284">
                  <c:v>11.516731999999999</c:v>
                </c:pt>
                <c:pt idx="285">
                  <c:v>11.506967</c:v>
                </c:pt>
                <c:pt idx="286">
                  <c:v>11.502694</c:v>
                </c:pt>
                <c:pt idx="287">
                  <c:v>11.495979999999999</c:v>
                </c:pt>
                <c:pt idx="288">
                  <c:v>11.484384</c:v>
                </c:pt>
                <c:pt idx="289">
                  <c:v>11.479501000000001</c:v>
                </c:pt>
                <c:pt idx="290">
                  <c:v>11.466684000000001</c:v>
                </c:pt>
                <c:pt idx="291">
                  <c:v>11.457528</c:v>
                </c:pt>
                <c:pt idx="292">
                  <c:v>11.448373</c:v>
                </c:pt>
                <c:pt idx="293">
                  <c:v>11.438606999999999</c:v>
                </c:pt>
                <c:pt idx="294">
                  <c:v>11.428231</c:v>
                </c:pt>
                <c:pt idx="295">
                  <c:v>11.424569</c:v>
                </c:pt>
                <c:pt idx="296">
                  <c:v>11.416634999999999</c:v>
                </c:pt>
                <c:pt idx="297">
                  <c:v>11.398324000000001</c:v>
                </c:pt>
                <c:pt idx="298">
                  <c:v>11.400155</c:v>
                </c:pt>
                <c:pt idx="299">
                  <c:v>11.379403</c:v>
                </c:pt>
                <c:pt idx="300">
                  <c:v>11.3733</c:v>
                </c:pt>
                <c:pt idx="301">
                  <c:v>11.370858</c:v>
                </c:pt>
                <c:pt idx="302">
                  <c:v>11.357431</c:v>
                </c:pt>
                <c:pt idx="303">
                  <c:v>11.353158000000001</c:v>
                </c:pt>
                <c:pt idx="304">
                  <c:v>11.339119999999999</c:v>
                </c:pt>
                <c:pt idx="305">
                  <c:v>11.333627</c:v>
                </c:pt>
                <c:pt idx="306">
                  <c:v>11.320809000000001</c:v>
                </c:pt>
                <c:pt idx="307">
                  <c:v>11.314095999999999</c:v>
                </c:pt>
                <c:pt idx="308">
                  <c:v>11.299447000000001</c:v>
                </c:pt>
                <c:pt idx="309">
                  <c:v>11.294563999999999</c:v>
                </c:pt>
                <c:pt idx="310">
                  <c:v>11.282356999999999</c:v>
                </c:pt>
                <c:pt idx="311">
                  <c:v>11.274423000000001</c:v>
                </c:pt>
                <c:pt idx="312">
                  <c:v>11.263436</c:v>
                </c:pt>
                <c:pt idx="313">
                  <c:v>11.250009</c:v>
                </c:pt>
                <c:pt idx="314">
                  <c:v>11.245736000000001</c:v>
                </c:pt>
                <c:pt idx="315">
                  <c:v>11.231698</c:v>
                </c:pt>
                <c:pt idx="316">
                  <c:v>11.214608</c:v>
                </c:pt>
                <c:pt idx="317">
                  <c:v>11.211556</c:v>
                </c:pt>
                <c:pt idx="318">
                  <c:v>11.177377</c:v>
                </c:pt>
                <c:pt idx="319">
                  <c:v>11.188363000000001</c:v>
                </c:pt>
                <c:pt idx="320">
                  <c:v>11.178597</c:v>
                </c:pt>
                <c:pt idx="321">
                  <c:v>11.16639</c:v>
                </c:pt>
                <c:pt idx="322">
                  <c:v>11.156625</c:v>
                </c:pt>
                <c:pt idx="323">
                  <c:v>11.146858999999999</c:v>
                </c:pt>
                <c:pt idx="324">
                  <c:v>11.136483</c:v>
                </c:pt>
                <c:pt idx="325">
                  <c:v>11.121835000000001</c:v>
                </c:pt>
                <c:pt idx="326">
                  <c:v>11.113289999999999</c:v>
                </c:pt>
                <c:pt idx="327">
                  <c:v>11.091317</c:v>
                </c:pt>
                <c:pt idx="328">
                  <c:v>11.088265</c:v>
                </c:pt>
                <c:pt idx="329">
                  <c:v>11.064462000000001</c:v>
                </c:pt>
                <c:pt idx="330">
                  <c:v>11.057137000000001</c:v>
                </c:pt>
                <c:pt idx="331">
                  <c:v>11.054696</c:v>
                </c:pt>
                <c:pt idx="332">
                  <c:v>11.036996</c:v>
                </c:pt>
                <c:pt idx="333">
                  <c:v>11.023567999999999</c:v>
                </c:pt>
                <c:pt idx="334">
                  <c:v>11.00953</c:v>
                </c:pt>
                <c:pt idx="335">
                  <c:v>10.999764000000001</c:v>
                </c:pt>
                <c:pt idx="336">
                  <c:v>10.984857</c:v>
                </c:pt>
                <c:pt idx="337">
                  <c:v>10.977792000000001</c:v>
                </c:pt>
                <c:pt idx="338">
                  <c:v>10.96167</c:v>
                </c:pt>
                <c:pt idx="339">
                  <c:v>11.090707</c:v>
                </c:pt>
                <c:pt idx="340">
                  <c:v>10.953377</c:v>
                </c:pt>
                <c:pt idx="341">
                  <c:v>10.925912</c:v>
                </c:pt>
                <c:pt idx="342">
                  <c:v>10.908211</c:v>
                </c:pt>
                <c:pt idx="343">
                  <c:v>10.894173</c:v>
                </c:pt>
                <c:pt idx="344">
                  <c:v>10.885018000000001</c:v>
                </c:pt>
                <c:pt idx="345">
                  <c:v>10.867927999999999</c:v>
                </c:pt>
                <c:pt idx="346">
                  <c:v>10.856332</c:v>
                </c:pt>
                <c:pt idx="347">
                  <c:v>10.833748</c:v>
                </c:pt>
                <c:pt idx="348">
                  <c:v>10.827035</c:v>
                </c:pt>
                <c:pt idx="349">
                  <c:v>10.807503000000001</c:v>
                </c:pt>
                <c:pt idx="350">
                  <c:v>10.796517</c:v>
                </c:pt>
                <c:pt idx="351">
                  <c:v>10.777596000000001</c:v>
                </c:pt>
                <c:pt idx="352">
                  <c:v>10.770272</c:v>
                </c:pt>
                <c:pt idx="353">
                  <c:v>10.748298999999999</c:v>
                </c:pt>
                <c:pt idx="354">
                  <c:v>10.734261</c:v>
                </c:pt>
                <c:pt idx="355">
                  <c:v>10.722054</c:v>
                </c:pt>
                <c:pt idx="356">
                  <c:v>10.702522999999999</c:v>
                </c:pt>
                <c:pt idx="357">
                  <c:v>10.688485</c:v>
                </c:pt>
                <c:pt idx="358">
                  <c:v>10.670173999999999</c:v>
                </c:pt>
                <c:pt idx="359">
                  <c:v>10.653695000000001</c:v>
                </c:pt>
                <c:pt idx="360">
                  <c:v>10.641488000000001</c:v>
                </c:pt>
                <c:pt idx="361">
                  <c:v>10.624397999999999</c:v>
                </c:pt>
                <c:pt idx="362">
                  <c:v>10.600593999999999</c:v>
                </c:pt>
                <c:pt idx="363">
                  <c:v>10.59388</c:v>
                </c:pt>
                <c:pt idx="364">
                  <c:v>10.575570000000001</c:v>
                </c:pt>
                <c:pt idx="365">
                  <c:v>10.554817999999999</c:v>
                </c:pt>
                <c:pt idx="366">
                  <c:v>10.533455</c:v>
                </c:pt>
                <c:pt idx="367">
                  <c:v>10.515145</c:v>
                </c:pt>
                <c:pt idx="368">
                  <c:v>10.505379</c:v>
                </c:pt>
                <c:pt idx="369">
                  <c:v>10.484627</c:v>
                </c:pt>
                <c:pt idx="370">
                  <c:v>10.468757999999999</c:v>
                </c:pt>
                <c:pt idx="371">
                  <c:v>10.457160999999999</c:v>
                </c:pt>
                <c:pt idx="372">
                  <c:v>10.430916</c:v>
                </c:pt>
                <c:pt idx="373">
                  <c:v>10.421761</c:v>
                </c:pt>
                <c:pt idx="374">
                  <c:v>10.391854</c:v>
                </c:pt>
                <c:pt idx="375">
                  <c:v>10.383919000000001</c:v>
                </c:pt>
                <c:pt idx="376">
                  <c:v>10.36866</c:v>
                </c:pt>
                <c:pt idx="377">
                  <c:v>10.349739</c:v>
                </c:pt>
                <c:pt idx="378">
                  <c:v>10.330208000000001</c:v>
                </c:pt>
                <c:pt idx="379">
                  <c:v>10.312507999999999</c:v>
                </c:pt>
                <c:pt idx="380">
                  <c:v>10.292977</c:v>
                </c:pt>
                <c:pt idx="381">
                  <c:v>10.275887000000001</c:v>
                </c:pt>
                <c:pt idx="382">
                  <c:v>10.253914</c:v>
                </c:pt>
                <c:pt idx="383">
                  <c:v>10.221565</c:v>
                </c:pt>
                <c:pt idx="384">
                  <c:v>10.216683</c:v>
                </c:pt>
                <c:pt idx="385">
                  <c:v>10.199593</c:v>
                </c:pt>
                <c:pt idx="386">
                  <c:v>10.179451</c:v>
                </c:pt>
                <c:pt idx="387">
                  <c:v>10.16053</c:v>
                </c:pt>
                <c:pt idx="388">
                  <c:v>10.140999000000001</c:v>
                </c:pt>
                <c:pt idx="389">
                  <c:v>10.119026</c:v>
                </c:pt>
                <c:pt idx="390">
                  <c:v>10.100104999999999</c:v>
                </c:pt>
                <c:pt idx="391">
                  <c:v>10.086677999999999</c:v>
                </c:pt>
                <c:pt idx="392">
                  <c:v>10.057990999999999</c:v>
                </c:pt>
                <c:pt idx="393">
                  <c:v>10.044563</c:v>
                </c:pt>
                <c:pt idx="394">
                  <c:v>10.025031999999999</c:v>
                </c:pt>
                <c:pt idx="395">
                  <c:v>10.008552999999999</c:v>
                </c:pt>
                <c:pt idx="396">
                  <c:v>9.9810870000000005</c:v>
                </c:pt>
                <c:pt idx="397">
                  <c:v>9.9688800000000004</c:v>
                </c:pt>
                <c:pt idx="398">
                  <c:v>9.9444660000000002</c:v>
                </c:pt>
                <c:pt idx="399">
                  <c:v>9.9273760000000006</c:v>
                </c:pt>
                <c:pt idx="400">
                  <c:v>9.9096759999999993</c:v>
                </c:pt>
                <c:pt idx="401">
                  <c:v>9.8870930000000001</c:v>
                </c:pt>
                <c:pt idx="402">
                  <c:v>9.863899</c:v>
                </c:pt>
                <c:pt idx="403">
                  <c:v>9.8419260000000008</c:v>
                </c:pt>
                <c:pt idx="404">
                  <c:v>9.8297190000000008</c:v>
                </c:pt>
                <c:pt idx="405">
                  <c:v>9.8022539999999996</c:v>
                </c:pt>
                <c:pt idx="406">
                  <c:v>9.7802810000000004</c:v>
                </c:pt>
                <c:pt idx="407">
                  <c:v>9.7638010000000008</c:v>
                </c:pt>
                <c:pt idx="408">
                  <c:v>9.7430489999999992</c:v>
                </c:pt>
                <c:pt idx="409">
                  <c:v>9.7192460000000001</c:v>
                </c:pt>
                <c:pt idx="410">
                  <c:v>9.7003249999999994</c:v>
                </c:pt>
                <c:pt idx="411">
                  <c:v>9.6795729999999995</c:v>
                </c:pt>
                <c:pt idx="412">
                  <c:v>9.6484450000000006</c:v>
                </c:pt>
                <c:pt idx="413">
                  <c:v>9.6417310000000001</c:v>
                </c:pt>
                <c:pt idx="414">
                  <c:v>9.6063310000000008</c:v>
                </c:pt>
                <c:pt idx="415">
                  <c:v>9.5898509999999995</c:v>
                </c:pt>
                <c:pt idx="416">
                  <c:v>9.5654369999999993</c:v>
                </c:pt>
                <c:pt idx="417">
                  <c:v>9.5434640000000002</c:v>
                </c:pt>
                <c:pt idx="418">
                  <c:v>9.5312570000000001</c:v>
                </c:pt>
                <c:pt idx="419">
                  <c:v>9.5056220000000007</c:v>
                </c:pt>
                <c:pt idx="420">
                  <c:v>9.4879219999999993</c:v>
                </c:pt>
                <c:pt idx="421">
                  <c:v>9.4671699999999994</c:v>
                </c:pt>
                <c:pt idx="422">
                  <c:v>9.4464179999999995</c:v>
                </c:pt>
                <c:pt idx="423">
                  <c:v>9.4256659999999997</c:v>
                </c:pt>
                <c:pt idx="424">
                  <c:v>9.395149</c:v>
                </c:pt>
                <c:pt idx="425">
                  <c:v>9.3792799999999996</c:v>
                </c:pt>
                <c:pt idx="426">
                  <c:v>9.3524239999999992</c:v>
                </c:pt>
                <c:pt idx="427">
                  <c:v>9.3194649999999992</c:v>
                </c:pt>
                <c:pt idx="428">
                  <c:v>9.3084790000000002</c:v>
                </c:pt>
                <c:pt idx="429">
                  <c:v>9.2742989999999992</c:v>
                </c:pt>
                <c:pt idx="430">
                  <c:v>9.2572089999999996</c:v>
                </c:pt>
                <c:pt idx="431">
                  <c:v>9.2419499999999992</c:v>
                </c:pt>
                <c:pt idx="432">
                  <c:v>9.2199779999999993</c:v>
                </c:pt>
                <c:pt idx="433">
                  <c:v>9.2010570000000005</c:v>
                </c:pt>
                <c:pt idx="434">
                  <c:v>9.1778630000000003</c:v>
                </c:pt>
                <c:pt idx="435">
                  <c:v>9.1516179999999991</c:v>
                </c:pt>
                <c:pt idx="436">
                  <c:v>9.1320870000000003</c:v>
                </c:pt>
                <c:pt idx="437">
                  <c:v>9.1113350000000004</c:v>
                </c:pt>
                <c:pt idx="438">
                  <c:v>9.0905830000000005</c:v>
                </c:pt>
                <c:pt idx="439">
                  <c:v>9.0667790000000004</c:v>
                </c:pt>
                <c:pt idx="440">
                  <c:v>9.0454170000000005</c:v>
                </c:pt>
                <c:pt idx="441">
                  <c:v>9.0185619999999993</c:v>
                </c:pt>
                <c:pt idx="442">
                  <c:v>8.9996410000000004</c:v>
                </c:pt>
                <c:pt idx="443">
                  <c:v>8.9776679999999995</c:v>
                </c:pt>
                <c:pt idx="444">
                  <c:v>8.9465400000000006</c:v>
                </c:pt>
                <c:pt idx="445">
                  <c:v>8.9312810000000002</c:v>
                </c:pt>
                <c:pt idx="446">
                  <c:v>8.8995429999999995</c:v>
                </c:pt>
                <c:pt idx="447">
                  <c:v>8.8830629999999999</c:v>
                </c:pt>
                <c:pt idx="448">
                  <c:v>8.8568180000000005</c:v>
                </c:pt>
                <c:pt idx="449">
                  <c:v>8.8250799999999998</c:v>
                </c:pt>
                <c:pt idx="450">
                  <c:v>8.8134829999999997</c:v>
                </c:pt>
                <c:pt idx="451">
                  <c:v>8.7768619999999995</c:v>
                </c:pt>
                <c:pt idx="452">
                  <c:v>8.7579410000000006</c:v>
                </c:pt>
                <c:pt idx="453">
                  <c:v>8.7371890000000008</c:v>
                </c:pt>
                <c:pt idx="454">
                  <c:v>8.7121650000000006</c:v>
                </c:pt>
                <c:pt idx="455">
                  <c:v>8.693854</c:v>
                </c:pt>
                <c:pt idx="456">
                  <c:v>8.6761540000000004</c:v>
                </c:pt>
                <c:pt idx="457">
                  <c:v>8.6499089999999992</c:v>
                </c:pt>
                <c:pt idx="458">
                  <c:v>8.6248850000000008</c:v>
                </c:pt>
                <c:pt idx="459">
                  <c:v>8.6029119999999999</c:v>
                </c:pt>
                <c:pt idx="460">
                  <c:v>8.5754459999999995</c:v>
                </c:pt>
                <c:pt idx="461">
                  <c:v>8.5504219999999993</c:v>
                </c:pt>
                <c:pt idx="462">
                  <c:v>8.5321110000000004</c:v>
                </c:pt>
                <c:pt idx="463">
                  <c:v>8.4118720000000007</c:v>
                </c:pt>
                <c:pt idx="464">
                  <c:v>8.4857239999999994</c:v>
                </c:pt>
                <c:pt idx="465">
                  <c:v>8.4637519999999995</c:v>
                </c:pt>
                <c:pt idx="466">
                  <c:v>8.4423890000000004</c:v>
                </c:pt>
                <c:pt idx="467">
                  <c:v>8.4021059999999999</c:v>
                </c:pt>
                <c:pt idx="468">
                  <c:v>8.3606020000000001</c:v>
                </c:pt>
                <c:pt idx="469">
                  <c:v>8.2977360000000004</c:v>
                </c:pt>
                <c:pt idx="470">
                  <c:v>8.237921</c:v>
                </c:pt>
                <c:pt idx="471">
                  <c:v>8.1945859999999993</c:v>
                </c:pt>
                <c:pt idx="472">
                  <c:v>8.1396549999999994</c:v>
                </c:pt>
                <c:pt idx="473">
                  <c:v>8.0877750000000006</c:v>
                </c:pt>
                <c:pt idx="474">
                  <c:v>8.0230770000000007</c:v>
                </c:pt>
                <c:pt idx="475">
                  <c:v>7.9925600000000001</c:v>
                </c:pt>
                <c:pt idx="476">
                  <c:v>7.9412900000000004</c:v>
                </c:pt>
                <c:pt idx="477">
                  <c:v>7.8961240000000004</c:v>
                </c:pt>
                <c:pt idx="478">
                  <c:v>7.8497370000000002</c:v>
                </c:pt>
                <c:pt idx="479">
                  <c:v>7.8002989999999999</c:v>
                </c:pt>
                <c:pt idx="480">
                  <c:v>7.7557429999999998</c:v>
                </c:pt>
                <c:pt idx="481">
                  <c:v>7.7087459999999997</c:v>
                </c:pt>
                <c:pt idx="482">
                  <c:v>7.6654109999999998</c:v>
                </c:pt>
                <c:pt idx="483">
                  <c:v>7.6245180000000001</c:v>
                </c:pt>
                <c:pt idx="484">
                  <c:v>7.5811830000000002</c:v>
                </c:pt>
                <c:pt idx="485">
                  <c:v>7.5293029999999996</c:v>
                </c:pt>
                <c:pt idx="486">
                  <c:v>7.4939020000000003</c:v>
                </c:pt>
                <c:pt idx="487">
                  <c:v>7.4462950000000001</c:v>
                </c:pt>
                <c:pt idx="488">
                  <c:v>7.3999079999999999</c:v>
                </c:pt>
                <c:pt idx="489">
                  <c:v>7.3547419999999999</c:v>
                </c:pt>
                <c:pt idx="490">
                  <c:v>7.3169000000000004</c:v>
                </c:pt>
                <c:pt idx="491">
                  <c:v>7.2717340000000004</c:v>
                </c:pt>
                <c:pt idx="492">
                  <c:v>7.2320609999999999</c:v>
                </c:pt>
                <c:pt idx="493">
                  <c:v>7.17774</c:v>
                </c:pt>
                <c:pt idx="494">
                  <c:v>7.1478330000000003</c:v>
                </c:pt>
                <c:pt idx="495">
                  <c:v>7.1038870000000003</c:v>
                </c:pt>
                <c:pt idx="496">
                  <c:v>7.066656</c:v>
                </c:pt>
                <c:pt idx="497">
                  <c:v>7.0190479999999997</c:v>
                </c:pt>
                <c:pt idx="498">
                  <c:v>6.9812060000000002</c:v>
                </c:pt>
                <c:pt idx="499">
                  <c:v>6.9384819999999996</c:v>
                </c:pt>
                <c:pt idx="500">
                  <c:v>6.9006400000000001</c:v>
                </c:pt>
                <c:pt idx="501">
                  <c:v>6.8585260000000003</c:v>
                </c:pt>
                <c:pt idx="502">
                  <c:v>6.8078669999999999</c:v>
                </c:pt>
                <c:pt idx="503">
                  <c:v>6.787115</c:v>
                </c:pt>
                <c:pt idx="504">
                  <c:v>6.7437800000000001</c:v>
                </c:pt>
                <c:pt idx="505">
                  <c:v>6.7016650000000002</c:v>
                </c:pt>
                <c:pt idx="506">
                  <c:v>6.6577200000000003</c:v>
                </c:pt>
                <c:pt idx="507">
                  <c:v>6.6198779999999999</c:v>
                </c:pt>
                <c:pt idx="508">
                  <c:v>6.5808160000000004</c:v>
                </c:pt>
                <c:pt idx="509">
                  <c:v>6.5496879999999997</c:v>
                </c:pt>
                <c:pt idx="510">
                  <c:v>6.5069629999999998</c:v>
                </c:pt>
                <c:pt idx="511">
                  <c:v>6.4685110000000003</c:v>
                </c:pt>
                <c:pt idx="512">
                  <c:v>6.430059</c:v>
                </c:pt>
                <c:pt idx="513">
                  <c:v>6.3971</c:v>
                </c:pt>
                <c:pt idx="514">
                  <c:v>6.3513229999999998</c:v>
                </c:pt>
                <c:pt idx="515">
                  <c:v>6.3147019999999996</c:v>
                </c:pt>
                <c:pt idx="516">
                  <c:v>6.286016</c:v>
                </c:pt>
                <c:pt idx="517">
                  <c:v>6.2371869999999996</c:v>
                </c:pt>
                <c:pt idx="518">
                  <c:v>6.2097220000000002</c:v>
                </c:pt>
                <c:pt idx="519">
                  <c:v>6.1730999999999998</c:v>
                </c:pt>
                <c:pt idx="520">
                  <c:v>6.140752</c:v>
                </c:pt>
                <c:pt idx="521">
                  <c:v>6.1010790000000004</c:v>
                </c:pt>
                <c:pt idx="522">
                  <c:v>6.0693409999999997</c:v>
                </c:pt>
                <c:pt idx="523">
                  <c:v>6.0260059999999998</c:v>
                </c:pt>
                <c:pt idx="524">
                  <c:v>5.9948779999999999</c:v>
                </c:pt>
                <c:pt idx="525">
                  <c:v>5.9594769999999997</c:v>
                </c:pt>
                <c:pt idx="526">
                  <c:v>5.9228560000000003</c:v>
                </c:pt>
                <c:pt idx="527">
                  <c:v>5.8819619999999997</c:v>
                </c:pt>
                <c:pt idx="528">
                  <c:v>5.8465619999999996</c:v>
                </c:pt>
                <c:pt idx="529">
                  <c:v>5.8215380000000003</c:v>
                </c:pt>
                <c:pt idx="530">
                  <c:v>5.7812539999999997</c:v>
                </c:pt>
                <c:pt idx="531">
                  <c:v>5.7525680000000001</c:v>
                </c:pt>
                <c:pt idx="532">
                  <c:v>5.7098430000000002</c:v>
                </c:pt>
                <c:pt idx="533">
                  <c:v>5.6835979999999999</c:v>
                </c:pt>
                <c:pt idx="534">
                  <c:v>5.6536910000000002</c:v>
                </c:pt>
                <c:pt idx="535">
                  <c:v>5.6164589999999999</c:v>
                </c:pt>
                <c:pt idx="536">
                  <c:v>5.5859420000000002</c:v>
                </c:pt>
                <c:pt idx="537">
                  <c:v>5.5511520000000001</c:v>
                </c:pt>
                <c:pt idx="538">
                  <c:v>5.516362</c:v>
                </c:pt>
                <c:pt idx="539">
                  <c:v>5.4809609999999997</c:v>
                </c:pt>
                <c:pt idx="540">
                  <c:v>5.4522750000000002</c:v>
                </c:pt>
                <c:pt idx="541">
                  <c:v>5.4193160000000002</c:v>
                </c:pt>
                <c:pt idx="542">
                  <c:v>5.3851360000000001</c:v>
                </c:pt>
                <c:pt idx="543">
                  <c:v>5.3576699999999997</c:v>
                </c:pt>
                <c:pt idx="544">
                  <c:v>5.3234899999999996</c:v>
                </c:pt>
                <c:pt idx="545">
                  <c:v>5.2923619999999998</c:v>
                </c:pt>
                <c:pt idx="546">
                  <c:v>5.2587929999999998</c:v>
                </c:pt>
                <c:pt idx="547">
                  <c:v>5.2307170000000003</c:v>
                </c:pt>
                <c:pt idx="548">
                  <c:v>5.2038609999999998</c:v>
                </c:pt>
                <c:pt idx="549">
                  <c:v>5.172123</c:v>
                </c:pt>
                <c:pt idx="550">
                  <c:v>5.1397740000000001</c:v>
                </c:pt>
                <c:pt idx="551">
                  <c:v>5.1092570000000004</c:v>
                </c:pt>
                <c:pt idx="552">
                  <c:v>5.0799599999999998</c:v>
                </c:pt>
                <c:pt idx="553">
                  <c:v>5.048832</c:v>
                </c:pt>
                <c:pt idx="554">
                  <c:v>5.0201450000000003</c:v>
                </c:pt>
                <c:pt idx="555">
                  <c:v>4.9908489999999999</c:v>
                </c:pt>
                <c:pt idx="556">
                  <c:v>4.9615520000000002</c:v>
                </c:pt>
                <c:pt idx="557">
                  <c:v>4.9224889999999997</c:v>
                </c:pt>
                <c:pt idx="558">
                  <c:v>4.9023469999999998</c:v>
                </c:pt>
                <c:pt idx="559">
                  <c:v>4.8724400000000001</c:v>
                </c:pt>
                <c:pt idx="560">
                  <c:v>4.8382610000000001</c:v>
                </c:pt>
                <c:pt idx="561">
                  <c:v>4.8162880000000001</c:v>
                </c:pt>
                <c:pt idx="562">
                  <c:v>4.7882119999999997</c:v>
                </c:pt>
                <c:pt idx="563">
                  <c:v>4.7650180000000004</c:v>
                </c:pt>
                <c:pt idx="564">
                  <c:v>4.7253449999999999</c:v>
                </c:pt>
                <c:pt idx="565">
                  <c:v>4.7003209999999997</c:v>
                </c:pt>
                <c:pt idx="566">
                  <c:v>4.6740760000000003</c:v>
                </c:pt>
                <c:pt idx="567">
                  <c:v>4.6441689999999998</c:v>
                </c:pt>
                <c:pt idx="568">
                  <c:v>4.6203649999999996</c:v>
                </c:pt>
                <c:pt idx="569">
                  <c:v>4.5867950000000004</c:v>
                </c:pt>
                <c:pt idx="570">
                  <c:v>4.5660439999999998</c:v>
                </c:pt>
                <c:pt idx="571">
                  <c:v>4.5373570000000001</c:v>
                </c:pt>
                <c:pt idx="572">
                  <c:v>4.4989049999999997</c:v>
                </c:pt>
                <c:pt idx="573">
                  <c:v>4.479374</c:v>
                </c:pt>
                <c:pt idx="574">
                  <c:v>4.4592320000000001</c:v>
                </c:pt>
                <c:pt idx="575">
                  <c:v>4.4256630000000001</c:v>
                </c:pt>
                <c:pt idx="576">
                  <c:v>4.3975860000000004</c:v>
                </c:pt>
                <c:pt idx="577">
                  <c:v>4.3792759999999999</c:v>
                </c:pt>
                <c:pt idx="578">
                  <c:v>4.3536409999999997</c:v>
                </c:pt>
                <c:pt idx="579">
                  <c:v>4.3225129999999998</c:v>
                </c:pt>
                <c:pt idx="580">
                  <c:v>4.2877229999999997</c:v>
                </c:pt>
                <c:pt idx="581">
                  <c:v>4.2724640000000003</c:v>
                </c:pt>
                <c:pt idx="582">
                  <c:v>4.2413360000000004</c:v>
                </c:pt>
                <c:pt idx="583">
                  <c:v>4.2150910000000001</c:v>
                </c:pt>
                <c:pt idx="584">
                  <c:v>4.1986119999999998</c:v>
                </c:pt>
                <c:pt idx="585">
                  <c:v>4.1699250000000001</c:v>
                </c:pt>
                <c:pt idx="586">
                  <c:v>4.1522249999999996</c:v>
                </c:pt>
                <c:pt idx="587">
                  <c:v>4.1143830000000001</c:v>
                </c:pt>
                <c:pt idx="588">
                  <c:v>4.0997349999999999</c:v>
                </c:pt>
                <c:pt idx="589">
                  <c:v>4.0686070000000001</c:v>
                </c:pt>
                <c:pt idx="590">
                  <c:v>4.0490750000000002</c:v>
                </c:pt>
                <c:pt idx="591">
                  <c:v>4.0209989999999998</c:v>
                </c:pt>
                <c:pt idx="592">
                  <c:v>4.0026890000000002</c:v>
                </c:pt>
                <c:pt idx="593">
                  <c:v>3.9727809999999999</c:v>
                </c:pt>
                <c:pt idx="594">
                  <c:v>3.9544709999999998</c:v>
                </c:pt>
                <c:pt idx="595">
                  <c:v>3.928836</c:v>
                </c:pt>
                <c:pt idx="596">
                  <c:v>3.905643</c:v>
                </c:pt>
                <c:pt idx="597">
                  <c:v>3.8800080000000001</c:v>
                </c:pt>
                <c:pt idx="598">
                  <c:v>3.8537629999999998</c:v>
                </c:pt>
                <c:pt idx="599">
                  <c:v>3.8366729999999998</c:v>
                </c:pt>
                <c:pt idx="600">
                  <c:v>3.8128690000000001</c:v>
                </c:pt>
                <c:pt idx="601">
                  <c:v>3.7976100000000002</c:v>
                </c:pt>
                <c:pt idx="602">
                  <c:v>3.7707549999999999</c:v>
                </c:pt>
                <c:pt idx="603">
                  <c:v>3.749393</c:v>
                </c:pt>
                <c:pt idx="604">
                  <c:v>3.7286410000000001</c:v>
                </c:pt>
                <c:pt idx="605">
                  <c:v>3.6987329999999998</c:v>
                </c:pt>
                <c:pt idx="606">
                  <c:v>3.6840850000000001</c:v>
                </c:pt>
                <c:pt idx="607">
                  <c:v>3.6523469999999998</c:v>
                </c:pt>
                <c:pt idx="608">
                  <c:v>3.6413600000000002</c:v>
                </c:pt>
                <c:pt idx="609">
                  <c:v>3.616336</c:v>
                </c:pt>
                <c:pt idx="610">
                  <c:v>3.5907010000000001</c:v>
                </c:pt>
                <c:pt idx="611">
                  <c:v>3.5687280000000001</c:v>
                </c:pt>
                <c:pt idx="612">
                  <c:v>3.555911</c:v>
                </c:pt>
                <c:pt idx="613">
                  <c:v>3.5235620000000001</c:v>
                </c:pt>
                <c:pt idx="614">
                  <c:v>3.505862</c:v>
                </c:pt>
                <c:pt idx="615">
                  <c:v>3.483889</c:v>
                </c:pt>
                <c:pt idx="616">
                  <c:v>3.4674100000000001</c:v>
                </c:pt>
                <c:pt idx="617">
                  <c:v>3.4497100000000001</c:v>
                </c:pt>
                <c:pt idx="618">
                  <c:v>3.4313989999999999</c:v>
                </c:pt>
                <c:pt idx="619">
                  <c:v>3.4033229999999999</c:v>
                </c:pt>
                <c:pt idx="620">
                  <c:v>3.388064</c:v>
                </c:pt>
                <c:pt idx="621">
                  <c:v>3.3654809999999999</c:v>
                </c:pt>
                <c:pt idx="622">
                  <c:v>3.349612</c:v>
                </c:pt>
                <c:pt idx="623">
                  <c:v>3.327639</c:v>
                </c:pt>
                <c:pt idx="624">
                  <c:v>3.309939</c:v>
                </c:pt>
                <c:pt idx="625">
                  <c:v>3.2843040000000001</c:v>
                </c:pt>
                <c:pt idx="626">
                  <c:v>3.2684350000000002</c:v>
                </c:pt>
                <c:pt idx="627">
                  <c:v>3.244631</c:v>
                </c:pt>
                <c:pt idx="628">
                  <c:v>3.231814</c:v>
                </c:pt>
                <c:pt idx="629">
                  <c:v>3.2061790000000001</c:v>
                </c:pt>
                <c:pt idx="630">
                  <c:v>3.1878690000000001</c:v>
                </c:pt>
                <c:pt idx="631">
                  <c:v>3.166506</c:v>
                </c:pt>
                <c:pt idx="632">
                  <c:v>3.1463649999999999</c:v>
                </c:pt>
                <c:pt idx="633">
                  <c:v>3.1286640000000001</c:v>
                </c:pt>
                <c:pt idx="634">
                  <c:v>3.1134059999999999</c:v>
                </c:pt>
                <c:pt idx="635">
                  <c:v>3.0950950000000002</c:v>
                </c:pt>
                <c:pt idx="636">
                  <c:v>3.075564</c:v>
                </c:pt>
                <c:pt idx="637">
                  <c:v>3.0584739999999999</c:v>
                </c:pt>
                <c:pt idx="638">
                  <c:v>3.0352809999999999</c:v>
                </c:pt>
                <c:pt idx="639">
                  <c:v>3.0212430000000001</c:v>
                </c:pt>
                <c:pt idx="640">
                  <c:v>3.0041530000000001</c:v>
                </c:pt>
                <c:pt idx="641">
                  <c:v>2.9882840000000002</c:v>
                </c:pt>
                <c:pt idx="642">
                  <c:v>2.9657010000000001</c:v>
                </c:pt>
                <c:pt idx="643">
                  <c:v>2.9534929999999999</c:v>
                </c:pt>
                <c:pt idx="644">
                  <c:v>2.9284690000000002</c:v>
                </c:pt>
                <c:pt idx="645">
                  <c:v>2.9125999999999999</c:v>
                </c:pt>
                <c:pt idx="646">
                  <c:v>2.8991720000000001</c:v>
                </c:pt>
                <c:pt idx="647">
                  <c:v>2.880862</c:v>
                </c:pt>
                <c:pt idx="648">
                  <c:v>2.864382</c:v>
                </c:pt>
                <c:pt idx="649">
                  <c:v>2.8479030000000001</c:v>
                </c:pt>
                <c:pt idx="650">
                  <c:v>2.830813</c:v>
                </c:pt>
                <c:pt idx="651">
                  <c:v>2.80945</c:v>
                </c:pt>
                <c:pt idx="652">
                  <c:v>2.7941919999999998</c:v>
                </c:pt>
                <c:pt idx="653">
                  <c:v>2.7740499999999999</c:v>
                </c:pt>
                <c:pt idx="654">
                  <c:v>2.7600120000000001</c:v>
                </c:pt>
                <c:pt idx="655">
                  <c:v>2.7435320000000001</c:v>
                </c:pt>
                <c:pt idx="656">
                  <c:v>2.7325460000000001</c:v>
                </c:pt>
                <c:pt idx="657">
                  <c:v>2.7008079999999999</c:v>
                </c:pt>
                <c:pt idx="658">
                  <c:v>2.6965349999999999</c:v>
                </c:pt>
                <c:pt idx="659">
                  <c:v>2.6733419999999999</c:v>
                </c:pt>
                <c:pt idx="660">
                  <c:v>2.6617449999999998</c:v>
                </c:pt>
                <c:pt idx="661">
                  <c:v>2.65259</c:v>
                </c:pt>
                <c:pt idx="662">
                  <c:v>2.6391619999999998</c:v>
                </c:pt>
                <c:pt idx="663">
                  <c:v>2.6208520000000002</c:v>
                </c:pt>
                <c:pt idx="664">
                  <c:v>2.6037620000000001</c:v>
                </c:pt>
                <c:pt idx="665">
                  <c:v>2.5860620000000001</c:v>
                </c:pt>
                <c:pt idx="666">
                  <c:v>2.5640890000000001</c:v>
                </c:pt>
                <c:pt idx="667">
                  <c:v>2.5598160000000001</c:v>
                </c:pt>
                <c:pt idx="668">
                  <c:v>2.5347919999999999</c:v>
                </c:pt>
                <c:pt idx="669">
                  <c:v>2.5262470000000001</c:v>
                </c:pt>
                <c:pt idx="670">
                  <c:v>2.5061049999999998</c:v>
                </c:pt>
                <c:pt idx="671">
                  <c:v>2.49634</c:v>
                </c:pt>
                <c:pt idx="672">
                  <c:v>2.4810810000000001</c:v>
                </c:pt>
                <c:pt idx="673">
                  <c:v>2.463381</c:v>
                </c:pt>
                <c:pt idx="674">
                  <c:v>2.4505629999999998</c:v>
                </c:pt>
                <c:pt idx="675">
                  <c:v>2.4328630000000002</c:v>
                </c:pt>
                <c:pt idx="676">
                  <c:v>2.4200460000000001</c:v>
                </c:pt>
                <c:pt idx="677">
                  <c:v>2.4047869999999998</c:v>
                </c:pt>
                <c:pt idx="678">
                  <c:v>2.390749</c:v>
                </c:pt>
                <c:pt idx="679">
                  <c:v>2.3785419999999999</c:v>
                </c:pt>
                <c:pt idx="680">
                  <c:v>2.3645040000000002</c:v>
                </c:pt>
                <c:pt idx="681">
                  <c:v>2.346193</c:v>
                </c:pt>
                <c:pt idx="682">
                  <c:v>2.3327650000000002</c:v>
                </c:pt>
                <c:pt idx="683">
                  <c:v>2.3248310000000001</c:v>
                </c:pt>
                <c:pt idx="684">
                  <c:v>2.3065199999999999</c:v>
                </c:pt>
                <c:pt idx="685">
                  <c:v>2.2943129999999998</c:v>
                </c:pt>
                <c:pt idx="686">
                  <c:v>2.268678</c:v>
                </c:pt>
                <c:pt idx="687">
                  <c:v>2.268678</c:v>
                </c:pt>
                <c:pt idx="688">
                  <c:v>2.2534200000000002</c:v>
                </c:pt>
                <c:pt idx="689">
                  <c:v>2.239992</c:v>
                </c:pt>
                <c:pt idx="690">
                  <c:v>2.229616</c:v>
                </c:pt>
                <c:pt idx="691">
                  <c:v>2.213136</c:v>
                </c:pt>
                <c:pt idx="692">
                  <c:v>2.2033710000000002</c:v>
                </c:pt>
                <c:pt idx="693">
                  <c:v>2.1862810000000001</c:v>
                </c:pt>
                <c:pt idx="694">
                  <c:v>2.1752950000000002</c:v>
                </c:pt>
                <c:pt idx="695">
                  <c:v>2.1643080000000001</c:v>
                </c:pt>
                <c:pt idx="696">
                  <c:v>2.1459980000000001</c:v>
                </c:pt>
                <c:pt idx="697">
                  <c:v>2.1405050000000001</c:v>
                </c:pt>
                <c:pt idx="698">
                  <c:v>2.1185320000000001</c:v>
                </c:pt>
                <c:pt idx="699">
                  <c:v>2.1002209999999999</c:v>
                </c:pt>
                <c:pt idx="700">
                  <c:v>2.0996109999999999</c:v>
                </c:pt>
                <c:pt idx="701">
                  <c:v>2.0855730000000001</c:v>
                </c:pt>
                <c:pt idx="702">
                  <c:v>2.0636000000000001</c:v>
                </c:pt>
                <c:pt idx="703">
                  <c:v>2.0623800000000001</c:v>
                </c:pt>
                <c:pt idx="704">
                  <c:v>2.0452900000000001</c:v>
                </c:pt>
                <c:pt idx="705">
                  <c:v>2.0367449999999998</c:v>
                </c:pt>
                <c:pt idx="706">
                  <c:v>2.0263689999999999</c:v>
                </c:pt>
                <c:pt idx="707">
                  <c:v>2.0153819999999998</c:v>
                </c:pt>
                <c:pt idx="708">
                  <c:v>2.0037859999999998</c:v>
                </c:pt>
                <c:pt idx="709">
                  <c:v>1.992799</c:v>
                </c:pt>
                <c:pt idx="710">
                  <c:v>1.978151</c:v>
                </c:pt>
                <c:pt idx="711">
                  <c:v>1.9628920000000001</c:v>
                </c:pt>
                <c:pt idx="712">
                  <c:v>1.9537370000000001</c:v>
                </c:pt>
                <c:pt idx="713">
                  <c:v>1.945192</c:v>
                </c:pt>
                <c:pt idx="714">
                  <c:v>1.9262710000000001</c:v>
                </c:pt>
                <c:pt idx="715">
                  <c:v>1.917116</c:v>
                </c:pt>
                <c:pt idx="716">
                  <c:v>1.9067400000000001</c:v>
                </c:pt>
                <c:pt idx="717">
                  <c:v>1.8927020000000001</c:v>
                </c:pt>
                <c:pt idx="718">
                  <c:v>1.8829359999999999</c:v>
                </c:pt>
                <c:pt idx="719">
                  <c:v>1.8701190000000001</c:v>
                </c:pt>
                <c:pt idx="720">
                  <c:v>1.8597429999999999</c:v>
                </c:pt>
                <c:pt idx="721">
                  <c:v>1.853639</c:v>
                </c:pt>
                <c:pt idx="722">
                  <c:v>1.8432630000000001</c:v>
                </c:pt>
                <c:pt idx="723">
                  <c:v>1.821901</c:v>
                </c:pt>
                <c:pt idx="724">
                  <c:v>1.8145770000000001</c:v>
                </c:pt>
                <c:pt idx="725">
                  <c:v>1.8072520000000001</c:v>
                </c:pt>
                <c:pt idx="726">
                  <c:v>1.799318</c:v>
                </c:pt>
                <c:pt idx="727">
                  <c:v>1.788942</c:v>
                </c:pt>
                <c:pt idx="728">
                  <c:v>1.776124</c:v>
                </c:pt>
                <c:pt idx="729">
                  <c:v>1.763917</c:v>
                </c:pt>
                <c:pt idx="730">
                  <c:v>1.748048</c:v>
                </c:pt>
                <c:pt idx="731">
                  <c:v>1.7413339999999999</c:v>
                </c:pt>
                <c:pt idx="732">
                  <c:v>1.7285170000000001</c:v>
                </c:pt>
                <c:pt idx="733">
                  <c:v>1.724855</c:v>
                </c:pt>
                <c:pt idx="734">
                  <c:v>1.7144790000000001</c:v>
                </c:pt>
                <c:pt idx="735">
                  <c:v>1.6949479999999999</c:v>
                </c:pt>
                <c:pt idx="736">
                  <c:v>1.680909</c:v>
                </c:pt>
                <c:pt idx="737">
                  <c:v>1.679689</c:v>
                </c:pt>
                <c:pt idx="738">
                  <c:v>1.6766369999999999</c:v>
                </c:pt>
                <c:pt idx="739">
                  <c:v>1.6589370000000001</c:v>
                </c:pt>
                <c:pt idx="740">
                  <c:v>1.652223</c:v>
                </c:pt>
                <c:pt idx="741">
                  <c:v>1.6400159999999999</c:v>
                </c:pt>
                <c:pt idx="742">
                  <c:v>1.6345229999999999</c:v>
                </c:pt>
                <c:pt idx="743">
                  <c:v>1.624757</c:v>
                </c:pt>
                <c:pt idx="744">
                  <c:v>1.6088880000000001</c:v>
                </c:pt>
                <c:pt idx="745">
                  <c:v>1.606447</c:v>
                </c:pt>
                <c:pt idx="746">
                  <c:v>1.591798</c:v>
                </c:pt>
                <c:pt idx="747">
                  <c:v>1.5820320000000001</c:v>
                </c:pt>
                <c:pt idx="748">
                  <c:v>1.579591</c:v>
                </c:pt>
                <c:pt idx="749">
                  <c:v>1.5679940000000001</c:v>
                </c:pt>
                <c:pt idx="750">
                  <c:v>1.554567</c:v>
                </c:pt>
                <c:pt idx="751">
                  <c:v>1.5448010000000001</c:v>
                </c:pt>
                <c:pt idx="752">
                  <c:v>1.538087</c:v>
                </c:pt>
                <c:pt idx="753">
                  <c:v>1.528932</c:v>
                </c:pt>
                <c:pt idx="754">
                  <c:v>1.5228280000000001</c:v>
                </c:pt>
                <c:pt idx="755">
                  <c:v>1.505128</c:v>
                </c:pt>
                <c:pt idx="756">
                  <c:v>1.501466</c:v>
                </c:pt>
                <c:pt idx="757">
                  <c:v>1.487428</c:v>
                </c:pt>
                <c:pt idx="758">
                  <c:v>1.4807140000000001</c:v>
                </c:pt>
                <c:pt idx="759">
                  <c:v>1.474</c:v>
                </c:pt>
                <c:pt idx="760">
                  <c:v>1.4703379999999999</c:v>
                </c:pt>
                <c:pt idx="761">
                  <c:v>1.4587410000000001</c:v>
                </c:pt>
                <c:pt idx="762">
                  <c:v>1.4440930000000001</c:v>
                </c:pt>
                <c:pt idx="763">
                  <c:v>1.441651</c:v>
                </c:pt>
                <c:pt idx="764">
                  <c:v>1.436158</c:v>
                </c:pt>
                <c:pt idx="765">
                  <c:v>1.417848</c:v>
                </c:pt>
                <c:pt idx="766">
                  <c:v>1.4196789999999999</c:v>
                </c:pt>
                <c:pt idx="767">
                  <c:v>1.40442</c:v>
                </c:pt>
                <c:pt idx="768">
                  <c:v>1.395265</c:v>
                </c:pt>
                <c:pt idx="769">
                  <c:v>1.3946540000000001</c:v>
                </c:pt>
                <c:pt idx="770">
                  <c:v>1.3745130000000001</c:v>
                </c:pt>
                <c:pt idx="771">
                  <c:v>1.376954</c:v>
                </c:pt>
                <c:pt idx="772">
                  <c:v>1.3665780000000001</c:v>
                </c:pt>
                <c:pt idx="773">
                  <c:v>1.358644</c:v>
                </c:pt>
                <c:pt idx="774">
                  <c:v>1.3299570000000001</c:v>
                </c:pt>
                <c:pt idx="775">
                  <c:v>1.339723</c:v>
                </c:pt>
                <c:pt idx="776">
                  <c:v>1.325685</c:v>
                </c:pt>
                <c:pt idx="777">
                  <c:v>1.3275159999999999</c:v>
                </c:pt>
                <c:pt idx="778">
                  <c:v>1.3153090000000001</c:v>
                </c:pt>
                <c:pt idx="779">
                  <c:v>1.3134779999999999</c:v>
                </c:pt>
                <c:pt idx="780">
                  <c:v>1.3012710000000001</c:v>
                </c:pt>
                <c:pt idx="781">
                  <c:v>1.2878430000000001</c:v>
                </c:pt>
                <c:pt idx="782">
                  <c:v>1.2866219999999999</c:v>
                </c:pt>
                <c:pt idx="783">
                  <c:v>1.270143</c:v>
                </c:pt>
                <c:pt idx="784">
                  <c:v>1.2664800000000001</c:v>
                </c:pt>
                <c:pt idx="785">
                  <c:v>1.261598</c:v>
                </c:pt>
                <c:pt idx="786">
                  <c:v>1.2524420000000001</c:v>
                </c:pt>
                <c:pt idx="787">
                  <c:v>1.2512220000000001</c:v>
                </c:pt>
                <c:pt idx="788">
                  <c:v>1.2414559999999999</c:v>
                </c:pt>
                <c:pt idx="789">
                  <c:v>1.2359629999999999</c:v>
                </c:pt>
                <c:pt idx="790">
                  <c:v>1.2231449999999999</c:v>
                </c:pt>
                <c:pt idx="791">
                  <c:v>1.2182630000000001</c:v>
                </c:pt>
                <c:pt idx="792">
                  <c:v>1.2097180000000001</c:v>
                </c:pt>
                <c:pt idx="793">
                  <c:v>1.1993419999999999</c:v>
                </c:pt>
                <c:pt idx="794">
                  <c:v>1.1969000000000001</c:v>
                </c:pt>
                <c:pt idx="795">
                  <c:v>1.1859139999999999</c:v>
                </c:pt>
                <c:pt idx="796">
                  <c:v>1.1859139999999999</c:v>
                </c:pt>
                <c:pt idx="797">
                  <c:v>1.1767590000000001</c:v>
                </c:pt>
                <c:pt idx="798">
                  <c:v>1.1737070000000001</c:v>
                </c:pt>
                <c:pt idx="799">
                  <c:v>1.16089</c:v>
                </c:pt>
                <c:pt idx="800">
                  <c:v>1.147462</c:v>
                </c:pt>
                <c:pt idx="801">
                  <c:v>1.1450199999999999</c:v>
                </c:pt>
                <c:pt idx="802">
                  <c:v>1.1450199999999999</c:v>
                </c:pt>
                <c:pt idx="803">
                  <c:v>1.1352549999999999</c:v>
                </c:pt>
                <c:pt idx="804">
                  <c:v>1.128541</c:v>
                </c:pt>
                <c:pt idx="805">
                  <c:v>1.1218269999999999</c:v>
                </c:pt>
                <c:pt idx="806">
                  <c:v>1.114503</c:v>
                </c:pt>
                <c:pt idx="807">
                  <c:v>1.100465</c:v>
                </c:pt>
                <c:pt idx="808">
                  <c:v>1.0992440000000001</c:v>
                </c:pt>
                <c:pt idx="809">
                  <c:v>1.0961920000000001</c:v>
                </c:pt>
                <c:pt idx="810">
                  <c:v>1.087037</c:v>
                </c:pt>
                <c:pt idx="811">
                  <c:v>1.0882579999999999</c:v>
                </c:pt>
                <c:pt idx="812">
                  <c:v>1.0711679999999999</c:v>
                </c:pt>
                <c:pt idx="813">
                  <c:v>1.0717779999999999</c:v>
                </c:pt>
                <c:pt idx="814">
                  <c:v>1.065064</c:v>
                </c:pt>
                <c:pt idx="815">
                  <c:v>1.0485850000000001</c:v>
                </c:pt>
                <c:pt idx="816">
                  <c:v>1.051026</c:v>
                </c:pt>
                <c:pt idx="817">
                  <c:v>1.042481</c:v>
                </c:pt>
                <c:pt idx="818">
                  <c:v>1.0400400000000001</c:v>
                </c:pt>
                <c:pt idx="819">
                  <c:v>1.0321050000000001</c:v>
                </c:pt>
                <c:pt idx="820">
                  <c:v>1.028443</c:v>
                </c:pt>
                <c:pt idx="821">
                  <c:v>1.0217290000000001</c:v>
                </c:pt>
                <c:pt idx="822">
                  <c:v>1.0119640000000001</c:v>
                </c:pt>
                <c:pt idx="823">
                  <c:v>1.00525</c:v>
                </c:pt>
                <c:pt idx="824">
                  <c:v>1.0046390000000001</c:v>
                </c:pt>
                <c:pt idx="825">
                  <c:v>0.99243199999999998</c:v>
                </c:pt>
                <c:pt idx="826">
                  <c:v>0.98510799999999998</c:v>
                </c:pt>
                <c:pt idx="827">
                  <c:v>0.98388699999999996</c:v>
                </c:pt>
                <c:pt idx="828">
                  <c:v>0.97961500000000001</c:v>
                </c:pt>
                <c:pt idx="829">
                  <c:v>0.97778399999999999</c:v>
                </c:pt>
                <c:pt idx="830">
                  <c:v>0.96374599999999999</c:v>
                </c:pt>
                <c:pt idx="831">
                  <c:v>0.96130400000000005</c:v>
                </c:pt>
                <c:pt idx="832">
                  <c:v>0.95520099999999997</c:v>
                </c:pt>
                <c:pt idx="833">
                  <c:v>0.94848699999999997</c:v>
                </c:pt>
                <c:pt idx="834">
                  <c:v>0.942994</c:v>
                </c:pt>
                <c:pt idx="835">
                  <c:v>0.93811100000000003</c:v>
                </c:pt>
                <c:pt idx="836">
                  <c:v>0.93200799999999995</c:v>
                </c:pt>
                <c:pt idx="837">
                  <c:v>0.92834499999999998</c:v>
                </c:pt>
                <c:pt idx="838">
                  <c:v>0.92346300000000003</c:v>
                </c:pt>
                <c:pt idx="839">
                  <c:v>0.90942500000000004</c:v>
                </c:pt>
                <c:pt idx="840">
                  <c:v>0.91186599999999995</c:v>
                </c:pt>
                <c:pt idx="841">
                  <c:v>0.90393100000000004</c:v>
                </c:pt>
                <c:pt idx="842">
                  <c:v>0.90271100000000004</c:v>
                </c:pt>
                <c:pt idx="843">
                  <c:v>0.89660700000000004</c:v>
                </c:pt>
                <c:pt idx="844">
                  <c:v>0.88928300000000005</c:v>
                </c:pt>
                <c:pt idx="845">
                  <c:v>0.88562099999999999</c:v>
                </c:pt>
                <c:pt idx="846">
                  <c:v>0.88562099999999999</c:v>
                </c:pt>
                <c:pt idx="847">
                  <c:v>0.87402400000000002</c:v>
                </c:pt>
                <c:pt idx="848">
                  <c:v>0.87036199999999997</c:v>
                </c:pt>
                <c:pt idx="849">
                  <c:v>0.86303799999999997</c:v>
                </c:pt>
                <c:pt idx="850">
                  <c:v>0.86120699999999994</c:v>
                </c:pt>
                <c:pt idx="851">
                  <c:v>0.85937600000000003</c:v>
                </c:pt>
                <c:pt idx="852">
                  <c:v>0.84106499999999995</c:v>
                </c:pt>
                <c:pt idx="853">
                  <c:v>0.84716899999999995</c:v>
                </c:pt>
                <c:pt idx="854">
                  <c:v>0.82397500000000001</c:v>
                </c:pt>
                <c:pt idx="855">
                  <c:v>0.83252000000000004</c:v>
                </c:pt>
                <c:pt idx="856">
                  <c:v>0.82885799999999998</c:v>
                </c:pt>
                <c:pt idx="857">
                  <c:v>0.81604100000000002</c:v>
                </c:pt>
                <c:pt idx="858">
                  <c:v>0.82031299999999996</c:v>
                </c:pt>
                <c:pt idx="859">
                  <c:v>0.80871599999999999</c:v>
                </c:pt>
                <c:pt idx="860">
                  <c:v>0.80566499999999996</c:v>
                </c:pt>
                <c:pt idx="861">
                  <c:v>0.80566499999999996</c:v>
                </c:pt>
                <c:pt idx="862">
                  <c:v>0.794678</c:v>
                </c:pt>
                <c:pt idx="863">
                  <c:v>0.794068</c:v>
                </c:pt>
                <c:pt idx="864">
                  <c:v>0.78369200000000006</c:v>
                </c:pt>
                <c:pt idx="865">
                  <c:v>0.787964</c:v>
                </c:pt>
                <c:pt idx="866">
                  <c:v>0.77697799999999995</c:v>
                </c:pt>
                <c:pt idx="867">
                  <c:v>0.78003</c:v>
                </c:pt>
                <c:pt idx="868">
                  <c:v>0.77026399999999995</c:v>
                </c:pt>
                <c:pt idx="869">
                  <c:v>0.76843300000000003</c:v>
                </c:pt>
                <c:pt idx="870">
                  <c:v>0.76171900000000003</c:v>
                </c:pt>
                <c:pt idx="871">
                  <c:v>0.75805699999999998</c:v>
                </c:pt>
                <c:pt idx="872">
                  <c:v>0.75195400000000001</c:v>
                </c:pt>
                <c:pt idx="873">
                  <c:v>0.74890199999999996</c:v>
                </c:pt>
                <c:pt idx="874">
                  <c:v>0.74524000000000001</c:v>
                </c:pt>
                <c:pt idx="875">
                  <c:v>0.73913600000000002</c:v>
                </c:pt>
                <c:pt idx="876">
                  <c:v>0.73791600000000002</c:v>
                </c:pt>
                <c:pt idx="877">
                  <c:v>0.72875999999999996</c:v>
                </c:pt>
                <c:pt idx="878">
                  <c:v>0.72631900000000005</c:v>
                </c:pt>
                <c:pt idx="879">
                  <c:v>0.72814999999999996</c:v>
                </c:pt>
                <c:pt idx="880">
                  <c:v>0.72387800000000002</c:v>
                </c:pt>
                <c:pt idx="881">
                  <c:v>0.71167000000000002</c:v>
                </c:pt>
                <c:pt idx="882">
                  <c:v>0.71472199999999997</c:v>
                </c:pt>
                <c:pt idx="883">
                  <c:v>0.70312600000000003</c:v>
                </c:pt>
                <c:pt idx="884">
                  <c:v>0.701905</c:v>
                </c:pt>
                <c:pt idx="885">
                  <c:v>0.69641200000000003</c:v>
                </c:pt>
                <c:pt idx="886">
                  <c:v>0.69885299999999995</c:v>
                </c:pt>
                <c:pt idx="887">
                  <c:v>0.67871099999999995</c:v>
                </c:pt>
                <c:pt idx="888">
                  <c:v>0.68176300000000001</c:v>
                </c:pt>
                <c:pt idx="889">
                  <c:v>0.68359400000000003</c:v>
                </c:pt>
                <c:pt idx="890">
                  <c:v>0.67504900000000001</c:v>
                </c:pt>
                <c:pt idx="891">
                  <c:v>0.67443900000000001</c:v>
                </c:pt>
                <c:pt idx="892">
                  <c:v>0.67443900000000001</c:v>
                </c:pt>
                <c:pt idx="893">
                  <c:v>0.66223200000000004</c:v>
                </c:pt>
                <c:pt idx="894">
                  <c:v>0.66650399999999999</c:v>
                </c:pt>
                <c:pt idx="895">
                  <c:v>0.65246599999999999</c:v>
                </c:pt>
                <c:pt idx="896">
                  <c:v>0.65368700000000002</c:v>
                </c:pt>
                <c:pt idx="897">
                  <c:v>0.65307700000000002</c:v>
                </c:pt>
                <c:pt idx="898">
                  <c:v>0.65002499999999996</c:v>
                </c:pt>
                <c:pt idx="899">
                  <c:v>0.64209000000000005</c:v>
                </c:pt>
                <c:pt idx="900">
                  <c:v>0.63903900000000002</c:v>
                </c:pt>
                <c:pt idx="901">
                  <c:v>0.63232500000000003</c:v>
                </c:pt>
                <c:pt idx="902">
                  <c:v>0.62744200000000006</c:v>
                </c:pt>
                <c:pt idx="903">
                  <c:v>0.62622100000000003</c:v>
                </c:pt>
                <c:pt idx="904">
                  <c:v>0.62744200000000006</c:v>
                </c:pt>
                <c:pt idx="905">
                  <c:v>0.62439</c:v>
                </c:pt>
                <c:pt idx="906">
                  <c:v>0.61889700000000003</c:v>
                </c:pt>
                <c:pt idx="907">
                  <c:v>0.616456</c:v>
                </c:pt>
                <c:pt idx="908">
                  <c:v>0.60974200000000001</c:v>
                </c:pt>
                <c:pt idx="909">
                  <c:v>0.60302800000000001</c:v>
                </c:pt>
                <c:pt idx="910">
                  <c:v>0.60485900000000004</c:v>
                </c:pt>
                <c:pt idx="911">
                  <c:v>0.59570400000000001</c:v>
                </c:pt>
                <c:pt idx="912">
                  <c:v>0.59875500000000004</c:v>
                </c:pt>
                <c:pt idx="913">
                  <c:v>0.59387299999999998</c:v>
                </c:pt>
                <c:pt idx="914">
                  <c:v>0.58715899999999999</c:v>
                </c:pt>
                <c:pt idx="915">
                  <c:v>0.58227600000000002</c:v>
                </c:pt>
                <c:pt idx="916">
                  <c:v>0.57678300000000005</c:v>
                </c:pt>
                <c:pt idx="917">
                  <c:v>0.57800300000000004</c:v>
                </c:pt>
                <c:pt idx="918">
                  <c:v>0.56884800000000002</c:v>
                </c:pt>
                <c:pt idx="919">
                  <c:v>0.56823800000000002</c:v>
                </c:pt>
                <c:pt idx="920">
                  <c:v>0.56274500000000005</c:v>
                </c:pt>
                <c:pt idx="921">
                  <c:v>0.56640699999999999</c:v>
                </c:pt>
                <c:pt idx="922">
                  <c:v>0.560303</c:v>
                </c:pt>
                <c:pt idx="923">
                  <c:v>0.54809600000000003</c:v>
                </c:pt>
                <c:pt idx="924">
                  <c:v>0.55664100000000005</c:v>
                </c:pt>
                <c:pt idx="925">
                  <c:v>0.55114799999999997</c:v>
                </c:pt>
                <c:pt idx="926">
                  <c:v>0.55053799999999997</c:v>
                </c:pt>
                <c:pt idx="927">
                  <c:v>0.54748600000000003</c:v>
                </c:pt>
                <c:pt idx="928">
                  <c:v>0.53710999999999998</c:v>
                </c:pt>
                <c:pt idx="929">
                  <c:v>0.54138200000000003</c:v>
                </c:pt>
                <c:pt idx="930">
                  <c:v>0.538941</c:v>
                </c:pt>
                <c:pt idx="931">
                  <c:v>0.53344800000000003</c:v>
                </c:pt>
                <c:pt idx="932">
                  <c:v>0.52490300000000001</c:v>
                </c:pt>
                <c:pt idx="933">
                  <c:v>0.53039599999999998</c:v>
                </c:pt>
                <c:pt idx="934">
                  <c:v>0.51574699999999996</c:v>
                </c:pt>
                <c:pt idx="935">
                  <c:v>0.52185099999999995</c:v>
                </c:pt>
                <c:pt idx="936">
                  <c:v>0.51513699999999996</c:v>
                </c:pt>
                <c:pt idx="937">
                  <c:v>0.51330600000000004</c:v>
                </c:pt>
                <c:pt idx="938">
                  <c:v>0.51330600000000004</c:v>
                </c:pt>
                <c:pt idx="939">
                  <c:v>0.50109899999999996</c:v>
                </c:pt>
                <c:pt idx="940">
                  <c:v>0.50781299999999996</c:v>
                </c:pt>
                <c:pt idx="941">
                  <c:v>0.49865799999999999</c:v>
                </c:pt>
                <c:pt idx="942">
                  <c:v>0.49743700000000002</c:v>
                </c:pt>
                <c:pt idx="943">
                  <c:v>0.49560599999999999</c:v>
                </c:pt>
                <c:pt idx="944">
                  <c:v>0.49377500000000002</c:v>
                </c:pt>
                <c:pt idx="945">
                  <c:v>0.49194399999999999</c:v>
                </c:pt>
                <c:pt idx="946">
                  <c:v>0.48828199999999999</c:v>
                </c:pt>
                <c:pt idx="947">
                  <c:v>0.48400900000000002</c:v>
                </c:pt>
                <c:pt idx="948">
                  <c:v>0.48034700000000002</c:v>
                </c:pt>
                <c:pt idx="949">
                  <c:v>0.477906</c:v>
                </c:pt>
                <c:pt idx="950">
                  <c:v>0.47729500000000002</c:v>
                </c:pt>
                <c:pt idx="951">
                  <c:v>0.475464</c:v>
                </c:pt>
                <c:pt idx="952">
                  <c:v>0.46753</c:v>
                </c:pt>
                <c:pt idx="953">
                  <c:v>0.46630899999999997</c:v>
                </c:pt>
                <c:pt idx="954">
                  <c:v>0.464478</c:v>
                </c:pt>
                <c:pt idx="955">
                  <c:v>0.458374</c:v>
                </c:pt>
                <c:pt idx="956">
                  <c:v>0.465088</c:v>
                </c:pt>
                <c:pt idx="957">
                  <c:v>0.45959499999999998</c:v>
                </c:pt>
                <c:pt idx="958">
                  <c:v>0.45593299999999998</c:v>
                </c:pt>
                <c:pt idx="959">
                  <c:v>0.45227099999999998</c:v>
                </c:pt>
                <c:pt idx="960">
                  <c:v>0.44799800000000001</c:v>
                </c:pt>
                <c:pt idx="961">
                  <c:v>0.44006400000000001</c:v>
                </c:pt>
                <c:pt idx="962">
                  <c:v>0.43579099999999998</c:v>
                </c:pt>
                <c:pt idx="963">
                  <c:v>0.43884299999999998</c:v>
                </c:pt>
                <c:pt idx="964">
                  <c:v>0.43029800000000001</c:v>
                </c:pt>
                <c:pt idx="965">
                  <c:v>0.43823299999999998</c:v>
                </c:pt>
                <c:pt idx="966">
                  <c:v>0.43335000000000001</c:v>
                </c:pt>
                <c:pt idx="967">
                  <c:v>0.42846699999999999</c:v>
                </c:pt>
                <c:pt idx="968">
                  <c:v>0.43029800000000001</c:v>
                </c:pt>
                <c:pt idx="969">
                  <c:v>0.42602600000000002</c:v>
                </c:pt>
                <c:pt idx="970">
                  <c:v>0.42236400000000002</c:v>
                </c:pt>
                <c:pt idx="971">
                  <c:v>0.41992200000000002</c:v>
                </c:pt>
                <c:pt idx="972">
                  <c:v>0.41809099999999999</c:v>
                </c:pt>
                <c:pt idx="973">
                  <c:v>0.40710499999999999</c:v>
                </c:pt>
                <c:pt idx="974">
                  <c:v>0.40771499999999999</c:v>
                </c:pt>
                <c:pt idx="975">
                  <c:v>0.41015699999999999</c:v>
                </c:pt>
                <c:pt idx="976">
                  <c:v>0.40893600000000002</c:v>
                </c:pt>
                <c:pt idx="977">
                  <c:v>0.40832600000000002</c:v>
                </c:pt>
                <c:pt idx="978">
                  <c:v>0.404053</c:v>
                </c:pt>
                <c:pt idx="979">
                  <c:v>0.39611800000000003</c:v>
                </c:pt>
                <c:pt idx="980">
                  <c:v>0.39856000000000003</c:v>
                </c:pt>
                <c:pt idx="981">
                  <c:v>0.39795000000000003</c:v>
                </c:pt>
                <c:pt idx="982">
                  <c:v>0.39611800000000003</c:v>
                </c:pt>
                <c:pt idx="983">
                  <c:v>0.390015</c:v>
                </c:pt>
                <c:pt idx="984">
                  <c:v>0.39184600000000003</c:v>
                </c:pt>
                <c:pt idx="985">
                  <c:v>0.38757399999999997</c:v>
                </c:pt>
                <c:pt idx="986">
                  <c:v>0.386963</c:v>
                </c:pt>
                <c:pt idx="987">
                  <c:v>0.38085999999999998</c:v>
                </c:pt>
                <c:pt idx="988">
                  <c:v>0.38452199999999997</c:v>
                </c:pt>
                <c:pt idx="989">
                  <c:v>0.37292500000000001</c:v>
                </c:pt>
                <c:pt idx="990">
                  <c:v>0.37536599999999998</c:v>
                </c:pt>
                <c:pt idx="991">
                  <c:v>0.37414599999999998</c:v>
                </c:pt>
                <c:pt idx="992">
                  <c:v>0.37597700000000001</c:v>
                </c:pt>
                <c:pt idx="993">
                  <c:v>0.37170399999999998</c:v>
                </c:pt>
                <c:pt idx="994">
                  <c:v>0.36804199999999998</c:v>
                </c:pt>
                <c:pt idx="995">
                  <c:v>0.36437999999999998</c:v>
                </c:pt>
                <c:pt idx="996">
                  <c:v>0.36437999999999998</c:v>
                </c:pt>
                <c:pt idx="997">
                  <c:v>0.35888700000000001</c:v>
                </c:pt>
                <c:pt idx="998">
                  <c:v>0.36254900000000001</c:v>
                </c:pt>
                <c:pt idx="999">
                  <c:v>0.35827700000000001</c:v>
                </c:pt>
                <c:pt idx="1000">
                  <c:v>0.34606999999999999</c:v>
                </c:pt>
                <c:pt idx="1001">
                  <c:v>0.35095199999999999</c:v>
                </c:pt>
                <c:pt idx="1002">
                  <c:v>0.33996599999999999</c:v>
                </c:pt>
                <c:pt idx="1003">
                  <c:v>0.35095199999999999</c:v>
                </c:pt>
                <c:pt idx="1004">
                  <c:v>0.34790100000000002</c:v>
                </c:pt>
                <c:pt idx="1005">
                  <c:v>0.34423900000000002</c:v>
                </c:pt>
                <c:pt idx="1006">
                  <c:v>0.34545900000000002</c:v>
                </c:pt>
                <c:pt idx="1007">
                  <c:v>0.34667999999999999</c:v>
                </c:pt>
                <c:pt idx="1008">
                  <c:v>0.33874500000000002</c:v>
                </c:pt>
                <c:pt idx="1009">
                  <c:v>0.33203199999999999</c:v>
                </c:pt>
                <c:pt idx="1010">
                  <c:v>0.32409700000000002</c:v>
                </c:pt>
                <c:pt idx="1011">
                  <c:v>0.33142100000000002</c:v>
                </c:pt>
                <c:pt idx="1012">
                  <c:v>0.33264199999999999</c:v>
                </c:pt>
                <c:pt idx="1013">
                  <c:v>0.325318</c:v>
                </c:pt>
                <c:pt idx="1014">
                  <c:v>0.32409700000000002</c:v>
                </c:pt>
                <c:pt idx="1015">
                  <c:v>0.322876</c:v>
                </c:pt>
                <c:pt idx="1016">
                  <c:v>0.32348700000000002</c:v>
                </c:pt>
                <c:pt idx="1017">
                  <c:v>0.319824</c:v>
                </c:pt>
                <c:pt idx="1018">
                  <c:v>0.31677300000000003</c:v>
                </c:pt>
                <c:pt idx="1019">
                  <c:v>0.32043500000000003</c:v>
                </c:pt>
                <c:pt idx="1020">
                  <c:v>0.319214</c:v>
                </c:pt>
                <c:pt idx="1021">
                  <c:v>0.31189</c:v>
                </c:pt>
                <c:pt idx="1022">
                  <c:v>0.31372100000000003</c:v>
                </c:pt>
                <c:pt idx="1023">
                  <c:v>0.30700699999999997</c:v>
                </c:pt>
                <c:pt idx="1024">
                  <c:v>0.308228</c:v>
                </c:pt>
                <c:pt idx="1025">
                  <c:v>0.31066899999999997</c:v>
                </c:pt>
                <c:pt idx="1026">
                  <c:v>0.30273499999999998</c:v>
                </c:pt>
                <c:pt idx="1027">
                  <c:v>0.29968299999999998</c:v>
                </c:pt>
                <c:pt idx="1028">
                  <c:v>0.300904</c:v>
                </c:pt>
                <c:pt idx="1029">
                  <c:v>0.29846200000000001</c:v>
                </c:pt>
                <c:pt idx="1030">
                  <c:v>0.301514</c:v>
                </c:pt>
                <c:pt idx="1031">
                  <c:v>0.29357899999999998</c:v>
                </c:pt>
                <c:pt idx="1032">
                  <c:v>0.28869699999999998</c:v>
                </c:pt>
                <c:pt idx="1033">
                  <c:v>0.28625499999999998</c:v>
                </c:pt>
                <c:pt idx="1034">
                  <c:v>0.28686499999999998</c:v>
                </c:pt>
                <c:pt idx="1035">
                  <c:v>0.28808600000000001</c:v>
                </c:pt>
                <c:pt idx="1036">
                  <c:v>0.28503400000000001</c:v>
                </c:pt>
                <c:pt idx="1037">
                  <c:v>0.28686499999999998</c:v>
                </c:pt>
                <c:pt idx="1038">
                  <c:v>0.28686499999999998</c:v>
                </c:pt>
                <c:pt idx="1039">
                  <c:v>0.27893099999999998</c:v>
                </c:pt>
                <c:pt idx="1040">
                  <c:v>0.27893099999999998</c:v>
                </c:pt>
                <c:pt idx="1041">
                  <c:v>0.27893099999999998</c:v>
                </c:pt>
                <c:pt idx="1042">
                  <c:v>0.27343800000000001</c:v>
                </c:pt>
                <c:pt idx="1043">
                  <c:v>0.28198299999999998</c:v>
                </c:pt>
                <c:pt idx="1044">
                  <c:v>0.27099600000000001</c:v>
                </c:pt>
                <c:pt idx="1045">
                  <c:v>0.27221699999999999</c:v>
                </c:pt>
                <c:pt idx="1046">
                  <c:v>0.26733400000000002</c:v>
                </c:pt>
                <c:pt idx="1047">
                  <c:v>0.26855499999999999</c:v>
                </c:pt>
                <c:pt idx="1048">
                  <c:v>0.27160699999999999</c:v>
                </c:pt>
                <c:pt idx="1049">
                  <c:v>0.26672400000000002</c:v>
                </c:pt>
                <c:pt idx="1050">
                  <c:v>0.25817899999999999</c:v>
                </c:pt>
                <c:pt idx="1051">
                  <c:v>0.26245099999999999</c:v>
                </c:pt>
                <c:pt idx="1052">
                  <c:v>0.25573699999999999</c:v>
                </c:pt>
                <c:pt idx="1053">
                  <c:v>0.25756899999999999</c:v>
                </c:pt>
                <c:pt idx="1054">
                  <c:v>0.25512699999999999</c:v>
                </c:pt>
                <c:pt idx="1055">
                  <c:v>0.25634800000000002</c:v>
                </c:pt>
                <c:pt idx="1056">
                  <c:v>0.25573699999999999</c:v>
                </c:pt>
                <c:pt idx="1057">
                  <c:v>0.244141</c:v>
                </c:pt>
                <c:pt idx="1058">
                  <c:v>0.25268600000000002</c:v>
                </c:pt>
                <c:pt idx="1059">
                  <c:v>0.24963399999999999</c:v>
                </c:pt>
                <c:pt idx="1060">
                  <c:v>0.244141</c:v>
                </c:pt>
                <c:pt idx="1061">
                  <c:v>0.249024</c:v>
                </c:pt>
                <c:pt idx="1062">
                  <c:v>0.24231</c:v>
                </c:pt>
                <c:pt idx="1063">
                  <c:v>0.238648</c:v>
                </c:pt>
                <c:pt idx="1064">
                  <c:v>0.24231</c:v>
                </c:pt>
                <c:pt idx="1065">
                  <c:v>0.24231</c:v>
                </c:pt>
                <c:pt idx="1066">
                  <c:v>0.241089</c:v>
                </c:pt>
                <c:pt idx="1067">
                  <c:v>0.244751</c:v>
                </c:pt>
                <c:pt idx="1068">
                  <c:v>0.228882</c:v>
                </c:pt>
                <c:pt idx="1069">
                  <c:v>0.235596</c:v>
                </c:pt>
                <c:pt idx="1070">
                  <c:v>0.239868</c:v>
                </c:pt>
                <c:pt idx="1071">
                  <c:v>0.230103</c:v>
                </c:pt>
                <c:pt idx="1072">
                  <c:v>0.233154</c:v>
                </c:pt>
                <c:pt idx="1073">
                  <c:v>0.22583</c:v>
                </c:pt>
                <c:pt idx="1074">
                  <c:v>0.227661</c:v>
                </c:pt>
                <c:pt idx="1075">
                  <c:v>0.228272</c:v>
                </c:pt>
                <c:pt idx="1076">
                  <c:v>0.221558</c:v>
                </c:pt>
                <c:pt idx="1077">
                  <c:v>0.22522</c:v>
                </c:pt>
                <c:pt idx="1078">
                  <c:v>0.220947</c:v>
                </c:pt>
                <c:pt idx="1079">
                  <c:v>0.223999</c:v>
                </c:pt>
                <c:pt idx="1080">
                  <c:v>0.21545400000000001</c:v>
                </c:pt>
                <c:pt idx="1081">
                  <c:v>0.22033700000000001</c:v>
                </c:pt>
                <c:pt idx="1082">
                  <c:v>0.221558</c:v>
                </c:pt>
                <c:pt idx="1083">
                  <c:v>0.21789600000000001</c:v>
                </c:pt>
                <c:pt idx="1084">
                  <c:v>0.21972700000000001</c:v>
                </c:pt>
                <c:pt idx="1085">
                  <c:v>0.21667500000000001</c:v>
                </c:pt>
                <c:pt idx="1086">
                  <c:v>0.21423400000000001</c:v>
                </c:pt>
                <c:pt idx="1087">
                  <c:v>0.21362300000000001</c:v>
                </c:pt>
                <c:pt idx="1088">
                  <c:v>0.21118200000000001</c:v>
                </c:pt>
                <c:pt idx="1089">
                  <c:v>0.20629900000000001</c:v>
                </c:pt>
                <c:pt idx="1090">
                  <c:v>0.20996100000000001</c:v>
                </c:pt>
                <c:pt idx="1091">
                  <c:v>0.20690900000000001</c:v>
                </c:pt>
                <c:pt idx="1092">
                  <c:v>0.20324700000000001</c:v>
                </c:pt>
                <c:pt idx="1093">
                  <c:v>0.20629900000000001</c:v>
                </c:pt>
                <c:pt idx="1094">
                  <c:v>0.18493699999999999</c:v>
                </c:pt>
                <c:pt idx="1095">
                  <c:v>0.20629900000000001</c:v>
                </c:pt>
                <c:pt idx="1096">
                  <c:v>0.20141600000000001</c:v>
                </c:pt>
                <c:pt idx="1097">
                  <c:v>0.20141600000000001</c:v>
                </c:pt>
                <c:pt idx="1098">
                  <c:v>0.19897500000000001</c:v>
                </c:pt>
                <c:pt idx="1099">
                  <c:v>0.19714400000000001</c:v>
                </c:pt>
                <c:pt idx="1100">
                  <c:v>0.19531299999999999</c:v>
                </c:pt>
                <c:pt idx="1101">
                  <c:v>0.19531299999999999</c:v>
                </c:pt>
                <c:pt idx="1102">
                  <c:v>0.19592300000000001</c:v>
                </c:pt>
                <c:pt idx="1103">
                  <c:v>0.19775400000000001</c:v>
                </c:pt>
                <c:pt idx="1104">
                  <c:v>0.19531299999999999</c:v>
                </c:pt>
                <c:pt idx="1105">
                  <c:v>0.18981899999999999</c:v>
                </c:pt>
                <c:pt idx="1106">
                  <c:v>0.18981899999999999</c:v>
                </c:pt>
                <c:pt idx="1107">
                  <c:v>0.19103999999999999</c:v>
                </c:pt>
                <c:pt idx="1108">
                  <c:v>0.19226099999999999</c:v>
                </c:pt>
                <c:pt idx="1109">
                  <c:v>0.18859899999999999</c:v>
                </c:pt>
                <c:pt idx="1110">
                  <c:v>0.18737799999999999</c:v>
                </c:pt>
                <c:pt idx="1111">
                  <c:v>0.17944299999999999</c:v>
                </c:pt>
                <c:pt idx="1112">
                  <c:v>0.18859899999999999</c:v>
                </c:pt>
                <c:pt idx="1113">
                  <c:v>0.18188499999999999</c:v>
                </c:pt>
                <c:pt idx="1114">
                  <c:v>0.18432599999999999</c:v>
                </c:pt>
                <c:pt idx="1115">
                  <c:v>0.17822299999999999</c:v>
                </c:pt>
                <c:pt idx="1116">
                  <c:v>0.17517099999999999</c:v>
                </c:pt>
                <c:pt idx="1117">
                  <c:v>0.17517099999999999</c:v>
                </c:pt>
                <c:pt idx="1118">
                  <c:v>0.17272999999999999</c:v>
                </c:pt>
                <c:pt idx="1119">
                  <c:v>0.17944299999999999</c:v>
                </c:pt>
                <c:pt idx="1120">
                  <c:v>0.17639199999999999</c:v>
                </c:pt>
                <c:pt idx="1121">
                  <c:v>0.17150899999999999</c:v>
                </c:pt>
                <c:pt idx="1122">
                  <c:v>0.17578099999999999</c:v>
                </c:pt>
                <c:pt idx="1123">
                  <c:v>0.168457</c:v>
                </c:pt>
                <c:pt idx="1124">
                  <c:v>0.17272999999999999</c:v>
                </c:pt>
                <c:pt idx="1125">
                  <c:v>0.164795</c:v>
                </c:pt>
                <c:pt idx="1126">
                  <c:v>0.164795</c:v>
                </c:pt>
                <c:pt idx="1127">
                  <c:v>0.170899</c:v>
                </c:pt>
                <c:pt idx="1128">
                  <c:v>0.160523</c:v>
                </c:pt>
                <c:pt idx="1129">
                  <c:v>0.161743</c:v>
                </c:pt>
                <c:pt idx="1130">
                  <c:v>0.169678</c:v>
                </c:pt>
                <c:pt idx="1131">
                  <c:v>0.163574</c:v>
                </c:pt>
                <c:pt idx="1132">
                  <c:v>0.165405</c:v>
                </c:pt>
                <c:pt idx="1133">
                  <c:v>0.167236</c:v>
                </c:pt>
                <c:pt idx="1134">
                  <c:v>0.161743</c:v>
                </c:pt>
                <c:pt idx="1135">
                  <c:v>0.158692</c:v>
                </c:pt>
                <c:pt idx="1136">
                  <c:v>0.159912</c:v>
                </c:pt>
                <c:pt idx="1137">
                  <c:v>0.15625</c:v>
                </c:pt>
                <c:pt idx="1138">
                  <c:v>0.158081</c:v>
                </c:pt>
                <c:pt idx="1139">
                  <c:v>0.158081</c:v>
                </c:pt>
                <c:pt idx="1140">
                  <c:v>0.157471</c:v>
                </c:pt>
                <c:pt idx="1141">
                  <c:v>0.15686</c:v>
                </c:pt>
                <c:pt idx="1142">
                  <c:v>0.150147</c:v>
                </c:pt>
                <c:pt idx="1143">
                  <c:v>0.153198</c:v>
                </c:pt>
                <c:pt idx="1144">
                  <c:v>0.154419</c:v>
                </c:pt>
                <c:pt idx="1145">
                  <c:v>0.151367</c:v>
                </c:pt>
                <c:pt idx="1146">
                  <c:v>0.151367</c:v>
                </c:pt>
                <c:pt idx="1147">
                  <c:v>0.148926</c:v>
                </c:pt>
                <c:pt idx="1148">
                  <c:v>0.150757</c:v>
                </c:pt>
                <c:pt idx="1149">
                  <c:v>0.149536</c:v>
                </c:pt>
                <c:pt idx="1150">
                  <c:v>0.146484</c:v>
                </c:pt>
                <c:pt idx="1151">
                  <c:v>0.148926</c:v>
                </c:pt>
                <c:pt idx="1152">
                  <c:v>0.144653</c:v>
                </c:pt>
                <c:pt idx="1153">
                  <c:v>0.145264</c:v>
                </c:pt>
                <c:pt idx="1154">
                  <c:v>0.144653</c:v>
                </c:pt>
                <c:pt idx="1155">
                  <c:v>0.13855000000000001</c:v>
                </c:pt>
                <c:pt idx="1156">
                  <c:v>0.14038100000000001</c:v>
                </c:pt>
                <c:pt idx="1157">
                  <c:v>0.142822</c:v>
                </c:pt>
                <c:pt idx="1158">
                  <c:v>0.14038100000000001</c:v>
                </c:pt>
                <c:pt idx="1159">
                  <c:v>0.13549800000000001</c:v>
                </c:pt>
                <c:pt idx="1160">
                  <c:v>0.13549800000000001</c:v>
                </c:pt>
                <c:pt idx="1161">
                  <c:v>0.13794000000000001</c:v>
                </c:pt>
                <c:pt idx="1162">
                  <c:v>0.12573300000000001</c:v>
                </c:pt>
                <c:pt idx="1163">
                  <c:v>0.13549800000000001</c:v>
                </c:pt>
                <c:pt idx="1164">
                  <c:v>0.13488800000000001</c:v>
                </c:pt>
                <c:pt idx="1165">
                  <c:v>0.13855000000000001</c:v>
                </c:pt>
                <c:pt idx="1166">
                  <c:v>0.13366700000000001</c:v>
                </c:pt>
                <c:pt idx="1167">
                  <c:v>0.13000500000000001</c:v>
                </c:pt>
                <c:pt idx="1168">
                  <c:v>0.13366700000000001</c:v>
                </c:pt>
                <c:pt idx="1169">
                  <c:v>0.13000500000000001</c:v>
                </c:pt>
                <c:pt idx="1170">
                  <c:v>0.13122600000000001</c:v>
                </c:pt>
                <c:pt idx="1171">
                  <c:v>0.13122600000000001</c:v>
                </c:pt>
                <c:pt idx="1172">
                  <c:v>0.12512200000000001</c:v>
                </c:pt>
                <c:pt idx="1173">
                  <c:v>0.12756400000000001</c:v>
                </c:pt>
                <c:pt idx="1174">
                  <c:v>0.12695300000000001</c:v>
                </c:pt>
                <c:pt idx="1175">
                  <c:v>0.12756400000000001</c:v>
                </c:pt>
                <c:pt idx="1176">
                  <c:v>0.12817400000000001</c:v>
                </c:pt>
                <c:pt idx="1177">
                  <c:v>0.12756400000000001</c:v>
                </c:pt>
                <c:pt idx="1178">
                  <c:v>0.12634300000000001</c:v>
                </c:pt>
                <c:pt idx="1179">
                  <c:v>0.120239</c:v>
                </c:pt>
                <c:pt idx="1180">
                  <c:v>0.119629</c:v>
                </c:pt>
                <c:pt idx="1181">
                  <c:v>0.122681</c:v>
                </c:pt>
                <c:pt idx="1182">
                  <c:v>0.115967</c:v>
                </c:pt>
                <c:pt idx="1183">
                  <c:v>0.12207</c:v>
                </c:pt>
                <c:pt idx="1184">
                  <c:v>0.123291</c:v>
                </c:pt>
                <c:pt idx="1185">
                  <c:v>0.117798</c:v>
                </c:pt>
                <c:pt idx="1186">
                  <c:v>0.122681</c:v>
                </c:pt>
                <c:pt idx="1187">
                  <c:v>0.118408</c:v>
                </c:pt>
                <c:pt idx="1188">
                  <c:v>0.112305</c:v>
                </c:pt>
                <c:pt idx="1189">
                  <c:v>0.115967</c:v>
                </c:pt>
                <c:pt idx="1190">
                  <c:v>0.117798</c:v>
                </c:pt>
                <c:pt idx="1191">
                  <c:v>0.112915</c:v>
                </c:pt>
                <c:pt idx="1192">
                  <c:v>0.112915</c:v>
                </c:pt>
                <c:pt idx="1193">
                  <c:v>0.112305</c:v>
                </c:pt>
                <c:pt idx="1194">
                  <c:v>0.114746</c:v>
                </c:pt>
                <c:pt idx="1195">
                  <c:v>0.110474</c:v>
                </c:pt>
                <c:pt idx="1196">
                  <c:v>0.115357</c:v>
                </c:pt>
                <c:pt idx="1197">
                  <c:v>0.112915</c:v>
                </c:pt>
                <c:pt idx="1198">
                  <c:v>0.113525</c:v>
                </c:pt>
                <c:pt idx="1199">
                  <c:v>0.108643</c:v>
                </c:pt>
                <c:pt idx="1200">
                  <c:v>0.108032</c:v>
                </c:pt>
                <c:pt idx="1201">
                  <c:v>0.107422</c:v>
                </c:pt>
                <c:pt idx="1202">
                  <c:v>0.108032</c:v>
                </c:pt>
                <c:pt idx="1203">
                  <c:v>0.106201</c:v>
                </c:pt>
                <c:pt idx="1204">
                  <c:v>0.108643</c:v>
                </c:pt>
                <c:pt idx="1205">
                  <c:v>0.10070800000000001</c:v>
                </c:pt>
                <c:pt idx="1206">
                  <c:v>9.0331999999999996E-2</c:v>
                </c:pt>
                <c:pt idx="1207">
                  <c:v>0.106201</c:v>
                </c:pt>
                <c:pt idx="1208">
                  <c:v>0.103149</c:v>
                </c:pt>
                <c:pt idx="1209">
                  <c:v>9.5824999999999994E-2</c:v>
                </c:pt>
                <c:pt idx="1210">
                  <c:v>0.105591</c:v>
                </c:pt>
                <c:pt idx="1211">
                  <c:v>0.10437</c:v>
                </c:pt>
                <c:pt idx="1212">
                  <c:v>0.10253900000000001</c:v>
                </c:pt>
                <c:pt idx="1213">
                  <c:v>0.104981</c:v>
                </c:pt>
                <c:pt idx="1214">
                  <c:v>0.10009800000000001</c:v>
                </c:pt>
                <c:pt idx="1215">
                  <c:v>8.9721999999999996E-2</c:v>
                </c:pt>
                <c:pt idx="1216">
                  <c:v>0.10131800000000001</c:v>
                </c:pt>
                <c:pt idx="1217">
                  <c:v>0.10009800000000001</c:v>
                </c:pt>
                <c:pt idx="1218">
                  <c:v>0.10009800000000001</c:v>
                </c:pt>
                <c:pt idx="1219">
                  <c:v>0.10009800000000001</c:v>
                </c:pt>
                <c:pt idx="1220">
                  <c:v>9.0331999999999996E-2</c:v>
                </c:pt>
                <c:pt idx="1221">
                  <c:v>9.2162999999999995E-2</c:v>
                </c:pt>
                <c:pt idx="1222">
                  <c:v>9.5824999999999994E-2</c:v>
                </c:pt>
                <c:pt idx="1223">
                  <c:v>9.7656000000000007E-2</c:v>
                </c:pt>
                <c:pt idx="1224">
                  <c:v>8.8500999999999996E-2</c:v>
                </c:pt>
                <c:pt idx="1225">
                  <c:v>9.3383999999999995E-2</c:v>
                </c:pt>
                <c:pt idx="1226">
                  <c:v>9.2162999999999995E-2</c:v>
                </c:pt>
                <c:pt idx="1227">
                  <c:v>8.6669999999999997E-2</c:v>
                </c:pt>
                <c:pt idx="1228">
                  <c:v>9.3383999999999995E-2</c:v>
                </c:pt>
                <c:pt idx="1229">
                  <c:v>8.9110999999999996E-2</c:v>
                </c:pt>
                <c:pt idx="1230">
                  <c:v>9.3993999999999994E-2</c:v>
                </c:pt>
                <c:pt idx="1231">
                  <c:v>8.6059999999999998E-2</c:v>
                </c:pt>
                <c:pt idx="1232">
                  <c:v>8.8500999999999996E-2</c:v>
                </c:pt>
                <c:pt idx="1233">
                  <c:v>9.2162999999999995E-2</c:v>
                </c:pt>
                <c:pt idx="1234">
                  <c:v>8.4838999999999998E-2</c:v>
                </c:pt>
                <c:pt idx="1235">
                  <c:v>9.2162999999999995E-2</c:v>
                </c:pt>
                <c:pt idx="1236">
                  <c:v>9.1552999999999995E-2</c:v>
                </c:pt>
                <c:pt idx="1237">
                  <c:v>8.7890999999999997E-2</c:v>
                </c:pt>
                <c:pt idx="1238">
                  <c:v>8.1176999999999999E-2</c:v>
                </c:pt>
                <c:pt idx="1239">
                  <c:v>8.5448999999999997E-2</c:v>
                </c:pt>
                <c:pt idx="1240">
                  <c:v>8.7279999999999996E-2</c:v>
                </c:pt>
                <c:pt idx="1241">
                  <c:v>8.5448999999999997E-2</c:v>
                </c:pt>
                <c:pt idx="1242">
                  <c:v>8.3007999999999998E-2</c:v>
                </c:pt>
                <c:pt idx="1243">
                  <c:v>8.2397999999999999E-2</c:v>
                </c:pt>
                <c:pt idx="1244">
                  <c:v>8.1786999999999999E-2</c:v>
                </c:pt>
                <c:pt idx="1245">
                  <c:v>8.5448999999999997E-2</c:v>
                </c:pt>
                <c:pt idx="1246">
                  <c:v>8.4228999999999998E-2</c:v>
                </c:pt>
                <c:pt idx="1247">
                  <c:v>8.4228999999999998E-2</c:v>
                </c:pt>
                <c:pt idx="1248">
                  <c:v>7.5684000000000001E-2</c:v>
                </c:pt>
                <c:pt idx="1249">
                  <c:v>8.6059999999999998E-2</c:v>
                </c:pt>
                <c:pt idx="1250">
                  <c:v>7.2632000000000002E-2</c:v>
                </c:pt>
                <c:pt idx="1251">
                  <c:v>8.4228999999999998E-2</c:v>
                </c:pt>
                <c:pt idx="1252">
                  <c:v>8.2397999999999999E-2</c:v>
                </c:pt>
                <c:pt idx="1253">
                  <c:v>7.6294000000000001E-2</c:v>
                </c:pt>
                <c:pt idx="1254">
                  <c:v>8.2397999999999999E-2</c:v>
                </c:pt>
                <c:pt idx="1255">
                  <c:v>7.9955999999999999E-2</c:v>
                </c:pt>
                <c:pt idx="1256">
                  <c:v>7.5684000000000001E-2</c:v>
                </c:pt>
                <c:pt idx="1257">
                  <c:v>6.3477000000000006E-2</c:v>
                </c:pt>
                <c:pt idx="1258">
                  <c:v>7.5684000000000001E-2</c:v>
                </c:pt>
                <c:pt idx="1259">
                  <c:v>7.5073000000000001E-2</c:v>
                </c:pt>
                <c:pt idx="1260">
                  <c:v>7.2632000000000002E-2</c:v>
                </c:pt>
                <c:pt idx="1261">
                  <c:v>7.6904E-2</c:v>
                </c:pt>
                <c:pt idx="1262">
                  <c:v>7.1411000000000002E-2</c:v>
                </c:pt>
                <c:pt idx="1263">
                  <c:v>7.3853000000000002E-2</c:v>
                </c:pt>
                <c:pt idx="1264">
                  <c:v>7.1411000000000002E-2</c:v>
                </c:pt>
                <c:pt idx="1265">
                  <c:v>7.3853000000000002E-2</c:v>
                </c:pt>
                <c:pt idx="1266">
                  <c:v>6.8970000000000004E-2</c:v>
                </c:pt>
                <c:pt idx="1267">
                  <c:v>7.6294000000000001E-2</c:v>
                </c:pt>
                <c:pt idx="1268">
                  <c:v>7.3242000000000002E-2</c:v>
                </c:pt>
                <c:pt idx="1269">
                  <c:v>6.4697000000000005E-2</c:v>
                </c:pt>
                <c:pt idx="1270">
                  <c:v>7.1411000000000002E-2</c:v>
                </c:pt>
                <c:pt idx="1271">
                  <c:v>6.7139000000000004E-2</c:v>
                </c:pt>
                <c:pt idx="1272">
                  <c:v>6.6528000000000004E-2</c:v>
                </c:pt>
                <c:pt idx="1273">
                  <c:v>6.8970000000000004E-2</c:v>
                </c:pt>
                <c:pt idx="1274">
                  <c:v>6.8359000000000003E-2</c:v>
                </c:pt>
                <c:pt idx="1275">
                  <c:v>7.0801000000000003E-2</c:v>
                </c:pt>
                <c:pt idx="1276">
                  <c:v>6.6528000000000004E-2</c:v>
                </c:pt>
                <c:pt idx="1277">
                  <c:v>6.8359000000000003E-2</c:v>
                </c:pt>
                <c:pt idx="1278">
                  <c:v>7.1411000000000002E-2</c:v>
                </c:pt>
                <c:pt idx="1279">
                  <c:v>7.3242000000000002E-2</c:v>
                </c:pt>
                <c:pt idx="1280">
                  <c:v>6.7749000000000004E-2</c:v>
                </c:pt>
                <c:pt idx="1281">
                  <c:v>7.0190000000000002E-2</c:v>
                </c:pt>
                <c:pt idx="1282">
                  <c:v>6.0425E-2</c:v>
                </c:pt>
                <c:pt idx="1283">
                  <c:v>5.6763000000000001E-2</c:v>
                </c:pt>
                <c:pt idx="1284">
                  <c:v>6.5308000000000005E-2</c:v>
                </c:pt>
                <c:pt idx="1285">
                  <c:v>6.5918000000000004E-2</c:v>
                </c:pt>
                <c:pt idx="1286">
                  <c:v>6.9580000000000003E-2</c:v>
                </c:pt>
                <c:pt idx="1287">
                  <c:v>6.5918000000000004E-2</c:v>
                </c:pt>
                <c:pt idx="1288">
                  <c:v>5.4321000000000001E-2</c:v>
                </c:pt>
                <c:pt idx="1289">
                  <c:v>6.0425E-2</c:v>
                </c:pt>
                <c:pt idx="1290">
                  <c:v>5.9813999999999999E-2</c:v>
                </c:pt>
                <c:pt idx="1291">
                  <c:v>6.4697000000000005E-2</c:v>
                </c:pt>
                <c:pt idx="1292">
                  <c:v>6.1034999999999999E-2</c:v>
                </c:pt>
                <c:pt idx="1293">
                  <c:v>5.9813999999999999E-2</c:v>
                </c:pt>
                <c:pt idx="1294">
                  <c:v>6.6528000000000004E-2</c:v>
                </c:pt>
                <c:pt idx="1295">
                  <c:v>5.8594E-2</c:v>
                </c:pt>
                <c:pt idx="1296">
                  <c:v>6.4697000000000005E-2</c:v>
                </c:pt>
                <c:pt idx="1297">
                  <c:v>6.6528000000000004E-2</c:v>
                </c:pt>
                <c:pt idx="1298">
                  <c:v>6.0425E-2</c:v>
                </c:pt>
                <c:pt idx="1299">
                  <c:v>6.2255999999999999E-2</c:v>
                </c:pt>
                <c:pt idx="1300">
                  <c:v>4.8828000000000003E-2</c:v>
                </c:pt>
                <c:pt idx="1301">
                  <c:v>5.7983E-2</c:v>
                </c:pt>
                <c:pt idx="1302">
                  <c:v>6.2866000000000005E-2</c:v>
                </c:pt>
                <c:pt idx="1303">
                  <c:v>5.6763000000000001E-2</c:v>
                </c:pt>
                <c:pt idx="1304">
                  <c:v>5.6763000000000001E-2</c:v>
                </c:pt>
                <c:pt idx="1305">
                  <c:v>5.6152000000000001E-2</c:v>
                </c:pt>
                <c:pt idx="1306">
                  <c:v>5.6152000000000001E-2</c:v>
                </c:pt>
                <c:pt idx="1307">
                  <c:v>5.7373E-2</c:v>
                </c:pt>
                <c:pt idx="1308">
                  <c:v>5.4932000000000002E-2</c:v>
                </c:pt>
                <c:pt idx="1309">
                  <c:v>5.1880000000000003E-2</c:v>
                </c:pt>
                <c:pt idx="1310">
                  <c:v>5.6763000000000001E-2</c:v>
                </c:pt>
                <c:pt idx="1311">
                  <c:v>5.8594E-2</c:v>
                </c:pt>
                <c:pt idx="1312">
                  <c:v>5.9204E-2</c:v>
                </c:pt>
                <c:pt idx="1313">
                  <c:v>5.1880000000000003E-2</c:v>
                </c:pt>
                <c:pt idx="1314">
                  <c:v>4.9438999999999997E-2</c:v>
                </c:pt>
                <c:pt idx="1315">
                  <c:v>5.3101000000000002E-2</c:v>
                </c:pt>
                <c:pt idx="1316">
                  <c:v>5.4321000000000001E-2</c:v>
                </c:pt>
                <c:pt idx="1317">
                  <c:v>4.8828000000000003E-2</c:v>
                </c:pt>
                <c:pt idx="1318">
                  <c:v>5.7983E-2</c:v>
                </c:pt>
                <c:pt idx="1319">
                  <c:v>5.5542000000000001E-2</c:v>
                </c:pt>
                <c:pt idx="1320">
                  <c:v>5.6763000000000001E-2</c:v>
                </c:pt>
                <c:pt idx="1321">
                  <c:v>4.6996999999999997E-2</c:v>
                </c:pt>
                <c:pt idx="1322">
                  <c:v>5.3101000000000002E-2</c:v>
                </c:pt>
                <c:pt idx="1323">
                  <c:v>5.2490000000000002E-2</c:v>
                </c:pt>
                <c:pt idx="1324">
                  <c:v>4.5775999999999997E-2</c:v>
                </c:pt>
                <c:pt idx="1325">
                  <c:v>4.0894E-2</c:v>
                </c:pt>
                <c:pt idx="1326">
                  <c:v>5.4932000000000002E-2</c:v>
                </c:pt>
                <c:pt idx="1327">
                  <c:v>4.4555999999999998E-2</c:v>
                </c:pt>
                <c:pt idx="1328">
                  <c:v>5.4321000000000001E-2</c:v>
                </c:pt>
                <c:pt idx="1329">
                  <c:v>4.0894E-2</c:v>
                </c:pt>
                <c:pt idx="1330">
                  <c:v>5.0659000000000003E-2</c:v>
                </c:pt>
                <c:pt idx="1331">
                  <c:v>5.2490000000000002E-2</c:v>
                </c:pt>
                <c:pt idx="1332">
                  <c:v>5.0659000000000003E-2</c:v>
                </c:pt>
                <c:pt idx="1333">
                  <c:v>5.3101000000000002E-2</c:v>
                </c:pt>
                <c:pt idx="1334">
                  <c:v>4.9438999999999997E-2</c:v>
                </c:pt>
                <c:pt idx="1335">
                  <c:v>4.8828000000000003E-2</c:v>
                </c:pt>
                <c:pt idx="1336">
                  <c:v>4.8828000000000003E-2</c:v>
                </c:pt>
                <c:pt idx="1337">
                  <c:v>4.7606999999999997E-2</c:v>
                </c:pt>
                <c:pt idx="1338">
                  <c:v>4.3334999999999999E-2</c:v>
                </c:pt>
                <c:pt idx="1339">
                  <c:v>4.5165999999999998E-2</c:v>
                </c:pt>
                <c:pt idx="1340">
                  <c:v>4.8828000000000003E-2</c:v>
                </c:pt>
                <c:pt idx="1341">
                  <c:v>3.9063000000000001E-2</c:v>
                </c:pt>
                <c:pt idx="1342">
                  <c:v>4.9438999999999997E-2</c:v>
                </c:pt>
                <c:pt idx="1343">
                  <c:v>3.8452E-2</c:v>
                </c:pt>
                <c:pt idx="1344">
                  <c:v>4.8828000000000003E-2</c:v>
                </c:pt>
                <c:pt idx="1345">
                  <c:v>4.5775999999999997E-2</c:v>
                </c:pt>
                <c:pt idx="1346">
                  <c:v>4.4555999999999998E-2</c:v>
                </c:pt>
                <c:pt idx="1347">
                  <c:v>4.2724999999999999E-2</c:v>
                </c:pt>
                <c:pt idx="1348">
                  <c:v>3.6621000000000001E-2</c:v>
                </c:pt>
                <c:pt idx="1349">
                  <c:v>4.0282999999999999E-2</c:v>
                </c:pt>
                <c:pt idx="1350">
                  <c:v>3.6621000000000001E-2</c:v>
                </c:pt>
                <c:pt idx="1351">
                  <c:v>4.0894E-2</c:v>
                </c:pt>
                <c:pt idx="1352">
                  <c:v>3.8452E-2</c:v>
                </c:pt>
                <c:pt idx="1353">
                  <c:v>4.5165999999999998E-2</c:v>
                </c:pt>
                <c:pt idx="1354">
                  <c:v>4.2113999999999999E-2</c:v>
                </c:pt>
                <c:pt idx="1355">
                  <c:v>4.3944999999999998E-2</c:v>
                </c:pt>
                <c:pt idx="1356">
                  <c:v>4.2113999999999999E-2</c:v>
                </c:pt>
                <c:pt idx="1357">
                  <c:v>4.4555999999999998E-2</c:v>
                </c:pt>
                <c:pt idx="1358">
                  <c:v>4.0282999999999999E-2</c:v>
                </c:pt>
                <c:pt idx="1359">
                  <c:v>4.0894E-2</c:v>
                </c:pt>
                <c:pt idx="1360">
                  <c:v>3.7842000000000001E-2</c:v>
                </c:pt>
                <c:pt idx="1361">
                  <c:v>3.3569000000000002E-2</c:v>
                </c:pt>
                <c:pt idx="1362">
                  <c:v>3.0518E-2</c:v>
                </c:pt>
                <c:pt idx="1363">
                  <c:v>3.7231E-2</c:v>
                </c:pt>
                <c:pt idx="1364">
                  <c:v>3.9063000000000001E-2</c:v>
                </c:pt>
                <c:pt idx="1365">
                  <c:v>3.7842000000000001E-2</c:v>
                </c:pt>
                <c:pt idx="1366">
                  <c:v>3.9063000000000001E-2</c:v>
                </c:pt>
                <c:pt idx="1367">
                  <c:v>3.4180000000000002E-2</c:v>
                </c:pt>
                <c:pt idx="1368">
                  <c:v>4.1503999999999999E-2</c:v>
                </c:pt>
                <c:pt idx="1369">
                  <c:v>4.2113999999999999E-2</c:v>
                </c:pt>
                <c:pt idx="1370">
                  <c:v>3.6621000000000001E-2</c:v>
                </c:pt>
                <c:pt idx="1371">
                  <c:v>3.9673E-2</c:v>
                </c:pt>
                <c:pt idx="1372">
                  <c:v>3.7842000000000001E-2</c:v>
                </c:pt>
                <c:pt idx="1373">
                  <c:v>3.4180000000000002E-2</c:v>
                </c:pt>
                <c:pt idx="1374">
                  <c:v>3.4180000000000002E-2</c:v>
                </c:pt>
                <c:pt idx="1375">
                  <c:v>3.8452E-2</c:v>
                </c:pt>
                <c:pt idx="1376">
                  <c:v>3.6011000000000001E-2</c:v>
                </c:pt>
                <c:pt idx="1377">
                  <c:v>3.9673E-2</c:v>
                </c:pt>
                <c:pt idx="1378">
                  <c:v>2.6855E-2</c:v>
                </c:pt>
                <c:pt idx="1379">
                  <c:v>3.9673E-2</c:v>
                </c:pt>
                <c:pt idx="1380">
                  <c:v>3.7231E-2</c:v>
                </c:pt>
                <c:pt idx="1381">
                  <c:v>2.5635000000000002E-2</c:v>
                </c:pt>
                <c:pt idx="1382">
                  <c:v>2.3192999999999998E-2</c:v>
                </c:pt>
                <c:pt idx="1383">
                  <c:v>3.4790000000000001E-2</c:v>
                </c:pt>
                <c:pt idx="1384">
                  <c:v>3.5400000000000001E-2</c:v>
                </c:pt>
                <c:pt idx="1385">
                  <c:v>3.1738000000000002E-2</c:v>
                </c:pt>
                <c:pt idx="1386">
                  <c:v>3.2349000000000003E-2</c:v>
                </c:pt>
                <c:pt idx="1387">
                  <c:v>2.5635000000000002E-2</c:v>
                </c:pt>
                <c:pt idx="1388">
                  <c:v>3.0518E-2</c:v>
                </c:pt>
                <c:pt idx="1389">
                  <c:v>3.1127999999999999E-2</c:v>
                </c:pt>
                <c:pt idx="1390">
                  <c:v>2.8687000000000001E-2</c:v>
                </c:pt>
                <c:pt idx="1391">
                  <c:v>3.4180000000000002E-2</c:v>
                </c:pt>
                <c:pt idx="1392">
                  <c:v>3.1738000000000002E-2</c:v>
                </c:pt>
                <c:pt idx="1393">
                  <c:v>2.6855E-2</c:v>
                </c:pt>
                <c:pt idx="1394">
                  <c:v>2.8076E-2</c:v>
                </c:pt>
                <c:pt idx="1395">
                  <c:v>2.5024000000000001E-2</c:v>
                </c:pt>
                <c:pt idx="1396">
                  <c:v>3.2349000000000003E-2</c:v>
                </c:pt>
                <c:pt idx="1397">
                  <c:v>3.1738000000000002E-2</c:v>
                </c:pt>
                <c:pt idx="1398">
                  <c:v>3.6011000000000001E-2</c:v>
                </c:pt>
                <c:pt idx="1399">
                  <c:v>2.9297E-2</c:v>
                </c:pt>
                <c:pt idx="1400">
                  <c:v>2.5635000000000002E-2</c:v>
                </c:pt>
                <c:pt idx="1401">
                  <c:v>3.1127999999999999E-2</c:v>
                </c:pt>
                <c:pt idx="1402">
                  <c:v>2.8076E-2</c:v>
                </c:pt>
                <c:pt idx="1403">
                  <c:v>2.6245000000000001E-2</c:v>
                </c:pt>
                <c:pt idx="1404">
                  <c:v>2.9907E-2</c:v>
                </c:pt>
                <c:pt idx="1405">
                  <c:v>2.8687000000000001E-2</c:v>
                </c:pt>
                <c:pt idx="1406">
                  <c:v>3.2349000000000003E-2</c:v>
                </c:pt>
                <c:pt idx="1407">
                  <c:v>3.0518E-2</c:v>
                </c:pt>
                <c:pt idx="1408">
                  <c:v>3.1127999999999999E-2</c:v>
                </c:pt>
                <c:pt idx="1409">
                  <c:v>3.4790000000000001E-2</c:v>
                </c:pt>
                <c:pt idx="1410">
                  <c:v>3.1738000000000002E-2</c:v>
                </c:pt>
                <c:pt idx="1411">
                  <c:v>2.4414000000000002E-2</c:v>
                </c:pt>
                <c:pt idx="1412">
                  <c:v>3.1127999999999999E-2</c:v>
                </c:pt>
                <c:pt idx="1413">
                  <c:v>2.8076E-2</c:v>
                </c:pt>
                <c:pt idx="1414">
                  <c:v>2.8687000000000001E-2</c:v>
                </c:pt>
                <c:pt idx="1415">
                  <c:v>2.9907E-2</c:v>
                </c:pt>
                <c:pt idx="1416">
                  <c:v>3.1738000000000002E-2</c:v>
                </c:pt>
                <c:pt idx="1417">
                  <c:v>2.8687000000000001E-2</c:v>
                </c:pt>
                <c:pt idx="1418">
                  <c:v>2.9907E-2</c:v>
                </c:pt>
                <c:pt idx="1419">
                  <c:v>2.9297E-2</c:v>
                </c:pt>
                <c:pt idx="1420">
                  <c:v>2.8687000000000001E-2</c:v>
                </c:pt>
                <c:pt idx="1421">
                  <c:v>2.8076E-2</c:v>
                </c:pt>
                <c:pt idx="1422">
                  <c:v>2.3192999999999998E-2</c:v>
                </c:pt>
                <c:pt idx="1423">
                  <c:v>2.3803999999999999E-2</c:v>
                </c:pt>
                <c:pt idx="1424">
                  <c:v>2.8076E-2</c:v>
                </c:pt>
                <c:pt idx="1425">
                  <c:v>2.6855E-2</c:v>
                </c:pt>
                <c:pt idx="1426">
                  <c:v>1.8921E-2</c:v>
                </c:pt>
                <c:pt idx="1427">
                  <c:v>2.9907E-2</c:v>
                </c:pt>
                <c:pt idx="1428">
                  <c:v>2.5635000000000002E-2</c:v>
                </c:pt>
                <c:pt idx="1429">
                  <c:v>2.5024000000000001E-2</c:v>
                </c:pt>
                <c:pt idx="1430">
                  <c:v>2.6855E-2</c:v>
                </c:pt>
                <c:pt idx="1431">
                  <c:v>2.2582999999999999E-2</c:v>
                </c:pt>
                <c:pt idx="1432">
                  <c:v>2.3803999999999999E-2</c:v>
                </c:pt>
                <c:pt idx="1433">
                  <c:v>2.1972999999999999E-2</c:v>
                </c:pt>
                <c:pt idx="1434">
                  <c:v>1.8921E-2</c:v>
                </c:pt>
                <c:pt idx="1435">
                  <c:v>2.3192999999999998E-2</c:v>
                </c:pt>
                <c:pt idx="1436">
                  <c:v>2.3803999999999999E-2</c:v>
                </c:pt>
                <c:pt idx="1437">
                  <c:v>2.5024000000000001E-2</c:v>
                </c:pt>
                <c:pt idx="1438">
                  <c:v>2.8687000000000001E-2</c:v>
                </c:pt>
                <c:pt idx="1439">
                  <c:v>2.7466000000000001E-2</c:v>
                </c:pt>
                <c:pt idx="1440">
                  <c:v>2.5635000000000002E-2</c:v>
                </c:pt>
                <c:pt idx="1441">
                  <c:v>2.7466000000000001E-2</c:v>
                </c:pt>
                <c:pt idx="1442">
                  <c:v>2.4414000000000002E-2</c:v>
                </c:pt>
                <c:pt idx="1443">
                  <c:v>2.5024000000000001E-2</c:v>
                </c:pt>
                <c:pt idx="1444">
                  <c:v>1.9531E-2</c:v>
                </c:pt>
                <c:pt idx="1445">
                  <c:v>2.0142E-2</c:v>
                </c:pt>
                <c:pt idx="1446">
                  <c:v>1.3428000000000001E-2</c:v>
                </c:pt>
                <c:pt idx="1447">
                  <c:v>1.7090000000000001E-2</c:v>
                </c:pt>
                <c:pt idx="1448">
                  <c:v>2.5024000000000001E-2</c:v>
                </c:pt>
                <c:pt idx="1449">
                  <c:v>2.1361999999999999E-2</c:v>
                </c:pt>
                <c:pt idx="1450">
                  <c:v>2.3803999999999999E-2</c:v>
                </c:pt>
                <c:pt idx="1451">
                  <c:v>2.5635000000000002E-2</c:v>
                </c:pt>
                <c:pt idx="1452">
                  <c:v>1.2817E-2</c:v>
                </c:pt>
                <c:pt idx="1453">
                  <c:v>1.77E-2</c:v>
                </c:pt>
                <c:pt idx="1454">
                  <c:v>1.5259E-2</c:v>
                </c:pt>
                <c:pt idx="1455">
                  <c:v>1.77E-2</c:v>
                </c:pt>
                <c:pt idx="1456">
                  <c:v>2.0142E-2</c:v>
                </c:pt>
                <c:pt idx="1457">
                  <c:v>2.3192999999999998E-2</c:v>
                </c:pt>
                <c:pt idx="1458">
                  <c:v>2.0142E-2</c:v>
                </c:pt>
                <c:pt idx="1459">
                  <c:v>1.77E-2</c:v>
                </c:pt>
                <c:pt idx="1460">
                  <c:v>1.6480000000000002E-2</c:v>
                </c:pt>
                <c:pt idx="1461">
                  <c:v>2.0142E-2</c:v>
                </c:pt>
                <c:pt idx="1462">
                  <c:v>1.6480000000000002E-2</c:v>
                </c:pt>
                <c:pt idx="1463">
                  <c:v>1.6480000000000002E-2</c:v>
                </c:pt>
                <c:pt idx="1464">
                  <c:v>2.3192999999999998E-2</c:v>
                </c:pt>
                <c:pt idx="1465">
                  <c:v>1.8921E-2</c:v>
                </c:pt>
                <c:pt idx="1466">
                  <c:v>1.77E-2</c:v>
                </c:pt>
                <c:pt idx="1467">
                  <c:v>2.1361999999999999E-2</c:v>
                </c:pt>
                <c:pt idx="1468">
                  <c:v>1.8311000000000001E-2</c:v>
                </c:pt>
                <c:pt idx="1469">
                  <c:v>1.77E-2</c:v>
                </c:pt>
                <c:pt idx="1470">
                  <c:v>1.0985999999999999E-2</c:v>
                </c:pt>
                <c:pt idx="1471">
                  <c:v>2.0752E-2</c:v>
                </c:pt>
                <c:pt idx="1472">
                  <c:v>2.1361999999999999E-2</c:v>
                </c:pt>
                <c:pt idx="1473">
                  <c:v>1.5869000000000001E-2</c:v>
                </c:pt>
                <c:pt idx="1474">
                  <c:v>1.9531E-2</c:v>
                </c:pt>
                <c:pt idx="1475">
                  <c:v>2.0142E-2</c:v>
                </c:pt>
                <c:pt idx="1476">
                  <c:v>1.4038E-2</c:v>
                </c:pt>
                <c:pt idx="1477">
                  <c:v>2.0142E-2</c:v>
                </c:pt>
                <c:pt idx="1478">
                  <c:v>2.0752E-2</c:v>
                </c:pt>
                <c:pt idx="1479">
                  <c:v>1.9531E-2</c:v>
                </c:pt>
                <c:pt idx="1480">
                  <c:v>1.8311000000000001E-2</c:v>
                </c:pt>
                <c:pt idx="1481">
                  <c:v>1.7090000000000001E-2</c:v>
                </c:pt>
                <c:pt idx="1482">
                  <c:v>2.1361999999999999E-2</c:v>
                </c:pt>
                <c:pt idx="1483">
                  <c:v>9.7660000000000004E-3</c:v>
                </c:pt>
                <c:pt idx="1484">
                  <c:v>1.4038E-2</c:v>
                </c:pt>
                <c:pt idx="1485">
                  <c:v>6.1040000000000001E-3</c:v>
                </c:pt>
                <c:pt idx="1486">
                  <c:v>1.5869000000000001E-2</c:v>
                </c:pt>
                <c:pt idx="1487">
                  <c:v>1.5869000000000001E-2</c:v>
                </c:pt>
                <c:pt idx="1488">
                  <c:v>1.8311000000000001E-2</c:v>
                </c:pt>
                <c:pt idx="1489">
                  <c:v>8.5450000000000005E-3</c:v>
                </c:pt>
                <c:pt idx="1490">
                  <c:v>2.0142E-2</c:v>
                </c:pt>
                <c:pt idx="1491">
                  <c:v>1.1597E-2</c:v>
                </c:pt>
                <c:pt idx="1492">
                  <c:v>1.2207000000000001E-2</c:v>
                </c:pt>
                <c:pt idx="1493">
                  <c:v>1.6480000000000002E-2</c:v>
                </c:pt>
                <c:pt idx="1494">
                  <c:v>1.4038E-2</c:v>
                </c:pt>
                <c:pt idx="1495">
                  <c:v>1.5259E-2</c:v>
                </c:pt>
                <c:pt idx="1496">
                  <c:v>1.5259E-2</c:v>
                </c:pt>
                <c:pt idx="1497">
                  <c:v>1.7090000000000001E-2</c:v>
                </c:pt>
                <c:pt idx="1498">
                  <c:v>1.3428000000000001E-2</c:v>
                </c:pt>
                <c:pt idx="1499">
                  <c:v>7.9349999999999993E-3</c:v>
                </c:pt>
                <c:pt idx="1500">
                  <c:v>4.8830000000000002E-3</c:v>
                </c:pt>
                <c:pt idx="1501">
                  <c:v>1.6480000000000002E-2</c:v>
                </c:pt>
                <c:pt idx="1502">
                  <c:v>1.4648E-2</c:v>
                </c:pt>
                <c:pt idx="1503">
                  <c:v>1.2817E-2</c:v>
                </c:pt>
                <c:pt idx="1504">
                  <c:v>1.6480000000000002E-2</c:v>
                </c:pt>
                <c:pt idx="1505">
                  <c:v>3.6619999999999999E-3</c:v>
                </c:pt>
                <c:pt idx="1506">
                  <c:v>4.2719999999999998E-3</c:v>
                </c:pt>
                <c:pt idx="1507">
                  <c:v>9.7660000000000004E-3</c:v>
                </c:pt>
                <c:pt idx="1508">
                  <c:v>1.2817E-2</c:v>
                </c:pt>
                <c:pt idx="1509">
                  <c:v>1.1597E-2</c:v>
                </c:pt>
                <c:pt idx="1510">
                  <c:v>1.4648E-2</c:v>
                </c:pt>
                <c:pt idx="1511">
                  <c:v>1.5259E-2</c:v>
                </c:pt>
                <c:pt idx="1512">
                  <c:v>1.4038E-2</c:v>
                </c:pt>
                <c:pt idx="1513">
                  <c:v>-3.052E-3</c:v>
                </c:pt>
                <c:pt idx="1514">
                  <c:v>1.77E-2</c:v>
                </c:pt>
                <c:pt idx="1515">
                  <c:v>1.4648E-2</c:v>
                </c:pt>
                <c:pt idx="1516">
                  <c:v>7.3239999999999998E-3</c:v>
                </c:pt>
                <c:pt idx="1517">
                  <c:v>1.2207000000000001E-2</c:v>
                </c:pt>
                <c:pt idx="1518">
                  <c:v>6.1040000000000001E-3</c:v>
                </c:pt>
                <c:pt idx="1519">
                  <c:v>5.4929999999999996E-3</c:v>
                </c:pt>
                <c:pt idx="1520">
                  <c:v>1.3428000000000001E-2</c:v>
                </c:pt>
                <c:pt idx="1521">
                  <c:v>1.5869000000000001E-2</c:v>
                </c:pt>
                <c:pt idx="1522">
                  <c:v>6.0999999999999997E-4</c:v>
                </c:pt>
                <c:pt idx="1523">
                  <c:v>1.4648E-2</c:v>
                </c:pt>
                <c:pt idx="1524">
                  <c:v>5.4929999999999996E-3</c:v>
                </c:pt>
                <c:pt idx="1525">
                  <c:v>7.3239999999999998E-3</c:v>
                </c:pt>
                <c:pt idx="1526">
                  <c:v>1.2207000000000001E-2</c:v>
                </c:pt>
                <c:pt idx="1527">
                  <c:v>1.6480000000000002E-2</c:v>
                </c:pt>
                <c:pt idx="1528">
                  <c:v>9.1549999999999999E-3</c:v>
                </c:pt>
                <c:pt idx="1529">
                  <c:v>1.2817E-2</c:v>
                </c:pt>
                <c:pt idx="1530">
                  <c:v>1.4038E-2</c:v>
                </c:pt>
                <c:pt idx="1531">
                  <c:v>7.3239999999999998E-3</c:v>
                </c:pt>
                <c:pt idx="1532">
                  <c:v>1.2207000000000001E-2</c:v>
                </c:pt>
                <c:pt idx="1533">
                  <c:v>1.1597E-2</c:v>
                </c:pt>
                <c:pt idx="1534">
                  <c:v>1.1597E-2</c:v>
                </c:pt>
                <c:pt idx="1535">
                  <c:v>7.9349999999999993E-3</c:v>
                </c:pt>
                <c:pt idx="1536">
                  <c:v>1.0376E-2</c:v>
                </c:pt>
                <c:pt idx="1537">
                  <c:v>9.1549999999999999E-3</c:v>
                </c:pt>
                <c:pt idx="1538">
                  <c:v>1.4648E-2</c:v>
                </c:pt>
                <c:pt idx="1539">
                  <c:v>8.5450000000000005E-3</c:v>
                </c:pt>
                <c:pt idx="1540">
                  <c:v>1.1597E-2</c:v>
                </c:pt>
                <c:pt idx="1541">
                  <c:v>1.4038E-2</c:v>
                </c:pt>
                <c:pt idx="1542">
                  <c:v>1.2207000000000001E-2</c:v>
                </c:pt>
                <c:pt idx="1543">
                  <c:v>9.1549999999999999E-3</c:v>
                </c:pt>
                <c:pt idx="1544">
                  <c:v>0</c:v>
                </c:pt>
                <c:pt idx="1545">
                  <c:v>5.4929999999999996E-3</c:v>
                </c:pt>
                <c:pt idx="1546">
                  <c:v>1.2817E-2</c:v>
                </c:pt>
                <c:pt idx="1547">
                  <c:v>9.1549999999999999E-3</c:v>
                </c:pt>
                <c:pt idx="1548">
                  <c:v>9.1549999999999999E-3</c:v>
                </c:pt>
                <c:pt idx="1549">
                  <c:v>1.2817E-2</c:v>
                </c:pt>
                <c:pt idx="1550">
                  <c:v>6.7140000000000003E-3</c:v>
                </c:pt>
                <c:pt idx="1551">
                  <c:v>6.7140000000000003E-3</c:v>
                </c:pt>
                <c:pt idx="1552">
                  <c:v>5.4929999999999996E-3</c:v>
                </c:pt>
                <c:pt idx="1553">
                  <c:v>9.7660000000000004E-3</c:v>
                </c:pt>
                <c:pt idx="1554">
                  <c:v>9.1549999999999999E-3</c:v>
                </c:pt>
                <c:pt idx="1555">
                  <c:v>1.0376E-2</c:v>
                </c:pt>
                <c:pt idx="1556">
                  <c:v>5.4929999999999996E-3</c:v>
                </c:pt>
                <c:pt idx="1557">
                  <c:v>1.0376E-2</c:v>
                </c:pt>
                <c:pt idx="1558">
                  <c:v>9.1549999999999999E-3</c:v>
                </c:pt>
                <c:pt idx="1559">
                  <c:v>7.9349999999999993E-3</c:v>
                </c:pt>
                <c:pt idx="1560">
                  <c:v>1.0376E-2</c:v>
                </c:pt>
                <c:pt idx="1561">
                  <c:v>6.7140000000000003E-3</c:v>
                </c:pt>
                <c:pt idx="1562">
                  <c:v>7.3239999999999998E-3</c:v>
                </c:pt>
                <c:pt idx="1563">
                  <c:v>-6.0999999999999997E-4</c:v>
                </c:pt>
                <c:pt idx="1564">
                  <c:v>8.5450000000000005E-3</c:v>
                </c:pt>
                <c:pt idx="1565">
                  <c:v>6.7140000000000003E-3</c:v>
                </c:pt>
                <c:pt idx="1566">
                  <c:v>7.9349999999999993E-3</c:v>
                </c:pt>
                <c:pt idx="1567">
                  <c:v>1.0985999999999999E-2</c:v>
                </c:pt>
                <c:pt idx="1568">
                  <c:v>6.7140000000000003E-3</c:v>
                </c:pt>
                <c:pt idx="1569">
                  <c:v>-6.7140000000000003E-3</c:v>
                </c:pt>
                <c:pt idx="1570">
                  <c:v>9.1549999999999999E-3</c:v>
                </c:pt>
                <c:pt idx="1571">
                  <c:v>6.1040000000000001E-3</c:v>
                </c:pt>
                <c:pt idx="1572">
                  <c:v>1.0376E-2</c:v>
                </c:pt>
                <c:pt idx="1573">
                  <c:v>9.7660000000000004E-3</c:v>
                </c:pt>
                <c:pt idx="1574">
                  <c:v>7.9349999999999993E-3</c:v>
                </c:pt>
                <c:pt idx="1575">
                  <c:v>5.4929999999999996E-3</c:v>
                </c:pt>
                <c:pt idx="1576">
                  <c:v>9.1549999999999999E-3</c:v>
                </c:pt>
                <c:pt idx="1577">
                  <c:v>4.2719999999999998E-3</c:v>
                </c:pt>
                <c:pt idx="1578">
                  <c:v>3.052E-3</c:v>
                </c:pt>
                <c:pt idx="1579">
                  <c:v>4.8830000000000002E-3</c:v>
                </c:pt>
                <c:pt idx="1580">
                  <c:v>7.9349999999999993E-3</c:v>
                </c:pt>
                <c:pt idx="1581">
                  <c:v>8.5450000000000005E-3</c:v>
                </c:pt>
                <c:pt idx="1582">
                  <c:v>6.7140000000000003E-3</c:v>
                </c:pt>
                <c:pt idx="1583">
                  <c:v>1.0376E-2</c:v>
                </c:pt>
                <c:pt idx="1584">
                  <c:v>3.052E-3</c:v>
                </c:pt>
                <c:pt idx="1585">
                  <c:v>3.6619999999999999E-3</c:v>
                </c:pt>
                <c:pt idx="1586">
                  <c:v>6.7140000000000003E-3</c:v>
                </c:pt>
                <c:pt idx="1587">
                  <c:v>2.441E-3</c:v>
                </c:pt>
                <c:pt idx="1588">
                  <c:v>3.052E-3</c:v>
                </c:pt>
                <c:pt idx="1589">
                  <c:v>9.7660000000000004E-3</c:v>
                </c:pt>
                <c:pt idx="1590">
                  <c:v>3.6619999999999999E-3</c:v>
                </c:pt>
                <c:pt idx="1591">
                  <c:v>8.5450000000000005E-3</c:v>
                </c:pt>
                <c:pt idx="1592">
                  <c:v>9.7660000000000004E-3</c:v>
                </c:pt>
                <c:pt idx="1593">
                  <c:v>-6.0999999999999997E-4</c:v>
                </c:pt>
                <c:pt idx="1594">
                  <c:v>4.2719999999999998E-3</c:v>
                </c:pt>
                <c:pt idx="1595">
                  <c:v>6.7140000000000003E-3</c:v>
                </c:pt>
                <c:pt idx="1596">
                  <c:v>-3.052E-3</c:v>
                </c:pt>
                <c:pt idx="1597">
                  <c:v>3.6619999999999999E-3</c:v>
                </c:pt>
                <c:pt idx="1598">
                  <c:v>-2.441E-3</c:v>
                </c:pt>
                <c:pt idx="1599">
                  <c:v>9.7660000000000004E-3</c:v>
                </c:pt>
                <c:pt idx="1600">
                  <c:v>5.4929999999999996E-3</c:v>
                </c:pt>
                <c:pt idx="1601">
                  <c:v>7.3239999999999998E-3</c:v>
                </c:pt>
                <c:pt idx="1602">
                  <c:v>3.052E-3</c:v>
                </c:pt>
                <c:pt idx="1603">
                  <c:v>7.3239999999999998E-3</c:v>
                </c:pt>
                <c:pt idx="1604">
                  <c:v>1.2207000000000001E-2</c:v>
                </c:pt>
                <c:pt idx="1605">
                  <c:v>4.8830000000000002E-3</c:v>
                </c:pt>
                <c:pt idx="1606">
                  <c:v>6.7140000000000003E-3</c:v>
                </c:pt>
                <c:pt idx="1607">
                  <c:v>6.7140000000000003E-3</c:v>
                </c:pt>
                <c:pt idx="1608">
                  <c:v>4.8830000000000002E-3</c:v>
                </c:pt>
                <c:pt idx="1609">
                  <c:v>4.2719999999999998E-3</c:v>
                </c:pt>
                <c:pt idx="1610">
                  <c:v>4.8830000000000002E-3</c:v>
                </c:pt>
                <c:pt idx="1611">
                  <c:v>6.7140000000000003E-3</c:v>
                </c:pt>
                <c:pt idx="1612">
                  <c:v>4.8830000000000002E-3</c:v>
                </c:pt>
                <c:pt idx="1613">
                  <c:v>4.8830000000000002E-3</c:v>
                </c:pt>
                <c:pt idx="1614">
                  <c:v>-1.8309999999999999E-3</c:v>
                </c:pt>
                <c:pt idx="1615">
                  <c:v>3.052E-3</c:v>
                </c:pt>
                <c:pt idx="1616">
                  <c:v>1.8309999999999999E-3</c:v>
                </c:pt>
                <c:pt idx="1617">
                  <c:v>6.0999999999999997E-4</c:v>
                </c:pt>
                <c:pt idx="1618">
                  <c:v>5.4929999999999996E-3</c:v>
                </c:pt>
                <c:pt idx="1619">
                  <c:v>5.4929999999999996E-3</c:v>
                </c:pt>
                <c:pt idx="1620">
                  <c:v>4.2719999999999998E-3</c:v>
                </c:pt>
                <c:pt idx="1621">
                  <c:v>4.8830000000000002E-3</c:v>
                </c:pt>
                <c:pt idx="1622">
                  <c:v>7.3239999999999998E-3</c:v>
                </c:pt>
                <c:pt idx="1623">
                  <c:v>3.052E-3</c:v>
                </c:pt>
                <c:pt idx="1624">
                  <c:v>3.6619999999999999E-3</c:v>
                </c:pt>
                <c:pt idx="1625">
                  <c:v>-3.6619999999999999E-3</c:v>
                </c:pt>
                <c:pt idx="1626">
                  <c:v>3.6619999999999999E-3</c:v>
                </c:pt>
                <c:pt idx="1627">
                  <c:v>6.7140000000000003E-3</c:v>
                </c:pt>
                <c:pt idx="1628">
                  <c:v>3.052E-3</c:v>
                </c:pt>
                <c:pt idx="1629">
                  <c:v>2.441E-3</c:v>
                </c:pt>
                <c:pt idx="1630">
                  <c:v>6.7140000000000003E-3</c:v>
                </c:pt>
                <c:pt idx="1631">
                  <c:v>-1.2210000000000001E-3</c:v>
                </c:pt>
                <c:pt idx="1632">
                  <c:v>-4.2719999999999998E-3</c:v>
                </c:pt>
                <c:pt idx="1633">
                  <c:v>5.4929999999999996E-3</c:v>
                </c:pt>
                <c:pt idx="1634">
                  <c:v>1.8309999999999999E-3</c:v>
                </c:pt>
                <c:pt idx="1635">
                  <c:v>4.2719999999999998E-3</c:v>
                </c:pt>
                <c:pt idx="1636">
                  <c:v>4.2719999999999998E-3</c:v>
                </c:pt>
                <c:pt idx="1637">
                  <c:v>-6.7140000000000003E-3</c:v>
                </c:pt>
                <c:pt idx="1638">
                  <c:v>-2.441E-3</c:v>
                </c:pt>
                <c:pt idx="1639">
                  <c:v>1.2210000000000001E-3</c:v>
                </c:pt>
                <c:pt idx="1640">
                  <c:v>6.1040000000000001E-3</c:v>
                </c:pt>
                <c:pt idx="1641">
                  <c:v>3.052E-3</c:v>
                </c:pt>
                <c:pt idx="1642">
                  <c:v>4.2719999999999998E-3</c:v>
                </c:pt>
                <c:pt idx="1643">
                  <c:v>1.2210000000000001E-3</c:v>
                </c:pt>
                <c:pt idx="1644">
                  <c:v>6.7140000000000003E-3</c:v>
                </c:pt>
                <c:pt idx="1645">
                  <c:v>3.052E-3</c:v>
                </c:pt>
                <c:pt idx="1646">
                  <c:v>4.8830000000000002E-3</c:v>
                </c:pt>
                <c:pt idx="1647">
                  <c:v>-3.052E-3</c:v>
                </c:pt>
                <c:pt idx="1648">
                  <c:v>6.1040000000000001E-3</c:v>
                </c:pt>
                <c:pt idx="1649">
                  <c:v>7.3239999999999998E-3</c:v>
                </c:pt>
                <c:pt idx="1650">
                  <c:v>3.052E-3</c:v>
                </c:pt>
                <c:pt idx="1651">
                  <c:v>1.2210000000000001E-3</c:v>
                </c:pt>
                <c:pt idx="1652">
                  <c:v>-5.4929999999999996E-3</c:v>
                </c:pt>
                <c:pt idx="1653">
                  <c:v>-4.8830000000000002E-3</c:v>
                </c:pt>
                <c:pt idx="1654">
                  <c:v>3.052E-3</c:v>
                </c:pt>
                <c:pt idx="1655">
                  <c:v>-6.1040000000000001E-3</c:v>
                </c:pt>
                <c:pt idx="1656">
                  <c:v>3.052E-3</c:v>
                </c:pt>
                <c:pt idx="1657">
                  <c:v>-4.2719999999999998E-3</c:v>
                </c:pt>
                <c:pt idx="1658">
                  <c:v>3.052E-3</c:v>
                </c:pt>
                <c:pt idx="1659">
                  <c:v>-6.0999999999999997E-4</c:v>
                </c:pt>
                <c:pt idx="1660">
                  <c:v>3.052E-3</c:v>
                </c:pt>
                <c:pt idx="1661">
                  <c:v>1.2210000000000001E-3</c:v>
                </c:pt>
                <c:pt idx="1662">
                  <c:v>-6.1040000000000001E-3</c:v>
                </c:pt>
                <c:pt idx="1663">
                  <c:v>2.441E-3</c:v>
                </c:pt>
                <c:pt idx="1664">
                  <c:v>-1.8309999999999999E-3</c:v>
                </c:pt>
                <c:pt idx="1665">
                  <c:v>6.0999999999999997E-4</c:v>
                </c:pt>
                <c:pt idx="1666">
                  <c:v>2.441E-3</c:v>
                </c:pt>
                <c:pt idx="1667">
                  <c:v>-1.8309999999999999E-3</c:v>
                </c:pt>
                <c:pt idx="1668">
                  <c:v>0</c:v>
                </c:pt>
                <c:pt idx="1669">
                  <c:v>-1.2210000000000001E-3</c:v>
                </c:pt>
                <c:pt idx="1670">
                  <c:v>-4.2719999999999998E-3</c:v>
                </c:pt>
                <c:pt idx="1671">
                  <c:v>-1.2210000000000001E-3</c:v>
                </c:pt>
                <c:pt idx="1672">
                  <c:v>1.2210000000000001E-3</c:v>
                </c:pt>
                <c:pt idx="1673">
                  <c:v>2.441E-3</c:v>
                </c:pt>
                <c:pt idx="1674">
                  <c:v>-6.0999999999999997E-4</c:v>
                </c:pt>
                <c:pt idx="1675">
                  <c:v>6.0999999999999997E-4</c:v>
                </c:pt>
                <c:pt idx="1676">
                  <c:v>-4.2719999999999998E-3</c:v>
                </c:pt>
                <c:pt idx="1677">
                  <c:v>-8.5450000000000005E-3</c:v>
                </c:pt>
                <c:pt idx="1678">
                  <c:v>3.6619999999999999E-3</c:v>
                </c:pt>
                <c:pt idx="1679">
                  <c:v>1.2210000000000001E-3</c:v>
                </c:pt>
                <c:pt idx="1680">
                  <c:v>-6.1040000000000001E-3</c:v>
                </c:pt>
                <c:pt idx="1681">
                  <c:v>1.2210000000000001E-3</c:v>
                </c:pt>
                <c:pt idx="1682">
                  <c:v>3.6619999999999999E-3</c:v>
                </c:pt>
                <c:pt idx="1683">
                  <c:v>6.0999999999999997E-4</c:v>
                </c:pt>
                <c:pt idx="1684">
                  <c:v>4.8830000000000002E-3</c:v>
                </c:pt>
                <c:pt idx="1685">
                  <c:v>1.8309999999999999E-3</c:v>
                </c:pt>
                <c:pt idx="1686">
                  <c:v>4.2719999999999998E-3</c:v>
                </c:pt>
                <c:pt idx="1687">
                  <c:v>-5.4929999999999996E-3</c:v>
                </c:pt>
                <c:pt idx="1688">
                  <c:v>1.8309999999999999E-3</c:v>
                </c:pt>
                <c:pt idx="1689">
                  <c:v>-4.2719999999999998E-3</c:v>
                </c:pt>
                <c:pt idx="1690">
                  <c:v>3.052E-3</c:v>
                </c:pt>
                <c:pt idx="1691">
                  <c:v>6.0999999999999997E-4</c:v>
                </c:pt>
                <c:pt idx="1692">
                  <c:v>-1.2210000000000001E-3</c:v>
                </c:pt>
                <c:pt idx="1693">
                  <c:v>-1.2210000000000001E-3</c:v>
                </c:pt>
                <c:pt idx="1694">
                  <c:v>-9.7660000000000004E-3</c:v>
                </c:pt>
                <c:pt idx="1695">
                  <c:v>-1.8309999999999999E-3</c:v>
                </c:pt>
                <c:pt idx="1696">
                  <c:v>-3.6619999999999999E-3</c:v>
                </c:pt>
                <c:pt idx="1697">
                  <c:v>-1.2210000000000001E-3</c:v>
                </c:pt>
                <c:pt idx="1698">
                  <c:v>1.2210000000000001E-3</c:v>
                </c:pt>
                <c:pt idx="1699">
                  <c:v>-4.8830000000000002E-3</c:v>
                </c:pt>
                <c:pt idx="1700">
                  <c:v>0</c:v>
                </c:pt>
                <c:pt idx="1701">
                  <c:v>-5.4929999999999996E-3</c:v>
                </c:pt>
                <c:pt idx="1702">
                  <c:v>-2.441E-3</c:v>
                </c:pt>
                <c:pt idx="1703">
                  <c:v>-7.3239999999999998E-3</c:v>
                </c:pt>
                <c:pt idx="1704">
                  <c:v>2.441E-3</c:v>
                </c:pt>
                <c:pt idx="1705">
                  <c:v>4.2719999999999998E-3</c:v>
                </c:pt>
                <c:pt idx="1706">
                  <c:v>1.2210000000000001E-3</c:v>
                </c:pt>
                <c:pt idx="1707">
                  <c:v>-1.8309999999999999E-3</c:v>
                </c:pt>
                <c:pt idx="1708">
                  <c:v>-6.0999999999999997E-4</c:v>
                </c:pt>
                <c:pt idx="1709">
                  <c:v>-8.5450000000000005E-3</c:v>
                </c:pt>
                <c:pt idx="1710">
                  <c:v>-6.0999999999999997E-4</c:v>
                </c:pt>
                <c:pt idx="1711">
                  <c:v>6.0999999999999997E-4</c:v>
                </c:pt>
                <c:pt idx="1712">
                  <c:v>-4.8830000000000002E-3</c:v>
                </c:pt>
                <c:pt idx="1713">
                  <c:v>0</c:v>
                </c:pt>
                <c:pt idx="1714">
                  <c:v>-7.9349999999999993E-3</c:v>
                </c:pt>
                <c:pt idx="1715">
                  <c:v>1.2210000000000001E-3</c:v>
                </c:pt>
                <c:pt idx="1716">
                  <c:v>1.8309999999999999E-3</c:v>
                </c:pt>
                <c:pt idx="1717">
                  <c:v>1.2210000000000001E-3</c:v>
                </c:pt>
                <c:pt idx="1718">
                  <c:v>1.2210000000000001E-3</c:v>
                </c:pt>
                <c:pt idx="1719">
                  <c:v>-9.7660000000000004E-3</c:v>
                </c:pt>
                <c:pt idx="1720">
                  <c:v>-6.7140000000000003E-3</c:v>
                </c:pt>
                <c:pt idx="1721">
                  <c:v>-4.8830000000000002E-3</c:v>
                </c:pt>
                <c:pt idx="1722">
                  <c:v>-1.2210000000000001E-3</c:v>
                </c:pt>
                <c:pt idx="1723">
                  <c:v>-3.6619999999999999E-3</c:v>
                </c:pt>
                <c:pt idx="1724">
                  <c:v>-6.1040000000000001E-3</c:v>
                </c:pt>
                <c:pt idx="1725">
                  <c:v>-6.7140000000000003E-3</c:v>
                </c:pt>
                <c:pt idx="1726">
                  <c:v>-3.052E-3</c:v>
                </c:pt>
                <c:pt idx="1727">
                  <c:v>-1.8309999999999999E-3</c:v>
                </c:pt>
                <c:pt idx="1728">
                  <c:v>6.0999999999999997E-4</c:v>
                </c:pt>
                <c:pt idx="1729">
                  <c:v>-6.0999999999999997E-4</c:v>
                </c:pt>
                <c:pt idx="1730">
                  <c:v>-2.441E-3</c:v>
                </c:pt>
                <c:pt idx="1731">
                  <c:v>-1.8309999999999999E-3</c:v>
                </c:pt>
                <c:pt idx="1732">
                  <c:v>-1.8309999999999999E-3</c:v>
                </c:pt>
                <c:pt idx="1733">
                  <c:v>-3.6619999999999999E-3</c:v>
                </c:pt>
                <c:pt idx="1734">
                  <c:v>1.2210000000000001E-3</c:v>
                </c:pt>
                <c:pt idx="1735">
                  <c:v>-1.8309999999999999E-3</c:v>
                </c:pt>
                <c:pt idx="1736">
                  <c:v>-3.052E-3</c:v>
                </c:pt>
                <c:pt idx="1737">
                  <c:v>-1.2210000000000001E-3</c:v>
                </c:pt>
                <c:pt idx="1738">
                  <c:v>-1.2210000000000001E-3</c:v>
                </c:pt>
                <c:pt idx="1739">
                  <c:v>-1.2210000000000001E-3</c:v>
                </c:pt>
                <c:pt idx="1740">
                  <c:v>-4.8830000000000002E-3</c:v>
                </c:pt>
                <c:pt idx="1741">
                  <c:v>-1.2207000000000001E-2</c:v>
                </c:pt>
                <c:pt idx="1742">
                  <c:v>6.0999999999999997E-4</c:v>
                </c:pt>
                <c:pt idx="1743">
                  <c:v>-6.1040000000000001E-3</c:v>
                </c:pt>
                <c:pt idx="1744">
                  <c:v>-3.6619999999999999E-3</c:v>
                </c:pt>
                <c:pt idx="1745">
                  <c:v>-1.8309999999999999E-3</c:v>
                </c:pt>
                <c:pt idx="1746">
                  <c:v>-7.9349999999999993E-3</c:v>
                </c:pt>
                <c:pt idx="1747">
                  <c:v>0</c:v>
                </c:pt>
                <c:pt idx="1748">
                  <c:v>-4.2719999999999998E-3</c:v>
                </c:pt>
                <c:pt idx="1749">
                  <c:v>1.2210000000000001E-3</c:v>
                </c:pt>
                <c:pt idx="1750">
                  <c:v>0</c:v>
                </c:pt>
                <c:pt idx="1751">
                  <c:v>-2.441E-3</c:v>
                </c:pt>
                <c:pt idx="1752">
                  <c:v>-3.052E-3</c:v>
                </c:pt>
                <c:pt idx="1753">
                  <c:v>-3.6619999999999999E-3</c:v>
                </c:pt>
                <c:pt idx="1754">
                  <c:v>-2.441E-3</c:v>
                </c:pt>
                <c:pt idx="1755">
                  <c:v>-6.0999999999999997E-4</c:v>
                </c:pt>
                <c:pt idx="1756">
                  <c:v>-6.0999999999999997E-4</c:v>
                </c:pt>
                <c:pt idx="1757">
                  <c:v>-9.1549999999999999E-3</c:v>
                </c:pt>
                <c:pt idx="1758">
                  <c:v>-6.1040000000000001E-3</c:v>
                </c:pt>
                <c:pt idx="1759">
                  <c:v>-2.441E-3</c:v>
                </c:pt>
                <c:pt idx="1760">
                  <c:v>-8.5450000000000005E-3</c:v>
                </c:pt>
                <c:pt idx="1761">
                  <c:v>-4.2719999999999998E-3</c:v>
                </c:pt>
                <c:pt idx="1762">
                  <c:v>-7.3239999999999998E-3</c:v>
                </c:pt>
                <c:pt idx="1763">
                  <c:v>-5.4929999999999996E-3</c:v>
                </c:pt>
                <c:pt idx="1764">
                  <c:v>-9.7660000000000004E-3</c:v>
                </c:pt>
                <c:pt idx="1765">
                  <c:v>-4.2719999999999998E-3</c:v>
                </c:pt>
                <c:pt idx="1766">
                  <c:v>-9.1549999999999999E-3</c:v>
                </c:pt>
                <c:pt idx="1767">
                  <c:v>0</c:v>
                </c:pt>
                <c:pt idx="1768">
                  <c:v>-6.0999999999999997E-4</c:v>
                </c:pt>
                <c:pt idx="1769">
                  <c:v>-9.1549999999999999E-3</c:v>
                </c:pt>
                <c:pt idx="1770">
                  <c:v>-6.7140000000000003E-3</c:v>
                </c:pt>
                <c:pt idx="1771">
                  <c:v>-1.8309999999999999E-3</c:v>
                </c:pt>
                <c:pt idx="1772">
                  <c:v>-1.8921E-2</c:v>
                </c:pt>
                <c:pt idx="1773">
                  <c:v>-6.7140000000000003E-3</c:v>
                </c:pt>
                <c:pt idx="1774">
                  <c:v>-7.9349999999999993E-3</c:v>
                </c:pt>
                <c:pt idx="1775">
                  <c:v>-3.052E-3</c:v>
                </c:pt>
                <c:pt idx="1776">
                  <c:v>-1.2210000000000001E-3</c:v>
                </c:pt>
                <c:pt idx="1777">
                  <c:v>-9.1549999999999999E-3</c:v>
                </c:pt>
                <c:pt idx="1778">
                  <c:v>-7.3239999999999998E-3</c:v>
                </c:pt>
                <c:pt idx="1779">
                  <c:v>-4.2719999999999998E-3</c:v>
                </c:pt>
                <c:pt idx="1780">
                  <c:v>2.441E-3</c:v>
                </c:pt>
                <c:pt idx="1781">
                  <c:v>-2.441E-3</c:v>
                </c:pt>
                <c:pt idx="1782">
                  <c:v>6.0999999999999997E-4</c:v>
                </c:pt>
                <c:pt idx="1783">
                  <c:v>-3.052E-3</c:v>
                </c:pt>
                <c:pt idx="1784">
                  <c:v>-1.2817E-2</c:v>
                </c:pt>
                <c:pt idx="1785">
                  <c:v>-1.0376E-2</c:v>
                </c:pt>
                <c:pt idx="1786">
                  <c:v>-3.6619999999999999E-3</c:v>
                </c:pt>
                <c:pt idx="1787">
                  <c:v>-4.8830000000000002E-3</c:v>
                </c:pt>
                <c:pt idx="1788">
                  <c:v>-4.2719999999999998E-3</c:v>
                </c:pt>
                <c:pt idx="1789">
                  <c:v>-1.8309999999999999E-3</c:v>
                </c:pt>
                <c:pt idx="1790">
                  <c:v>-2.441E-3</c:v>
                </c:pt>
                <c:pt idx="1791">
                  <c:v>-3.6619999999999999E-3</c:v>
                </c:pt>
                <c:pt idx="1792">
                  <c:v>-3.052E-3</c:v>
                </c:pt>
                <c:pt idx="1793">
                  <c:v>-6.0999999999999997E-4</c:v>
                </c:pt>
                <c:pt idx="1794">
                  <c:v>-4.2719999999999998E-3</c:v>
                </c:pt>
                <c:pt idx="1795">
                  <c:v>-5.4929999999999996E-3</c:v>
                </c:pt>
                <c:pt idx="1796">
                  <c:v>-1.2210000000000001E-3</c:v>
                </c:pt>
                <c:pt idx="1797">
                  <c:v>-5.4929999999999996E-3</c:v>
                </c:pt>
                <c:pt idx="1798">
                  <c:v>-4.2719999999999998E-3</c:v>
                </c:pt>
                <c:pt idx="1799">
                  <c:v>-1.2207000000000001E-2</c:v>
                </c:pt>
                <c:pt idx="1800">
                  <c:v>-1.0376E-2</c:v>
                </c:pt>
                <c:pt idx="1801">
                  <c:v>-1.1597E-2</c:v>
                </c:pt>
                <c:pt idx="1802">
                  <c:v>-5.4929999999999996E-3</c:v>
                </c:pt>
                <c:pt idx="1803">
                  <c:v>-2.441E-3</c:v>
                </c:pt>
                <c:pt idx="1804">
                  <c:v>0</c:v>
                </c:pt>
                <c:pt idx="1805">
                  <c:v>-7.9349999999999993E-3</c:v>
                </c:pt>
                <c:pt idx="1806">
                  <c:v>-4.8830000000000002E-3</c:v>
                </c:pt>
                <c:pt idx="1807">
                  <c:v>-8.5450000000000005E-3</c:v>
                </c:pt>
                <c:pt idx="1808">
                  <c:v>-2.441E-3</c:v>
                </c:pt>
                <c:pt idx="1809">
                  <c:v>-7.3239999999999998E-3</c:v>
                </c:pt>
                <c:pt idx="1810">
                  <c:v>6.0999999999999997E-4</c:v>
                </c:pt>
                <c:pt idx="1811">
                  <c:v>-7.3239999999999998E-3</c:v>
                </c:pt>
                <c:pt idx="1812">
                  <c:v>-4.2719999999999998E-3</c:v>
                </c:pt>
                <c:pt idx="1813">
                  <c:v>-8.5450000000000005E-3</c:v>
                </c:pt>
                <c:pt idx="1814">
                  <c:v>-8.5450000000000005E-3</c:v>
                </c:pt>
                <c:pt idx="1815">
                  <c:v>-7.9349999999999993E-3</c:v>
                </c:pt>
                <c:pt idx="1816">
                  <c:v>-7.9349999999999993E-3</c:v>
                </c:pt>
                <c:pt idx="1817">
                  <c:v>-7.3239999999999998E-3</c:v>
                </c:pt>
                <c:pt idx="1818">
                  <c:v>-1.2207000000000001E-2</c:v>
                </c:pt>
                <c:pt idx="1819">
                  <c:v>-1.4038E-2</c:v>
                </c:pt>
                <c:pt idx="1820">
                  <c:v>-9.7660000000000004E-3</c:v>
                </c:pt>
                <c:pt idx="1821">
                  <c:v>-1.8309999999999999E-3</c:v>
                </c:pt>
                <c:pt idx="1822">
                  <c:v>-1.1597E-2</c:v>
                </c:pt>
                <c:pt idx="1823">
                  <c:v>-3.6619999999999999E-3</c:v>
                </c:pt>
                <c:pt idx="1824">
                  <c:v>-1.0985999999999999E-2</c:v>
                </c:pt>
                <c:pt idx="1825">
                  <c:v>-1.0985999999999999E-2</c:v>
                </c:pt>
                <c:pt idx="1826">
                  <c:v>-4.2719999999999998E-3</c:v>
                </c:pt>
                <c:pt idx="1827">
                  <c:v>-8.5450000000000005E-3</c:v>
                </c:pt>
                <c:pt idx="1828">
                  <c:v>-3.052E-3</c:v>
                </c:pt>
                <c:pt idx="1829">
                  <c:v>-2.441E-3</c:v>
                </c:pt>
                <c:pt idx="1830">
                  <c:v>-1.0376E-2</c:v>
                </c:pt>
                <c:pt idx="1831">
                  <c:v>-5.4929999999999996E-3</c:v>
                </c:pt>
                <c:pt idx="1832">
                  <c:v>-7.3239999999999998E-3</c:v>
                </c:pt>
                <c:pt idx="1833">
                  <c:v>-4.2719999999999998E-3</c:v>
                </c:pt>
                <c:pt idx="1834">
                  <c:v>-6.1040000000000001E-3</c:v>
                </c:pt>
                <c:pt idx="1835">
                  <c:v>-1.8309999999999999E-3</c:v>
                </c:pt>
                <c:pt idx="1836">
                  <c:v>-1.2210000000000001E-3</c:v>
                </c:pt>
                <c:pt idx="1837">
                  <c:v>-6.7140000000000003E-3</c:v>
                </c:pt>
                <c:pt idx="1838">
                  <c:v>-6.7140000000000003E-3</c:v>
                </c:pt>
                <c:pt idx="1839">
                  <c:v>-6.1040000000000001E-3</c:v>
                </c:pt>
                <c:pt idx="1840">
                  <c:v>-2.441E-3</c:v>
                </c:pt>
                <c:pt idx="1841">
                  <c:v>-3.052E-3</c:v>
                </c:pt>
                <c:pt idx="1842">
                  <c:v>-5.4929999999999996E-3</c:v>
                </c:pt>
                <c:pt idx="1843">
                  <c:v>-4.2719999999999998E-3</c:v>
                </c:pt>
                <c:pt idx="1844">
                  <c:v>-1.2817E-2</c:v>
                </c:pt>
                <c:pt idx="1845">
                  <c:v>-4.2719999999999998E-3</c:v>
                </c:pt>
                <c:pt idx="1846">
                  <c:v>-4.2719999999999998E-3</c:v>
                </c:pt>
                <c:pt idx="1847">
                  <c:v>-1.8309999999999999E-3</c:v>
                </c:pt>
                <c:pt idx="1848">
                  <c:v>-3.6619999999999999E-3</c:v>
                </c:pt>
                <c:pt idx="1849">
                  <c:v>-1.9531E-2</c:v>
                </c:pt>
                <c:pt idx="1850">
                  <c:v>-3.052E-3</c:v>
                </c:pt>
                <c:pt idx="1851">
                  <c:v>-1.2817E-2</c:v>
                </c:pt>
                <c:pt idx="1852">
                  <c:v>-6.0999999999999997E-4</c:v>
                </c:pt>
                <c:pt idx="1853">
                  <c:v>-3.052E-3</c:v>
                </c:pt>
                <c:pt idx="1854">
                  <c:v>-6.1040000000000001E-3</c:v>
                </c:pt>
                <c:pt idx="1855">
                  <c:v>-7.3239999999999998E-3</c:v>
                </c:pt>
                <c:pt idx="1856">
                  <c:v>-3.6619999999999999E-3</c:v>
                </c:pt>
                <c:pt idx="1857">
                  <c:v>-7.9349999999999993E-3</c:v>
                </c:pt>
                <c:pt idx="1858">
                  <c:v>-1.0376E-2</c:v>
                </c:pt>
                <c:pt idx="1859">
                  <c:v>-6.1040000000000001E-3</c:v>
                </c:pt>
                <c:pt idx="1860">
                  <c:v>-4.2719999999999998E-3</c:v>
                </c:pt>
                <c:pt idx="1861">
                  <c:v>-2.441E-3</c:v>
                </c:pt>
                <c:pt idx="1862">
                  <c:v>-1.5869000000000001E-2</c:v>
                </c:pt>
                <c:pt idx="1863">
                  <c:v>-7.9349999999999993E-3</c:v>
                </c:pt>
                <c:pt idx="1864">
                  <c:v>-6.1040000000000001E-3</c:v>
                </c:pt>
                <c:pt idx="1865">
                  <c:v>-1.2207000000000001E-2</c:v>
                </c:pt>
                <c:pt idx="1866">
                  <c:v>-6.7140000000000003E-3</c:v>
                </c:pt>
                <c:pt idx="1867">
                  <c:v>-6.7140000000000003E-3</c:v>
                </c:pt>
                <c:pt idx="1868">
                  <c:v>-3.052E-3</c:v>
                </c:pt>
                <c:pt idx="1869">
                  <c:v>-3.052E-3</c:v>
                </c:pt>
                <c:pt idx="1870">
                  <c:v>-1.0985999999999999E-2</c:v>
                </c:pt>
                <c:pt idx="1871">
                  <c:v>-8.5450000000000005E-3</c:v>
                </c:pt>
                <c:pt idx="1872">
                  <c:v>-1.3428000000000001E-2</c:v>
                </c:pt>
                <c:pt idx="1873">
                  <c:v>-7.9349999999999993E-3</c:v>
                </c:pt>
                <c:pt idx="1874">
                  <c:v>-9.1549999999999999E-3</c:v>
                </c:pt>
                <c:pt idx="1875">
                  <c:v>-5.4929999999999996E-3</c:v>
                </c:pt>
                <c:pt idx="1876">
                  <c:v>-9.7660000000000004E-3</c:v>
                </c:pt>
                <c:pt idx="1877">
                  <c:v>-3.052E-3</c:v>
                </c:pt>
                <c:pt idx="1878">
                  <c:v>-9.1549999999999999E-3</c:v>
                </c:pt>
                <c:pt idx="1879">
                  <c:v>-6.7140000000000003E-3</c:v>
                </c:pt>
                <c:pt idx="1880">
                  <c:v>-4.2719999999999998E-3</c:v>
                </c:pt>
                <c:pt idx="1881">
                  <c:v>-3.052E-3</c:v>
                </c:pt>
                <c:pt idx="1882">
                  <c:v>-1.1597E-2</c:v>
                </c:pt>
                <c:pt idx="1883">
                  <c:v>-4.2719999999999998E-3</c:v>
                </c:pt>
                <c:pt idx="1884">
                  <c:v>-8.5450000000000005E-3</c:v>
                </c:pt>
                <c:pt idx="1885">
                  <c:v>-1.0985999999999999E-2</c:v>
                </c:pt>
                <c:pt idx="1886">
                  <c:v>-3.052E-3</c:v>
                </c:pt>
                <c:pt idx="1887">
                  <c:v>-6.0999999999999997E-4</c:v>
                </c:pt>
                <c:pt idx="1888">
                  <c:v>-5.4929999999999996E-3</c:v>
                </c:pt>
                <c:pt idx="1889">
                  <c:v>-1.5259E-2</c:v>
                </c:pt>
                <c:pt idx="1890">
                  <c:v>-6.7140000000000003E-3</c:v>
                </c:pt>
                <c:pt idx="1891">
                  <c:v>-7.9349999999999993E-3</c:v>
                </c:pt>
                <c:pt idx="1892">
                  <c:v>-2.441E-3</c:v>
                </c:pt>
                <c:pt idx="1893">
                  <c:v>-5.4929999999999996E-3</c:v>
                </c:pt>
                <c:pt idx="1894">
                  <c:v>-1.8309999999999999E-3</c:v>
                </c:pt>
                <c:pt idx="1895">
                  <c:v>-7.3239999999999998E-3</c:v>
                </c:pt>
                <c:pt idx="1896">
                  <c:v>-8.5450000000000005E-3</c:v>
                </c:pt>
                <c:pt idx="1897">
                  <c:v>-1.0376E-2</c:v>
                </c:pt>
                <c:pt idx="1898">
                  <c:v>-4.8830000000000002E-3</c:v>
                </c:pt>
                <c:pt idx="1899">
                  <c:v>-3.6619999999999999E-3</c:v>
                </c:pt>
                <c:pt idx="1900">
                  <c:v>-6.1040000000000001E-3</c:v>
                </c:pt>
                <c:pt idx="1901">
                  <c:v>-4.8830000000000002E-3</c:v>
                </c:pt>
                <c:pt idx="1902">
                  <c:v>-6.7140000000000003E-3</c:v>
                </c:pt>
                <c:pt idx="1903">
                  <c:v>-1.0985999999999999E-2</c:v>
                </c:pt>
                <c:pt idx="1904">
                  <c:v>-4.8830000000000002E-3</c:v>
                </c:pt>
                <c:pt idx="1905">
                  <c:v>-1.2817E-2</c:v>
                </c:pt>
                <c:pt idx="1906">
                  <c:v>-3.6619999999999999E-3</c:v>
                </c:pt>
                <c:pt idx="1907">
                  <c:v>-9.1549999999999999E-3</c:v>
                </c:pt>
                <c:pt idx="1908">
                  <c:v>-4.8830000000000002E-3</c:v>
                </c:pt>
                <c:pt idx="1909">
                  <c:v>-6.7140000000000003E-3</c:v>
                </c:pt>
                <c:pt idx="1910">
                  <c:v>-1.2817E-2</c:v>
                </c:pt>
                <c:pt idx="1911">
                  <c:v>-3.052E-3</c:v>
                </c:pt>
                <c:pt idx="1912">
                  <c:v>-3.6619999999999999E-3</c:v>
                </c:pt>
                <c:pt idx="1913">
                  <c:v>-6.1040000000000001E-3</c:v>
                </c:pt>
                <c:pt idx="1914">
                  <c:v>-4.2719999999999998E-3</c:v>
                </c:pt>
                <c:pt idx="1915">
                  <c:v>-5.4929999999999996E-3</c:v>
                </c:pt>
                <c:pt idx="1916">
                  <c:v>-1.2207000000000001E-2</c:v>
                </c:pt>
                <c:pt idx="1917">
                  <c:v>-1.5869000000000001E-2</c:v>
                </c:pt>
                <c:pt idx="1918">
                  <c:v>-1.8311000000000001E-2</c:v>
                </c:pt>
                <c:pt idx="1919">
                  <c:v>-3.052E-3</c:v>
                </c:pt>
                <c:pt idx="1920">
                  <c:v>-3.052E-3</c:v>
                </c:pt>
                <c:pt idx="1921">
                  <c:v>-1.5869000000000001E-2</c:v>
                </c:pt>
                <c:pt idx="1922">
                  <c:v>-9.1549999999999999E-3</c:v>
                </c:pt>
                <c:pt idx="1923">
                  <c:v>-8.5450000000000005E-3</c:v>
                </c:pt>
                <c:pt idx="1924">
                  <c:v>-1.8921E-2</c:v>
                </c:pt>
                <c:pt idx="1925">
                  <c:v>-1.0376E-2</c:v>
                </c:pt>
                <c:pt idx="1926">
                  <c:v>-5.4929999999999996E-3</c:v>
                </c:pt>
                <c:pt idx="1927">
                  <c:v>-4.2719999999999998E-3</c:v>
                </c:pt>
                <c:pt idx="1928">
                  <c:v>-8.5450000000000005E-3</c:v>
                </c:pt>
                <c:pt idx="1929">
                  <c:v>-2.441E-3</c:v>
                </c:pt>
                <c:pt idx="1930">
                  <c:v>-8.5450000000000005E-3</c:v>
                </c:pt>
                <c:pt idx="1931">
                  <c:v>-2.441E-3</c:v>
                </c:pt>
                <c:pt idx="1932">
                  <c:v>-5.4929999999999996E-3</c:v>
                </c:pt>
                <c:pt idx="1933">
                  <c:v>-5.4929999999999996E-3</c:v>
                </c:pt>
                <c:pt idx="1934">
                  <c:v>-3.6619999999999999E-3</c:v>
                </c:pt>
                <c:pt idx="1935">
                  <c:v>-3.6619999999999999E-3</c:v>
                </c:pt>
                <c:pt idx="1936">
                  <c:v>-5.4929999999999996E-3</c:v>
                </c:pt>
                <c:pt idx="1937">
                  <c:v>-1.2210000000000001E-3</c:v>
                </c:pt>
                <c:pt idx="1938">
                  <c:v>-1.3428000000000001E-2</c:v>
                </c:pt>
                <c:pt idx="1939">
                  <c:v>-5.4929999999999996E-3</c:v>
                </c:pt>
                <c:pt idx="1940">
                  <c:v>-5.4929999999999996E-3</c:v>
                </c:pt>
                <c:pt idx="1941">
                  <c:v>-6.7140000000000003E-3</c:v>
                </c:pt>
                <c:pt idx="1942">
                  <c:v>-1.6480000000000002E-2</c:v>
                </c:pt>
                <c:pt idx="1943">
                  <c:v>-4.2719999999999998E-3</c:v>
                </c:pt>
                <c:pt idx="1944">
                  <c:v>-7.9349999999999993E-3</c:v>
                </c:pt>
                <c:pt idx="1945">
                  <c:v>-1.0376E-2</c:v>
                </c:pt>
                <c:pt idx="1946">
                  <c:v>-3.052E-3</c:v>
                </c:pt>
                <c:pt idx="1947">
                  <c:v>-7.9349999999999993E-3</c:v>
                </c:pt>
                <c:pt idx="1948">
                  <c:v>-9.7660000000000004E-3</c:v>
                </c:pt>
                <c:pt idx="1949">
                  <c:v>-3.6619999999999999E-3</c:v>
                </c:pt>
                <c:pt idx="1950">
                  <c:v>-1.2817E-2</c:v>
                </c:pt>
                <c:pt idx="1951">
                  <c:v>-1.0985999999999999E-2</c:v>
                </c:pt>
                <c:pt idx="1952">
                  <c:v>-5.4929999999999996E-3</c:v>
                </c:pt>
                <c:pt idx="1953">
                  <c:v>-7.3239999999999998E-3</c:v>
                </c:pt>
                <c:pt idx="1954">
                  <c:v>-1.5259E-2</c:v>
                </c:pt>
                <c:pt idx="1955">
                  <c:v>-9.1549999999999999E-3</c:v>
                </c:pt>
                <c:pt idx="1956">
                  <c:v>-9.7660000000000004E-3</c:v>
                </c:pt>
                <c:pt idx="1957">
                  <c:v>-1.77E-2</c:v>
                </c:pt>
                <c:pt idx="1958">
                  <c:v>-6.1040000000000001E-3</c:v>
                </c:pt>
                <c:pt idx="1959">
                  <c:v>-5.4929999999999996E-3</c:v>
                </c:pt>
                <c:pt idx="1960">
                  <c:v>-5.4929999999999996E-3</c:v>
                </c:pt>
                <c:pt idx="1961">
                  <c:v>-9.1549999999999999E-3</c:v>
                </c:pt>
                <c:pt idx="1962">
                  <c:v>-6.1040000000000001E-3</c:v>
                </c:pt>
                <c:pt idx="1963">
                  <c:v>-7.3239999999999998E-3</c:v>
                </c:pt>
                <c:pt idx="1964">
                  <c:v>-4.2719999999999998E-3</c:v>
                </c:pt>
                <c:pt idx="1965">
                  <c:v>-4.8830000000000002E-3</c:v>
                </c:pt>
                <c:pt idx="1966">
                  <c:v>-1.0985999999999999E-2</c:v>
                </c:pt>
                <c:pt idx="1967">
                  <c:v>-4.8830000000000002E-3</c:v>
                </c:pt>
                <c:pt idx="1968">
                  <c:v>-1.0376E-2</c:v>
                </c:pt>
                <c:pt idx="1969">
                  <c:v>-1.3428000000000001E-2</c:v>
                </c:pt>
                <c:pt idx="1970">
                  <c:v>-7.3239999999999998E-3</c:v>
                </c:pt>
                <c:pt idx="1971">
                  <c:v>-3.6619999999999999E-3</c:v>
                </c:pt>
                <c:pt idx="1972">
                  <c:v>-1.0985999999999999E-2</c:v>
                </c:pt>
                <c:pt idx="1973">
                  <c:v>-2.441E-3</c:v>
                </c:pt>
                <c:pt idx="1974">
                  <c:v>-6.7140000000000003E-3</c:v>
                </c:pt>
                <c:pt idx="1975">
                  <c:v>-9.1549999999999999E-3</c:v>
                </c:pt>
                <c:pt idx="1976">
                  <c:v>-8.5450000000000005E-3</c:v>
                </c:pt>
                <c:pt idx="1977">
                  <c:v>-7.3239999999999998E-3</c:v>
                </c:pt>
                <c:pt idx="1978">
                  <c:v>-3.6619999999999999E-3</c:v>
                </c:pt>
                <c:pt idx="1979">
                  <c:v>-1.0985999999999999E-2</c:v>
                </c:pt>
                <c:pt idx="1980">
                  <c:v>-1.2207000000000001E-2</c:v>
                </c:pt>
                <c:pt idx="1981">
                  <c:v>-7.3239999999999998E-3</c:v>
                </c:pt>
                <c:pt idx="1982">
                  <c:v>-7.9349999999999993E-3</c:v>
                </c:pt>
                <c:pt idx="1983">
                  <c:v>-6.7140000000000003E-3</c:v>
                </c:pt>
                <c:pt idx="1984">
                  <c:v>-6.1040000000000001E-3</c:v>
                </c:pt>
                <c:pt idx="1985">
                  <c:v>-7.9349999999999993E-3</c:v>
                </c:pt>
                <c:pt idx="1986">
                  <c:v>-4.8830000000000002E-3</c:v>
                </c:pt>
                <c:pt idx="1987">
                  <c:v>-8.5450000000000005E-3</c:v>
                </c:pt>
                <c:pt idx="1988">
                  <c:v>-3.6619999999999999E-3</c:v>
                </c:pt>
                <c:pt idx="1989">
                  <c:v>-1.1597E-2</c:v>
                </c:pt>
                <c:pt idx="1990">
                  <c:v>-9.1549999999999999E-3</c:v>
                </c:pt>
                <c:pt idx="1991">
                  <c:v>-7.9349999999999993E-3</c:v>
                </c:pt>
                <c:pt idx="1992">
                  <c:v>-7.9349999999999993E-3</c:v>
                </c:pt>
                <c:pt idx="1993">
                  <c:v>-6.7140000000000003E-3</c:v>
                </c:pt>
                <c:pt idx="1994">
                  <c:v>-1.5259E-2</c:v>
                </c:pt>
                <c:pt idx="1995">
                  <c:v>-1.4038E-2</c:v>
                </c:pt>
                <c:pt idx="1996">
                  <c:v>-4.8830000000000002E-3</c:v>
                </c:pt>
                <c:pt idx="1997">
                  <c:v>-5.4929999999999996E-3</c:v>
                </c:pt>
                <c:pt idx="1998">
                  <c:v>-6.1040000000000001E-3</c:v>
                </c:pt>
                <c:pt idx="1999">
                  <c:v>-6.7140000000000003E-3</c:v>
                </c:pt>
                <c:pt idx="2000">
                  <c:v>-1.2207000000000001E-2</c:v>
                </c:pt>
                <c:pt idx="2001">
                  <c:v>-7.9349999999999993E-3</c:v>
                </c:pt>
                <c:pt idx="2002">
                  <c:v>-9.1549999999999999E-3</c:v>
                </c:pt>
                <c:pt idx="2003">
                  <c:v>-3.6619999999999999E-3</c:v>
                </c:pt>
                <c:pt idx="2004">
                  <c:v>-6.1040000000000001E-3</c:v>
                </c:pt>
                <c:pt idx="2005">
                  <c:v>-7.3239999999999998E-3</c:v>
                </c:pt>
                <c:pt idx="2006">
                  <c:v>-7.9349999999999993E-3</c:v>
                </c:pt>
                <c:pt idx="2007">
                  <c:v>-9.1549999999999999E-3</c:v>
                </c:pt>
                <c:pt idx="2008">
                  <c:v>-1.4648E-2</c:v>
                </c:pt>
                <c:pt idx="2009">
                  <c:v>-1.8309999999999999E-3</c:v>
                </c:pt>
                <c:pt idx="2010">
                  <c:v>-4.2719999999999998E-3</c:v>
                </c:pt>
                <c:pt idx="2011">
                  <c:v>-1.2207000000000001E-2</c:v>
                </c:pt>
                <c:pt idx="2012">
                  <c:v>-9.1549999999999999E-3</c:v>
                </c:pt>
                <c:pt idx="2013">
                  <c:v>-1.3428000000000001E-2</c:v>
                </c:pt>
                <c:pt idx="2014">
                  <c:v>-9.7660000000000004E-3</c:v>
                </c:pt>
                <c:pt idx="2015">
                  <c:v>-7.9349999999999993E-3</c:v>
                </c:pt>
                <c:pt idx="2016">
                  <c:v>-1.2207000000000001E-2</c:v>
                </c:pt>
                <c:pt idx="2017">
                  <c:v>-4.8830000000000002E-3</c:v>
                </c:pt>
                <c:pt idx="2018">
                  <c:v>-3.6619999999999999E-3</c:v>
                </c:pt>
                <c:pt idx="2019">
                  <c:v>-8.5450000000000005E-3</c:v>
                </c:pt>
                <c:pt idx="2020">
                  <c:v>-1.0376E-2</c:v>
                </c:pt>
                <c:pt idx="2021">
                  <c:v>-7.9349999999999993E-3</c:v>
                </c:pt>
                <c:pt idx="2022">
                  <c:v>-7.9349999999999993E-3</c:v>
                </c:pt>
                <c:pt idx="2023">
                  <c:v>-5.4929999999999996E-3</c:v>
                </c:pt>
                <c:pt idx="2024">
                  <c:v>-5.4929999999999996E-3</c:v>
                </c:pt>
                <c:pt idx="2025">
                  <c:v>-7.9349999999999993E-3</c:v>
                </c:pt>
                <c:pt idx="2026">
                  <c:v>-3.052E-3</c:v>
                </c:pt>
                <c:pt idx="2027">
                  <c:v>-5.4929999999999996E-3</c:v>
                </c:pt>
                <c:pt idx="2028">
                  <c:v>-9.1549999999999999E-3</c:v>
                </c:pt>
                <c:pt idx="2029">
                  <c:v>-8.5450000000000005E-3</c:v>
                </c:pt>
                <c:pt idx="2030">
                  <c:v>-1.4648E-2</c:v>
                </c:pt>
                <c:pt idx="2031">
                  <c:v>-6.1040000000000001E-3</c:v>
                </c:pt>
                <c:pt idx="2032">
                  <c:v>-1.7090000000000001E-2</c:v>
                </c:pt>
                <c:pt idx="2033">
                  <c:v>-5.4929999999999996E-3</c:v>
                </c:pt>
                <c:pt idx="2034">
                  <c:v>-9.7660000000000004E-3</c:v>
                </c:pt>
                <c:pt idx="2035">
                  <c:v>-7.9349999999999993E-3</c:v>
                </c:pt>
                <c:pt idx="2036">
                  <c:v>-9.1549999999999999E-3</c:v>
                </c:pt>
                <c:pt idx="2037">
                  <c:v>-1.1597E-2</c:v>
                </c:pt>
                <c:pt idx="2038">
                  <c:v>-1.4038E-2</c:v>
                </c:pt>
                <c:pt idx="2039">
                  <c:v>-5.4929999999999996E-3</c:v>
                </c:pt>
                <c:pt idx="2040">
                  <c:v>-9.7660000000000004E-3</c:v>
                </c:pt>
                <c:pt idx="2041">
                  <c:v>-1.1597E-2</c:v>
                </c:pt>
                <c:pt idx="2042">
                  <c:v>-5.4929999999999996E-3</c:v>
                </c:pt>
                <c:pt idx="2043">
                  <c:v>-6.7140000000000003E-3</c:v>
                </c:pt>
                <c:pt idx="2044">
                  <c:v>-8.5450000000000005E-3</c:v>
                </c:pt>
                <c:pt idx="2045">
                  <c:v>-7.9349999999999993E-3</c:v>
                </c:pt>
                <c:pt idx="2046">
                  <c:v>-8.5450000000000005E-3</c:v>
                </c:pt>
                <c:pt idx="2047">
                  <c:v>-9.1549999999999999E-3</c:v>
                </c:pt>
                <c:pt idx="2048">
                  <c:v>-6.1040000000000001E-3</c:v>
                </c:pt>
                <c:pt idx="2049">
                  <c:v>-1.4038E-2</c:v>
                </c:pt>
                <c:pt idx="2050">
                  <c:v>-1.1597E-2</c:v>
                </c:pt>
                <c:pt idx="2051">
                  <c:v>-1.1597E-2</c:v>
                </c:pt>
                <c:pt idx="2052">
                  <c:v>-7.3239999999999998E-3</c:v>
                </c:pt>
                <c:pt idx="2053">
                  <c:v>-7.9349999999999993E-3</c:v>
                </c:pt>
                <c:pt idx="2054">
                  <c:v>-1.2207000000000001E-2</c:v>
                </c:pt>
                <c:pt idx="2055">
                  <c:v>-6.1040000000000001E-3</c:v>
                </c:pt>
                <c:pt idx="2056">
                  <c:v>-1.2817E-2</c:v>
                </c:pt>
                <c:pt idx="2057">
                  <c:v>-6.0999999999999997E-4</c:v>
                </c:pt>
                <c:pt idx="2058">
                  <c:v>-7.3239999999999998E-3</c:v>
                </c:pt>
                <c:pt idx="2059">
                  <c:v>-1.4038E-2</c:v>
                </c:pt>
                <c:pt idx="2060">
                  <c:v>-1.0985999999999999E-2</c:v>
                </c:pt>
                <c:pt idx="2061">
                  <c:v>-6.7140000000000003E-3</c:v>
                </c:pt>
                <c:pt idx="2062">
                  <c:v>-7.9349999999999993E-3</c:v>
                </c:pt>
                <c:pt idx="2063">
                  <c:v>-8.5450000000000005E-3</c:v>
                </c:pt>
                <c:pt idx="2064">
                  <c:v>-6.1040000000000001E-3</c:v>
                </c:pt>
                <c:pt idx="2065">
                  <c:v>-1.2207000000000001E-2</c:v>
                </c:pt>
                <c:pt idx="2066">
                  <c:v>-1.77E-2</c:v>
                </c:pt>
                <c:pt idx="2067">
                  <c:v>-5.4929999999999996E-3</c:v>
                </c:pt>
                <c:pt idx="2068">
                  <c:v>-1.1597E-2</c:v>
                </c:pt>
                <c:pt idx="2069">
                  <c:v>-1.2207000000000001E-2</c:v>
                </c:pt>
                <c:pt idx="2070">
                  <c:v>-4.8830000000000002E-3</c:v>
                </c:pt>
                <c:pt idx="2071">
                  <c:v>-7.9349999999999993E-3</c:v>
                </c:pt>
                <c:pt idx="2072">
                  <c:v>-7.9349999999999993E-3</c:v>
                </c:pt>
                <c:pt idx="2073">
                  <c:v>-9.7660000000000004E-3</c:v>
                </c:pt>
                <c:pt idx="2074">
                  <c:v>-8.5450000000000005E-3</c:v>
                </c:pt>
                <c:pt idx="2075">
                  <c:v>-7.9349999999999993E-3</c:v>
                </c:pt>
                <c:pt idx="2076">
                  <c:v>-9.7660000000000004E-3</c:v>
                </c:pt>
                <c:pt idx="2077">
                  <c:v>-1.8309999999999999E-3</c:v>
                </c:pt>
                <c:pt idx="2078">
                  <c:v>-4.2719999999999998E-3</c:v>
                </c:pt>
                <c:pt idx="2079">
                  <c:v>-7.9349999999999993E-3</c:v>
                </c:pt>
                <c:pt idx="2080">
                  <c:v>-1.2817E-2</c:v>
                </c:pt>
                <c:pt idx="2081">
                  <c:v>-7.9349999999999993E-3</c:v>
                </c:pt>
                <c:pt idx="2082">
                  <c:v>-9.1549999999999999E-3</c:v>
                </c:pt>
                <c:pt idx="2083">
                  <c:v>-6.1040000000000001E-3</c:v>
                </c:pt>
                <c:pt idx="2084">
                  <c:v>-9.7660000000000004E-3</c:v>
                </c:pt>
                <c:pt idx="2085">
                  <c:v>-1.2207000000000001E-2</c:v>
                </c:pt>
                <c:pt idx="2086">
                  <c:v>-9.7660000000000004E-3</c:v>
                </c:pt>
                <c:pt idx="2087">
                  <c:v>-1.0376E-2</c:v>
                </c:pt>
                <c:pt idx="2088">
                  <c:v>-7.9349999999999993E-3</c:v>
                </c:pt>
                <c:pt idx="2089">
                  <c:v>-1.4038E-2</c:v>
                </c:pt>
                <c:pt idx="2090">
                  <c:v>-1.2207000000000001E-2</c:v>
                </c:pt>
                <c:pt idx="2091">
                  <c:v>-1.0985999999999999E-2</c:v>
                </c:pt>
                <c:pt idx="2092">
                  <c:v>-8.5450000000000005E-3</c:v>
                </c:pt>
                <c:pt idx="2093">
                  <c:v>-8.5450000000000005E-3</c:v>
                </c:pt>
                <c:pt idx="2094">
                  <c:v>-7.9349999999999993E-3</c:v>
                </c:pt>
                <c:pt idx="2095">
                  <c:v>-5.4929999999999996E-3</c:v>
                </c:pt>
                <c:pt idx="2096">
                  <c:v>-5.4929999999999996E-3</c:v>
                </c:pt>
                <c:pt idx="2097">
                  <c:v>-1.2817E-2</c:v>
                </c:pt>
                <c:pt idx="2098">
                  <c:v>-2.5024000000000001E-2</c:v>
                </c:pt>
                <c:pt idx="2099">
                  <c:v>-1.1597E-2</c:v>
                </c:pt>
                <c:pt idx="2100">
                  <c:v>-1.0376E-2</c:v>
                </c:pt>
                <c:pt idx="2101">
                  <c:v>-1.2207000000000001E-2</c:v>
                </c:pt>
                <c:pt idx="2102">
                  <c:v>-3.6619999999999999E-3</c:v>
                </c:pt>
                <c:pt idx="2103">
                  <c:v>-1.2817E-2</c:v>
                </c:pt>
                <c:pt idx="2104">
                  <c:v>-6.1040000000000001E-3</c:v>
                </c:pt>
                <c:pt idx="2105">
                  <c:v>-6.7140000000000003E-3</c:v>
                </c:pt>
                <c:pt idx="2106">
                  <c:v>-9.7660000000000004E-3</c:v>
                </c:pt>
                <c:pt idx="2107">
                  <c:v>-1.4038E-2</c:v>
                </c:pt>
                <c:pt idx="2108">
                  <c:v>-1.0376E-2</c:v>
                </c:pt>
                <c:pt idx="2109">
                  <c:v>-1.1597E-2</c:v>
                </c:pt>
                <c:pt idx="2110">
                  <c:v>-1.2817E-2</c:v>
                </c:pt>
                <c:pt idx="2111">
                  <c:v>-9.7660000000000004E-3</c:v>
                </c:pt>
                <c:pt idx="2112">
                  <c:v>-2.0142E-2</c:v>
                </c:pt>
                <c:pt idx="2113">
                  <c:v>-7.9349999999999993E-3</c:v>
                </c:pt>
                <c:pt idx="2114">
                  <c:v>-1.0985999999999999E-2</c:v>
                </c:pt>
                <c:pt idx="2115">
                  <c:v>-7.9349999999999993E-3</c:v>
                </c:pt>
                <c:pt idx="2116">
                  <c:v>-1.2207000000000001E-2</c:v>
                </c:pt>
                <c:pt idx="2117">
                  <c:v>-7.3239999999999998E-3</c:v>
                </c:pt>
                <c:pt idx="2118">
                  <c:v>-7.9349999999999993E-3</c:v>
                </c:pt>
                <c:pt idx="2119">
                  <c:v>-7.9349999999999993E-3</c:v>
                </c:pt>
                <c:pt idx="2120">
                  <c:v>-1.1597E-2</c:v>
                </c:pt>
                <c:pt idx="2121">
                  <c:v>-1.1597E-2</c:v>
                </c:pt>
                <c:pt idx="2122">
                  <c:v>-2.3803999999999999E-2</c:v>
                </c:pt>
                <c:pt idx="2123">
                  <c:v>-4.8830000000000002E-3</c:v>
                </c:pt>
                <c:pt idx="2124">
                  <c:v>-3.052E-3</c:v>
                </c:pt>
                <c:pt idx="2125">
                  <c:v>-9.1549999999999999E-3</c:v>
                </c:pt>
                <c:pt idx="2126">
                  <c:v>-1.4648E-2</c:v>
                </c:pt>
                <c:pt idx="2127">
                  <c:v>-8.5450000000000005E-3</c:v>
                </c:pt>
                <c:pt idx="2128">
                  <c:v>-6.1040000000000001E-3</c:v>
                </c:pt>
                <c:pt idx="2129">
                  <c:v>-1.0376E-2</c:v>
                </c:pt>
                <c:pt idx="2130">
                  <c:v>-8.5450000000000005E-3</c:v>
                </c:pt>
                <c:pt idx="2131">
                  <c:v>-1.0376E-2</c:v>
                </c:pt>
                <c:pt idx="2132">
                  <c:v>-4.8830000000000002E-3</c:v>
                </c:pt>
                <c:pt idx="2133">
                  <c:v>-1.4038E-2</c:v>
                </c:pt>
                <c:pt idx="2134">
                  <c:v>-7.9349999999999993E-3</c:v>
                </c:pt>
                <c:pt idx="2135">
                  <c:v>-1.0985999999999999E-2</c:v>
                </c:pt>
                <c:pt idx="2136">
                  <c:v>-7.3239999999999998E-3</c:v>
                </c:pt>
                <c:pt idx="2137">
                  <c:v>-9.1549999999999999E-3</c:v>
                </c:pt>
                <c:pt idx="2138">
                  <c:v>-1.0376E-2</c:v>
                </c:pt>
                <c:pt idx="2139">
                  <c:v>-9.1549999999999999E-3</c:v>
                </c:pt>
                <c:pt idx="2140">
                  <c:v>-9.1549999999999999E-3</c:v>
                </c:pt>
                <c:pt idx="2141">
                  <c:v>-7.3239999999999998E-3</c:v>
                </c:pt>
                <c:pt idx="2142">
                  <c:v>-5.4929999999999996E-3</c:v>
                </c:pt>
                <c:pt idx="2143">
                  <c:v>-7.9349999999999993E-3</c:v>
                </c:pt>
                <c:pt idx="2144">
                  <c:v>-9.7660000000000004E-3</c:v>
                </c:pt>
                <c:pt idx="2145">
                  <c:v>-7.3239999999999998E-3</c:v>
                </c:pt>
                <c:pt idx="2146">
                  <c:v>-1.0985999999999999E-2</c:v>
                </c:pt>
                <c:pt idx="2147">
                  <c:v>-9.1549999999999999E-3</c:v>
                </c:pt>
                <c:pt idx="2148">
                  <c:v>-7.3239999999999998E-3</c:v>
                </c:pt>
                <c:pt idx="2149">
                  <c:v>-8.5450000000000005E-3</c:v>
                </c:pt>
                <c:pt idx="2150">
                  <c:v>-1.0376E-2</c:v>
                </c:pt>
                <c:pt idx="2151">
                  <c:v>-9.7660000000000004E-3</c:v>
                </c:pt>
                <c:pt idx="2152">
                  <c:v>-7.9349999999999993E-3</c:v>
                </c:pt>
                <c:pt idx="2153">
                  <c:v>-1.3428000000000001E-2</c:v>
                </c:pt>
                <c:pt idx="2154">
                  <c:v>-1.0376E-2</c:v>
                </c:pt>
                <c:pt idx="2155">
                  <c:v>-4.8830000000000002E-3</c:v>
                </c:pt>
                <c:pt idx="2156">
                  <c:v>-9.1549999999999999E-3</c:v>
                </c:pt>
                <c:pt idx="2157">
                  <c:v>-9.7660000000000004E-3</c:v>
                </c:pt>
                <c:pt idx="2158">
                  <c:v>-5.4929999999999996E-3</c:v>
                </c:pt>
                <c:pt idx="2159">
                  <c:v>-5.4929999999999996E-3</c:v>
                </c:pt>
                <c:pt idx="2160">
                  <c:v>-7.9349999999999993E-3</c:v>
                </c:pt>
                <c:pt idx="2161">
                  <c:v>-1.0376E-2</c:v>
                </c:pt>
                <c:pt idx="2162">
                  <c:v>-1.7090000000000001E-2</c:v>
                </c:pt>
                <c:pt idx="2163">
                  <c:v>-1.0376E-2</c:v>
                </c:pt>
                <c:pt idx="2164">
                  <c:v>-7.9349999999999993E-3</c:v>
                </c:pt>
                <c:pt idx="2165">
                  <c:v>-6.7140000000000003E-3</c:v>
                </c:pt>
                <c:pt idx="2166">
                  <c:v>-8.5450000000000005E-3</c:v>
                </c:pt>
                <c:pt idx="2167">
                  <c:v>-5.4929999999999996E-3</c:v>
                </c:pt>
                <c:pt idx="2168">
                  <c:v>-6.1040000000000001E-3</c:v>
                </c:pt>
                <c:pt idx="2169">
                  <c:v>-7.3239999999999998E-3</c:v>
                </c:pt>
                <c:pt idx="2170">
                  <c:v>-5.4929999999999996E-3</c:v>
                </c:pt>
                <c:pt idx="2171">
                  <c:v>-9.7660000000000004E-3</c:v>
                </c:pt>
                <c:pt idx="2172">
                  <c:v>-9.1549999999999999E-3</c:v>
                </c:pt>
                <c:pt idx="2173">
                  <c:v>-6.7140000000000003E-3</c:v>
                </c:pt>
                <c:pt idx="2174">
                  <c:v>-3.6619999999999999E-3</c:v>
                </c:pt>
                <c:pt idx="2175">
                  <c:v>-1.3428000000000001E-2</c:v>
                </c:pt>
                <c:pt idx="2176">
                  <c:v>-1.6480000000000002E-2</c:v>
                </c:pt>
                <c:pt idx="2177">
                  <c:v>-4.2719999999999998E-3</c:v>
                </c:pt>
                <c:pt idx="2178">
                  <c:v>-9.1549999999999999E-3</c:v>
                </c:pt>
                <c:pt idx="2179">
                  <c:v>-1.3428000000000001E-2</c:v>
                </c:pt>
                <c:pt idx="2180">
                  <c:v>-9.1549999999999999E-3</c:v>
                </c:pt>
                <c:pt idx="2181">
                  <c:v>-9.1549999999999999E-3</c:v>
                </c:pt>
                <c:pt idx="2182">
                  <c:v>-1.0376E-2</c:v>
                </c:pt>
                <c:pt idx="2183">
                  <c:v>-1.2207000000000001E-2</c:v>
                </c:pt>
                <c:pt idx="2184">
                  <c:v>-7.9349999999999993E-3</c:v>
                </c:pt>
                <c:pt idx="2185">
                  <c:v>-1.0376E-2</c:v>
                </c:pt>
                <c:pt idx="2186">
                  <c:v>-9.1549999999999999E-3</c:v>
                </c:pt>
                <c:pt idx="2187">
                  <c:v>-1.4038E-2</c:v>
                </c:pt>
                <c:pt idx="2188">
                  <c:v>-1.0376E-2</c:v>
                </c:pt>
                <c:pt idx="2189">
                  <c:v>-5.4929999999999996E-3</c:v>
                </c:pt>
                <c:pt idx="2190">
                  <c:v>-6.1040000000000001E-3</c:v>
                </c:pt>
                <c:pt idx="2191">
                  <c:v>-1.0376E-2</c:v>
                </c:pt>
                <c:pt idx="2192">
                  <c:v>-1.2207000000000001E-2</c:v>
                </c:pt>
                <c:pt idx="2193">
                  <c:v>-1.0376E-2</c:v>
                </c:pt>
                <c:pt idx="2194">
                  <c:v>-1.4648E-2</c:v>
                </c:pt>
                <c:pt idx="2195">
                  <c:v>-1.0376E-2</c:v>
                </c:pt>
                <c:pt idx="2196">
                  <c:v>-1.2207000000000001E-2</c:v>
                </c:pt>
                <c:pt idx="2197">
                  <c:v>-1.5259E-2</c:v>
                </c:pt>
                <c:pt idx="2198">
                  <c:v>-7.9349999999999993E-3</c:v>
                </c:pt>
                <c:pt idx="2199">
                  <c:v>-1.1597E-2</c:v>
                </c:pt>
                <c:pt idx="2200">
                  <c:v>-6.1040000000000001E-3</c:v>
                </c:pt>
                <c:pt idx="2201">
                  <c:v>-9.7660000000000004E-3</c:v>
                </c:pt>
                <c:pt idx="2202">
                  <c:v>-9.1549999999999999E-3</c:v>
                </c:pt>
                <c:pt idx="2203">
                  <c:v>-4.8830000000000002E-3</c:v>
                </c:pt>
                <c:pt idx="2204">
                  <c:v>-7.9349999999999993E-3</c:v>
                </c:pt>
                <c:pt idx="2205">
                  <c:v>-4.8830000000000002E-3</c:v>
                </c:pt>
                <c:pt idx="2206">
                  <c:v>-1.0376E-2</c:v>
                </c:pt>
                <c:pt idx="2207">
                  <c:v>-1.3428000000000001E-2</c:v>
                </c:pt>
                <c:pt idx="2208">
                  <c:v>-3.3569000000000002E-2</c:v>
                </c:pt>
                <c:pt idx="2209">
                  <c:v>-7.9349999999999993E-3</c:v>
                </c:pt>
                <c:pt idx="2210">
                  <c:v>-1.0376E-2</c:v>
                </c:pt>
                <c:pt idx="2211">
                  <c:v>-9.7660000000000004E-3</c:v>
                </c:pt>
                <c:pt idx="2212">
                  <c:v>-1.4648E-2</c:v>
                </c:pt>
                <c:pt idx="2213">
                  <c:v>-7.9349999999999993E-3</c:v>
                </c:pt>
                <c:pt idx="2214">
                  <c:v>-9.7660000000000004E-3</c:v>
                </c:pt>
                <c:pt idx="2215">
                  <c:v>-1.0376E-2</c:v>
                </c:pt>
                <c:pt idx="2216">
                  <c:v>-9.7660000000000004E-3</c:v>
                </c:pt>
                <c:pt idx="2217">
                  <c:v>-1.0985999999999999E-2</c:v>
                </c:pt>
                <c:pt idx="2218">
                  <c:v>-7.3239999999999998E-3</c:v>
                </c:pt>
                <c:pt idx="2219">
                  <c:v>-9.7660000000000004E-3</c:v>
                </c:pt>
                <c:pt idx="2220">
                  <c:v>-1.1597E-2</c:v>
                </c:pt>
                <c:pt idx="2221">
                  <c:v>-2.0142E-2</c:v>
                </c:pt>
                <c:pt idx="2222">
                  <c:v>-1.0376E-2</c:v>
                </c:pt>
                <c:pt idx="2223">
                  <c:v>-6.7140000000000003E-3</c:v>
                </c:pt>
                <c:pt idx="2224">
                  <c:v>-7.9349999999999993E-3</c:v>
                </c:pt>
                <c:pt idx="2225">
                  <c:v>-6.1040000000000001E-3</c:v>
                </c:pt>
                <c:pt idx="2226">
                  <c:v>-6.7140000000000003E-3</c:v>
                </c:pt>
                <c:pt idx="2227">
                  <c:v>-1.0376E-2</c:v>
                </c:pt>
                <c:pt idx="2228">
                  <c:v>-1.0985999999999999E-2</c:v>
                </c:pt>
                <c:pt idx="2229">
                  <c:v>-4.2719999999999998E-3</c:v>
                </c:pt>
                <c:pt idx="2230">
                  <c:v>-5.4929999999999996E-3</c:v>
                </c:pt>
                <c:pt idx="2231">
                  <c:v>-8.5450000000000005E-3</c:v>
                </c:pt>
                <c:pt idx="2232">
                  <c:v>-4.2719999999999998E-3</c:v>
                </c:pt>
                <c:pt idx="2233">
                  <c:v>-5.4929999999999996E-3</c:v>
                </c:pt>
                <c:pt idx="2234">
                  <c:v>-1.5869000000000001E-2</c:v>
                </c:pt>
                <c:pt idx="2235">
                  <c:v>-1.8309999999999999E-3</c:v>
                </c:pt>
                <c:pt idx="2236">
                  <c:v>-1.2817E-2</c:v>
                </c:pt>
                <c:pt idx="2237">
                  <c:v>-1.8311000000000001E-2</c:v>
                </c:pt>
                <c:pt idx="2238">
                  <c:v>-6.7140000000000003E-3</c:v>
                </c:pt>
                <c:pt idx="2239">
                  <c:v>-6.1040000000000001E-3</c:v>
                </c:pt>
                <c:pt idx="2240">
                  <c:v>-5.4929999999999996E-3</c:v>
                </c:pt>
                <c:pt idx="2241">
                  <c:v>-9.7660000000000004E-3</c:v>
                </c:pt>
                <c:pt idx="2242">
                  <c:v>-1.0985999999999999E-2</c:v>
                </c:pt>
                <c:pt idx="2243">
                  <c:v>-1.2207000000000001E-2</c:v>
                </c:pt>
                <c:pt idx="2244">
                  <c:v>-7.3239999999999998E-3</c:v>
                </c:pt>
                <c:pt idx="2245">
                  <c:v>-6.1040000000000001E-3</c:v>
                </c:pt>
                <c:pt idx="2246">
                  <c:v>-1.0985999999999999E-2</c:v>
                </c:pt>
                <c:pt idx="2247">
                  <c:v>-4.8830000000000002E-3</c:v>
                </c:pt>
                <c:pt idx="2248">
                  <c:v>-9.1549999999999999E-3</c:v>
                </c:pt>
                <c:pt idx="2249">
                  <c:v>-1.9531E-2</c:v>
                </c:pt>
                <c:pt idx="2250">
                  <c:v>-7.3239999999999998E-3</c:v>
                </c:pt>
                <c:pt idx="2251">
                  <c:v>-8.5450000000000005E-3</c:v>
                </c:pt>
                <c:pt idx="2252">
                  <c:v>-1.2207000000000001E-2</c:v>
                </c:pt>
                <c:pt idx="2253">
                  <c:v>-7.9349999999999993E-3</c:v>
                </c:pt>
                <c:pt idx="2254">
                  <c:v>-9.7660000000000004E-3</c:v>
                </c:pt>
                <c:pt idx="2255">
                  <c:v>-7.9349999999999993E-3</c:v>
                </c:pt>
                <c:pt idx="2256">
                  <c:v>-8.5450000000000005E-3</c:v>
                </c:pt>
                <c:pt idx="2257">
                  <c:v>-1.0985999999999999E-2</c:v>
                </c:pt>
                <c:pt idx="2258">
                  <c:v>-1.2817E-2</c:v>
                </c:pt>
                <c:pt idx="2259">
                  <c:v>-7.9349999999999993E-3</c:v>
                </c:pt>
                <c:pt idx="2260">
                  <c:v>-1.5259E-2</c:v>
                </c:pt>
                <c:pt idx="2261">
                  <c:v>-9.1549999999999999E-3</c:v>
                </c:pt>
                <c:pt idx="2262">
                  <c:v>-9.7660000000000004E-3</c:v>
                </c:pt>
                <c:pt idx="2263">
                  <c:v>-1.2207000000000001E-2</c:v>
                </c:pt>
                <c:pt idx="2264">
                  <c:v>-3.6619999999999999E-3</c:v>
                </c:pt>
                <c:pt idx="2265">
                  <c:v>-9.1549999999999999E-3</c:v>
                </c:pt>
                <c:pt idx="2266">
                  <c:v>-6.1040000000000001E-3</c:v>
                </c:pt>
                <c:pt idx="2267">
                  <c:v>-5.4929999999999996E-3</c:v>
                </c:pt>
                <c:pt idx="2268">
                  <c:v>-9.7660000000000004E-3</c:v>
                </c:pt>
                <c:pt idx="2269">
                  <c:v>-1.0376E-2</c:v>
                </c:pt>
                <c:pt idx="2270">
                  <c:v>-6.1040000000000001E-3</c:v>
                </c:pt>
                <c:pt idx="2271">
                  <c:v>-4.2719999999999998E-3</c:v>
                </c:pt>
                <c:pt idx="2272">
                  <c:v>-6.7140000000000003E-3</c:v>
                </c:pt>
                <c:pt idx="2273">
                  <c:v>-1.3428000000000001E-2</c:v>
                </c:pt>
                <c:pt idx="2274">
                  <c:v>-9.7660000000000004E-3</c:v>
                </c:pt>
                <c:pt idx="2275">
                  <c:v>-6.7140000000000003E-3</c:v>
                </c:pt>
                <c:pt idx="2276">
                  <c:v>-6.7140000000000003E-3</c:v>
                </c:pt>
                <c:pt idx="2277">
                  <c:v>-1.2207000000000001E-2</c:v>
                </c:pt>
                <c:pt idx="2278">
                  <c:v>-2.0752E-2</c:v>
                </c:pt>
                <c:pt idx="2279">
                  <c:v>-7.9349999999999993E-3</c:v>
                </c:pt>
                <c:pt idx="2280">
                  <c:v>-9.7660000000000004E-3</c:v>
                </c:pt>
                <c:pt idx="2281">
                  <c:v>-1.0985999999999999E-2</c:v>
                </c:pt>
                <c:pt idx="2282">
                  <c:v>-1.0376E-2</c:v>
                </c:pt>
                <c:pt idx="2283">
                  <c:v>-1.0985999999999999E-2</c:v>
                </c:pt>
                <c:pt idx="2284">
                  <c:v>-7.9349999999999993E-3</c:v>
                </c:pt>
                <c:pt idx="2285">
                  <c:v>-9.1549999999999999E-3</c:v>
                </c:pt>
                <c:pt idx="2286">
                  <c:v>-1.4038E-2</c:v>
                </c:pt>
                <c:pt idx="2287">
                  <c:v>-1.0985999999999999E-2</c:v>
                </c:pt>
                <c:pt idx="2288">
                  <c:v>-4.2719999999999998E-3</c:v>
                </c:pt>
                <c:pt idx="2289">
                  <c:v>-1.5869000000000001E-2</c:v>
                </c:pt>
                <c:pt idx="2290">
                  <c:v>-9.1549999999999999E-3</c:v>
                </c:pt>
                <c:pt idx="2291">
                  <c:v>1.2817E-2</c:v>
                </c:pt>
                <c:pt idx="2292">
                  <c:v>-6.7140000000000003E-3</c:v>
                </c:pt>
                <c:pt idx="2293">
                  <c:v>-1.1597E-2</c:v>
                </c:pt>
                <c:pt idx="2294">
                  <c:v>-7.9349999999999993E-3</c:v>
                </c:pt>
                <c:pt idx="2295">
                  <c:v>-8.5450000000000005E-3</c:v>
                </c:pt>
                <c:pt idx="2296">
                  <c:v>-1.2817E-2</c:v>
                </c:pt>
                <c:pt idx="2297">
                  <c:v>-1.0985999999999999E-2</c:v>
                </c:pt>
                <c:pt idx="2298">
                  <c:v>-8.5450000000000005E-3</c:v>
                </c:pt>
                <c:pt idx="2299">
                  <c:v>-1.2817E-2</c:v>
                </c:pt>
                <c:pt idx="2300">
                  <c:v>-2.3803999999999999E-2</c:v>
                </c:pt>
                <c:pt idx="2301">
                  <c:v>-1.3428000000000001E-2</c:v>
                </c:pt>
                <c:pt idx="2302">
                  <c:v>-8.5450000000000005E-3</c:v>
                </c:pt>
                <c:pt idx="2303">
                  <c:v>-1.1597E-2</c:v>
                </c:pt>
                <c:pt idx="2304">
                  <c:v>-8.5450000000000005E-3</c:v>
                </c:pt>
                <c:pt idx="2305">
                  <c:v>-1.4038E-2</c:v>
                </c:pt>
                <c:pt idx="2306">
                  <c:v>-8.5450000000000005E-3</c:v>
                </c:pt>
                <c:pt idx="2307">
                  <c:v>-6.1040000000000001E-3</c:v>
                </c:pt>
                <c:pt idx="2308">
                  <c:v>-1.8311000000000001E-2</c:v>
                </c:pt>
                <c:pt idx="2309">
                  <c:v>-1.1597E-2</c:v>
                </c:pt>
                <c:pt idx="2310">
                  <c:v>-2.0752E-2</c:v>
                </c:pt>
                <c:pt idx="2311">
                  <c:v>-1.3428000000000001E-2</c:v>
                </c:pt>
                <c:pt idx="2312">
                  <c:v>-9.1549999999999999E-3</c:v>
                </c:pt>
                <c:pt idx="2313">
                  <c:v>-6.7140000000000003E-3</c:v>
                </c:pt>
                <c:pt idx="2314">
                  <c:v>-6.7140000000000003E-3</c:v>
                </c:pt>
                <c:pt idx="2315">
                  <c:v>-1.2817E-2</c:v>
                </c:pt>
                <c:pt idx="2316">
                  <c:v>-1.3428000000000001E-2</c:v>
                </c:pt>
                <c:pt idx="2317">
                  <c:v>-1.2207000000000001E-2</c:v>
                </c:pt>
                <c:pt idx="2318">
                  <c:v>-9.7660000000000004E-3</c:v>
                </c:pt>
                <c:pt idx="2319">
                  <c:v>-6.7140000000000003E-3</c:v>
                </c:pt>
                <c:pt idx="2320">
                  <c:v>-7.9349999999999993E-3</c:v>
                </c:pt>
                <c:pt idx="2321">
                  <c:v>-7.9349999999999993E-3</c:v>
                </c:pt>
                <c:pt idx="2322">
                  <c:v>-9.1549999999999999E-3</c:v>
                </c:pt>
                <c:pt idx="2323">
                  <c:v>-7.9349999999999993E-3</c:v>
                </c:pt>
                <c:pt idx="2324">
                  <c:v>-7.9349999999999993E-3</c:v>
                </c:pt>
                <c:pt idx="2325">
                  <c:v>-7.9349999999999993E-3</c:v>
                </c:pt>
                <c:pt idx="2326">
                  <c:v>-1.2207000000000001E-2</c:v>
                </c:pt>
                <c:pt idx="2327">
                  <c:v>-1.1597E-2</c:v>
                </c:pt>
                <c:pt idx="2328">
                  <c:v>-1.8921E-2</c:v>
                </c:pt>
                <c:pt idx="2329">
                  <c:v>-7.3239999999999998E-3</c:v>
                </c:pt>
                <c:pt idx="2330">
                  <c:v>-1.4038E-2</c:v>
                </c:pt>
                <c:pt idx="2331">
                  <c:v>-2.0752E-2</c:v>
                </c:pt>
                <c:pt idx="2332">
                  <c:v>-1.0376E-2</c:v>
                </c:pt>
                <c:pt idx="2333">
                  <c:v>-6.7140000000000003E-3</c:v>
                </c:pt>
                <c:pt idx="2334">
                  <c:v>-4.8830000000000002E-3</c:v>
                </c:pt>
                <c:pt idx="2335">
                  <c:v>-6.1040000000000001E-3</c:v>
                </c:pt>
                <c:pt idx="2336">
                  <c:v>-8.5450000000000005E-3</c:v>
                </c:pt>
                <c:pt idx="2337">
                  <c:v>-5.4929999999999996E-3</c:v>
                </c:pt>
                <c:pt idx="2338">
                  <c:v>-1.0985999999999999E-2</c:v>
                </c:pt>
                <c:pt idx="2339">
                  <c:v>-7.3239999999999998E-3</c:v>
                </c:pt>
                <c:pt idx="2340">
                  <c:v>-1.1597E-2</c:v>
                </c:pt>
                <c:pt idx="2341">
                  <c:v>-1.0985999999999999E-2</c:v>
                </c:pt>
                <c:pt idx="2342">
                  <c:v>-8.5450000000000005E-3</c:v>
                </c:pt>
                <c:pt idx="2343">
                  <c:v>-7.3239999999999998E-3</c:v>
                </c:pt>
                <c:pt idx="2344">
                  <c:v>-4.2719999999999998E-3</c:v>
                </c:pt>
                <c:pt idx="2345">
                  <c:v>-7.9349999999999993E-3</c:v>
                </c:pt>
                <c:pt idx="2346">
                  <c:v>-9.7660000000000004E-3</c:v>
                </c:pt>
                <c:pt idx="2347">
                  <c:v>-1.2817E-2</c:v>
                </c:pt>
                <c:pt idx="2348">
                  <c:v>-9.7660000000000004E-3</c:v>
                </c:pt>
                <c:pt idx="2349">
                  <c:v>-4.8830000000000002E-3</c:v>
                </c:pt>
                <c:pt idx="2350">
                  <c:v>-1.0376E-2</c:v>
                </c:pt>
                <c:pt idx="2351">
                  <c:v>-3.052E-3</c:v>
                </c:pt>
                <c:pt idx="2352">
                  <c:v>-1.0985999999999999E-2</c:v>
                </c:pt>
                <c:pt idx="2353">
                  <c:v>-8.5450000000000005E-3</c:v>
                </c:pt>
                <c:pt idx="2354">
                  <c:v>-1.0985999999999999E-2</c:v>
                </c:pt>
                <c:pt idx="2355">
                  <c:v>-4.8830000000000002E-3</c:v>
                </c:pt>
                <c:pt idx="2356">
                  <c:v>-7.3239999999999998E-3</c:v>
                </c:pt>
                <c:pt idx="2357">
                  <c:v>-2.441E-3</c:v>
                </c:pt>
                <c:pt idx="2358">
                  <c:v>-6.1040000000000001E-3</c:v>
                </c:pt>
                <c:pt idx="2359">
                  <c:v>-8.5450000000000005E-3</c:v>
                </c:pt>
                <c:pt idx="2360">
                  <c:v>-9.7660000000000004E-3</c:v>
                </c:pt>
                <c:pt idx="2361">
                  <c:v>-1.3428000000000001E-2</c:v>
                </c:pt>
                <c:pt idx="2362">
                  <c:v>-1.3428000000000001E-2</c:v>
                </c:pt>
                <c:pt idx="2363">
                  <c:v>-1.7090000000000001E-2</c:v>
                </c:pt>
                <c:pt idx="2364">
                  <c:v>-9.7660000000000004E-3</c:v>
                </c:pt>
                <c:pt idx="2365">
                  <c:v>-1.5259E-2</c:v>
                </c:pt>
                <c:pt idx="2366">
                  <c:v>-7.3239999999999998E-3</c:v>
                </c:pt>
                <c:pt idx="2367">
                  <c:v>-1.0985999999999999E-2</c:v>
                </c:pt>
                <c:pt idx="2368">
                  <c:v>-1.0376E-2</c:v>
                </c:pt>
                <c:pt idx="2369">
                  <c:v>-1.0376E-2</c:v>
                </c:pt>
                <c:pt idx="2370">
                  <c:v>-7.3239999999999998E-3</c:v>
                </c:pt>
                <c:pt idx="2371">
                  <c:v>-1.2817E-2</c:v>
                </c:pt>
                <c:pt idx="2372">
                  <c:v>-1.2207000000000001E-2</c:v>
                </c:pt>
                <c:pt idx="2373">
                  <c:v>-4.2719999999999998E-3</c:v>
                </c:pt>
                <c:pt idx="2374">
                  <c:v>-1.3428000000000001E-2</c:v>
                </c:pt>
                <c:pt idx="2375">
                  <c:v>-1.3428000000000001E-2</c:v>
                </c:pt>
                <c:pt idx="2376">
                  <c:v>-9.1549999999999999E-3</c:v>
                </c:pt>
                <c:pt idx="2377">
                  <c:v>-1.2207000000000001E-2</c:v>
                </c:pt>
                <c:pt idx="2378">
                  <c:v>-7.3239999999999998E-3</c:v>
                </c:pt>
                <c:pt idx="2379">
                  <c:v>-1.7090000000000001E-2</c:v>
                </c:pt>
                <c:pt idx="2380">
                  <c:v>-1.0985999999999999E-2</c:v>
                </c:pt>
                <c:pt idx="2381">
                  <c:v>-6.1040000000000001E-3</c:v>
                </c:pt>
                <c:pt idx="2382">
                  <c:v>-1.4038E-2</c:v>
                </c:pt>
                <c:pt idx="2383">
                  <c:v>-1.1597E-2</c:v>
                </c:pt>
                <c:pt idx="2384">
                  <c:v>-7.9349999999999993E-3</c:v>
                </c:pt>
                <c:pt idx="2385">
                  <c:v>-7.9349999999999993E-3</c:v>
                </c:pt>
                <c:pt idx="2386">
                  <c:v>-7.9349999999999993E-3</c:v>
                </c:pt>
                <c:pt idx="2387">
                  <c:v>-9.7660000000000004E-3</c:v>
                </c:pt>
                <c:pt idx="2388">
                  <c:v>-1.8311000000000001E-2</c:v>
                </c:pt>
                <c:pt idx="2389">
                  <c:v>-2.0752E-2</c:v>
                </c:pt>
                <c:pt idx="2390">
                  <c:v>-7.3239999999999998E-3</c:v>
                </c:pt>
                <c:pt idx="2391">
                  <c:v>-8.5450000000000005E-3</c:v>
                </c:pt>
                <c:pt idx="2392">
                  <c:v>-1.0376E-2</c:v>
                </c:pt>
                <c:pt idx="2393">
                  <c:v>-7.9349999999999993E-3</c:v>
                </c:pt>
                <c:pt idx="2394">
                  <c:v>-8.5450000000000005E-3</c:v>
                </c:pt>
                <c:pt idx="2395">
                  <c:v>-2.5024000000000001E-2</c:v>
                </c:pt>
                <c:pt idx="2396">
                  <c:v>-9.1549999999999999E-3</c:v>
                </c:pt>
                <c:pt idx="2397">
                  <c:v>-6.1040000000000001E-3</c:v>
                </c:pt>
                <c:pt idx="2398">
                  <c:v>-1.3428000000000001E-2</c:v>
                </c:pt>
                <c:pt idx="2399">
                  <c:v>-8.5450000000000005E-3</c:v>
                </c:pt>
                <c:pt idx="2400">
                  <c:v>-1.0985999999999999E-2</c:v>
                </c:pt>
                <c:pt idx="2401">
                  <c:v>-1.1597E-2</c:v>
                </c:pt>
                <c:pt idx="2402">
                  <c:v>-1.0376E-2</c:v>
                </c:pt>
                <c:pt idx="2403">
                  <c:v>-9.7660000000000004E-3</c:v>
                </c:pt>
                <c:pt idx="2404">
                  <c:v>-6.1040000000000001E-3</c:v>
                </c:pt>
                <c:pt idx="2405">
                  <c:v>-2.3192999999999998E-2</c:v>
                </c:pt>
                <c:pt idx="2406">
                  <c:v>-6.1040000000000001E-3</c:v>
                </c:pt>
                <c:pt idx="2407">
                  <c:v>-1.4648E-2</c:v>
                </c:pt>
                <c:pt idx="2408">
                  <c:v>-6.7140000000000003E-3</c:v>
                </c:pt>
                <c:pt idx="2409">
                  <c:v>-1.0376E-2</c:v>
                </c:pt>
                <c:pt idx="2410">
                  <c:v>-9.7660000000000004E-3</c:v>
                </c:pt>
                <c:pt idx="2411">
                  <c:v>-1.4648E-2</c:v>
                </c:pt>
                <c:pt idx="2412">
                  <c:v>-5.4929999999999996E-3</c:v>
                </c:pt>
                <c:pt idx="2413">
                  <c:v>-2.0142E-2</c:v>
                </c:pt>
                <c:pt idx="2414">
                  <c:v>-1.2207000000000001E-2</c:v>
                </c:pt>
                <c:pt idx="2415">
                  <c:v>-9.1549999999999999E-3</c:v>
                </c:pt>
                <c:pt idx="2416">
                  <c:v>-1.0985999999999999E-2</c:v>
                </c:pt>
                <c:pt idx="2417">
                  <c:v>-1.1597E-2</c:v>
                </c:pt>
                <c:pt idx="2418">
                  <c:v>-9.7660000000000004E-3</c:v>
                </c:pt>
                <c:pt idx="2419">
                  <c:v>-1.6480000000000002E-2</c:v>
                </c:pt>
                <c:pt idx="2420">
                  <c:v>-1.0985999999999999E-2</c:v>
                </c:pt>
                <c:pt idx="2421">
                  <c:v>-1.4038E-2</c:v>
                </c:pt>
                <c:pt idx="2422">
                  <c:v>-1.0376E-2</c:v>
                </c:pt>
                <c:pt idx="2423">
                  <c:v>-6.7140000000000003E-3</c:v>
                </c:pt>
                <c:pt idx="2424">
                  <c:v>-1.0985999999999999E-2</c:v>
                </c:pt>
                <c:pt idx="2425">
                  <c:v>-7.3239999999999998E-3</c:v>
                </c:pt>
                <c:pt idx="2426">
                  <c:v>-1.0376E-2</c:v>
                </c:pt>
                <c:pt idx="2427">
                  <c:v>-1.3428000000000001E-2</c:v>
                </c:pt>
                <c:pt idx="2428">
                  <c:v>-7.3239999999999998E-3</c:v>
                </c:pt>
                <c:pt idx="2429">
                  <c:v>-1.2207000000000001E-2</c:v>
                </c:pt>
                <c:pt idx="2430">
                  <c:v>-9.7660000000000004E-3</c:v>
                </c:pt>
                <c:pt idx="2431">
                  <c:v>-9.7660000000000004E-3</c:v>
                </c:pt>
                <c:pt idx="2432">
                  <c:v>-8.5450000000000005E-3</c:v>
                </c:pt>
                <c:pt idx="2433">
                  <c:v>-4.2719999999999998E-3</c:v>
                </c:pt>
                <c:pt idx="2434">
                  <c:v>-7.3239999999999998E-3</c:v>
                </c:pt>
                <c:pt idx="2435">
                  <c:v>-1.1597E-2</c:v>
                </c:pt>
                <c:pt idx="2436">
                  <c:v>-7.9349999999999993E-3</c:v>
                </c:pt>
                <c:pt idx="2437">
                  <c:v>-4.2719999999999998E-3</c:v>
                </c:pt>
                <c:pt idx="2438">
                  <c:v>-7.9349999999999993E-3</c:v>
                </c:pt>
                <c:pt idx="2439">
                  <c:v>-3.6619999999999999E-3</c:v>
                </c:pt>
                <c:pt idx="2440">
                  <c:v>-1.1597E-2</c:v>
                </c:pt>
                <c:pt idx="2441">
                  <c:v>-9.1549999999999999E-3</c:v>
                </c:pt>
                <c:pt idx="2442">
                  <c:v>-1.2207000000000001E-2</c:v>
                </c:pt>
                <c:pt idx="2443">
                  <c:v>-1.4648E-2</c:v>
                </c:pt>
                <c:pt idx="2444">
                  <c:v>-7.9349999999999993E-3</c:v>
                </c:pt>
                <c:pt idx="2445">
                  <c:v>-1.2207000000000001E-2</c:v>
                </c:pt>
                <c:pt idx="2446">
                  <c:v>-1.4648E-2</c:v>
                </c:pt>
                <c:pt idx="2447">
                  <c:v>-8.5450000000000005E-3</c:v>
                </c:pt>
                <c:pt idx="2448">
                  <c:v>-6.1040000000000001E-3</c:v>
                </c:pt>
                <c:pt idx="2449">
                  <c:v>-5.4929999999999996E-3</c:v>
                </c:pt>
                <c:pt idx="2450">
                  <c:v>-3.6619999999999999E-3</c:v>
                </c:pt>
                <c:pt idx="2451">
                  <c:v>-1.5259E-2</c:v>
                </c:pt>
                <c:pt idx="2452">
                  <c:v>-7.3239999999999998E-3</c:v>
                </c:pt>
                <c:pt idx="2453">
                  <c:v>-1.77E-2</c:v>
                </c:pt>
                <c:pt idx="2454">
                  <c:v>-1.1597E-2</c:v>
                </c:pt>
                <c:pt idx="2455">
                  <c:v>-1.0376E-2</c:v>
                </c:pt>
                <c:pt idx="2456">
                  <c:v>-1.77E-2</c:v>
                </c:pt>
                <c:pt idx="2457">
                  <c:v>-9.1549999999999999E-3</c:v>
                </c:pt>
                <c:pt idx="2458">
                  <c:v>-1.4038E-2</c:v>
                </c:pt>
                <c:pt idx="2459">
                  <c:v>-7.3239999999999998E-3</c:v>
                </c:pt>
                <c:pt idx="2460">
                  <c:v>-1.0985999999999999E-2</c:v>
                </c:pt>
                <c:pt idx="2461">
                  <c:v>-2.0752E-2</c:v>
                </c:pt>
                <c:pt idx="2462">
                  <c:v>-9.1549999999999999E-3</c:v>
                </c:pt>
                <c:pt idx="2463">
                  <c:v>-7.9349999999999993E-3</c:v>
                </c:pt>
                <c:pt idx="2464">
                  <c:v>-9.1549999999999999E-3</c:v>
                </c:pt>
                <c:pt idx="2465">
                  <c:v>-6.7140000000000003E-3</c:v>
                </c:pt>
                <c:pt idx="2466">
                  <c:v>-1.0985999999999999E-2</c:v>
                </c:pt>
                <c:pt idx="2467">
                  <c:v>-6.7140000000000003E-3</c:v>
                </c:pt>
                <c:pt idx="2468">
                  <c:v>-9.1549999999999999E-3</c:v>
                </c:pt>
                <c:pt idx="2469">
                  <c:v>-1.0985999999999999E-2</c:v>
                </c:pt>
                <c:pt idx="2470">
                  <c:v>-7.3239999999999998E-3</c:v>
                </c:pt>
                <c:pt idx="2471">
                  <c:v>-1.2210000000000001E-3</c:v>
                </c:pt>
                <c:pt idx="2472">
                  <c:v>-1.1597E-2</c:v>
                </c:pt>
                <c:pt idx="2473">
                  <c:v>-1.0376E-2</c:v>
                </c:pt>
                <c:pt idx="2474">
                  <c:v>-1.1597E-2</c:v>
                </c:pt>
                <c:pt idx="2475">
                  <c:v>-5.4929999999999996E-3</c:v>
                </c:pt>
                <c:pt idx="2476">
                  <c:v>-7.9349999999999993E-3</c:v>
                </c:pt>
                <c:pt idx="2477">
                  <c:v>-1.2207000000000001E-2</c:v>
                </c:pt>
                <c:pt idx="2478">
                  <c:v>-8.5450000000000005E-3</c:v>
                </c:pt>
                <c:pt idx="2479">
                  <c:v>-1.2817E-2</c:v>
                </c:pt>
                <c:pt idx="2480">
                  <c:v>-1.0985999999999999E-2</c:v>
                </c:pt>
                <c:pt idx="2481">
                  <c:v>-1.0376E-2</c:v>
                </c:pt>
                <c:pt idx="2482">
                  <c:v>-1.0985999999999999E-2</c:v>
                </c:pt>
                <c:pt idx="2483">
                  <c:v>-6.1040000000000001E-3</c:v>
                </c:pt>
                <c:pt idx="2484">
                  <c:v>-3.6619999999999999E-3</c:v>
                </c:pt>
                <c:pt idx="2485">
                  <c:v>-1.1597E-2</c:v>
                </c:pt>
                <c:pt idx="2486">
                  <c:v>-7.9349999999999993E-3</c:v>
                </c:pt>
                <c:pt idx="2487">
                  <c:v>-7.3239999999999998E-3</c:v>
                </c:pt>
                <c:pt idx="2488">
                  <c:v>-8.5450000000000005E-3</c:v>
                </c:pt>
                <c:pt idx="2489">
                  <c:v>-7.3239999999999998E-3</c:v>
                </c:pt>
                <c:pt idx="2490">
                  <c:v>-7.9349999999999993E-3</c:v>
                </c:pt>
                <c:pt idx="2491">
                  <c:v>-4.2719999999999998E-3</c:v>
                </c:pt>
                <c:pt idx="2492">
                  <c:v>-6.7140000000000003E-3</c:v>
                </c:pt>
                <c:pt idx="2493">
                  <c:v>-1.2817E-2</c:v>
                </c:pt>
                <c:pt idx="2494">
                  <c:v>-4.2719999999999998E-3</c:v>
                </c:pt>
                <c:pt idx="2495">
                  <c:v>-6.7140000000000003E-3</c:v>
                </c:pt>
                <c:pt idx="2496">
                  <c:v>-1.0376E-2</c:v>
                </c:pt>
                <c:pt idx="2497">
                  <c:v>-8.5450000000000005E-3</c:v>
                </c:pt>
                <c:pt idx="2498">
                  <c:v>-9.7660000000000004E-3</c:v>
                </c:pt>
                <c:pt idx="2499">
                  <c:v>-9.7660000000000004E-3</c:v>
                </c:pt>
                <c:pt idx="2500">
                  <c:v>-1.7090000000000001E-2</c:v>
                </c:pt>
                <c:pt idx="2501">
                  <c:v>-1.0376E-2</c:v>
                </c:pt>
                <c:pt idx="2502">
                  <c:v>-9.7660000000000004E-3</c:v>
                </c:pt>
                <c:pt idx="2503">
                  <c:v>-9.1549999999999999E-3</c:v>
                </c:pt>
                <c:pt idx="2504">
                  <c:v>-1.1597E-2</c:v>
                </c:pt>
                <c:pt idx="2505">
                  <c:v>-9.7660000000000004E-3</c:v>
                </c:pt>
                <c:pt idx="2506">
                  <c:v>-1.2207000000000001E-2</c:v>
                </c:pt>
                <c:pt idx="2507">
                  <c:v>-7.3239999999999998E-3</c:v>
                </c:pt>
                <c:pt idx="2508">
                  <c:v>-1.8921E-2</c:v>
                </c:pt>
                <c:pt idx="2509">
                  <c:v>-7.3239999999999998E-3</c:v>
                </c:pt>
                <c:pt idx="2510">
                  <c:v>-6.7140000000000003E-3</c:v>
                </c:pt>
                <c:pt idx="2511">
                  <c:v>-1.1597E-2</c:v>
                </c:pt>
                <c:pt idx="2512">
                  <c:v>-1.4038E-2</c:v>
                </c:pt>
                <c:pt idx="2513">
                  <c:v>-6.7140000000000003E-3</c:v>
                </c:pt>
                <c:pt idx="2514">
                  <c:v>-1.0376E-2</c:v>
                </c:pt>
                <c:pt idx="2515">
                  <c:v>-1.0985999999999999E-2</c:v>
                </c:pt>
                <c:pt idx="2516">
                  <c:v>-7.9349999999999993E-3</c:v>
                </c:pt>
                <c:pt idx="2517">
                  <c:v>-1.77E-2</c:v>
                </c:pt>
                <c:pt idx="2518">
                  <c:v>-9.7660000000000004E-3</c:v>
                </c:pt>
                <c:pt idx="2519">
                  <c:v>-7.3239999999999998E-3</c:v>
                </c:pt>
                <c:pt idx="2520">
                  <c:v>-1.1597E-2</c:v>
                </c:pt>
                <c:pt idx="2521">
                  <c:v>-4.8830000000000002E-3</c:v>
                </c:pt>
                <c:pt idx="2522">
                  <c:v>-7.9349999999999993E-3</c:v>
                </c:pt>
                <c:pt idx="2523">
                  <c:v>-9.7660000000000004E-3</c:v>
                </c:pt>
                <c:pt idx="2524">
                  <c:v>-6.1040000000000001E-3</c:v>
                </c:pt>
                <c:pt idx="2525">
                  <c:v>-9.1549999999999999E-3</c:v>
                </c:pt>
                <c:pt idx="2526">
                  <c:v>-9.1549999999999999E-3</c:v>
                </c:pt>
                <c:pt idx="2527">
                  <c:v>-1.2817E-2</c:v>
                </c:pt>
                <c:pt idx="2528">
                  <c:v>-1.3428000000000001E-2</c:v>
                </c:pt>
                <c:pt idx="2529">
                  <c:v>-5.4929999999999996E-3</c:v>
                </c:pt>
                <c:pt idx="2530">
                  <c:v>-4.2719999999999998E-3</c:v>
                </c:pt>
                <c:pt idx="2531">
                  <c:v>-1.1597E-2</c:v>
                </c:pt>
                <c:pt idx="2532">
                  <c:v>-9.7660000000000004E-3</c:v>
                </c:pt>
                <c:pt idx="2533">
                  <c:v>-1.0376E-2</c:v>
                </c:pt>
                <c:pt idx="2534">
                  <c:v>-1.0985999999999999E-2</c:v>
                </c:pt>
                <c:pt idx="2535">
                  <c:v>-7.9349999999999993E-3</c:v>
                </c:pt>
                <c:pt idx="2536">
                  <c:v>-7.9349999999999993E-3</c:v>
                </c:pt>
                <c:pt idx="2537">
                  <c:v>-7.3239999999999998E-3</c:v>
                </c:pt>
                <c:pt idx="2538">
                  <c:v>-1.6480000000000002E-2</c:v>
                </c:pt>
                <c:pt idx="2539">
                  <c:v>-7.3239999999999998E-3</c:v>
                </c:pt>
                <c:pt idx="2540">
                  <c:v>-1.6480000000000002E-2</c:v>
                </c:pt>
                <c:pt idx="2541">
                  <c:v>-1.5869000000000001E-2</c:v>
                </c:pt>
                <c:pt idx="2542">
                  <c:v>-9.7660000000000004E-3</c:v>
                </c:pt>
                <c:pt idx="2543">
                  <c:v>-9.7660000000000004E-3</c:v>
                </c:pt>
                <c:pt idx="2544">
                  <c:v>-2.2582999999999999E-2</c:v>
                </c:pt>
                <c:pt idx="2545">
                  <c:v>-9.7660000000000004E-3</c:v>
                </c:pt>
                <c:pt idx="2546">
                  <c:v>-1.77E-2</c:v>
                </c:pt>
                <c:pt idx="2547">
                  <c:v>-1.0985999999999999E-2</c:v>
                </c:pt>
                <c:pt idx="2548">
                  <c:v>-6.1040000000000001E-3</c:v>
                </c:pt>
                <c:pt idx="2549">
                  <c:v>-1.4038E-2</c:v>
                </c:pt>
                <c:pt idx="2550">
                  <c:v>-1.2817E-2</c:v>
                </c:pt>
                <c:pt idx="2551">
                  <c:v>-3.6619999999999999E-3</c:v>
                </c:pt>
                <c:pt idx="2552">
                  <c:v>-9.7660000000000004E-3</c:v>
                </c:pt>
                <c:pt idx="2553">
                  <c:v>-9.1549999999999999E-3</c:v>
                </c:pt>
                <c:pt idx="2554">
                  <c:v>-7.3239999999999998E-3</c:v>
                </c:pt>
                <c:pt idx="2555">
                  <c:v>-1.1597E-2</c:v>
                </c:pt>
                <c:pt idx="2556">
                  <c:v>-1.2207000000000001E-2</c:v>
                </c:pt>
                <c:pt idx="2557">
                  <c:v>-1.0376E-2</c:v>
                </c:pt>
                <c:pt idx="2558">
                  <c:v>-6.1040000000000001E-3</c:v>
                </c:pt>
                <c:pt idx="2559">
                  <c:v>-1.8921E-2</c:v>
                </c:pt>
                <c:pt idx="2560">
                  <c:v>-1.5869000000000001E-2</c:v>
                </c:pt>
                <c:pt idx="2561">
                  <c:v>-9.1549999999999999E-3</c:v>
                </c:pt>
                <c:pt idx="2562">
                  <c:v>-6.7140000000000003E-3</c:v>
                </c:pt>
                <c:pt idx="2563">
                  <c:v>-1.1597E-2</c:v>
                </c:pt>
                <c:pt idx="2564">
                  <c:v>-6.7140000000000003E-3</c:v>
                </c:pt>
                <c:pt idx="2565">
                  <c:v>-9.1549999999999999E-3</c:v>
                </c:pt>
                <c:pt idx="2566">
                  <c:v>-2.1361999999999999E-2</c:v>
                </c:pt>
                <c:pt idx="2567">
                  <c:v>-7.9349999999999993E-3</c:v>
                </c:pt>
                <c:pt idx="2568">
                  <c:v>-4.8830000000000002E-3</c:v>
                </c:pt>
                <c:pt idx="2569">
                  <c:v>-9.7660000000000004E-3</c:v>
                </c:pt>
                <c:pt idx="2570">
                  <c:v>-1.4038E-2</c:v>
                </c:pt>
                <c:pt idx="2571">
                  <c:v>-1.4038E-2</c:v>
                </c:pt>
                <c:pt idx="2572">
                  <c:v>-1.5869000000000001E-2</c:v>
                </c:pt>
                <c:pt idx="2573">
                  <c:v>-9.7660000000000004E-3</c:v>
                </c:pt>
                <c:pt idx="2574">
                  <c:v>-7.3239999999999998E-3</c:v>
                </c:pt>
                <c:pt idx="2575">
                  <c:v>-4.8830000000000002E-3</c:v>
                </c:pt>
                <c:pt idx="2576">
                  <c:v>-8.5450000000000005E-3</c:v>
                </c:pt>
                <c:pt idx="2577">
                  <c:v>-8.5450000000000005E-3</c:v>
                </c:pt>
                <c:pt idx="2578">
                  <c:v>-6.7140000000000003E-3</c:v>
                </c:pt>
                <c:pt idx="2579">
                  <c:v>-6.7140000000000003E-3</c:v>
                </c:pt>
                <c:pt idx="2580">
                  <c:v>-8.5450000000000005E-3</c:v>
                </c:pt>
                <c:pt idx="2581">
                  <c:v>-1.7090000000000001E-2</c:v>
                </c:pt>
                <c:pt idx="2582">
                  <c:v>-1.2817E-2</c:v>
                </c:pt>
                <c:pt idx="2583">
                  <c:v>-7.3239999999999998E-3</c:v>
                </c:pt>
                <c:pt idx="2584">
                  <c:v>-8.5450000000000005E-3</c:v>
                </c:pt>
                <c:pt idx="2585">
                  <c:v>-1.2817E-2</c:v>
                </c:pt>
                <c:pt idx="2586">
                  <c:v>-1.3428000000000001E-2</c:v>
                </c:pt>
                <c:pt idx="2587">
                  <c:v>-1.6480000000000002E-2</c:v>
                </c:pt>
                <c:pt idx="2588">
                  <c:v>-9.7660000000000004E-3</c:v>
                </c:pt>
                <c:pt idx="2589">
                  <c:v>-8.5450000000000005E-3</c:v>
                </c:pt>
                <c:pt idx="2590">
                  <c:v>-7.9349999999999993E-3</c:v>
                </c:pt>
                <c:pt idx="2591">
                  <c:v>-1.5259E-2</c:v>
                </c:pt>
                <c:pt idx="2592">
                  <c:v>-1.1597E-2</c:v>
                </c:pt>
                <c:pt idx="2593">
                  <c:v>-8.5450000000000005E-3</c:v>
                </c:pt>
                <c:pt idx="2594">
                  <c:v>-1.6480000000000002E-2</c:v>
                </c:pt>
                <c:pt idx="2595">
                  <c:v>-1.0376E-2</c:v>
                </c:pt>
                <c:pt idx="2596">
                  <c:v>-1.0985999999999999E-2</c:v>
                </c:pt>
                <c:pt idx="2597">
                  <c:v>-1.6480000000000002E-2</c:v>
                </c:pt>
                <c:pt idx="2598">
                  <c:v>-2.3803999999999999E-2</c:v>
                </c:pt>
                <c:pt idx="2599">
                  <c:v>-1.0985999999999999E-2</c:v>
                </c:pt>
                <c:pt idx="2600">
                  <c:v>-6.7140000000000003E-3</c:v>
                </c:pt>
                <c:pt idx="2601">
                  <c:v>-1.3428000000000001E-2</c:v>
                </c:pt>
                <c:pt idx="2602">
                  <c:v>-7.9349999999999993E-3</c:v>
                </c:pt>
                <c:pt idx="2603">
                  <c:v>-1.0376E-2</c:v>
                </c:pt>
                <c:pt idx="2604">
                  <c:v>-3.6619999999999999E-3</c:v>
                </c:pt>
                <c:pt idx="2605">
                  <c:v>-1.0985999999999999E-2</c:v>
                </c:pt>
                <c:pt idx="2606">
                  <c:v>-9.1549999999999999E-3</c:v>
                </c:pt>
                <c:pt idx="2607">
                  <c:v>-1.2817E-2</c:v>
                </c:pt>
                <c:pt idx="2608">
                  <c:v>-1.0985999999999999E-2</c:v>
                </c:pt>
                <c:pt idx="2609">
                  <c:v>-6.1040000000000001E-3</c:v>
                </c:pt>
                <c:pt idx="2610">
                  <c:v>-9.1549999999999999E-3</c:v>
                </c:pt>
                <c:pt idx="2611">
                  <c:v>-3.6619999999999999E-3</c:v>
                </c:pt>
                <c:pt idx="2612">
                  <c:v>-9.7660000000000004E-3</c:v>
                </c:pt>
                <c:pt idx="2613">
                  <c:v>-9.7660000000000004E-3</c:v>
                </c:pt>
                <c:pt idx="2614">
                  <c:v>-3.6619999999999999E-3</c:v>
                </c:pt>
                <c:pt idx="2615">
                  <c:v>-1.2817E-2</c:v>
                </c:pt>
                <c:pt idx="2616">
                  <c:v>-7.3239999999999998E-3</c:v>
                </c:pt>
                <c:pt idx="2617">
                  <c:v>-8.5450000000000005E-3</c:v>
                </c:pt>
                <c:pt idx="2618">
                  <c:v>-1.4038E-2</c:v>
                </c:pt>
                <c:pt idx="2619">
                  <c:v>-1.5869000000000001E-2</c:v>
                </c:pt>
                <c:pt idx="2620">
                  <c:v>-9.7660000000000004E-3</c:v>
                </c:pt>
                <c:pt idx="2621">
                  <c:v>-1.0985999999999999E-2</c:v>
                </c:pt>
                <c:pt idx="2622">
                  <c:v>-6.7140000000000003E-3</c:v>
                </c:pt>
                <c:pt idx="2623">
                  <c:v>-1.2817E-2</c:v>
                </c:pt>
                <c:pt idx="2624">
                  <c:v>-7.3239999999999998E-3</c:v>
                </c:pt>
                <c:pt idx="2625">
                  <c:v>-8.5450000000000005E-3</c:v>
                </c:pt>
                <c:pt idx="2626">
                  <c:v>-6.7140000000000003E-3</c:v>
                </c:pt>
                <c:pt idx="2627">
                  <c:v>-6.7140000000000003E-3</c:v>
                </c:pt>
                <c:pt idx="2628">
                  <c:v>-7.9349999999999993E-3</c:v>
                </c:pt>
                <c:pt idx="2629">
                  <c:v>-1.2207000000000001E-2</c:v>
                </c:pt>
                <c:pt idx="2630">
                  <c:v>-6.7140000000000003E-3</c:v>
                </c:pt>
                <c:pt idx="2631">
                  <c:v>-1.1597E-2</c:v>
                </c:pt>
                <c:pt idx="2632">
                  <c:v>-9.7660000000000004E-3</c:v>
                </c:pt>
                <c:pt idx="2633">
                  <c:v>-1.77E-2</c:v>
                </c:pt>
                <c:pt idx="2634">
                  <c:v>-1.9531E-2</c:v>
                </c:pt>
                <c:pt idx="2635">
                  <c:v>-6.1040000000000001E-3</c:v>
                </c:pt>
                <c:pt idx="2636">
                  <c:v>-1.0376E-2</c:v>
                </c:pt>
                <c:pt idx="2637">
                  <c:v>-6.7140000000000003E-3</c:v>
                </c:pt>
                <c:pt idx="2638">
                  <c:v>-7.3239999999999998E-3</c:v>
                </c:pt>
                <c:pt idx="2639">
                  <c:v>-1.1597E-2</c:v>
                </c:pt>
                <c:pt idx="2640">
                  <c:v>-1.3428000000000001E-2</c:v>
                </c:pt>
                <c:pt idx="2641">
                  <c:v>-2.1972999999999999E-2</c:v>
                </c:pt>
                <c:pt idx="2642">
                  <c:v>-1.0985999999999999E-2</c:v>
                </c:pt>
                <c:pt idx="2643">
                  <c:v>-6.7140000000000003E-3</c:v>
                </c:pt>
                <c:pt idx="2644">
                  <c:v>-1.1597E-2</c:v>
                </c:pt>
                <c:pt idx="2645">
                  <c:v>-1.8921E-2</c:v>
                </c:pt>
                <c:pt idx="2646">
                  <c:v>-9.1549999999999999E-3</c:v>
                </c:pt>
                <c:pt idx="2647">
                  <c:v>-8.5450000000000005E-3</c:v>
                </c:pt>
                <c:pt idx="2648">
                  <c:v>-9.1549999999999999E-3</c:v>
                </c:pt>
                <c:pt idx="2649">
                  <c:v>-1.4648E-2</c:v>
                </c:pt>
                <c:pt idx="2650">
                  <c:v>-9.1549999999999999E-3</c:v>
                </c:pt>
                <c:pt idx="2651">
                  <c:v>-7.3239999999999998E-3</c:v>
                </c:pt>
                <c:pt idx="2652">
                  <c:v>-1.4648E-2</c:v>
                </c:pt>
                <c:pt idx="2653">
                  <c:v>-1.2817E-2</c:v>
                </c:pt>
                <c:pt idx="2654">
                  <c:v>-1.0376E-2</c:v>
                </c:pt>
                <c:pt idx="2655">
                  <c:v>-1.0985999999999999E-2</c:v>
                </c:pt>
                <c:pt idx="2656">
                  <c:v>-7.9349999999999993E-3</c:v>
                </c:pt>
                <c:pt idx="2657">
                  <c:v>-1.5259E-2</c:v>
                </c:pt>
                <c:pt idx="2658">
                  <c:v>-9.1549999999999999E-3</c:v>
                </c:pt>
                <c:pt idx="2659">
                  <c:v>-1.0985999999999999E-2</c:v>
                </c:pt>
                <c:pt idx="2660">
                  <c:v>-9.1549999999999999E-3</c:v>
                </c:pt>
                <c:pt idx="2661">
                  <c:v>-1.1597E-2</c:v>
                </c:pt>
                <c:pt idx="2662">
                  <c:v>0</c:v>
                </c:pt>
                <c:pt idx="2663">
                  <c:v>0</c:v>
                </c:pt>
                <c:pt idx="2664">
                  <c:v>0</c:v>
                </c:pt>
                <c:pt idx="2665">
                  <c:v>0</c:v>
                </c:pt>
                <c:pt idx="2666">
                  <c:v>0</c:v>
                </c:pt>
                <c:pt idx="2667">
                  <c:v>0</c:v>
                </c:pt>
                <c:pt idx="2668">
                  <c:v>0</c:v>
                </c:pt>
                <c:pt idx="2669">
                  <c:v>0</c:v>
                </c:pt>
                <c:pt idx="2670">
                  <c:v>0</c:v>
                </c:pt>
                <c:pt idx="2671">
                  <c:v>0</c:v>
                </c:pt>
                <c:pt idx="2672">
                  <c:v>0</c:v>
                </c:pt>
                <c:pt idx="2673">
                  <c:v>0</c:v>
                </c:pt>
                <c:pt idx="2674">
                  <c:v>0</c:v>
                </c:pt>
                <c:pt idx="2675">
                  <c:v>0</c:v>
                </c:pt>
                <c:pt idx="2676">
                  <c:v>0</c:v>
                </c:pt>
                <c:pt idx="2677">
                  <c:v>0</c:v>
                </c:pt>
                <c:pt idx="2678">
                  <c:v>0</c:v>
                </c:pt>
                <c:pt idx="2679">
                  <c:v>0</c:v>
                </c:pt>
                <c:pt idx="2680">
                  <c:v>0</c:v>
                </c:pt>
                <c:pt idx="2681">
                  <c:v>0</c:v>
                </c:pt>
                <c:pt idx="2682">
                  <c:v>0</c:v>
                </c:pt>
                <c:pt idx="2683">
                  <c:v>0</c:v>
                </c:pt>
                <c:pt idx="2684">
                  <c:v>0</c:v>
                </c:pt>
                <c:pt idx="2685">
                  <c:v>0</c:v>
                </c:pt>
                <c:pt idx="2686">
                  <c:v>0</c:v>
                </c:pt>
                <c:pt idx="2687">
                  <c:v>0</c:v>
                </c:pt>
                <c:pt idx="2688">
                  <c:v>0</c:v>
                </c:pt>
                <c:pt idx="2689">
                  <c:v>0</c:v>
                </c:pt>
                <c:pt idx="2690">
                  <c:v>0</c:v>
                </c:pt>
                <c:pt idx="2691">
                  <c:v>0</c:v>
                </c:pt>
                <c:pt idx="2692">
                  <c:v>0</c:v>
                </c:pt>
                <c:pt idx="2693">
                  <c:v>0</c:v>
                </c:pt>
                <c:pt idx="2694">
                  <c:v>0</c:v>
                </c:pt>
                <c:pt idx="2695">
                  <c:v>0</c:v>
                </c:pt>
                <c:pt idx="2696">
                  <c:v>0</c:v>
                </c:pt>
                <c:pt idx="2697">
                  <c:v>0</c:v>
                </c:pt>
                <c:pt idx="2698">
                  <c:v>0</c:v>
                </c:pt>
                <c:pt idx="2699">
                  <c:v>0</c:v>
                </c:pt>
                <c:pt idx="2700">
                  <c:v>0</c:v>
                </c:pt>
                <c:pt idx="2701">
                  <c:v>0</c:v>
                </c:pt>
                <c:pt idx="2702">
                  <c:v>0</c:v>
                </c:pt>
                <c:pt idx="2703">
                  <c:v>0</c:v>
                </c:pt>
                <c:pt idx="2704">
                  <c:v>0</c:v>
                </c:pt>
                <c:pt idx="2705">
                  <c:v>0</c:v>
                </c:pt>
                <c:pt idx="2706">
                  <c:v>0</c:v>
                </c:pt>
                <c:pt idx="2707">
                  <c:v>0</c:v>
                </c:pt>
                <c:pt idx="2708">
                  <c:v>0</c:v>
                </c:pt>
                <c:pt idx="2709">
                  <c:v>0</c:v>
                </c:pt>
                <c:pt idx="2710">
                  <c:v>0</c:v>
                </c:pt>
                <c:pt idx="2711">
                  <c:v>0</c:v>
                </c:pt>
                <c:pt idx="2712">
                  <c:v>0</c:v>
                </c:pt>
                <c:pt idx="2713">
                  <c:v>0</c:v>
                </c:pt>
                <c:pt idx="2714">
                  <c:v>0</c:v>
                </c:pt>
                <c:pt idx="2715">
                  <c:v>0</c:v>
                </c:pt>
                <c:pt idx="2716">
                  <c:v>0</c:v>
                </c:pt>
                <c:pt idx="2717">
                  <c:v>0</c:v>
                </c:pt>
                <c:pt idx="2718">
                  <c:v>0</c:v>
                </c:pt>
                <c:pt idx="2719">
                  <c:v>0</c:v>
                </c:pt>
                <c:pt idx="2720">
                  <c:v>0</c:v>
                </c:pt>
                <c:pt idx="2721">
                  <c:v>0</c:v>
                </c:pt>
                <c:pt idx="2722">
                  <c:v>0</c:v>
                </c:pt>
                <c:pt idx="2723">
                  <c:v>0</c:v>
                </c:pt>
                <c:pt idx="2724">
                  <c:v>0</c:v>
                </c:pt>
                <c:pt idx="2725">
                  <c:v>0</c:v>
                </c:pt>
                <c:pt idx="2726">
                  <c:v>0</c:v>
                </c:pt>
                <c:pt idx="2727">
                  <c:v>0</c:v>
                </c:pt>
                <c:pt idx="2728">
                  <c:v>0</c:v>
                </c:pt>
                <c:pt idx="2729">
                  <c:v>0</c:v>
                </c:pt>
                <c:pt idx="2730">
                  <c:v>0</c:v>
                </c:pt>
                <c:pt idx="2731">
                  <c:v>0</c:v>
                </c:pt>
                <c:pt idx="2732">
                  <c:v>0</c:v>
                </c:pt>
                <c:pt idx="2733">
                  <c:v>0</c:v>
                </c:pt>
                <c:pt idx="2734">
                  <c:v>0</c:v>
                </c:pt>
                <c:pt idx="2735">
                  <c:v>0</c:v>
                </c:pt>
                <c:pt idx="2736">
                  <c:v>0</c:v>
                </c:pt>
                <c:pt idx="2737">
                  <c:v>0</c:v>
                </c:pt>
                <c:pt idx="2738">
                  <c:v>0</c:v>
                </c:pt>
                <c:pt idx="2739">
                  <c:v>0</c:v>
                </c:pt>
                <c:pt idx="2740">
                  <c:v>0</c:v>
                </c:pt>
                <c:pt idx="2741">
                  <c:v>0</c:v>
                </c:pt>
                <c:pt idx="2742">
                  <c:v>0</c:v>
                </c:pt>
                <c:pt idx="2743">
                  <c:v>0</c:v>
                </c:pt>
                <c:pt idx="2744">
                  <c:v>0</c:v>
                </c:pt>
                <c:pt idx="2745">
                  <c:v>0</c:v>
                </c:pt>
                <c:pt idx="2746">
                  <c:v>0</c:v>
                </c:pt>
                <c:pt idx="2747">
                  <c:v>0</c:v>
                </c:pt>
                <c:pt idx="2748">
                  <c:v>0</c:v>
                </c:pt>
                <c:pt idx="2749">
                  <c:v>0</c:v>
                </c:pt>
                <c:pt idx="2750">
                  <c:v>0</c:v>
                </c:pt>
                <c:pt idx="2751">
                  <c:v>0</c:v>
                </c:pt>
                <c:pt idx="2752">
                  <c:v>0</c:v>
                </c:pt>
                <c:pt idx="2753">
                  <c:v>0</c:v>
                </c:pt>
                <c:pt idx="2754">
                  <c:v>0</c:v>
                </c:pt>
                <c:pt idx="2755">
                  <c:v>0</c:v>
                </c:pt>
                <c:pt idx="2756">
                  <c:v>0</c:v>
                </c:pt>
                <c:pt idx="2757">
                  <c:v>0</c:v>
                </c:pt>
                <c:pt idx="2758">
                  <c:v>0</c:v>
                </c:pt>
                <c:pt idx="2759">
                  <c:v>0</c:v>
                </c:pt>
                <c:pt idx="2760">
                  <c:v>0</c:v>
                </c:pt>
                <c:pt idx="2761">
                  <c:v>0</c:v>
                </c:pt>
                <c:pt idx="2762">
                  <c:v>0</c:v>
                </c:pt>
                <c:pt idx="2763">
                  <c:v>0</c:v>
                </c:pt>
                <c:pt idx="2764">
                  <c:v>0</c:v>
                </c:pt>
                <c:pt idx="2765">
                  <c:v>0</c:v>
                </c:pt>
                <c:pt idx="2766">
                  <c:v>0</c:v>
                </c:pt>
                <c:pt idx="2767">
                  <c:v>0</c:v>
                </c:pt>
                <c:pt idx="2768">
                  <c:v>0</c:v>
                </c:pt>
                <c:pt idx="2769">
                  <c:v>0</c:v>
                </c:pt>
                <c:pt idx="2770">
                  <c:v>0</c:v>
                </c:pt>
                <c:pt idx="2771">
                  <c:v>0</c:v>
                </c:pt>
                <c:pt idx="2772">
                  <c:v>0</c:v>
                </c:pt>
                <c:pt idx="2773">
                  <c:v>0</c:v>
                </c:pt>
                <c:pt idx="2774">
                  <c:v>0</c:v>
                </c:pt>
                <c:pt idx="2775">
                  <c:v>0</c:v>
                </c:pt>
                <c:pt idx="2776">
                  <c:v>0</c:v>
                </c:pt>
                <c:pt idx="2777">
                  <c:v>0</c:v>
                </c:pt>
                <c:pt idx="2778">
                  <c:v>0</c:v>
                </c:pt>
                <c:pt idx="2779">
                  <c:v>0</c:v>
                </c:pt>
                <c:pt idx="2780">
                  <c:v>0</c:v>
                </c:pt>
                <c:pt idx="2781">
                  <c:v>0</c:v>
                </c:pt>
                <c:pt idx="2782">
                  <c:v>0</c:v>
                </c:pt>
                <c:pt idx="2783">
                  <c:v>0</c:v>
                </c:pt>
                <c:pt idx="2784">
                  <c:v>0</c:v>
                </c:pt>
                <c:pt idx="2785">
                  <c:v>0</c:v>
                </c:pt>
                <c:pt idx="2786">
                  <c:v>0</c:v>
                </c:pt>
                <c:pt idx="2787">
                  <c:v>0</c:v>
                </c:pt>
                <c:pt idx="2788">
                  <c:v>0</c:v>
                </c:pt>
                <c:pt idx="2789">
                  <c:v>0</c:v>
                </c:pt>
                <c:pt idx="2790">
                  <c:v>0</c:v>
                </c:pt>
                <c:pt idx="2791">
                  <c:v>0</c:v>
                </c:pt>
                <c:pt idx="2792">
                  <c:v>0</c:v>
                </c:pt>
                <c:pt idx="2793">
                  <c:v>0</c:v>
                </c:pt>
                <c:pt idx="2794">
                  <c:v>0</c:v>
                </c:pt>
                <c:pt idx="2795">
                  <c:v>0</c:v>
                </c:pt>
                <c:pt idx="2796">
                  <c:v>0</c:v>
                </c:pt>
                <c:pt idx="2797">
                  <c:v>0</c:v>
                </c:pt>
                <c:pt idx="2798">
                  <c:v>0</c:v>
                </c:pt>
                <c:pt idx="2799">
                  <c:v>0</c:v>
                </c:pt>
                <c:pt idx="2800">
                  <c:v>0</c:v>
                </c:pt>
                <c:pt idx="2801">
                  <c:v>0</c:v>
                </c:pt>
                <c:pt idx="2802">
                  <c:v>0</c:v>
                </c:pt>
                <c:pt idx="2803">
                  <c:v>0</c:v>
                </c:pt>
                <c:pt idx="2804">
                  <c:v>0</c:v>
                </c:pt>
                <c:pt idx="2805">
                  <c:v>0</c:v>
                </c:pt>
                <c:pt idx="2806">
                  <c:v>0</c:v>
                </c:pt>
                <c:pt idx="2807">
                  <c:v>0</c:v>
                </c:pt>
                <c:pt idx="2808">
                  <c:v>0</c:v>
                </c:pt>
                <c:pt idx="2809">
                  <c:v>0</c:v>
                </c:pt>
                <c:pt idx="2810">
                  <c:v>0</c:v>
                </c:pt>
                <c:pt idx="2811">
                  <c:v>0</c:v>
                </c:pt>
                <c:pt idx="2812">
                  <c:v>0</c:v>
                </c:pt>
                <c:pt idx="2813">
                  <c:v>0</c:v>
                </c:pt>
                <c:pt idx="2814">
                  <c:v>0</c:v>
                </c:pt>
                <c:pt idx="2815">
                  <c:v>0</c:v>
                </c:pt>
                <c:pt idx="2816">
                  <c:v>0</c:v>
                </c:pt>
                <c:pt idx="2817">
                  <c:v>0</c:v>
                </c:pt>
                <c:pt idx="2818">
                  <c:v>0</c:v>
                </c:pt>
                <c:pt idx="2819">
                  <c:v>0</c:v>
                </c:pt>
                <c:pt idx="2820">
                  <c:v>0</c:v>
                </c:pt>
                <c:pt idx="2821">
                  <c:v>0</c:v>
                </c:pt>
                <c:pt idx="2822">
                  <c:v>0</c:v>
                </c:pt>
                <c:pt idx="2823">
                  <c:v>0</c:v>
                </c:pt>
                <c:pt idx="2824">
                  <c:v>0</c:v>
                </c:pt>
                <c:pt idx="2825">
                  <c:v>0</c:v>
                </c:pt>
                <c:pt idx="2826">
                  <c:v>0</c:v>
                </c:pt>
                <c:pt idx="2827">
                  <c:v>0</c:v>
                </c:pt>
                <c:pt idx="2828">
                  <c:v>0</c:v>
                </c:pt>
                <c:pt idx="2829">
                  <c:v>0</c:v>
                </c:pt>
                <c:pt idx="2830">
                  <c:v>0</c:v>
                </c:pt>
                <c:pt idx="2831">
                  <c:v>0</c:v>
                </c:pt>
                <c:pt idx="2832">
                  <c:v>0</c:v>
                </c:pt>
                <c:pt idx="2833">
                  <c:v>0</c:v>
                </c:pt>
                <c:pt idx="2834">
                  <c:v>0</c:v>
                </c:pt>
                <c:pt idx="2835">
                  <c:v>0</c:v>
                </c:pt>
                <c:pt idx="2836">
                  <c:v>0</c:v>
                </c:pt>
                <c:pt idx="2837">
                  <c:v>0</c:v>
                </c:pt>
                <c:pt idx="2838">
                  <c:v>0</c:v>
                </c:pt>
                <c:pt idx="2839">
                  <c:v>0</c:v>
                </c:pt>
                <c:pt idx="2840">
                  <c:v>0</c:v>
                </c:pt>
                <c:pt idx="2841">
                  <c:v>0</c:v>
                </c:pt>
                <c:pt idx="2842">
                  <c:v>0</c:v>
                </c:pt>
                <c:pt idx="2843">
                  <c:v>0</c:v>
                </c:pt>
                <c:pt idx="2844">
                  <c:v>0</c:v>
                </c:pt>
                <c:pt idx="2845">
                  <c:v>0</c:v>
                </c:pt>
                <c:pt idx="2846">
                  <c:v>0</c:v>
                </c:pt>
                <c:pt idx="2847">
                  <c:v>0</c:v>
                </c:pt>
                <c:pt idx="2848">
                  <c:v>0</c:v>
                </c:pt>
                <c:pt idx="2849">
                  <c:v>0</c:v>
                </c:pt>
                <c:pt idx="2850">
                  <c:v>0</c:v>
                </c:pt>
                <c:pt idx="2851">
                  <c:v>0</c:v>
                </c:pt>
                <c:pt idx="2852">
                  <c:v>0</c:v>
                </c:pt>
                <c:pt idx="2853">
                  <c:v>0</c:v>
                </c:pt>
                <c:pt idx="2854">
                  <c:v>0</c:v>
                </c:pt>
                <c:pt idx="2855">
                  <c:v>0</c:v>
                </c:pt>
                <c:pt idx="2856">
                  <c:v>0</c:v>
                </c:pt>
                <c:pt idx="2857">
                  <c:v>0</c:v>
                </c:pt>
                <c:pt idx="2858">
                  <c:v>0</c:v>
                </c:pt>
                <c:pt idx="2859">
                  <c:v>0</c:v>
                </c:pt>
                <c:pt idx="2860">
                  <c:v>0</c:v>
                </c:pt>
                <c:pt idx="2861">
                  <c:v>0</c:v>
                </c:pt>
                <c:pt idx="2862">
                  <c:v>0</c:v>
                </c:pt>
                <c:pt idx="2863">
                  <c:v>0</c:v>
                </c:pt>
                <c:pt idx="2864">
                  <c:v>0</c:v>
                </c:pt>
                <c:pt idx="2865">
                  <c:v>0</c:v>
                </c:pt>
                <c:pt idx="2866">
                  <c:v>0</c:v>
                </c:pt>
                <c:pt idx="2867">
                  <c:v>0</c:v>
                </c:pt>
                <c:pt idx="2868">
                  <c:v>0</c:v>
                </c:pt>
                <c:pt idx="2869">
                  <c:v>0</c:v>
                </c:pt>
                <c:pt idx="2870">
                  <c:v>0</c:v>
                </c:pt>
                <c:pt idx="2871">
                  <c:v>0</c:v>
                </c:pt>
                <c:pt idx="2872">
                  <c:v>0</c:v>
                </c:pt>
                <c:pt idx="2873">
                  <c:v>0</c:v>
                </c:pt>
                <c:pt idx="2874">
                  <c:v>0</c:v>
                </c:pt>
                <c:pt idx="2875">
                  <c:v>0</c:v>
                </c:pt>
                <c:pt idx="2876">
                  <c:v>0</c:v>
                </c:pt>
                <c:pt idx="2877">
                  <c:v>0</c:v>
                </c:pt>
                <c:pt idx="2878">
                  <c:v>0</c:v>
                </c:pt>
                <c:pt idx="2879">
                  <c:v>0</c:v>
                </c:pt>
                <c:pt idx="2880">
                  <c:v>0</c:v>
                </c:pt>
                <c:pt idx="2881">
                  <c:v>0</c:v>
                </c:pt>
                <c:pt idx="2882">
                  <c:v>0</c:v>
                </c:pt>
                <c:pt idx="2883">
                  <c:v>0</c:v>
                </c:pt>
                <c:pt idx="2884">
                  <c:v>0</c:v>
                </c:pt>
                <c:pt idx="2885">
                  <c:v>0</c:v>
                </c:pt>
                <c:pt idx="2886">
                  <c:v>0</c:v>
                </c:pt>
                <c:pt idx="2887">
                  <c:v>0</c:v>
                </c:pt>
                <c:pt idx="2888">
                  <c:v>0</c:v>
                </c:pt>
                <c:pt idx="2889">
                  <c:v>0</c:v>
                </c:pt>
                <c:pt idx="2890">
                  <c:v>0</c:v>
                </c:pt>
                <c:pt idx="2891">
                  <c:v>0</c:v>
                </c:pt>
                <c:pt idx="2892">
                  <c:v>0</c:v>
                </c:pt>
                <c:pt idx="2893">
                  <c:v>0</c:v>
                </c:pt>
                <c:pt idx="2894">
                  <c:v>0</c:v>
                </c:pt>
                <c:pt idx="2895">
                  <c:v>0</c:v>
                </c:pt>
                <c:pt idx="2896">
                  <c:v>0</c:v>
                </c:pt>
                <c:pt idx="2897">
                  <c:v>0</c:v>
                </c:pt>
                <c:pt idx="2898">
                  <c:v>0</c:v>
                </c:pt>
                <c:pt idx="2899">
                  <c:v>0</c:v>
                </c:pt>
                <c:pt idx="2900">
                  <c:v>0</c:v>
                </c:pt>
                <c:pt idx="2901">
                  <c:v>0</c:v>
                </c:pt>
                <c:pt idx="2902">
                  <c:v>0</c:v>
                </c:pt>
                <c:pt idx="2903">
                  <c:v>0</c:v>
                </c:pt>
                <c:pt idx="2904">
                  <c:v>0</c:v>
                </c:pt>
                <c:pt idx="2905">
                  <c:v>0</c:v>
                </c:pt>
                <c:pt idx="2906">
                  <c:v>0</c:v>
                </c:pt>
                <c:pt idx="2907">
                  <c:v>0</c:v>
                </c:pt>
                <c:pt idx="2908">
                  <c:v>0</c:v>
                </c:pt>
                <c:pt idx="2909">
                  <c:v>0</c:v>
                </c:pt>
                <c:pt idx="2910">
                  <c:v>0</c:v>
                </c:pt>
                <c:pt idx="2911">
                  <c:v>0</c:v>
                </c:pt>
                <c:pt idx="2912">
                  <c:v>0</c:v>
                </c:pt>
                <c:pt idx="2913">
                  <c:v>0</c:v>
                </c:pt>
                <c:pt idx="2914">
                  <c:v>0</c:v>
                </c:pt>
                <c:pt idx="2915">
                  <c:v>0</c:v>
                </c:pt>
                <c:pt idx="2916">
                  <c:v>0</c:v>
                </c:pt>
                <c:pt idx="2917">
                  <c:v>0</c:v>
                </c:pt>
                <c:pt idx="2918">
                  <c:v>0</c:v>
                </c:pt>
                <c:pt idx="2919">
                  <c:v>0</c:v>
                </c:pt>
                <c:pt idx="2920">
                  <c:v>0</c:v>
                </c:pt>
                <c:pt idx="2921">
                  <c:v>0</c:v>
                </c:pt>
                <c:pt idx="2922">
                  <c:v>0</c:v>
                </c:pt>
                <c:pt idx="2923">
                  <c:v>0</c:v>
                </c:pt>
                <c:pt idx="2924">
                  <c:v>0</c:v>
                </c:pt>
                <c:pt idx="2925">
                  <c:v>0</c:v>
                </c:pt>
                <c:pt idx="2926">
                  <c:v>0</c:v>
                </c:pt>
                <c:pt idx="2927">
                  <c:v>0</c:v>
                </c:pt>
                <c:pt idx="2928">
                  <c:v>0</c:v>
                </c:pt>
                <c:pt idx="2929">
                  <c:v>0</c:v>
                </c:pt>
                <c:pt idx="2930">
                  <c:v>0</c:v>
                </c:pt>
                <c:pt idx="2931">
                  <c:v>0</c:v>
                </c:pt>
                <c:pt idx="2932">
                  <c:v>0</c:v>
                </c:pt>
                <c:pt idx="2933">
                  <c:v>0</c:v>
                </c:pt>
                <c:pt idx="2934">
                  <c:v>0</c:v>
                </c:pt>
                <c:pt idx="2935">
                  <c:v>0</c:v>
                </c:pt>
                <c:pt idx="2936">
                  <c:v>0</c:v>
                </c:pt>
                <c:pt idx="2937">
                  <c:v>0</c:v>
                </c:pt>
                <c:pt idx="2938">
                  <c:v>0</c:v>
                </c:pt>
                <c:pt idx="2939">
                  <c:v>0</c:v>
                </c:pt>
                <c:pt idx="2940">
                  <c:v>0</c:v>
                </c:pt>
                <c:pt idx="2941">
                  <c:v>0</c:v>
                </c:pt>
                <c:pt idx="2942">
                  <c:v>0</c:v>
                </c:pt>
                <c:pt idx="2943">
                  <c:v>0</c:v>
                </c:pt>
                <c:pt idx="2944">
                  <c:v>0</c:v>
                </c:pt>
                <c:pt idx="2945">
                  <c:v>0</c:v>
                </c:pt>
                <c:pt idx="2946">
                  <c:v>0</c:v>
                </c:pt>
                <c:pt idx="2947">
                  <c:v>0</c:v>
                </c:pt>
                <c:pt idx="2948">
                  <c:v>0</c:v>
                </c:pt>
                <c:pt idx="2949">
                  <c:v>0</c:v>
                </c:pt>
                <c:pt idx="2950">
                  <c:v>0</c:v>
                </c:pt>
                <c:pt idx="2951">
                  <c:v>0</c:v>
                </c:pt>
                <c:pt idx="2952">
                  <c:v>0</c:v>
                </c:pt>
                <c:pt idx="2953">
                  <c:v>0</c:v>
                </c:pt>
                <c:pt idx="2954">
                  <c:v>0</c:v>
                </c:pt>
                <c:pt idx="2955">
                  <c:v>0</c:v>
                </c:pt>
                <c:pt idx="2956">
                  <c:v>0</c:v>
                </c:pt>
                <c:pt idx="2957">
                  <c:v>0</c:v>
                </c:pt>
                <c:pt idx="2958">
                  <c:v>0</c:v>
                </c:pt>
                <c:pt idx="2959">
                  <c:v>0</c:v>
                </c:pt>
                <c:pt idx="2960">
                  <c:v>0</c:v>
                </c:pt>
                <c:pt idx="2961">
                  <c:v>0</c:v>
                </c:pt>
                <c:pt idx="2962">
                  <c:v>0</c:v>
                </c:pt>
                <c:pt idx="2963">
                  <c:v>0</c:v>
                </c:pt>
                <c:pt idx="2964">
                  <c:v>0</c:v>
                </c:pt>
                <c:pt idx="2965">
                  <c:v>0</c:v>
                </c:pt>
                <c:pt idx="2966">
                  <c:v>0</c:v>
                </c:pt>
              </c:numCache>
            </c:numRef>
          </c:yVal>
          <c:smooth val="1"/>
        </c:ser>
        <c:ser>
          <c:idx val="7"/>
          <c:order val="7"/>
          <c:spPr>
            <a:ln>
              <a:solidFill>
                <a:schemeClr val="tx1"/>
              </a:solidFill>
            </a:ln>
          </c:spPr>
          <c:marker>
            <c:symbol val="none"/>
          </c:marker>
          <c:xVal>
            <c:numRef>
              <c:f>Sheet1!$A$2:$A$2968</c:f>
              <c:numCache>
                <c:formatCode>General</c:formatCode>
                <c:ptCount val="2967"/>
                <c:pt idx="0">
                  <c:v>0</c:v>
                </c:pt>
                <c:pt idx="1">
                  <c:v>2.0000000000000001E-4</c:v>
                </c:pt>
                <c:pt idx="2">
                  <c:v>4.0000000000000002E-4</c:v>
                </c:pt>
                <c:pt idx="3">
                  <c:v>5.9999999999999995E-4</c:v>
                </c:pt>
                <c:pt idx="4">
                  <c:v>8.0000000000000004E-4</c:v>
                </c:pt>
                <c:pt idx="5">
                  <c:v>1E-3</c:v>
                </c:pt>
                <c:pt idx="6">
                  <c:v>1.1999999999999999E-3</c:v>
                </c:pt>
                <c:pt idx="7">
                  <c:v>1.4E-3</c:v>
                </c:pt>
                <c:pt idx="8">
                  <c:v>1.6000000000000001E-3</c:v>
                </c:pt>
                <c:pt idx="9">
                  <c:v>1.8E-3</c:v>
                </c:pt>
                <c:pt idx="10">
                  <c:v>2E-3</c:v>
                </c:pt>
                <c:pt idx="11">
                  <c:v>2.2000000000000001E-3</c:v>
                </c:pt>
                <c:pt idx="12">
                  <c:v>2.3999999999999998E-3</c:v>
                </c:pt>
                <c:pt idx="13">
                  <c:v>2.5999999999999999E-3</c:v>
                </c:pt>
                <c:pt idx="14">
                  <c:v>2.8E-3</c:v>
                </c:pt>
                <c:pt idx="15">
                  <c:v>3.0000000000000001E-3</c:v>
                </c:pt>
                <c:pt idx="16">
                  <c:v>3.2000000000000002E-3</c:v>
                </c:pt>
                <c:pt idx="17">
                  <c:v>3.3999999999999998E-3</c:v>
                </c:pt>
                <c:pt idx="18">
                  <c:v>3.5999999999999999E-3</c:v>
                </c:pt>
                <c:pt idx="19">
                  <c:v>3.8E-3</c:v>
                </c:pt>
                <c:pt idx="20">
                  <c:v>4.0000000000000001E-3</c:v>
                </c:pt>
                <c:pt idx="21">
                  <c:v>4.1999999999999997E-3</c:v>
                </c:pt>
                <c:pt idx="22">
                  <c:v>4.4000000000000003E-3</c:v>
                </c:pt>
                <c:pt idx="23">
                  <c:v>4.5999999999999999E-3</c:v>
                </c:pt>
                <c:pt idx="24">
                  <c:v>4.7999999999999996E-3</c:v>
                </c:pt>
                <c:pt idx="25">
                  <c:v>5.0000000000000001E-3</c:v>
                </c:pt>
                <c:pt idx="26">
                  <c:v>5.1999999999999998E-3</c:v>
                </c:pt>
                <c:pt idx="27">
                  <c:v>5.4000000000000003E-3</c:v>
                </c:pt>
                <c:pt idx="28">
                  <c:v>5.5999999999999999E-3</c:v>
                </c:pt>
                <c:pt idx="29">
                  <c:v>5.7999999999999996E-3</c:v>
                </c:pt>
                <c:pt idx="30">
                  <c:v>6.0000000000000001E-3</c:v>
                </c:pt>
                <c:pt idx="31">
                  <c:v>6.1999999999999998E-3</c:v>
                </c:pt>
                <c:pt idx="32">
                  <c:v>6.4000000000000003E-3</c:v>
                </c:pt>
                <c:pt idx="33">
                  <c:v>6.6E-3</c:v>
                </c:pt>
                <c:pt idx="34">
                  <c:v>6.7999999999999996E-3</c:v>
                </c:pt>
                <c:pt idx="35">
                  <c:v>7.0000000000000001E-3</c:v>
                </c:pt>
                <c:pt idx="36">
                  <c:v>7.1999999999999998E-3</c:v>
                </c:pt>
                <c:pt idx="37">
                  <c:v>7.4000000000000003E-3</c:v>
                </c:pt>
                <c:pt idx="38">
                  <c:v>7.6E-3</c:v>
                </c:pt>
                <c:pt idx="39">
                  <c:v>7.7999999999999996E-3</c:v>
                </c:pt>
                <c:pt idx="40">
                  <c:v>8.0000000000000002E-3</c:v>
                </c:pt>
                <c:pt idx="41">
                  <c:v>8.2000000000000007E-3</c:v>
                </c:pt>
                <c:pt idx="42">
                  <c:v>8.3999999999999995E-3</c:v>
                </c:pt>
                <c:pt idx="43">
                  <c:v>8.6E-3</c:v>
                </c:pt>
                <c:pt idx="44">
                  <c:v>8.8000000000000005E-3</c:v>
                </c:pt>
                <c:pt idx="45">
                  <c:v>8.9999999999999993E-3</c:v>
                </c:pt>
                <c:pt idx="46">
                  <c:v>9.1999999999999998E-3</c:v>
                </c:pt>
                <c:pt idx="47">
                  <c:v>9.4000000000000004E-3</c:v>
                </c:pt>
                <c:pt idx="48">
                  <c:v>9.5999999999999992E-3</c:v>
                </c:pt>
                <c:pt idx="49">
                  <c:v>9.7999999999999997E-3</c:v>
                </c:pt>
                <c:pt idx="50">
                  <c:v>0.01</c:v>
                </c:pt>
                <c:pt idx="51">
                  <c:v>1.0200000000000001E-2</c:v>
                </c:pt>
                <c:pt idx="52">
                  <c:v>1.04E-2</c:v>
                </c:pt>
                <c:pt idx="53">
                  <c:v>1.06E-2</c:v>
                </c:pt>
                <c:pt idx="54">
                  <c:v>1.0800000000000001E-2</c:v>
                </c:pt>
                <c:pt idx="55">
                  <c:v>1.0999999999999999E-2</c:v>
                </c:pt>
                <c:pt idx="56">
                  <c:v>1.12E-2</c:v>
                </c:pt>
                <c:pt idx="57">
                  <c:v>1.14E-2</c:v>
                </c:pt>
                <c:pt idx="58">
                  <c:v>1.1599999999999999E-2</c:v>
                </c:pt>
                <c:pt idx="59">
                  <c:v>1.18E-2</c:v>
                </c:pt>
                <c:pt idx="60">
                  <c:v>1.2E-2</c:v>
                </c:pt>
                <c:pt idx="61">
                  <c:v>1.2200000000000001E-2</c:v>
                </c:pt>
                <c:pt idx="62">
                  <c:v>1.24E-2</c:v>
                </c:pt>
                <c:pt idx="63">
                  <c:v>1.26E-2</c:v>
                </c:pt>
                <c:pt idx="64">
                  <c:v>1.2800000000000001E-2</c:v>
                </c:pt>
                <c:pt idx="65">
                  <c:v>1.2999999999999999E-2</c:v>
                </c:pt>
                <c:pt idx="66">
                  <c:v>1.32E-2</c:v>
                </c:pt>
                <c:pt idx="67">
                  <c:v>1.34E-2</c:v>
                </c:pt>
                <c:pt idx="68">
                  <c:v>1.3599999999999999E-2</c:v>
                </c:pt>
                <c:pt idx="69">
                  <c:v>1.38E-2</c:v>
                </c:pt>
                <c:pt idx="70">
                  <c:v>1.4E-2</c:v>
                </c:pt>
                <c:pt idx="71">
                  <c:v>1.4200000000000001E-2</c:v>
                </c:pt>
                <c:pt idx="72">
                  <c:v>1.44E-2</c:v>
                </c:pt>
                <c:pt idx="73">
                  <c:v>1.46E-2</c:v>
                </c:pt>
                <c:pt idx="74">
                  <c:v>1.4800000000000001E-2</c:v>
                </c:pt>
                <c:pt idx="75">
                  <c:v>1.4999999999999999E-2</c:v>
                </c:pt>
                <c:pt idx="76">
                  <c:v>1.52E-2</c:v>
                </c:pt>
                <c:pt idx="77">
                  <c:v>1.54E-2</c:v>
                </c:pt>
                <c:pt idx="78">
                  <c:v>1.5599999999999999E-2</c:v>
                </c:pt>
                <c:pt idx="79">
                  <c:v>1.5800000000000002E-2</c:v>
                </c:pt>
                <c:pt idx="80">
                  <c:v>1.6E-2</c:v>
                </c:pt>
                <c:pt idx="81">
                  <c:v>1.6199999999999999E-2</c:v>
                </c:pt>
                <c:pt idx="82">
                  <c:v>1.6400000000000001E-2</c:v>
                </c:pt>
                <c:pt idx="83">
                  <c:v>1.66E-2</c:v>
                </c:pt>
                <c:pt idx="84">
                  <c:v>1.6799999999999999E-2</c:v>
                </c:pt>
                <c:pt idx="85">
                  <c:v>1.7000000000000001E-2</c:v>
                </c:pt>
                <c:pt idx="86">
                  <c:v>1.72E-2</c:v>
                </c:pt>
                <c:pt idx="87">
                  <c:v>1.7399999999999999E-2</c:v>
                </c:pt>
                <c:pt idx="88">
                  <c:v>1.7600000000000001E-2</c:v>
                </c:pt>
                <c:pt idx="89">
                  <c:v>1.78E-2</c:v>
                </c:pt>
                <c:pt idx="90">
                  <c:v>1.7999999999999999E-2</c:v>
                </c:pt>
                <c:pt idx="91">
                  <c:v>1.8200000000000001E-2</c:v>
                </c:pt>
                <c:pt idx="92">
                  <c:v>1.84E-2</c:v>
                </c:pt>
                <c:pt idx="93">
                  <c:v>1.8599999999999998E-2</c:v>
                </c:pt>
                <c:pt idx="94">
                  <c:v>1.8800000000000001E-2</c:v>
                </c:pt>
                <c:pt idx="95">
                  <c:v>1.9E-2</c:v>
                </c:pt>
                <c:pt idx="96">
                  <c:v>1.9199999999999998E-2</c:v>
                </c:pt>
                <c:pt idx="97">
                  <c:v>1.9400000000000001E-2</c:v>
                </c:pt>
                <c:pt idx="98">
                  <c:v>1.9599999999999999E-2</c:v>
                </c:pt>
                <c:pt idx="99">
                  <c:v>1.9800000000000002E-2</c:v>
                </c:pt>
                <c:pt idx="100">
                  <c:v>0.02</c:v>
                </c:pt>
                <c:pt idx="101">
                  <c:v>2.0199999999999999E-2</c:v>
                </c:pt>
                <c:pt idx="102">
                  <c:v>2.0400000000000001E-2</c:v>
                </c:pt>
                <c:pt idx="103">
                  <c:v>2.06E-2</c:v>
                </c:pt>
                <c:pt idx="104">
                  <c:v>2.0799999999999999E-2</c:v>
                </c:pt>
                <c:pt idx="105">
                  <c:v>2.1000000000000001E-2</c:v>
                </c:pt>
                <c:pt idx="106">
                  <c:v>2.12E-2</c:v>
                </c:pt>
                <c:pt idx="107">
                  <c:v>2.1399999999999999E-2</c:v>
                </c:pt>
                <c:pt idx="108">
                  <c:v>2.1600000000000001E-2</c:v>
                </c:pt>
                <c:pt idx="109">
                  <c:v>2.18E-2</c:v>
                </c:pt>
                <c:pt idx="110">
                  <c:v>2.1999999999999999E-2</c:v>
                </c:pt>
                <c:pt idx="111">
                  <c:v>2.2200000000000001E-2</c:v>
                </c:pt>
                <c:pt idx="112">
                  <c:v>2.24E-2</c:v>
                </c:pt>
                <c:pt idx="113">
                  <c:v>2.2599999999999999E-2</c:v>
                </c:pt>
                <c:pt idx="114">
                  <c:v>2.2800000000000001E-2</c:v>
                </c:pt>
                <c:pt idx="115">
                  <c:v>2.3E-2</c:v>
                </c:pt>
                <c:pt idx="116">
                  <c:v>2.3199999999999998E-2</c:v>
                </c:pt>
                <c:pt idx="117">
                  <c:v>2.3400000000000001E-2</c:v>
                </c:pt>
                <c:pt idx="118">
                  <c:v>2.3599999999999999E-2</c:v>
                </c:pt>
                <c:pt idx="119">
                  <c:v>2.3800000000000002E-2</c:v>
                </c:pt>
                <c:pt idx="120">
                  <c:v>2.4E-2</c:v>
                </c:pt>
                <c:pt idx="121">
                  <c:v>2.4199999999999999E-2</c:v>
                </c:pt>
                <c:pt idx="122">
                  <c:v>2.4400000000000002E-2</c:v>
                </c:pt>
                <c:pt idx="123">
                  <c:v>2.46E-2</c:v>
                </c:pt>
                <c:pt idx="124">
                  <c:v>2.4799999999999999E-2</c:v>
                </c:pt>
                <c:pt idx="125">
                  <c:v>2.5000000000000001E-2</c:v>
                </c:pt>
                <c:pt idx="126">
                  <c:v>2.52E-2</c:v>
                </c:pt>
                <c:pt idx="127">
                  <c:v>2.5399999999999999E-2</c:v>
                </c:pt>
                <c:pt idx="128">
                  <c:v>2.5600000000000001E-2</c:v>
                </c:pt>
                <c:pt idx="129">
                  <c:v>2.58E-2</c:v>
                </c:pt>
                <c:pt idx="130">
                  <c:v>2.5999999999999999E-2</c:v>
                </c:pt>
                <c:pt idx="131">
                  <c:v>2.6200000000000001E-2</c:v>
                </c:pt>
                <c:pt idx="132">
                  <c:v>2.64E-2</c:v>
                </c:pt>
                <c:pt idx="133">
                  <c:v>2.6599999999999999E-2</c:v>
                </c:pt>
                <c:pt idx="134">
                  <c:v>2.6800000000000001E-2</c:v>
                </c:pt>
                <c:pt idx="135">
                  <c:v>2.7E-2</c:v>
                </c:pt>
                <c:pt idx="136">
                  <c:v>2.7199999999999998E-2</c:v>
                </c:pt>
                <c:pt idx="137">
                  <c:v>2.7400000000000001E-2</c:v>
                </c:pt>
                <c:pt idx="138">
                  <c:v>2.76E-2</c:v>
                </c:pt>
                <c:pt idx="139">
                  <c:v>2.7799999999999998E-2</c:v>
                </c:pt>
                <c:pt idx="140">
                  <c:v>2.8000000000000001E-2</c:v>
                </c:pt>
                <c:pt idx="141">
                  <c:v>2.8199999999999999E-2</c:v>
                </c:pt>
                <c:pt idx="142">
                  <c:v>2.8400000000000002E-2</c:v>
                </c:pt>
                <c:pt idx="143">
                  <c:v>2.86E-2</c:v>
                </c:pt>
                <c:pt idx="144">
                  <c:v>2.8799999999999999E-2</c:v>
                </c:pt>
                <c:pt idx="145">
                  <c:v>2.9000000000000001E-2</c:v>
                </c:pt>
                <c:pt idx="146">
                  <c:v>2.92E-2</c:v>
                </c:pt>
                <c:pt idx="147">
                  <c:v>2.9399999999999999E-2</c:v>
                </c:pt>
                <c:pt idx="148">
                  <c:v>2.9600000000000001E-2</c:v>
                </c:pt>
                <c:pt idx="149">
                  <c:v>2.98E-2</c:v>
                </c:pt>
                <c:pt idx="150">
                  <c:v>0.03</c:v>
                </c:pt>
                <c:pt idx="151">
                  <c:v>3.0200000000000001E-2</c:v>
                </c:pt>
                <c:pt idx="152">
                  <c:v>3.04E-2</c:v>
                </c:pt>
                <c:pt idx="153">
                  <c:v>3.0599999999999999E-2</c:v>
                </c:pt>
                <c:pt idx="154">
                  <c:v>3.0800000000000001E-2</c:v>
                </c:pt>
                <c:pt idx="155">
                  <c:v>3.1E-2</c:v>
                </c:pt>
                <c:pt idx="156">
                  <c:v>3.1199999999999999E-2</c:v>
                </c:pt>
                <c:pt idx="157">
                  <c:v>3.1399999999999997E-2</c:v>
                </c:pt>
                <c:pt idx="158">
                  <c:v>3.1600000000000003E-2</c:v>
                </c:pt>
                <c:pt idx="159">
                  <c:v>3.1800000000000002E-2</c:v>
                </c:pt>
                <c:pt idx="160">
                  <c:v>3.2000000000000001E-2</c:v>
                </c:pt>
                <c:pt idx="161">
                  <c:v>3.2199999999999999E-2</c:v>
                </c:pt>
                <c:pt idx="162">
                  <c:v>3.2399999999999998E-2</c:v>
                </c:pt>
                <c:pt idx="163">
                  <c:v>3.2599999999999997E-2</c:v>
                </c:pt>
                <c:pt idx="164">
                  <c:v>3.2800000000000003E-2</c:v>
                </c:pt>
                <c:pt idx="165">
                  <c:v>3.3000000000000002E-2</c:v>
                </c:pt>
                <c:pt idx="166">
                  <c:v>3.32E-2</c:v>
                </c:pt>
                <c:pt idx="167">
                  <c:v>3.3399999999999999E-2</c:v>
                </c:pt>
                <c:pt idx="168">
                  <c:v>3.3599999999999998E-2</c:v>
                </c:pt>
                <c:pt idx="169">
                  <c:v>3.3799999999999997E-2</c:v>
                </c:pt>
                <c:pt idx="170">
                  <c:v>3.4000000000000002E-2</c:v>
                </c:pt>
                <c:pt idx="171">
                  <c:v>3.4200000000000001E-2</c:v>
                </c:pt>
                <c:pt idx="172">
                  <c:v>3.44E-2</c:v>
                </c:pt>
                <c:pt idx="173">
                  <c:v>3.4599999999999999E-2</c:v>
                </c:pt>
                <c:pt idx="174">
                  <c:v>3.4799999999999998E-2</c:v>
                </c:pt>
                <c:pt idx="175">
                  <c:v>3.5000000000000003E-2</c:v>
                </c:pt>
                <c:pt idx="176">
                  <c:v>3.5200000000000002E-2</c:v>
                </c:pt>
                <c:pt idx="177">
                  <c:v>3.5400000000000001E-2</c:v>
                </c:pt>
                <c:pt idx="178">
                  <c:v>3.56E-2</c:v>
                </c:pt>
                <c:pt idx="179">
                  <c:v>3.5799999999999998E-2</c:v>
                </c:pt>
                <c:pt idx="180">
                  <c:v>3.5999999999999997E-2</c:v>
                </c:pt>
                <c:pt idx="181">
                  <c:v>3.6200000000000003E-2</c:v>
                </c:pt>
                <c:pt idx="182">
                  <c:v>3.6400000000000002E-2</c:v>
                </c:pt>
                <c:pt idx="183">
                  <c:v>3.6600000000000001E-2</c:v>
                </c:pt>
                <c:pt idx="184">
                  <c:v>3.6799999999999999E-2</c:v>
                </c:pt>
                <c:pt idx="185">
                  <c:v>3.6999999999999998E-2</c:v>
                </c:pt>
                <c:pt idx="186">
                  <c:v>3.7199999999999997E-2</c:v>
                </c:pt>
                <c:pt idx="187">
                  <c:v>3.7400000000000003E-2</c:v>
                </c:pt>
                <c:pt idx="188">
                  <c:v>3.7600000000000001E-2</c:v>
                </c:pt>
                <c:pt idx="189">
                  <c:v>3.78E-2</c:v>
                </c:pt>
                <c:pt idx="190">
                  <c:v>3.7999999999999999E-2</c:v>
                </c:pt>
                <c:pt idx="191">
                  <c:v>3.8199999999999998E-2</c:v>
                </c:pt>
                <c:pt idx="192">
                  <c:v>3.8399999999999997E-2</c:v>
                </c:pt>
                <c:pt idx="193">
                  <c:v>3.8600000000000002E-2</c:v>
                </c:pt>
                <c:pt idx="194">
                  <c:v>3.8800000000000001E-2</c:v>
                </c:pt>
                <c:pt idx="195">
                  <c:v>3.9E-2</c:v>
                </c:pt>
                <c:pt idx="196">
                  <c:v>3.9199999999999999E-2</c:v>
                </c:pt>
                <c:pt idx="197">
                  <c:v>3.9399999999999998E-2</c:v>
                </c:pt>
                <c:pt idx="198">
                  <c:v>3.9600000000000003E-2</c:v>
                </c:pt>
                <c:pt idx="199">
                  <c:v>3.9800000000000002E-2</c:v>
                </c:pt>
                <c:pt idx="200">
                  <c:v>0.04</c:v>
                </c:pt>
                <c:pt idx="201">
                  <c:v>4.02E-2</c:v>
                </c:pt>
                <c:pt idx="202">
                  <c:v>4.0399999999999998E-2</c:v>
                </c:pt>
                <c:pt idx="203">
                  <c:v>4.0599999999999997E-2</c:v>
                </c:pt>
                <c:pt idx="204">
                  <c:v>4.0800000000000003E-2</c:v>
                </c:pt>
                <c:pt idx="205">
                  <c:v>4.1000000000000002E-2</c:v>
                </c:pt>
                <c:pt idx="206">
                  <c:v>4.1200000000000001E-2</c:v>
                </c:pt>
                <c:pt idx="207">
                  <c:v>4.1399999999999999E-2</c:v>
                </c:pt>
                <c:pt idx="208">
                  <c:v>4.1599999999999998E-2</c:v>
                </c:pt>
                <c:pt idx="209">
                  <c:v>4.1799999999999997E-2</c:v>
                </c:pt>
                <c:pt idx="210">
                  <c:v>4.2000000000000003E-2</c:v>
                </c:pt>
                <c:pt idx="211">
                  <c:v>4.2200000000000001E-2</c:v>
                </c:pt>
                <c:pt idx="212">
                  <c:v>4.24E-2</c:v>
                </c:pt>
                <c:pt idx="213">
                  <c:v>4.2599999999999999E-2</c:v>
                </c:pt>
                <c:pt idx="214">
                  <c:v>4.2799999999999998E-2</c:v>
                </c:pt>
                <c:pt idx="215">
                  <c:v>4.2999999999999997E-2</c:v>
                </c:pt>
                <c:pt idx="216">
                  <c:v>4.3200000000000002E-2</c:v>
                </c:pt>
                <c:pt idx="217">
                  <c:v>4.3400000000000001E-2</c:v>
                </c:pt>
                <c:pt idx="218">
                  <c:v>4.36E-2</c:v>
                </c:pt>
                <c:pt idx="219">
                  <c:v>4.3799999999999999E-2</c:v>
                </c:pt>
                <c:pt idx="220">
                  <c:v>4.3999999999999997E-2</c:v>
                </c:pt>
                <c:pt idx="221">
                  <c:v>4.4200000000000003E-2</c:v>
                </c:pt>
                <c:pt idx="222">
                  <c:v>4.4400000000000002E-2</c:v>
                </c:pt>
                <c:pt idx="223">
                  <c:v>4.4600000000000001E-2</c:v>
                </c:pt>
                <c:pt idx="224">
                  <c:v>4.48E-2</c:v>
                </c:pt>
                <c:pt idx="225">
                  <c:v>4.4999999999999998E-2</c:v>
                </c:pt>
                <c:pt idx="226">
                  <c:v>4.5199999999999997E-2</c:v>
                </c:pt>
                <c:pt idx="227">
                  <c:v>4.5400000000000003E-2</c:v>
                </c:pt>
                <c:pt idx="228">
                  <c:v>4.5600000000000002E-2</c:v>
                </c:pt>
                <c:pt idx="229">
                  <c:v>4.58E-2</c:v>
                </c:pt>
                <c:pt idx="230">
                  <c:v>4.5999999999999999E-2</c:v>
                </c:pt>
                <c:pt idx="231">
                  <c:v>4.6199999999999998E-2</c:v>
                </c:pt>
                <c:pt idx="232">
                  <c:v>4.6399999999999997E-2</c:v>
                </c:pt>
                <c:pt idx="233">
                  <c:v>4.6600000000000003E-2</c:v>
                </c:pt>
                <c:pt idx="234">
                  <c:v>4.6800000000000001E-2</c:v>
                </c:pt>
                <c:pt idx="235">
                  <c:v>4.7E-2</c:v>
                </c:pt>
                <c:pt idx="236">
                  <c:v>4.7199999999999999E-2</c:v>
                </c:pt>
                <c:pt idx="237">
                  <c:v>4.7399999999999998E-2</c:v>
                </c:pt>
                <c:pt idx="238">
                  <c:v>4.7600000000000003E-2</c:v>
                </c:pt>
                <c:pt idx="239">
                  <c:v>4.7800000000000002E-2</c:v>
                </c:pt>
                <c:pt idx="240">
                  <c:v>4.8000000000000001E-2</c:v>
                </c:pt>
                <c:pt idx="241">
                  <c:v>4.82E-2</c:v>
                </c:pt>
                <c:pt idx="242">
                  <c:v>4.8399999999999999E-2</c:v>
                </c:pt>
                <c:pt idx="243">
                  <c:v>4.8599999999999997E-2</c:v>
                </c:pt>
                <c:pt idx="244">
                  <c:v>4.8800000000000003E-2</c:v>
                </c:pt>
                <c:pt idx="245">
                  <c:v>4.9000000000000002E-2</c:v>
                </c:pt>
                <c:pt idx="246">
                  <c:v>4.9200000000000001E-2</c:v>
                </c:pt>
                <c:pt idx="247">
                  <c:v>4.9399999999999999E-2</c:v>
                </c:pt>
                <c:pt idx="248">
                  <c:v>4.9599999999999998E-2</c:v>
                </c:pt>
                <c:pt idx="249">
                  <c:v>4.9799999999999997E-2</c:v>
                </c:pt>
                <c:pt idx="250">
                  <c:v>0.05</c:v>
                </c:pt>
                <c:pt idx="251">
                  <c:v>5.0200000000000002E-2</c:v>
                </c:pt>
                <c:pt idx="252">
                  <c:v>5.04E-2</c:v>
                </c:pt>
                <c:pt idx="253">
                  <c:v>5.0599999999999999E-2</c:v>
                </c:pt>
                <c:pt idx="254">
                  <c:v>5.0799999999999998E-2</c:v>
                </c:pt>
                <c:pt idx="255">
                  <c:v>5.0999999999999997E-2</c:v>
                </c:pt>
                <c:pt idx="256">
                  <c:v>5.1200000000000002E-2</c:v>
                </c:pt>
                <c:pt idx="257">
                  <c:v>5.1400000000000001E-2</c:v>
                </c:pt>
                <c:pt idx="258">
                  <c:v>5.16E-2</c:v>
                </c:pt>
                <c:pt idx="259">
                  <c:v>5.1799999999999999E-2</c:v>
                </c:pt>
                <c:pt idx="260">
                  <c:v>5.1999999999999998E-2</c:v>
                </c:pt>
                <c:pt idx="261">
                  <c:v>5.2200000000000003E-2</c:v>
                </c:pt>
                <c:pt idx="262">
                  <c:v>5.2400000000000002E-2</c:v>
                </c:pt>
                <c:pt idx="263">
                  <c:v>5.2600000000000001E-2</c:v>
                </c:pt>
                <c:pt idx="264">
                  <c:v>5.28E-2</c:v>
                </c:pt>
                <c:pt idx="265">
                  <c:v>5.2999999999999999E-2</c:v>
                </c:pt>
                <c:pt idx="266">
                  <c:v>5.3199999999999997E-2</c:v>
                </c:pt>
                <c:pt idx="267">
                  <c:v>5.3400000000000003E-2</c:v>
                </c:pt>
                <c:pt idx="268">
                  <c:v>5.3600000000000002E-2</c:v>
                </c:pt>
                <c:pt idx="269">
                  <c:v>5.3800000000000001E-2</c:v>
                </c:pt>
                <c:pt idx="270">
                  <c:v>5.3999999999999999E-2</c:v>
                </c:pt>
                <c:pt idx="271">
                  <c:v>5.4199999999999998E-2</c:v>
                </c:pt>
                <c:pt idx="272">
                  <c:v>5.4399999999999997E-2</c:v>
                </c:pt>
                <c:pt idx="273">
                  <c:v>5.4600000000000003E-2</c:v>
                </c:pt>
                <c:pt idx="274">
                  <c:v>5.4800000000000001E-2</c:v>
                </c:pt>
                <c:pt idx="275">
                  <c:v>5.5E-2</c:v>
                </c:pt>
                <c:pt idx="276">
                  <c:v>5.5199999999999999E-2</c:v>
                </c:pt>
                <c:pt idx="277">
                  <c:v>5.5399999999999998E-2</c:v>
                </c:pt>
                <c:pt idx="278">
                  <c:v>5.5599999999999997E-2</c:v>
                </c:pt>
                <c:pt idx="279">
                  <c:v>5.5800000000000002E-2</c:v>
                </c:pt>
                <c:pt idx="280">
                  <c:v>5.6000000000000001E-2</c:v>
                </c:pt>
                <c:pt idx="281">
                  <c:v>5.62E-2</c:v>
                </c:pt>
                <c:pt idx="282">
                  <c:v>5.6399999999999999E-2</c:v>
                </c:pt>
                <c:pt idx="283">
                  <c:v>5.6599999999999998E-2</c:v>
                </c:pt>
                <c:pt idx="284">
                  <c:v>5.6800000000000003E-2</c:v>
                </c:pt>
                <c:pt idx="285">
                  <c:v>5.7000000000000002E-2</c:v>
                </c:pt>
                <c:pt idx="286">
                  <c:v>5.7200000000000001E-2</c:v>
                </c:pt>
                <c:pt idx="287">
                  <c:v>5.74E-2</c:v>
                </c:pt>
                <c:pt idx="288">
                  <c:v>5.7599999999999998E-2</c:v>
                </c:pt>
                <c:pt idx="289">
                  <c:v>5.7799999999999997E-2</c:v>
                </c:pt>
                <c:pt idx="290">
                  <c:v>5.8000000000000003E-2</c:v>
                </c:pt>
                <c:pt idx="291">
                  <c:v>5.8200000000000002E-2</c:v>
                </c:pt>
                <c:pt idx="292">
                  <c:v>5.8400000000000001E-2</c:v>
                </c:pt>
                <c:pt idx="293">
                  <c:v>5.8599999999999999E-2</c:v>
                </c:pt>
                <c:pt idx="294">
                  <c:v>5.8799999999999998E-2</c:v>
                </c:pt>
                <c:pt idx="295">
                  <c:v>5.8999999999999997E-2</c:v>
                </c:pt>
                <c:pt idx="296">
                  <c:v>5.9200000000000003E-2</c:v>
                </c:pt>
                <c:pt idx="297">
                  <c:v>5.9400000000000001E-2</c:v>
                </c:pt>
                <c:pt idx="298">
                  <c:v>5.96E-2</c:v>
                </c:pt>
                <c:pt idx="299">
                  <c:v>5.9799999999999999E-2</c:v>
                </c:pt>
                <c:pt idx="300">
                  <c:v>0.06</c:v>
                </c:pt>
                <c:pt idx="301">
                  <c:v>6.0199999999999997E-2</c:v>
                </c:pt>
                <c:pt idx="302">
                  <c:v>6.0400000000000002E-2</c:v>
                </c:pt>
                <c:pt idx="303">
                  <c:v>6.0600000000000001E-2</c:v>
                </c:pt>
                <c:pt idx="304">
                  <c:v>6.08E-2</c:v>
                </c:pt>
                <c:pt idx="305">
                  <c:v>6.0999999999999999E-2</c:v>
                </c:pt>
                <c:pt idx="306">
                  <c:v>6.1199999999999997E-2</c:v>
                </c:pt>
                <c:pt idx="307">
                  <c:v>6.1400000000000003E-2</c:v>
                </c:pt>
                <c:pt idx="308">
                  <c:v>6.1600000000000002E-2</c:v>
                </c:pt>
                <c:pt idx="309">
                  <c:v>6.1800000000000001E-2</c:v>
                </c:pt>
                <c:pt idx="310">
                  <c:v>6.2E-2</c:v>
                </c:pt>
                <c:pt idx="311">
                  <c:v>6.2199999999999998E-2</c:v>
                </c:pt>
                <c:pt idx="312">
                  <c:v>6.2399999999999997E-2</c:v>
                </c:pt>
                <c:pt idx="313">
                  <c:v>6.2600000000000003E-2</c:v>
                </c:pt>
                <c:pt idx="314">
                  <c:v>6.2799999999999995E-2</c:v>
                </c:pt>
                <c:pt idx="315">
                  <c:v>6.3E-2</c:v>
                </c:pt>
                <c:pt idx="316">
                  <c:v>6.3200000000000006E-2</c:v>
                </c:pt>
                <c:pt idx="317">
                  <c:v>6.3399999999999998E-2</c:v>
                </c:pt>
                <c:pt idx="318">
                  <c:v>6.3600000000000004E-2</c:v>
                </c:pt>
                <c:pt idx="319">
                  <c:v>6.3799999999999996E-2</c:v>
                </c:pt>
                <c:pt idx="320">
                  <c:v>6.4000000000000001E-2</c:v>
                </c:pt>
                <c:pt idx="321">
                  <c:v>6.4199999999999993E-2</c:v>
                </c:pt>
                <c:pt idx="322">
                  <c:v>6.4399999999999999E-2</c:v>
                </c:pt>
                <c:pt idx="323">
                  <c:v>6.4600000000000005E-2</c:v>
                </c:pt>
                <c:pt idx="324">
                  <c:v>6.4799999999999996E-2</c:v>
                </c:pt>
                <c:pt idx="325">
                  <c:v>6.5000000000000002E-2</c:v>
                </c:pt>
                <c:pt idx="326">
                  <c:v>6.5199999999999994E-2</c:v>
                </c:pt>
                <c:pt idx="327">
                  <c:v>6.54E-2</c:v>
                </c:pt>
                <c:pt idx="328">
                  <c:v>6.5600000000000006E-2</c:v>
                </c:pt>
                <c:pt idx="329">
                  <c:v>6.5799999999999997E-2</c:v>
                </c:pt>
                <c:pt idx="330">
                  <c:v>6.6000000000000003E-2</c:v>
                </c:pt>
                <c:pt idx="331">
                  <c:v>6.6199999999999995E-2</c:v>
                </c:pt>
                <c:pt idx="332">
                  <c:v>6.6400000000000001E-2</c:v>
                </c:pt>
                <c:pt idx="333">
                  <c:v>6.6600000000000006E-2</c:v>
                </c:pt>
                <c:pt idx="334">
                  <c:v>6.6799999999999998E-2</c:v>
                </c:pt>
                <c:pt idx="335">
                  <c:v>6.7000000000000004E-2</c:v>
                </c:pt>
                <c:pt idx="336">
                  <c:v>6.7199999999999996E-2</c:v>
                </c:pt>
                <c:pt idx="337">
                  <c:v>6.7400000000000002E-2</c:v>
                </c:pt>
                <c:pt idx="338">
                  <c:v>6.7599999999999993E-2</c:v>
                </c:pt>
                <c:pt idx="339">
                  <c:v>6.7799999999999999E-2</c:v>
                </c:pt>
                <c:pt idx="340">
                  <c:v>6.8000000000000005E-2</c:v>
                </c:pt>
                <c:pt idx="341">
                  <c:v>6.8199999999999997E-2</c:v>
                </c:pt>
                <c:pt idx="342">
                  <c:v>6.8400000000000002E-2</c:v>
                </c:pt>
                <c:pt idx="343">
                  <c:v>6.8599999999999994E-2</c:v>
                </c:pt>
                <c:pt idx="344">
                  <c:v>6.88E-2</c:v>
                </c:pt>
                <c:pt idx="345">
                  <c:v>6.9000000000000006E-2</c:v>
                </c:pt>
                <c:pt idx="346">
                  <c:v>6.9199999999999998E-2</c:v>
                </c:pt>
                <c:pt idx="347">
                  <c:v>6.9400000000000003E-2</c:v>
                </c:pt>
                <c:pt idx="348">
                  <c:v>6.9599999999999995E-2</c:v>
                </c:pt>
                <c:pt idx="349">
                  <c:v>6.9800000000000001E-2</c:v>
                </c:pt>
                <c:pt idx="350">
                  <c:v>7.0000000000000007E-2</c:v>
                </c:pt>
                <c:pt idx="351">
                  <c:v>7.0199999999999999E-2</c:v>
                </c:pt>
                <c:pt idx="352">
                  <c:v>7.0400000000000004E-2</c:v>
                </c:pt>
                <c:pt idx="353">
                  <c:v>7.0599999999999996E-2</c:v>
                </c:pt>
                <c:pt idx="354">
                  <c:v>7.0800000000000002E-2</c:v>
                </c:pt>
                <c:pt idx="355">
                  <c:v>7.0999999999999994E-2</c:v>
                </c:pt>
                <c:pt idx="356">
                  <c:v>7.1199999999999999E-2</c:v>
                </c:pt>
                <c:pt idx="357">
                  <c:v>7.1400000000000005E-2</c:v>
                </c:pt>
                <c:pt idx="358">
                  <c:v>7.1599999999999997E-2</c:v>
                </c:pt>
                <c:pt idx="359">
                  <c:v>7.1800000000000003E-2</c:v>
                </c:pt>
                <c:pt idx="360">
                  <c:v>7.1999999999999995E-2</c:v>
                </c:pt>
                <c:pt idx="361">
                  <c:v>7.22E-2</c:v>
                </c:pt>
                <c:pt idx="362">
                  <c:v>7.2400000000000006E-2</c:v>
                </c:pt>
                <c:pt idx="363">
                  <c:v>7.2599999999999998E-2</c:v>
                </c:pt>
                <c:pt idx="364">
                  <c:v>7.2800000000000004E-2</c:v>
                </c:pt>
                <c:pt idx="365">
                  <c:v>7.2999999999999995E-2</c:v>
                </c:pt>
                <c:pt idx="366">
                  <c:v>7.3200000000000001E-2</c:v>
                </c:pt>
                <c:pt idx="367">
                  <c:v>7.3400000000000007E-2</c:v>
                </c:pt>
                <c:pt idx="368">
                  <c:v>7.3599999999999999E-2</c:v>
                </c:pt>
                <c:pt idx="369">
                  <c:v>7.3800000000000004E-2</c:v>
                </c:pt>
                <c:pt idx="370">
                  <c:v>7.3999999999999996E-2</c:v>
                </c:pt>
                <c:pt idx="371">
                  <c:v>7.4200000000000002E-2</c:v>
                </c:pt>
                <c:pt idx="372">
                  <c:v>7.4399999999999994E-2</c:v>
                </c:pt>
                <c:pt idx="373">
                  <c:v>7.46E-2</c:v>
                </c:pt>
                <c:pt idx="374">
                  <c:v>7.4800000000000005E-2</c:v>
                </c:pt>
                <c:pt idx="375">
                  <c:v>7.4999999999999997E-2</c:v>
                </c:pt>
                <c:pt idx="376">
                  <c:v>7.5200000000000003E-2</c:v>
                </c:pt>
                <c:pt idx="377">
                  <c:v>7.5399999999999995E-2</c:v>
                </c:pt>
                <c:pt idx="378">
                  <c:v>7.5600000000000001E-2</c:v>
                </c:pt>
                <c:pt idx="379">
                  <c:v>7.5800000000000006E-2</c:v>
                </c:pt>
                <c:pt idx="380">
                  <c:v>7.5999999999999998E-2</c:v>
                </c:pt>
                <c:pt idx="381">
                  <c:v>7.6200000000000004E-2</c:v>
                </c:pt>
                <c:pt idx="382">
                  <c:v>7.6399999999999996E-2</c:v>
                </c:pt>
                <c:pt idx="383">
                  <c:v>7.6600000000000001E-2</c:v>
                </c:pt>
                <c:pt idx="384">
                  <c:v>7.6799999999999993E-2</c:v>
                </c:pt>
                <c:pt idx="385">
                  <c:v>7.6999999999999999E-2</c:v>
                </c:pt>
                <c:pt idx="386">
                  <c:v>7.7200000000000005E-2</c:v>
                </c:pt>
                <c:pt idx="387">
                  <c:v>7.7399999999999997E-2</c:v>
                </c:pt>
                <c:pt idx="388">
                  <c:v>7.7600000000000002E-2</c:v>
                </c:pt>
                <c:pt idx="389">
                  <c:v>7.7799999999999994E-2</c:v>
                </c:pt>
                <c:pt idx="390">
                  <c:v>7.8E-2</c:v>
                </c:pt>
                <c:pt idx="391">
                  <c:v>7.8200000000000006E-2</c:v>
                </c:pt>
                <c:pt idx="392">
                  <c:v>7.8399999999999997E-2</c:v>
                </c:pt>
                <c:pt idx="393">
                  <c:v>7.8600000000000003E-2</c:v>
                </c:pt>
                <c:pt idx="394">
                  <c:v>7.8799999999999995E-2</c:v>
                </c:pt>
                <c:pt idx="395">
                  <c:v>7.9000000000000001E-2</c:v>
                </c:pt>
                <c:pt idx="396">
                  <c:v>7.9200000000000007E-2</c:v>
                </c:pt>
                <c:pt idx="397">
                  <c:v>7.9399999999999998E-2</c:v>
                </c:pt>
                <c:pt idx="398">
                  <c:v>7.9600000000000004E-2</c:v>
                </c:pt>
                <c:pt idx="399">
                  <c:v>7.9799999999999996E-2</c:v>
                </c:pt>
                <c:pt idx="400">
                  <c:v>0.08</c:v>
                </c:pt>
                <c:pt idx="401">
                  <c:v>8.0199999999999994E-2</c:v>
                </c:pt>
                <c:pt idx="402">
                  <c:v>8.0399999999999999E-2</c:v>
                </c:pt>
                <c:pt idx="403">
                  <c:v>8.0600000000000005E-2</c:v>
                </c:pt>
                <c:pt idx="404">
                  <c:v>8.0799999999999997E-2</c:v>
                </c:pt>
                <c:pt idx="405">
                  <c:v>8.1000000000000003E-2</c:v>
                </c:pt>
                <c:pt idx="406">
                  <c:v>8.1199999999999994E-2</c:v>
                </c:pt>
                <c:pt idx="407">
                  <c:v>8.14E-2</c:v>
                </c:pt>
                <c:pt idx="408">
                  <c:v>8.1600000000000006E-2</c:v>
                </c:pt>
                <c:pt idx="409">
                  <c:v>8.1799999999999998E-2</c:v>
                </c:pt>
                <c:pt idx="410">
                  <c:v>8.2000000000000003E-2</c:v>
                </c:pt>
                <c:pt idx="411">
                  <c:v>8.2199999999999995E-2</c:v>
                </c:pt>
                <c:pt idx="412">
                  <c:v>8.2400000000000001E-2</c:v>
                </c:pt>
                <c:pt idx="413">
                  <c:v>8.2600000000000007E-2</c:v>
                </c:pt>
                <c:pt idx="414">
                  <c:v>8.2799999999999999E-2</c:v>
                </c:pt>
                <c:pt idx="415">
                  <c:v>8.3000000000000004E-2</c:v>
                </c:pt>
                <c:pt idx="416">
                  <c:v>8.3199999999999996E-2</c:v>
                </c:pt>
                <c:pt idx="417">
                  <c:v>8.3400000000000002E-2</c:v>
                </c:pt>
                <c:pt idx="418">
                  <c:v>8.3599999999999994E-2</c:v>
                </c:pt>
                <c:pt idx="419">
                  <c:v>8.3799999999999999E-2</c:v>
                </c:pt>
                <c:pt idx="420">
                  <c:v>8.4000000000000005E-2</c:v>
                </c:pt>
                <c:pt idx="421">
                  <c:v>8.4199999999999997E-2</c:v>
                </c:pt>
                <c:pt idx="422">
                  <c:v>8.4400000000000003E-2</c:v>
                </c:pt>
                <c:pt idx="423">
                  <c:v>8.4599999999999995E-2</c:v>
                </c:pt>
                <c:pt idx="424">
                  <c:v>8.48E-2</c:v>
                </c:pt>
                <c:pt idx="425">
                  <c:v>8.5000000000000006E-2</c:v>
                </c:pt>
                <c:pt idx="426">
                  <c:v>8.5199999999999998E-2</c:v>
                </c:pt>
                <c:pt idx="427">
                  <c:v>8.5400000000000004E-2</c:v>
                </c:pt>
                <c:pt idx="428">
                  <c:v>8.5599999999999996E-2</c:v>
                </c:pt>
                <c:pt idx="429">
                  <c:v>8.5800000000000001E-2</c:v>
                </c:pt>
                <c:pt idx="430">
                  <c:v>8.5999999999999993E-2</c:v>
                </c:pt>
                <c:pt idx="431">
                  <c:v>8.6199999999999999E-2</c:v>
                </c:pt>
                <c:pt idx="432">
                  <c:v>8.6400000000000005E-2</c:v>
                </c:pt>
                <c:pt idx="433">
                  <c:v>8.6599999999999996E-2</c:v>
                </c:pt>
                <c:pt idx="434">
                  <c:v>8.6800000000000002E-2</c:v>
                </c:pt>
                <c:pt idx="435">
                  <c:v>8.6999999999999994E-2</c:v>
                </c:pt>
                <c:pt idx="436">
                  <c:v>8.72E-2</c:v>
                </c:pt>
                <c:pt idx="437">
                  <c:v>8.7400000000000005E-2</c:v>
                </c:pt>
                <c:pt idx="438">
                  <c:v>8.7599999999999997E-2</c:v>
                </c:pt>
                <c:pt idx="439">
                  <c:v>8.7800000000000003E-2</c:v>
                </c:pt>
                <c:pt idx="440">
                  <c:v>8.7999999999999995E-2</c:v>
                </c:pt>
                <c:pt idx="441">
                  <c:v>8.8200000000000001E-2</c:v>
                </c:pt>
                <c:pt idx="442">
                  <c:v>8.8400000000000006E-2</c:v>
                </c:pt>
                <c:pt idx="443">
                  <c:v>8.8599999999999998E-2</c:v>
                </c:pt>
                <c:pt idx="444">
                  <c:v>8.8800000000000004E-2</c:v>
                </c:pt>
                <c:pt idx="445">
                  <c:v>8.8999999999999996E-2</c:v>
                </c:pt>
                <c:pt idx="446">
                  <c:v>8.9200000000000002E-2</c:v>
                </c:pt>
                <c:pt idx="447">
                  <c:v>8.9399999999999993E-2</c:v>
                </c:pt>
                <c:pt idx="448">
                  <c:v>8.9599999999999999E-2</c:v>
                </c:pt>
                <c:pt idx="449">
                  <c:v>8.9800000000000005E-2</c:v>
                </c:pt>
                <c:pt idx="450">
                  <c:v>0.09</c:v>
                </c:pt>
                <c:pt idx="451">
                  <c:v>9.0200000000000002E-2</c:v>
                </c:pt>
                <c:pt idx="452">
                  <c:v>9.0399999999999994E-2</c:v>
                </c:pt>
                <c:pt idx="453">
                  <c:v>9.06E-2</c:v>
                </c:pt>
                <c:pt idx="454">
                  <c:v>9.0800000000000006E-2</c:v>
                </c:pt>
                <c:pt idx="455">
                  <c:v>9.0999999999999998E-2</c:v>
                </c:pt>
                <c:pt idx="456">
                  <c:v>9.1200000000000003E-2</c:v>
                </c:pt>
                <c:pt idx="457">
                  <c:v>9.1399999999999995E-2</c:v>
                </c:pt>
                <c:pt idx="458">
                  <c:v>9.1600000000000001E-2</c:v>
                </c:pt>
                <c:pt idx="459">
                  <c:v>9.1800000000000007E-2</c:v>
                </c:pt>
                <c:pt idx="460">
                  <c:v>9.1999999999999998E-2</c:v>
                </c:pt>
                <c:pt idx="461">
                  <c:v>9.2200000000000004E-2</c:v>
                </c:pt>
                <c:pt idx="462">
                  <c:v>9.2399999999999996E-2</c:v>
                </c:pt>
                <c:pt idx="463">
                  <c:v>9.2600000000000002E-2</c:v>
                </c:pt>
                <c:pt idx="464">
                  <c:v>9.2799999999999994E-2</c:v>
                </c:pt>
                <c:pt idx="465">
                  <c:v>9.2999999999999999E-2</c:v>
                </c:pt>
                <c:pt idx="466">
                  <c:v>9.3200000000000005E-2</c:v>
                </c:pt>
                <c:pt idx="467">
                  <c:v>9.3399999999999997E-2</c:v>
                </c:pt>
                <c:pt idx="468">
                  <c:v>9.3600000000000003E-2</c:v>
                </c:pt>
                <c:pt idx="469">
                  <c:v>9.3799999999999994E-2</c:v>
                </c:pt>
                <c:pt idx="470">
                  <c:v>9.4E-2</c:v>
                </c:pt>
                <c:pt idx="471">
                  <c:v>9.4200000000000006E-2</c:v>
                </c:pt>
                <c:pt idx="472">
                  <c:v>9.4399999999999998E-2</c:v>
                </c:pt>
                <c:pt idx="473">
                  <c:v>9.4600000000000004E-2</c:v>
                </c:pt>
                <c:pt idx="474">
                  <c:v>9.4799999999999995E-2</c:v>
                </c:pt>
                <c:pt idx="475">
                  <c:v>9.5000000000000001E-2</c:v>
                </c:pt>
                <c:pt idx="476">
                  <c:v>9.5200000000000007E-2</c:v>
                </c:pt>
                <c:pt idx="477">
                  <c:v>9.5399999999999999E-2</c:v>
                </c:pt>
                <c:pt idx="478">
                  <c:v>9.5600000000000004E-2</c:v>
                </c:pt>
                <c:pt idx="479">
                  <c:v>9.5799999999999996E-2</c:v>
                </c:pt>
                <c:pt idx="480">
                  <c:v>9.6000000000000002E-2</c:v>
                </c:pt>
                <c:pt idx="481">
                  <c:v>9.6199999999999994E-2</c:v>
                </c:pt>
                <c:pt idx="482">
                  <c:v>9.64E-2</c:v>
                </c:pt>
                <c:pt idx="483">
                  <c:v>9.6600000000000005E-2</c:v>
                </c:pt>
                <c:pt idx="484">
                  <c:v>9.6799999999999997E-2</c:v>
                </c:pt>
                <c:pt idx="485">
                  <c:v>9.7000000000000003E-2</c:v>
                </c:pt>
                <c:pt idx="486">
                  <c:v>9.7199999999999995E-2</c:v>
                </c:pt>
                <c:pt idx="487">
                  <c:v>9.74E-2</c:v>
                </c:pt>
                <c:pt idx="488">
                  <c:v>9.7600000000000006E-2</c:v>
                </c:pt>
                <c:pt idx="489">
                  <c:v>9.7799999999999998E-2</c:v>
                </c:pt>
                <c:pt idx="490">
                  <c:v>9.8000000000000004E-2</c:v>
                </c:pt>
                <c:pt idx="491">
                  <c:v>9.8199999999999996E-2</c:v>
                </c:pt>
                <c:pt idx="492">
                  <c:v>9.8400000000000001E-2</c:v>
                </c:pt>
                <c:pt idx="493">
                  <c:v>9.8599999999999993E-2</c:v>
                </c:pt>
                <c:pt idx="494">
                  <c:v>9.8799999999999999E-2</c:v>
                </c:pt>
                <c:pt idx="495">
                  <c:v>9.9000000000000005E-2</c:v>
                </c:pt>
                <c:pt idx="496">
                  <c:v>9.9199999999999997E-2</c:v>
                </c:pt>
                <c:pt idx="497">
                  <c:v>9.9400000000000002E-2</c:v>
                </c:pt>
                <c:pt idx="498">
                  <c:v>9.9599999999999994E-2</c:v>
                </c:pt>
                <c:pt idx="499">
                  <c:v>9.98E-2</c:v>
                </c:pt>
                <c:pt idx="500">
                  <c:v>0.1</c:v>
                </c:pt>
                <c:pt idx="501">
                  <c:v>0.1002</c:v>
                </c:pt>
                <c:pt idx="502">
                  <c:v>0.1004</c:v>
                </c:pt>
                <c:pt idx="503">
                  <c:v>0.10059999999999999</c:v>
                </c:pt>
                <c:pt idx="504">
                  <c:v>0.1008</c:v>
                </c:pt>
                <c:pt idx="505">
                  <c:v>0.10100000000000001</c:v>
                </c:pt>
                <c:pt idx="506">
                  <c:v>0.1012</c:v>
                </c:pt>
                <c:pt idx="507">
                  <c:v>0.1014</c:v>
                </c:pt>
                <c:pt idx="508">
                  <c:v>0.1016</c:v>
                </c:pt>
                <c:pt idx="509">
                  <c:v>0.1018</c:v>
                </c:pt>
                <c:pt idx="510">
                  <c:v>0.10199999999999999</c:v>
                </c:pt>
                <c:pt idx="511">
                  <c:v>0.1022</c:v>
                </c:pt>
                <c:pt idx="512">
                  <c:v>0.1024</c:v>
                </c:pt>
                <c:pt idx="513">
                  <c:v>0.1026</c:v>
                </c:pt>
                <c:pt idx="514">
                  <c:v>0.1028</c:v>
                </c:pt>
                <c:pt idx="515">
                  <c:v>0.10299999999999999</c:v>
                </c:pt>
                <c:pt idx="516">
                  <c:v>0.1032</c:v>
                </c:pt>
                <c:pt idx="517">
                  <c:v>0.10340000000000001</c:v>
                </c:pt>
                <c:pt idx="518">
                  <c:v>0.1036</c:v>
                </c:pt>
                <c:pt idx="519">
                  <c:v>0.1038</c:v>
                </c:pt>
                <c:pt idx="520">
                  <c:v>0.104</c:v>
                </c:pt>
                <c:pt idx="521">
                  <c:v>0.1042</c:v>
                </c:pt>
                <c:pt idx="522">
                  <c:v>0.10440000000000001</c:v>
                </c:pt>
                <c:pt idx="523">
                  <c:v>0.1046</c:v>
                </c:pt>
                <c:pt idx="524">
                  <c:v>0.1048</c:v>
                </c:pt>
                <c:pt idx="525">
                  <c:v>0.105</c:v>
                </c:pt>
                <c:pt idx="526">
                  <c:v>0.1052</c:v>
                </c:pt>
                <c:pt idx="527">
                  <c:v>0.10539999999999999</c:v>
                </c:pt>
                <c:pt idx="528">
                  <c:v>0.1056</c:v>
                </c:pt>
                <c:pt idx="529">
                  <c:v>0.10580000000000001</c:v>
                </c:pt>
                <c:pt idx="530">
                  <c:v>0.106</c:v>
                </c:pt>
                <c:pt idx="531">
                  <c:v>0.1062</c:v>
                </c:pt>
                <c:pt idx="532">
                  <c:v>0.10639999999999999</c:v>
                </c:pt>
                <c:pt idx="533">
                  <c:v>0.1066</c:v>
                </c:pt>
                <c:pt idx="534">
                  <c:v>0.10680000000000001</c:v>
                </c:pt>
                <c:pt idx="535">
                  <c:v>0.107</c:v>
                </c:pt>
                <c:pt idx="536">
                  <c:v>0.1072</c:v>
                </c:pt>
                <c:pt idx="537">
                  <c:v>0.1074</c:v>
                </c:pt>
                <c:pt idx="538">
                  <c:v>0.1076</c:v>
                </c:pt>
                <c:pt idx="539">
                  <c:v>0.10780000000000001</c:v>
                </c:pt>
                <c:pt idx="540">
                  <c:v>0.108</c:v>
                </c:pt>
                <c:pt idx="541">
                  <c:v>0.1082</c:v>
                </c:pt>
                <c:pt idx="542">
                  <c:v>0.1084</c:v>
                </c:pt>
                <c:pt idx="543">
                  <c:v>0.1086</c:v>
                </c:pt>
                <c:pt idx="544">
                  <c:v>0.10879999999999999</c:v>
                </c:pt>
                <c:pt idx="545">
                  <c:v>0.109</c:v>
                </c:pt>
                <c:pt idx="546">
                  <c:v>0.10920000000000001</c:v>
                </c:pt>
                <c:pt idx="547">
                  <c:v>0.1094</c:v>
                </c:pt>
                <c:pt idx="548">
                  <c:v>0.1096</c:v>
                </c:pt>
                <c:pt idx="549">
                  <c:v>0.10979999999999999</c:v>
                </c:pt>
                <c:pt idx="550">
                  <c:v>0.11</c:v>
                </c:pt>
                <c:pt idx="551">
                  <c:v>0.11020000000000001</c:v>
                </c:pt>
                <c:pt idx="552">
                  <c:v>0.1104</c:v>
                </c:pt>
                <c:pt idx="553">
                  <c:v>0.1106</c:v>
                </c:pt>
                <c:pt idx="554">
                  <c:v>0.1108</c:v>
                </c:pt>
                <c:pt idx="555">
                  <c:v>0.111</c:v>
                </c:pt>
                <c:pt idx="556">
                  <c:v>0.11119999999999999</c:v>
                </c:pt>
                <c:pt idx="557">
                  <c:v>0.1114</c:v>
                </c:pt>
                <c:pt idx="558">
                  <c:v>0.1116</c:v>
                </c:pt>
                <c:pt idx="559">
                  <c:v>0.1118</c:v>
                </c:pt>
                <c:pt idx="560">
                  <c:v>0.112</c:v>
                </c:pt>
                <c:pt idx="561">
                  <c:v>0.11219999999999999</c:v>
                </c:pt>
                <c:pt idx="562">
                  <c:v>0.1124</c:v>
                </c:pt>
                <c:pt idx="563">
                  <c:v>0.11260000000000001</c:v>
                </c:pt>
                <c:pt idx="564">
                  <c:v>0.1128</c:v>
                </c:pt>
                <c:pt idx="565">
                  <c:v>0.113</c:v>
                </c:pt>
                <c:pt idx="566">
                  <c:v>0.1132</c:v>
                </c:pt>
                <c:pt idx="567">
                  <c:v>0.1134</c:v>
                </c:pt>
                <c:pt idx="568">
                  <c:v>0.11360000000000001</c:v>
                </c:pt>
                <c:pt idx="569">
                  <c:v>0.1138</c:v>
                </c:pt>
                <c:pt idx="570">
                  <c:v>0.114</c:v>
                </c:pt>
                <c:pt idx="571">
                  <c:v>0.1142</c:v>
                </c:pt>
                <c:pt idx="572">
                  <c:v>0.1144</c:v>
                </c:pt>
                <c:pt idx="573">
                  <c:v>0.11459999999999999</c:v>
                </c:pt>
                <c:pt idx="574">
                  <c:v>0.1148</c:v>
                </c:pt>
                <c:pt idx="575">
                  <c:v>0.115</c:v>
                </c:pt>
                <c:pt idx="576">
                  <c:v>0.1152</c:v>
                </c:pt>
                <c:pt idx="577">
                  <c:v>0.1154</c:v>
                </c:pt>
                <c:pt idx="578">
                  <c:v>0.11559999999999999</c:v>
                </c:pt>
                <c:pt idx="579">
                  <c:v>0.1158</c:v>
                </c:pt>
                <c:pt idx="580">
                  <c:v>0.11600000000000001</c:v>
                </c:pt>
                <c:pt idx="581">
                  <c:v>0.1162</c:v>
                </c:pt>
                <c:pt idx="582">
                  <c:v>0.1164</c:v>
                </c:pt>
                <c:pt idx="583">
                  <c:v>0.1166</c:v>
                </c:pt>
                <c:pt idx="584">
                  <c:v>0.1168</c:v>
                </c:pt>
                <c:pt idx="585">
                  <c:v>0.11700000000000001</c:v>
                </c:pt>
                <c:pt idx="586">
                  <c:v>0.1172</c:v>
                </c:pt>
                <c:pt idx="587">
                  <c:v>0.1174</c:v>
                </c:pt>
                <c:pt idx="588">
                  <c:v>0.1176</c:v>
                </c:pt>
                <c:pt idx="589">
                  <c:v>0.1178</c:v>
                </c:pt>
                <c:pt idx="590">
                  <c:v>0.11799999999999999</c:v>
                </c:pt>
                <c:pt idx="591">
                  <c:v>0.1182</c:v>
                </c:pt>
                <c:pt idx="592">
                  <c:v>0.11840000000000001</c:v>
                </c:pt>
                <c:pt idx="593">
                  <c:v>0.1186</c:v>
                </c:pt>
                <c:pt idx="594">
                  <c:v>0.1188</c:v>
                </c:pt>
                <c:pt idx="595">
                  <c:v>0.11899999999999999</c:v>
                </c:pt>
                <c:pt idx="596">
                  <c:v>0.1192</c:v>
                </c:pt>
                <c:pt idx="597">
                  <c:v>0.11940000000000001</c:v>
                </c:pt>
                <c:pt idx="598">
                  <c:v>0.1196</c:v>
                </c:pt>
                <c:pt idx="599">
                  <c:v>0.1198</c:v>
                </c:pt>
                <c:pt idx="600">
                  <c:v>0.12</c:v>
                </c:pt>
                <c:pt idx="601">
                  <c:v>0.1202</c:v>
                </c:pt>
                <c:pt idx="602">
                  <c:v>0.12039999999999999</c:v>
                </c:pt>
                <c:pt idx="603">
                  <c:v>0.1206</c:v>
                </c:pt>
                <c:pt idx="604">
                  <c:v>0.1208</c:v>
                </c:pt>
                <c:pt idx="605">
                  <c:v>0.121</c:v>
                </c:pt>
                <c:pt idx="606">
                  <c:v>0.1212</c:v>
                </c:pt>
                <c:pt idx="607">
                  <c:v>0.12139999999999999</c:v>
                </c:pt>
                <c:pt idx="608">
                  <c:v>0.1216</c:v>
                </c:pt>
                <c:pt idx="609">
                  <c:v>0.12180000000000001</c:v>
                </c:pt>
                <c:pt idx="610">
                  <c:v>0.122</c:v>
                </c:pt>
                <c:pt idx="611">
                  <c:v>0.1222</c:v>
                </c:pt>
                <c:pt idx="612">
                  <c:v>0.12239999999999999</c:v>
                </c:pt>
                <c:pt idx="613">
                  <c:v>0.1226</c:v>
                </c:pt>
                <c:pt idx="614">
                  <c:v>0.12280000000000001</c:v>
                </c:pt>
                <c:pt idx="615">
                  <c:v>0.123</c:v>
                </c:pt>
                <c:pt idx="616">
                  <c:v>0.1232</c:v>
                </c:pt>
                <c:pt idx="617">
                  <c:v>0.1234</c:v>
                </c:pt>
                <c:pt idx="618">
                  <c:v>0.1236</c:v>
                </c:pt>
                <c:pt idx="619">
                  <c:v>0.12379999999999999</c:v>
                </c:pt>
                <c:pt idx="620">
                  <c:v>0.124</c:v>
                </c:pt>
                <c:pt idx="621">
                  <c:v>0.1242</c:v>
                </c:pt>
                <c:pt idx="622">
                  <c:v>0.1244</c:v>
                </c:pt>
                <c:pt idx="623">
                  <c:v>0.1246</c:v>
                </c:pt>
                <c:pt idx="624">
                  <c:v>0.12479999999999999</c:v>
                </c:pt>
                <c:pt idx="625">
                  <c:v>0.125</c:v>
                </c:pt>
                <c:pt idx="626">
                  <c:v>0.12520000000000001</c:v>
                </c:pt>
                <c:pt idx="627">
                  <c:v>0.12540000000000001</c:v>
                </c:pt>
                <c:pt idx="628">
                  <c:v>0.12559999999999999</c:v>
                </c:pt>
                <c:pt idx="629">
                  <c:v>0.1258</c:v>
                </c:pt>
                <c:pt idx="630">
                  <c:v>0.126</c:v>
                </c:pt>
                <c:pt idx="631">
                  <c:v>0.12620000000000001</c:v>
                </c:pt>
                <c:pt idx="632">
                  <c:v>0.12640000000000001</c:v>
                </c:pt>
                <c:pt idx="633">
                  <c:v>0.12659999999999999</c:v>
                </c:pt>
                <c:pt idx="634">
                  <c:v>0.1268</c:v>
                </c:pt>
                <c:pt idx="635">
                  <c:v>0.127</c:v>
                </c:pt>
                <c:pt idx="636">
                  <c:v>0.12720000000000001</c:v>
                </c:pt>
                <c:pt idx="637">
                  <c:v>0.12740000000000001</c:v>
                </c:pt>
                <c:pt idx="638">
                  <c:v>0.12759999999999999</c:v>
                </c:pt>
                <c:pt idx="639">
                  <c:v>0.1278</c:v>
                </c:pt>
                <c:pt idx="640">
                  <c:v>0.128</c:v>
                </c:pt>
                <c:pt idx="641">
                  <c:v>0.12820000000000001</c:v>
                </c:pt>
                <c:pt idx="642">
                  <c:v>0.12839999999999999</c:v>
                </c:pt>
                <c:pt idx="643">
                  <c:v>0.12859999999999999</c:v>
                </c:pt>
                <c:pt idx="644">
                  <c:v>0.1288</c:v>
                </c:pt>
                <c:pt idx="645">
                  <c:v>0.129</c:v>
                </c:pt>
                <c:pt idx="646">
                  <c:v>0.12920000000000001</c:v>
                </c:pt>
                <c:pt idx="647">
                  <c:v>0.12939999999999999</c:v>
                </c:pt>
                <c:pt idx="648">
                  <c:v>0.12959999999999999</c:v>
                </c:pt>
                <c:pt idx="649">
                  <c:v>0.1298</c:v>
                </c:pt>
                <c:pt idx="650">
                  <c:v>0.13</c:v>
                </c:pt>
                <c:pt idx="651">
                  <c:v>0.13020000000000001</c:v>
                </c:pt>
                <c:pt idx="652">
                  <c:v>0.13039999999999999</c:v>
                </c:pt>
                <c:pt idx="653">
                  <c:v>0.13059999999999999</c:v>
                </c:pt>
                <c:pt idx="654">
                  <c:v>0.1308</c:v>
                </c:pt>
                <c:pt idx="655">
                  <c:v>0.13100000000000001</c:v>
                </c:pt>
                <c:pt idx="656">
                  <c:v>0.13120000000000001</c:v>
                </c:pt>
                <c:pt idx="657">
                  <c:v>0.13139999999999999</c:v>
                </c:pt>
                <c:pt idx="658">
                  <c:v>0.13159999999999999</c:v>
                </c:pt>
                <c:pt idx="659">
                  <c:v>0.1318</c:v>
                </c:pt>
                <c:pt idx="660">
                  <c:v>0.13200000000000001</c:v>
                </c:pt>
                <c:pt idx="661">
                  <c:v>0.13220000000000001</c:v>
                </c:pt>
                <c:pt idx="662">
                  <c:v>0.13239999999999999</c:v>
                </c:pt>
                <c:pt idx="663">
                  <c:v>0.1326</c:v>
                </c:pt>
                <c:pt idx="664">
                  <c:v>0.1328</c:v>
                </c:pt>
                <c:pt idx="665">
                  <c:v>0.13300000000000001</c:v>
                </c:pt>
                <c:pt idx="666">
                  <c:v>0.13320000000000001</c:v>
                </c:pt>
                <c:pt idx="667">
                  <c:v>0.13339999999999999</c:v>
                </c:pt>
                <c:pt idx="668">
                  <c:v>0.1336</c:v>
                </c:pt>
                <c:pt idx="669">
                  <c:v>0.1338</c:v>
                </c:pt>
                <c:pt idx="670">
                  <c:v>0.13400000000000001</c:v>
                </c:pt>
                <c:pt idx="671">
                  <c:v>0.13420000000000001</c:v>
                </c:pt>
                <c:pt idx="672">
                  <c:v>0.13439999999999999</c:v>
                </c:pt>
                <c:pt idx="673">
                  <c:v>0.1346</c:v>
                </c:pt>
                <c:pt idx="674">
                  <c:v>0.1348</c:v>
                </c:pt>
                <c:pt idx="675">
                  <c:v>0.13500000000000001</c:v>
                </c:pt>
                <c:pt idx="676">
                  <c:v>0.13519999999999999</c:v>
                </c:pt>
                <c:pt idx="677">
                  <c:v>0.13539999999999999</c:v>
                </c:pt>
                <c:pt idx="678">
                  <c:v>0.1356</c:v>
                </c:pt>
                <c:pt idx="679">
                  <c:v>0.1358</c:v>
                </c:pt>
                <c:pt idx="680">
                  <c:v>0.13600000000000001</c:v>
                </c:pt>
                <c:pt idx="681">
                  <c:v>0.13619999999999999</c:v>
                </c:pt>
                <c:pt idx="682">
                  <c:v>0.13639999999999999</c:v>
                </c:pt>
                <c:pt idx="683">
                  <c:v>0.1366</c:v>
                </c:pt>
                <c:pt idx="684">
                  <c:v>0.1368</c:v>
                </c:pt>
                <c:pt idx="685">
                  <c:v>0.13700000000000001</c:v>
                </c:pt>
                <c:pt idx="686">
                  <c:v>0.13719999999999999</c:v>
                </c:pt>
                <c:pt idx="687">
                  <c:v>0.13739999999999999</c:v>
                </c:pt>
                <c:pt idx="688">
                  <c:v>0.1376</c:v>
                </c:pt>
                <c:pt idx="689">
                  <c:v>0.13780000000000001</c:v>
                </c:pt>
                <c:pt idx="690">
                  <c:v>0.13800000000000001</c:v>
                </c:pt>
                <c:pt idx="691">
                  <c:v>0.13819999999999999</c:v>
                </c:pt>
                <c:pt idx="692">
                  <c:v>0.1384</c:v>
                </c:pt>
                <c:pt idx="693">
                  <c:v>0.1386</c:v>
                </c:pt>
                <c:pt idx="694">
                  <c:v>0.13880000000000001</c:v>
                </c:pt>
                <c:pt idx="695">
                  <c:v>0.13900000000000001</c:v>
                </c:pt>
                <c:pt idx="696">
                  <c:v>0.13919999999999999</c:v>
                </c:pt>
                <c:pt idx="697">
                  <c:v>0.1394</c:v>
                </c:pt>
                <c:pt idx="698">
                  <c:v>0.1396</c:v>
                </c:pt>
                <c:pt idx="699">
                  <c:v>0.13980000000000001</c:v>
                </c:pt>
                <c:pt idx="700">
                  <c:v>0.14000000000000001</c:v>
                </c:pt>
                <c:pt idx="701">
                  <c:v>0.14019999999999999</c:v>
                </c:pt>
                <c:pt idx="702">
                  <c:v>0.1404</c:v>
                </c:pt>
                <c:pt idx="703">
                  <c:v>0.1406</c:v>
                </c:pt>
                <c:pt idx="704">
                  <c:v>0.14080000000000001</c:v>
                </c:pt>
                <c:pt idx="705">
                  <c:v>0.14099999999999999</c:v>
                </c:pt>
                <c:pt idx="706">
                  <c:v>0.14119999999999999</c:v>
                </c:pt>
                <c:pt idx="707">
                  <c:v>0.1414</c:v>
                </c:pt>
                <c:pt idx="708">
                  <c:v>0.1416</c:v>
                </c:pt>
                <c:pt idx="709">
                  <c:v>0.14180000000000001</c:v>
                </c:pt>
                <c:pt idx="710">
                  <c:v>0.14199999999999999</c:v>
                </c:pt>
                <c:pt idx="711">
                  <c:v>0.14219999999999999</c:v>
                </c:pt>
                <c:pt idx="712">
                  <c:v>0.1424</c:v>
                </c:pt>
                <c:pt idx="713">
                  <c:v>0.1426</c:v>
                </c:pt>
                <c:pt idx="714">
                  <c:v>0.14280000000000001</c:v>
                </c:pt>
                <c:pt idx="715">
                  <c:v>0.14299999999999999</c:v>
                </c:pt>
                <c:pt idx="716">
                  <c:v>0.14319999999999999</c:v>
                </c:pt>
                <c:pt idx="717">
                  <c:v>0.1434</c:v>
                </c:pt>
                <c:pt idx="718">
                  <c:v>0.14360000000000001</c:v>
                </c:pt>
                <c:pt idx="719">
                  <c:v>0.14380000000000001</c:v>
                </c:pt>
                <c:pt idx="720">
                  <c:v>0.14399999999999999</c:v>
                </c:pt>
                <c:pt idx="721">
                  <c:v>0.14419999999999999</c:v>
                </c:pt>
                <c:pt idx="722">
                  <c:v>0.1444</c:v>
                </c:pt>
                <c:pt idx="723">
                  <c:v>0.14460000000000001</c:v>
                </c:pt>
                <c:pt idx="724">
                  <c:v>0.14480000000000001</c:v>
                </c:pt>
                <c:pt idx="725">
                  <c:v>0.14499999999999999</c:v>
                </c:pt>
                <c:pt idx="726">
                  <c:v>0.1452</c:v>
                </c:pt>
                <c:pt idx="727">
                  <c:v>0.1454</c:v>
                </c:pt>
                <c:pt idx="728">
                  <c:v>0.14560000000000001</c:v>
                </c:pt>
                <c:pt idx="729">
                  <c:v>0.14580000000000001</c:v>
                </c:pt>
                <c:pt idx="730">
                  <c:v>0.14599999999999999</c:v>
                </c:pt>
                <c:pt idx="731">
                  <c:v>0.1462</c:v>
                </c:pt>
                <c:pt idx="732">
                  <c:v>0.1464</c:v>
                </c:pt>
                <c:pt idx="733">
                  <c:v>0.14660000000000001</c:v>
                </c:pt>
                <c:pt idx="734">
                  <c:v>0.14680000000000001</c:v>
                </c:pt>
                <c:pt idx="735">
                  <c:v>0.14699999999999999</c:v>
                </c:pt>
                <c:pt idx="736">
                  <c:v>0.1472</c:v>
                </c:pt>
                <c:pt idx="737">
                  <c:v>0.1474</c:v>
                </c:pt>
                <c:pt idx="738">
                  <c:v>0.14760000000000001</c:v>
                </c:pt>
                <c:pt idx="739">
                  <c:v>0.14779999999999999</c:v>
                </c:pt>
                <c:pt idx="740">
                  <c:v>0.14799999999999999</c:v>
                </c:pt>
                <c:pt idx="741">
                  <c:v>0.1482</c:v>
                </c:pt>
                <c:pt idx="742">
                  <c:v>0.1484</c:v>
                </c:pt>
                <c:pt idx="743">
                  <c:v>0.14860000000000001</c:v>
                </c:pt>
                <c:pt idx="744">
                  <c:v>0.14879999999999999</c:v>
                </c:pt>
                <c:pt idx="745">
                  <c:v>0.14899999999999999</c:v>
                </c:pt>
                <c:pt idx="746">
                  <c:v>0.1492</c:v>
                </c:pt>
                <c:pt idx="747">
                  <c:v>0.14940000000000001</c:v>
                </c:pt>
                <c:pt idx="748">
                  <c:v>0.14960000000000001</c:v>
                </c:pt>
                <c:pt idx="749">
                  <c:v>0.14979999999999999</c:v>
                </c:pt>
                <c:pt idx="750">
                  <c:v>0.15</c:v>
                </c:pt>
                <c:pt idx="751">
                  <c:v>0.1502</c:v>
                </c:pt>
                <c:pt idx="752">
                  <c:v>0.15040000000000001</c:v>
                </c:pt>
                <c:pt idx="753">
                  <c:v>0.15060000000000001</c:v>
                </c:pt>
                <c:pt idx="754">
                  <c:v>0.15079999999999999</c:v>
                </c:pt>
                <c:pt idx="755">
                  <c:v>0.151</c:v>
                </c:pt>
                <c:pt idx="756">
                  <c:v>0.1512</c:v>
                </c:pt>
                <c:pt idx="757">
                  <c:v>0.15140000000000001</c:v>
                </c:pt>
                <c:pt idx="758">
                  <c:v>0.15160000000000001</c:v>
                </c:pt>
                <c:pt idx="759">
                  <c:v>0.15179999999999999</c:v>
                </c:pt>
                <c:pt idx="760">
                  <c:v>0.152</c:v>
                </c:pt>
                <c:pt idx="761">
                  <c:v>0.1522</c:v>
                </c:pt>
                <c:pt idx="762">
                  <c:v>0.15240000000000001</c:v>
                </c:pt>
                <c:pt idx="763">
                  <c:v>0.15260000000000001</c:v>
                </c:pt>
                <c:pt idx="764">
                  <c:v>0.15279999999999999</c:v>
                </c:pt>
                <c:pt idx="765">
                  <c:v>0.153</c:v>
                </c:pt>
                <c:pt idx="766">
                  <c:v>0.1532</c:v>
                </c:pt>
                <c:pt idx="767">
                  <c:v>0.15340000000000001</c:v>
                </c:pt>
                <c:pt idx="768">
                  <c:v>0.15359999999999999</c:v>
                </c:pt>
                <c:pt idx="769">
                  <c:v>0.15379999999999999</c:v>
                </c:pt>
                <c:pt idx="770">
                  <c:v>0.154</c:v>
                </c:pt>
                <c:pt idx="771">
                  <c:v>0.1542</c:v>
                </c:pt>
                <c:pt idx="772">
                  <c:v>0.15440000000000001</c:v>
                </c:pt>
                <c:pt idx="773">
                  <c:v>0.15459999999999999</c:v>
                </c:pt>
                <c:pt idx="774">
                  <c:v>0.15479999999999999</c:v>
                </c:pt>
                <c:pt idx="775">
                  <c:v>0.155</c:v>
                </c:pt>
                <c:pt idx="776">
                  <c:v>0.1552</c:v>
                </c:pt>
                <c:pt idx="777">
                  <c:v>0.15540000000000001</c:v>
                </c:pt>
                <c:pt idx="778">
                  <c:v>0.15559999999999999</c:v>
                </c:pt>
                <c:pt idx="779">
                  <c:v>0.15579999999999999</c:v>
                </c:pt>
                <c:pt idx="780">
                  <c:v>0.156</c:v>
                </c:pt>
                <c:pt idx="781">
                  <c:v>0.15620000000000001</c:v>
                </c:pt>
                <c:pt idx="782">
                  <c:v>0.15640000000000001</c:v>
                </c:pt>
                <c:pt idx="783">
                  <c:v>0.15659999999999999</c:v>
                </c:pt>
                <c:pt idx="784">
                  <c:v>0.15679999999999999</c:v>
                </c:pt>
                <c:pt idx="785">
                  <c:v>0.157</c:v>
                </c:pt>
                <c:pt idx="786">
                  <c:v>0.15720000000000001</c:v>
                </c:pt>
                <c:pt idx="787">
                  <c:v>0.15740000000000001</c:v>
                </c:pt>
                <c:pt idx="788">
                  <c:v>0.15759999999999999</c:v>
                </c:pt>
                <c:pt idx="789">
                  <c:v>0.1578</c:v>
                </c:pt>
                <c:pt idx="790">
                  <c:v>0.158</c:v>
                </c:pt>
                <c:pt idx="791">
                  <c:v>0.15820000000000001</c:v>
                </c:pt>
                <c:pt idx="792">
                  <c:v>0.15840000000000001</c:v>
                </c:pt>
                <c:pt idx="793">
                  <c:v>0.15859999999999999</c:v>
                </c:pt>
                <c:pt idx="794">
                  <c:v>0.1588</c:v>
                </c:pt>
                <c:pt idx="795">
                  <c:v>0.159</c:v>
                </c:pt>
                <c:pt idx="796">
                  <c:v>0.15920000000000001</c:v>
                </c:pt>
                <c:pt idx="797">
                  <c:v>0.15939999999999999</c:v>
                </c:pt>
                <c:pt idx="798">
                  <c:v>0.15959999999999999</c:v>
                </c:pt>
                <c:pt idx="799">
                  <c:v>0.1598</c:v>
                </c:pt>
                <c:pt idx="800">
                  <c:v>0.16</c:v>
                </c:pt>
                <c:pt idx="801">
                  <c:v>0.16020000000000001</c:v>
                </c:pt>
                <c:pt idx="802">
                  <c:v>0.16039999999999999</c:v>
                </c:pt>
                <c:pt idx="803">
                  <c:v>0.16059999999999999</c:v>
                </c:pt>
                <c:pt idx="804">
                  <c:v>0.1608</c:v>
                </c:pt>
                <c:pt idx="805">
                  <c:v>0.161</c:v>
                </c:pt>
                <c:pt idx="806">
                  <c:v>0.16120000000000001</c:v>
                </c:pt>
                <c:pt idx="807">
                  <c:v>0.16139999999999999</c:v>
                </c:pt>
                <c:pt idx="808">
                  <c:v>0.16159999999999999</c:v>
                </c:pt>
                <c:pt idx="809">
                  <c:v>0.1618</c:v>
                </c:pt>
                <c:pt idx="810">
                  <c:v>0.16200000000000001</c:v>
                </c:pt>
                <c:pt idx="811">
                  <c:v>0.16220000000000001</c:v>
                </c:pt>
                <c:pt idx="812">
                  <c:v>0.16239999999999999</c:v>
                </c:pt>
                <c:pt idx="813">
                  <c:v>0.16259999999999999</c:v>
                </c:pt>
                <c:pt idx="814">
                  <c:v>0.1628</c:v>
                </c:pt>
                <c:pt idx="815">
                  <c:v>0.16300000000000001</c:v>
                </c:pt>
                <c:pt idx="816">
                  <c:v>0.16320000000000001</c:v>
                </c:pt>
                <c:pt idx="817">
                  <c:v>0.16339999999999999</c:v>
                </c:pt>
                <c:pt idx="818">
                  <c:v>0.1636</c:v>
                </c:pt>
                <c:pt idx="819">
                  <c:v>0.1638</c:v>
                </c:pt>
                <c:pt idx="820">
                  <c:v>0.16400000000000001</c:v>
                </c:pt>
                <c:pt idx="821">
                  <c:v>0.16420000000000001</c:v>
                </c:pt>
                <c:pt idx="822">
                  <c:v>0.16439999999999999</c:v>
                </c:pt>
                <c:pt idx="823">
                  <c:v>0.1646</c:v>
                </c:pt>
                <c:pt idx="824">
                  <c:v>0.1648</c:v>
                </c:pt>
                <c:pt idx="825">
                  <c:v>0.16500000000000001</c:v>
                </c:pt>
                <c:pt idx="826">
                  <c:v>0.16520000000000001</c:v>
                </c:pt>
                <c:pt idx="827">
                  <c:v>0.16539999999999999</c:v>
                </c:pt>
                <c:pt idx="828">
                  <c:v>0.1656</c:v>
                </c:pt>
                <c:pt idx="829">
                  <c:v>0.1658</c:v>
                </c:pt>
                <c:pt idx="830">
                  <c:v>0.16600000000000001</c:v>
                </c:pt>
                <c:pt idx="831">
                  <c:v>0.16619999999999999</c:v>
                </c:pt>
                <c:pt idx="832">
                  <c:v>0.16639999999999999</c:v>
                </c:pt>
                <c:pt idx="833">
                  <c:v>0.1666</c:v>
                </c:pt>
                <c:pt idx="834">
                  <c:v>0.1668</c:v>
                </c:pt>
                <c:pt idx="835">
                  <c:v>0.16700000000000001</c:v>
                </c:pt>
                <c:pt idx="836">
                  <c:v>0.16719999999999999</c:v>
                </c:pt>
                <c:pt idx="837">
                  <c:v>0.16739999999999999</c:v>
                </c:pt>
                <c:pt idx="838">
                  <c:v>0.1676</c:v>
                </c:pt>
                <c:pt idx="839">
                  <c:v>0.1678</c:v>
                </c:pt>
                <c:pt idx="840">
                  <c:v>0.16800000000000001</c:v>
                </c:pt>
                <c:pt idx="841">
                  <c:v>0.16819999999999999</c:v>
                </c:pt>
                <c:pt idx="842">
                  <c:v>0.16839999999999999</c:v>
                </c:pt>
                <c:pt idx="843">
                  <c:v>0.1686</c:v>
                </c:pt>
                <c:pt idx="844">
                  <c:v>0.16880000000000001</c:v>
                </c:pt>
                <c:pt idx="845">
                  <c:v>0.16900000000000001</c:v>
                </c:pt>
                <c:pt idx="846">
                  <c:v>0.16919999999999999</c:v>
                </c:pt>
                <c:pt idx="847">
                  <c:v>0.1694</c:v>
                </c:pt>
                <c:pt idx="848">
                  <c:v>0.1696</c:v>
                </c:pt>
                <c:pt idx="849">
                  <c:v>0.16980000000000001</c:v>
                </c:pt>
                <c:pt idx="850">
                  <c:v>0.17</c:v>
                </c:pt>
                <c:pt idx="851">
                  <c:v>0.17019999999999999</c:v>
                </c:pt>
                <c:pt idx="852">
                  <c:v>0.1704</c:v>
                </c:pt>
                <c:pt idx="853">
                  <c:v>0.1706</c:v>
                </c:pt>
                <c:pt idx="854">
                  <c:v>0.17080000000000001</c:v>
                </c:pt>
                <c:pt idx="855">
                  <c:v>0.17100000000000001</c:v>
                </c:pt>
                <c:pt idx="856">
                  <c:v>0.17119999999999999</c:v>
                </c:pt>
                <c:pt idx="857">
                  <c:v>0.1714</c:v>
                </c:pt>
                <c:pt idx="858">
                  <c:v>0.1716</c:v>
                </c:pt>
                <c:pt idx="859">
                  <c:v>0.17180000000000001</c:v>
                </c:pt>
                <c:pt idx="860">
                  <c:v>0.17199999999999999</c:v>
                </c:pt>
                <c:pt idx="861">
                  <c:v>0.17219999999999999</c:v>
                </c:pt>
                <c:pt idx="862">
                  <c:v>0.1724</c:v>
                </c:pt>
                <c:pt idx="863">
                  <c:v>0.1726</c:v>
                </c:pt>
                <c:pt idx="864">
                  <c:v>0.17280000000000001</c:v>
                </c:pt>
                <c:pt idx="865">
                  <c:v>0.17299999999999999</c:v>
                </c:pt>
                <c:pt idx="866">
                  <c:v>0.17319999999999999</c:v>
                </c:pt>
                <c:pt idx="867">
                  <c:v>0.1734</c:v>
                </c:pt>
                <c:pt idx="868">
                  <c:v>0.1736</c:v>
                </c:pt>
                <c:pt idx="869">
                  <c:v>0.17380000000000001</c:v>
                </c:pt>
                <c:pt idx="870">
                  <c:v>0.17399999999999999</c:v>
                </c:pt>
                <c:pt idx="871">
                  <c:v>0.17419999999999999</c:v>
                </c:pt>
                <c:pt idx="872">
                  <c:v>0.1744</c:v>
                </c:pt>
                <c:pt idx="873">
                  <c:v>0.17460000000000001</c:v>
                </c:pt>
                <c:pt idx="874">
                  <c:v>0.17480000000000001</c:v>
                </c:pt>
                <c:pt idx="875">
                  <c:v>0.17499999999999999</c:v>
                </c:pt>
                <c:pt idx="876">
                  <c:v>0.17519999999999999</c:v>
                </c:pt>
                <c:pt idx="877">
                  <c:v>0.1754</c:v>
                </c:pt>
                <c:pt idx="878">
                  <c:v>0.17560000000000001</c:v>
                </c:pt>
                <c:pt idx="879">
                  <c:v>0.17580000000000001</c:v>
                </c:pt>
                <c:pt idx="880">
                  <c:v>0.17599999999999999</c:v>
                </c:pt>
                <c:pt idx="881">
                  <c:v>0.1762</c:v>
                </c:pt>
                <c:pt idx="882">
                  <c:v>0.1764</c:v>
                </c:pt>
                <c:pt idx="883">
                  <c:v>0.17660000000000001</c:v>
                </c:pt>
                <c:pt idx="884">
                  <c:v>0.17680000000000001</c:v>
                </c:pt>
                <c:pt idx="885">
                  <c:v>0.17699999999999999</c:v>
                </c:pt>
                <c:pt idx="886">
                  <c:v>0.1772</c:v>
                </c:pt>
                <c:pt idx="887">
                  <c:v>0.1774</c:v>
                </c:pt>
                <c:pt idx="888">
                  <c:v>0.17760000000000001</c:v>
                </c:pt>
                <c:pt idx="889">
                  <c:v>0.17780000000000001</c:v>
                </c:pt>
                <c:pt idx="890">
                  <c:v>0.17799999999999999</c:v>
                </c:pt>
                <c:pt idx="891">
                  <c:v>0.1782</c:v>
                </c:pt>
                <c:pt idx="892">
                  <c:v>0.1784</c:v>
                </c:pt>
                <c:pt idx="893">
                  <c:v>0.17860000000000001</c:v>
                </c:pt>
                <c:pt idx="894">
                  <c:v>0.17879999999999999</c:v>
                </c:pt>
                <c:pt idx="895">
                  <c:v>0.17899999999999999</c:v>
                </c:pt>
                <c:pt idx="896">
                  <c:v>0.1792</c:v>
                </c:pt>
                <c:pt idx="897">
                  <c:v>0.1794</c:v>
                </c:pt>
                <c:pt idx="898">
                  <c:v>0.17960000000000001</c:v>
                </c:pt>
                <c:pt idx="899">
                  <c:v>0.17979999999999999</c:v>
                </c:pt>
                <c:pt idx="900">
                  <c:v>0.18</c:v>
                </c:pt>
                <c:pt idx="901">
                  <c:v>0.1802</c:v>
                </c:pt>
                <c:pt idx="902">
                  <c:v>0.1804</c:v>
                </c:pt>
                <c:pt idx="903">
                  <c:v>0.18060000000000001</c:v>
                </c:pt>
                <c:pt idx="904">
                  <c:v>0.18079999999999999</c:v>
                </c:pt>
                <c:pt idx="905">
                  <c:v>0.18099999999999999</c:v>
                </c:pt>
                <c:pt idx="906">
                  <c:v>0.1812</c:v>
                </c:pt>
                <c:pt idx="907">
                  <c:v>0.18140000000000001</c:v>
                </c:pt>
                <c:pt idx="908">
                  <c:v>0.18160000000000001</c:v>
                </c:pt>
                <c:pt idx="909">
                  <c:v>0.18179999999999999</c:v>
                </c:pt>
                <c:pt idx="910">
                  <c:v>0.182</c:v>
                </c:pt>
                <c:pt idx="911">
                  <c:v>0.1822</c:v>
                </c:pt>
                <c:pt idx="912">
                  <c:v>0.18240000000000001</c:v>
                </c:pt>
                <c:pt idx="913">
                  <c:v>0.18260000000000001</c:v>
                </c:pt>
                <c:pt idx="914">
                  <c:v>0.18279999999999999</c:v>
                </c:pt>
                <c:pt idx="915">
                  <c:v>0.183</c:v>
                </c:pt>
                <c:pt idx="916">
                  <c:v>0.1832</c:v>
                </c:pt>
                <c:pt idx="917">
                  <c:v>0.18340000000000001</c:v>
                </c:pt>
                <c:pt idx="918">
                  <c:v>0.18360000000000001</c:v>
                </c:pt>
                <c:pt idx="919">
                  <c:v>0.18379999999999999</c:v>
                </c:pt>
                <c:pt idx="920">
                  <c:v>0.184</c:v>
                </c:pt>
                <c:pt idx="921">
                  <c:v>0.1842</c:v>
                </c:pt>
                <c:pt idx="922">
                  <c:v>0.18440000000000001</c:v>
                </c:pt>
                <c:pt idx="923">
                  <c:v>0.18459999999999999</c:v>
                </c:pt>
                <c:pt idx="924">
                  <c:v>0.18479999999999999</c:v>
                </c:pt>
                <c:pt idx="925">
                  <c:v>0.185</c:v>
                </c:pt>
                <c:pt idx="926">
                  <c:v>0.1852</c:v>
                </c:pt>
                <c:pt idx="927">
                  <c:v>0.18540000000000001</c:v>
                </c:pt>
                <c:pt idx="928">
                  <c:v>0.18559999999999999</c:v>
                </c:pt>
                <c:pt idx="929">
                  <c:v>0.18579999999999999</c:v>
                </c:pt>
                <c:pt idx="930">
                  <c:v>0.186</c:v>
                </c:pt>
                <c:pt idx="931">
                  <c:v>0.1862</c:v>
                </c:pt>
                <c:pt idx="932">
                  <c:v>0.18640000000000001</c:v>
                </c:pt>
                <c:pt idx="933">
                  <c:v>0.18659999999999999</c:v>
                </c:pt>
                <c:pt idx="934">
                  <c:v>0.18679999999999999</c:v>
                </c:pt>
                <c:pt idx="935">
                  <c:v>0.187</c:v>
                </c:pt>
                <c:pt idx="936">
                  <c:v>0.18720000000000001</c:v>
                </c:pt>
                <c:pt idx="937">
                  <c:v>0.18740000000000001</c:v>
                </c:pt>
                <c:pt idx="938">
                  <c:v>0.18759999999999999</c:v>
                </c:pt>
                <c:pt idx="939">
                  <c:v>0.18779999999999999</c:v>
                </c:pt>
                <c:pt idx="940">
                  <c:v>0.188</c:v>
                </c:pt>
                <c:pt idx="941">
                  <c:v>0.18820000000000001</c:v>
                </c:pt>
                <c:pt idx="942">
                  <c:v>0.18840000000000001</c:v>
                </c:pt>
                <c:pt idx="943">
                  <c:v>0.18859999999999999</c:v>
                </c:pt>
                <c:pt idx="944">
                  <c:v>0.1888</c:v>
                </c:pt>
                <c:pt idx="945">
                  <c:v>0.189</c:v>
                </c:pt>
                <c:pt idx="946">
                  <c:v>0.18920000000000001</c:v>
                </c:pt>
                <c:pt idx="947">
                  <c:v>0.18940000000000001</c:v>
                </c:pt>
                <c:pt idx="948">
                  <c:v>0.18959999999999999</c:v>
                </c:pt>
                <c:pt idx="949">
                  <c:v>0.1898</c:v>
                </c:pt>
                <c:pt idx="950">
                  <c:v>0.19</c:v>
                </c:pt>
                <c:pt idx="951">
                  <c:v>0.19020000000000001</c:v>
                </c:pt>
                <c:pt idx="952">
                  <c:v>0.19040000000000001</c:v>
                </c:pt>
                <c:pt idx="953">
                  <c:v>0.19059999999999999</c:v>
                </c:pt>
                <c:pt idx="954">
                  <c:v>0.1908</c:v>
                </c:pt>
                <c:pt idx="955">
                  <c:v>0.191</c:v>
                </c:pt>
                <c:pt idx="956">
                  <c:v>0.19120000000000001</c:v>
                </c:pt>
                <c:pt idx="957">
                  <c:v>0.19139999999999999</c:v>
                </c:pt>
                <c:pt idx="958">
                  <c:v>0.19159999999999999</c:v>
                </c:pt>
                <c:pt idx="959">
                  <c:v>0.1918</c:v>
                </c:pt>
                <c:pt idx="960">
                  <c:v>0.192</c:v>
                </c:pt>
                <c:pt idx="961">
                  <c:v>0.19220000000000001</c:v>
                </c:pt>
                <c:pt idx="962">
                  <c:v>0.19239999999999999</c:v>
                </c:pt>
                <c:pt idx="963">
                  <c:v>0.19259999999999999</c:v>
                </c:pt>
                <c:pt idx="964">
                  <c:v>0.1928</c:v>
                </c:pt>
                <c:pt idx="965">
                  <c:v>0.193</c:v>
                </c:pt>
                <c:pt idx="966">
                  <c:v>0.19320000000000001</c:v>
                </c:pt>
                <c:pt idx="967">
                  <c:v>0.19339999999999999</c:v>
                </c:pt>
                <c:pt idx="968">
                  <c:v>0.19359999999999999</c:v>
                </c:pt>
                <c:pt idx="969">
                  <c:v>0.1938</c:v>
                </c:pt>
                <c:pt idx="970">
                  <c:v>0.19400000000000001</c:v>
                </c:pt>
                <c:pt idx="971">
                  <c:v>0.19420000000000001</c:v>
                </c:pt>
                <c:pt idx="972">
                  <c:v>0.19439999999999999</c:v>
                </c:pt>
                <c:pt idx="973">
                  <c:v>0.1946</c:v>
                </c:pt>
                <c:pt idx="974">
                  <c:v>0.1948</c:v>
                </c:pt>
                <c:pt idx="975">
                  <c:v>0.19500000000000001</c:v>
                </c:pt>
                <c:pt idx="976">
                  <c:v>0.19520000000000001</c:v>
                </c:pt>
                <c:pt idx="977">
                  <c:v>0.19539999999999999</c:v>
                </c:pt>
                <c:pt idx="978">
                  <c:v>0.1956</c:v>
                </c:pt>
                <c:pt idx="979">
                  <c:v>0.1958</c:v>
                </c:pt>
                <c:pt idx="980">
                  <c:v>0.19600000000000001</c:v>
                </c:pt>
                <c:pt idx="981">
                  <c:v>0.19620000000000001</c:v>
                </c:pt>
                <c:pt idx="982">
                  <c:v>0.19639999999999999</c:v>
                </c:pt>
                <c:pt idx="983">
                  <c:v>0.1966</c:v>
                </c:pt>
                <c:pt idx="984">
                  <c:v>0.1968</c:v>
                </c:pt>
                <c:pt idx="985">
                  <c:v>0.19700000000000001</c:v>
                </c:pt>
                <c:pt idx="986">
                  <c:v>0.19719999999999999</c:v>
                </c:pt>
                <c:pt idx="987">
                  <c:v>0.19739999999999999</c:v>
                </c:pt>
                <c:pt idx="988">
                  <c:v>0.1976</c:v>
                </c:pt>
                <c:pt idx="989">
                  <c:v>0.1978</c:v>
                </c:pt>
                <c:pt idx="990">
                  <c:v>0.19800000000000001</c:v>
                </c:pt>
                <c:pt idx="991">
                  <c:v>0.19819999999999999</c:v>
                </c:pt>
                <c:pt idx="992">
                  <c:v>0.19839999999999999</c:v>
                </c:pt>
                <c:pt idx="993">
                  <c:v>0.1986</c:v>
                </c:pt>
                <c:pt idx="994">
                  <c:v>0.1988</c:v>
                </c:pt>
                <c:pt idx="995">
                  <c:v>0.19900000000000001</c:v>
                </c:pt>
                <c:pt idx="996">
                  <c:v>0.19919999999999999</c:v>
                </c:pt>
                <c:pt idx="997">
                  <c:v>0.19939999999999999</c:v>
                </c:pt>
                <c:pt idx="998">
                  <c:v>0.1996</c:v>
                </c:pt>
                <c:pt idx="999">
                  <c:v>0.19980000000000001</c:v>
                </c:pt>
                <c:pt idx="1000">
                  <c:v>0.2</c:v>
                </c:pt>
                <c:pt idx="1001">
                  <c:v>0.20019999999999999</c:v>
                </c:pt>
                <c:pt idx="1002">
                  <c:v>0.20039999999999999</c:v>
                </c:pt>
                <c:pt idx="1003">
                  <c:v>0.2006</c:v>
                </c:pt>
                <c:pt idx="1004">
                  <c:v>0.20080000000000001</c:v>
                </c:pt>
                <c:pt idx="1005">
                  <c:v>0.20100000000000001</c:v>
                </c:pt>
                <c:pt idx="1006">
                  <c:v>0.20119999999999999</c:v>
                </c:pt>
                <c:pt idx="1007">
                  <c:v>0.2014</c:v>
                </c:pt>
                <c:pt idx="1008">
                  <c:v>0.2016</c:v>
                </c:pt>
                <c:pt idx="1009">
                  <c:v>0.20180000000000001</c:v>
                </c:pt>
                <c:pt idx="1010">
                  <c:v>0.20200000000000001</c:v>
                </c:pt>
                <c:pt idx="1011">
                  <c:v>0.20219999999999999</c:v>
                </c:pt>
                <c:pt idx="1012">
                  <c:v>0.2024</c:v>
                </c:pt>
                <c:pt idx="1013">
                  <c:v>0.2026</c:v>
                </c:pt>
                <c:pt idx="1014">
                  <c:v>0.20280000000000001</c:v>
                </c:pt>
                <c:pt idx="1015">
                  <c:v>0.20300000000000001</c:v>
                </c:pt>
                <c:pt idx="1016">
                  <c:v>0.20319999999999999</c:v>
                </c:pt>
                <c:pt idx="1017">
                  <c:v>0.2034</c:v>
                </c:pt>
                <c:pt idx="1018">
                  <c:v>0.2036</c:v>
                </c:pt>
                <c:pt idx="1019">
                  <c:v>0.20380000000000001</c:v>
                </c:pt>
                <c:pt idx="1020">
                  <c:v>0.20399999999999999</c:v>
                </c:pt>
                <c:pt idx="1021">
                  <c:v>0.20419999999999999</c:v>
                </c:pt>
                <c:pt idx="1022">
                  <c:v>0.2044</c:v>
                </c:pt>
                <c:pt idx="1023">
                  <c:v>0.2046</c:v>
                </c:pt>
                <c:pt idx="1024">
                  <c:v>0.20480000000000001</c:v>
                </c:pt>
                <c:pt idx="1025">
                  <c:v>0.20499999999999999</c:v>
                </c:pt>
                <c:pt idx="1026">
                  <c:v>0.20519999999999999</c:v>
                </c:pt>
                <c:pt idx="1027">
                  <c:v>0.2054</c:v>
                </c:pt>
                <c:pt idx="1028">
                  <c:v>0.2056</c:v>
                </c:pt>
                <c:pt idx="1029">
                  <c:v>0.20580000000000001</c:v>
                </c:pt>
                <c:pt idx="1030">
                  <c:v>0.20599999999999999</c:v>
                </c:pt>
                <c:pt idx="1031">
                  <c:v>0.20619999999999999</c:v>
                </c:pt>
                <c:pt idx="1032">
                  <c:v>0.2064</c:v>
                </c:pt>
                <c:pt idx="1033">
                  <c:v>0.20660000000000001</c:v>
                </c:pt>
                <c:pt idx="1034">
                  <c:v>0.20680000000000001</c:v>
                </c:pt>
                <c:pt idx="1035">
                  <c:v>0.20699999999999999</c:v>
                </c:pt>
                <c:pt idx="1036">
                  <c:v>0.2072</c:v>
                </c:pt>
                <c:pt idx="1037">
                  <c:v>0.2074</c:v>
                </c:pt>
                <c:pt idx="1038">
                  <c:v>0.20760000000000001</c:v>
                </c:pt>
                <c:pt idx="1039">
                  <c:v>0.20780000000000001</c:v>
                </c:pt>
                <c:pt idx="1040">
                  <c:v>0.20799999999999999</c:v>
                </c:pt>
                <c:pt idx="1041">
                  <c:v>0.2082</c:v>
                </c:pt>
                <c:pt idx="1042">
                  <c:v>0.2084</c:v>
                </c:pt>
                <c:pt idx="1043">
                  <c:v>0.20860000000000001</c:v>
                </c:pt>
                <c:pt idx="1044">
                  <c:v>0.20880000000000001</c:v>
                </c:pt>
                <c:pt idx="1045">
                  <c:v>0.20899999999999999</c:v>
                </c:pt>
                <c:pt idx="1046">
                  <c:v>0.2092</c:v>
                </c:pt>
                <c:pt idx="1047">
                  <c:v>0.2094</c:v>
                </c:pt>
                <c:pt idx="1048">
                  <c:v>0.20960000000000001</c:v>
                </c:pt>
                <c:pt idx="1049">
                  <c:v>0.20979999999999999</c:v>
                </c:pt>
                <c:pt idx="1050">
                  <c:v>0.21</c:v>
                </c:pt>
                <c:pt idx="1051">
                  <c:v>0.2102</c:v>
                </c:pt>
                <c:pt idx="1052">
                  <c:v>0.2104</c:v>
                </c:pt>
                <c:pt idx="1053">
                  <c:v>0.21060000000000001</c:v>
                </c:pt>
                <c:pt idx="1054">
                  <c:v>0.21079999999999999</c:v>
                </c:pt>
                <c:pt idx="1055">
                  <c:v>0.21099999999999999</c:v>
                </c:pt>
                <c:pt idx="1056">
                  <c:v>0.2112</c:v>
                </c:pt>
                <c:pt idx="1057">
                  <c:v>0.2114</c:v>
                </c:pt>
                <c:pt idx="1058">
                  <c:v>0.21160000000000001</c:v>
                </c:pt>
                <c:pt idx="1059">
                  <c:v>0.21179999999999999</c:v>
                </c:pt>
                <c:pt idx="1060">
                  <c:v>0.21199999999999999</c:v>
                </c:pt>
                <c:pt idx="1061">
                  <c:v>0.2122</c:v>
                </c:pt>
                <c:pt idx="1062">
                  <c:v>0.21240000000000001</c:v>
                </c:pt>
                <c:pt idx="1063">
                  <c:v>0.21260000000000001</c:v>
                </c:pt>
                <c:pt idx="1064">
                  <c:v>0.21279999999999999</c:v>
                </c:pt>
                <c:pt idx="1065">
                  <c:v>0.21299999999999999</c:v>
                </c:pt>
                <c:pt idx="1066">
                  <c:v>0.2132</c:v>
                </c:pt>
                <c:pt idx="1067">
                  <c:v>0.21340000000000001</c:v>
                </c:pt>
                <c:pt idx="1068">
                  <c:v>0.21360000000000001</c:v>
                </c:pt>
                <c:pt idx="1069">
                  <c:v>0.21379999999999999</c:v>
                </c:pt>
                <c:pt idx="1070">
                  <c:v>0.214</c:v>
                </c:pt>
                <c:pt idx="1071">
                  <c:v>0.2142</c:v>
                </c:pt>
                <c:pt idx="1072">
                  <c:v>0.21440000000000001</c:v>
                </c:pt>
                <c:pt idx="1073">
                  <c:v>0.21460000000000001</c:v>
                </c:pt>
                <c:pt idx="1074">
                  <c:v>0.21479999999999999</c:v>
                </c:pt>
                <c:pt idx="1075">
                  <c:v>0.215</c:v>
                </c:pt>
                <c:pt idx="1076">
                  <c:v>0.2152</c:v>
                </c:pt>
                <c:pt idx="1077">
                  <c:v>0.21540000000000001</c:v>
                </c:pt>
                <c:pt idx="1078">
                  <c:v>0.21560000000000001</c:v>
                </c:pt>
                <c:pt idx="1079">
                  <c:v>0.21579999999999999</c:v>
                </c:pt>
                <c:pt idx="1080">
                  <c:v>0.216</c:v>
                </c:pt>
                <c:pt idx="1081">
                  <c:v>0.2162</c:v>
                </c:pt>
                <c:pt idx="1082">
                  <c:v>0.21640000000000001</c:v>
                </c:pt>
                <c:pt idx="1083">
                  <c:v>0.21659999999999999</c:v>
                </c:pt>
                <c:pt idx="1084">
                  <c:v>0.21679999999999999</c:v>
                </c:pt>
                <c:pt idx="1085">
                  <c:v>0.217</c:v>
                </c:pt>
                <c:pt idx="1086">
                  <c:v>0.2172</c:v>
                </c:pt>
                <c:pt idx="1087">
                  <c:v>0.21740000000000001</c:v>
                </c:pt>
                <c:pt idx="1088">
                  <c:v>0.21759999999999999</c:v>
                </c:pt>
                <c:pt idx="1089">
                  <c:v>0.21779999999999999</c:v>
                </c:pt>
                <c:pt idx="1090">
                  <c:v>0.218</c:v>
                </c:pt>
                <c:pt idx="1091">
                  <c:v>0.21820000000000001</c:v>
                </c:pt>
                <c:pt idx="1092">
                  <c:v>0.21840000000000001</c:v>
                </c:pt>
                <c:pt idx="1093">
                  <c:v>0.21859999999999999</c:v>
                </c:pt>
                <c:pt idx="1094">
                  <c:v>0.21879999999999999</c:v>
                </c:pt>
                <c:pt idx="1095">
                  <c:v>0.219</c:v>
                </c:pt>
                <c:pt idx="1096">
                  <c:v>0.21920000000000001</c:v>
                </c:pt>
                <c:pt idx="1097">
                  <c:v>0.21940000000000001</c:v>
                </c:pt>
                <c:pt idx="1098">
                  <c:v>0.21959999999999999</c:v>
                </c:pt>
                <c:pt idx="1099">
                  <c:v>0.2198</c:v>
                </c:pt>
                <c:pt idx="1100">
                  <c:v>0.22</c:v>
                </c:pt>
                <c:pt idx="1101">
                  <c:v>0.22020000000000001</c:v>
                </c:pt>
                <c:pt idx="1102">
                  <c:v>0.22040000000000001</c:v>
                </c:pt>
                <c:pt idx="1103">
                  <c:v>0.22059999999999999</c:v>
                </c:pt>
                <c:pt idx="1104">
                  <c:v>0.2208</c:v>
                </c:pt>
                <c:pt idx="1105">
                  <c:v>0.221</c:v>
                </c:pt>
                <c:pt idx="1106">
                  <c:v>0.22120000000000001</c:v>
                </c:pt>
                <c:pt idx="1107">
                  <c:v>0.22140000000000001</c:v>
                </c:pt>
                <c:pt idx="1108">
                  <c:v>0.22159999999999999</c:v>
                </c:pt>
                <c:pt idx="1109">
                  <c:v>0.2218</c:v>
                </c:pt>
                <c:pt idx="1110">
                  <c:v>0.222</c:v>
                </c:pt>
                <c:pt idx="1111">
                  <c:v>0.22220000000000001</c:v>
                </c:pt>
                <c:pt idx="1112">
                  <c:v>0.22239999999999999</c:v>
                </c:pt>
                <c:pt idx="1113">
                  <c:v>0.22259999999999999</c:v>
                </c:pt>
                <c:pt idx="1114">
                  <c:v>0.2228</c:v>
                </c:pt>
                <c:pt idx="1115">
                  <c:v>0.223</c:v>
                </c:pt>
                <c:pt idx="1116">
                  <c:v>0.22320000000000001</c:v>
                </c:pt>
                <c:pt idx="1117">
                  <c:v>0.22339999999999999</c:v>
                </c:pt>
                <c:pt idx="1118">
                  <c:v>0.22359999999999999</c:v>
                </c:pt>
                <c:pt idx="1119">
                  <c:v>0.2238</c:v>
                </c:pt>
                <c:pt idx="1120">
                  <c:v>0.224</c:v>
                </c:pt>
                <c:pt idx="1121">
                  <c:v>0.22420000000000001</c:v>
                </c:pt>
                <c:pt idx="1122">
                  <c:v>0.22439999999999999</c:v>
                </c:pt>
                <c:pt idx="1123">
                  <c:v>0.22459999999999999</c:v>
                </c:pt>
                <c:pt idx="1124">
                  <c:v>0.2248</c:v>
                </c:pt>
                <c:pt idx="1125">
                  <c:v>0.22500000000000001</c:v>
                </c:pt>
                <c:pt idx="1126">
                  <c:v>0.22520000000000001</c:v>
                </c:pt>
                <c:pt idx="1127">
                  <c:v>0.22539999999999999</c:v>
                </c:pt>
                <c:pt idx="1128">
                  <c:v>0.22559999999999999</c:v>
                </c:pt>
                <c:pt idx="1129">
                  <c:v>0.2258</c:v>
                </c:pt>
                <c:pt idx="1130">
                  <c:v>0.22600000000000001</c:v>
                </c:pt>
                <c:pt idx="1131">
                  <c:v>0.22620000000000001</c:v>
                </c:pt>
                <c:pt idx="1132">
                  <c:v>0.22639999999999999</c:v>
                </c:pt>
                <c:pt idx="1133">
                  <c:v>0.2266</c:v>
                </c:pt>
                <c:pt idx="1134">
                  <c:v>0.2268</c:v>
                </c:pt>
                <c:pt idx="1135">
                  <c:v>0.22700000000000001</c:v>
                </c:pt>
                <c:pt idx="1136">
                  <c:v>0.22720000000000001</c:v>
                </c:pt>
                <c:pt idx="1137">
                  <c:v>0.22739999999999999</c:v>
                </c:pt>
                <c:pt idx="1138">
                  <c:v>0.2276</c:v>
                </c:pt>
                <c:pt idx="1139">
                  <c:v>0.2278</c:v>
                </c:pt>
                <c:pt idx="1140">
                  <c:v>0.22800000000000001</c:v>
                </c:pt>
                <c:pt idx="1141">
                  <c:v>0.22819999999999999</c:v>
                </c:pt>
                <c:pt idx="1142">
                  <c:v>0.22839999999999999</c:v>
                </c:pt>
                <c:pt idx="1143">
                  <c:v>0.2286</c:v>
                </c:pt>
                <c:pt idx="1144">
                  <c:v>0.2288</c:v>
                </c:pt>
                <c:pt idx="1145">
                  <c:v>0.22900000000000001</c:v>
                </c:pt>
                <c:pt idx="1146">
                  <c:v>0.22919999999999999</c:v>
                </c:pt>
                <c:pt idx="1147">
                  <c:v>0.22939999999999999</c:v>
                </c:pt>
                <c:pt idx="1148">
                  <c:v>0.2296</c:v>
                </c:pt>
                <c:pt idx="1149">
                  <c:v>0.2298</c:v>
                </c:pt>
                <c:pt idx="1150">
                  <c:v>0.23</c:v>
                </c:pt>
                <c:pt idx="1151">
                  <c:v>0.23019999999999999</c:v>
                </c:pt>
                <c:pt idx="1152">
                  <c:v>0.23039999999999999</c:v>
                </c:pt>
                <c:pt idx="1153">
                  <c:v>0.2306</c:v>
                </c:pt>
                <c:pt idx="1154">
                  <c:v>0.23080000000000001</c:v>
                </c:pt>
                <c:pt idx="1155">
                  <c:v>0.23100000000000001</c:v>
                </c:pt>
                <c:pt idx="1156">
                  <c:v>0.23119999999999999</c:v>
                </c:pt>
                <c:pt idx="1157">
                  <c:v>0.23139999999999999</c:v>
                </c:pt>
                <c:pt idx="1158">
                  <c:v>0.2316</c:v>
                </c:pt>
                <c:pt idx="1159">
                  <c:v>0.23180000000000001</c:v>
                </c:pt>
                <c:pt idx="1160">
                  <c:v>0.23200000000000001</c:v>
                </c:pt>
                <c:pt idx="1161">
                  <c:v>0.23219999999999999</c:v>
                </c:pt>
                <c:pt idx="1162">
                  <c:v>0.2324</c:v>
                </c:pt>
                <c:pt idx="1163">
                  <c:v>0.2326</c:v>
                </c:pt>
                <c:pt idx="1164">
                  <c:v>0.23280000000000001</c:v>
                </c:pt>
                <c:pt idx="1165">
                  <c:v>0.23300000000000001</c:v>
                </c:pt>
                <c:pt idx="1166">
                  <c:v>0.23319999999999999</c:v>
                </c:pt>
                <c:pt idx="1167">
                  <c:v>0.2334</c:v>
                </c:pt>
                <c:pt idx="1168">
                  <c:v>0.2336</c:v>
                </c:pt>
                <c:pt idx="1169">
                  <c:v>0.23380000000000001</c:v>
                </c:pt>
                <c:pt idx="1170">
                  <c:v>0.23400000000000001</c:v>
                </c:pt>
                <c:pt idx="1171">
                  <c:v>0.23419999999999999</c:v>
                </c:pt>
                <c:pt idx="1172">
                  <c:v>0.2344</c:v>
                </c:pt>
                <c:pt idx="1173">
                  <c:v>0.2346</c:v>
                </c:pt>
                <c:pt idx="1174">
                  <c:v>0.23480000000000001</c:v>
                </c:pt>
                <c:pt idx="1175">
                  <c:v>0.23499999999999999</c:v>
                </c:pt>
                <c:pt idx="1176">
                  <c:v>0.23519999999999999</c:v>
                </c:pt>
                <c:pt idx="1177">
                  <c:v>0.2354</c:v>
                </c:pt>
                <c:pt idx="1178">
                  <c:v>0.2356</c:v>
                </c:pt>
                <c:pt idx="1179">
                  <c:v>0.23580000000000001</c:v>
                </c:pt>
                <c:pt idx="1180">
                  <c:v>0.23599999999999999</c:v>
                </c:pt>
                <c:pt idx="1181">
                  <c:v>0.23619999999999999</c:v>
                </c:pt>
                <c:pt idx="1182">
                  <c:v>0.2364</c:v>
                </c:pt>
                <c:pt idx="1183">
                  <c:v>0.2366</c:v>
                </c:pt>
                <c:pt idx="1184">
                  <c:v>0.23680000000000001</c:v>
                </c:pt>
                <c:pt idx="1185">
                  <c:v>0.23699999999999999</c:v>
                </c:pt>
                <c:pt idx="1186">
                  <c:v>0.23719999999999999</c:v>
                </c:pt>
                <c:pt idx="1187">
                  <c:v>0.2374</c:v>
                </c:pt>
                <c:pt idx="1188">
                  <c:v>0.23760000000000001</c:v>
                </c:pt>
                <c:pt idx="1189">
                  <c:v>0.23780000000000001</c:v>
                </c:pt>
                <c:pt idx="1190">
                  <c:v>0.23799999999999999</c:v>
                </c:pt>
                <c:pt idx="1191">
                  <c:v>0.2382</c:v>
                </c:pt>
                <c:pt idx="1192">
                  <c:v>0.2384</c:v>
                </c:pt>
                <c:pt idx="1193">
                  <c:v>0.23860000000000001</c:v>
                </c:pt>
                <c:pt idx="1194">
                  <c:v>0.23880000000000001</c:v>
                </c:pt>
                <c:pt idx="1195">
                  <c:v>0.23899999999999999</c:v>
                </c:pt>
                <c:pt idx="1196">
                  <c:v>0.2392</c:v>
                </c:pt>
                <c:pt idx="1197">
                  <c:v>0.2394</c:v>
                </c:pt>
                <c:pt idx="1198">
                  <c:v>0.23960000000000001</c:v>
                </c:pt>
                <c:pt idx="1199">
                  <c:v>0.23980000000000001</c:v>
                </c:pt>
                <c:pt idx="1200">
                  <c:v>0.24</c:v>
                </c:pt>
                <c:pt idx="1201">
                  <c:v>0.2402</c:v>
                </c:pt>
                <c:pt idx="1202">
                  <c:v>0.2404</c:v>
                </c:pt>
                <c:pt idx="1203">
                  <c:v>0.24060000000000001</c:v>
                </c:pt>
                <c:pt idx="1204">
                  <c:v>0.24079999999999999</c:v>
                </c:pt>
                <c:pt idx="1205">
                  <c:v>0.24099999999999999</c:v>
                </c:pt>
                <c:pt idx="1206">
                  <c:v>0.2412</c:v>
                </c:pt>
                <c:pt idx="1207">
                  <c:v>0.2414</c:v>
                </c:pt>
                <c:pt idx="1208">
                  <c:v>0.24160000000000001</c:v>
                </c:pt>
                <c:pt idx="1209">
                  <c:v>0.24179999999999999</c:v>
                </c:pt>
                <c:pt idx="1210">
                  <c:v>0.24199999999999999</c:v>
                </c:pt>
                <c:pt idx="1211">
                  <c:v>0.2422</c:v>
                </c:pt>
                <c:pt idx="1212">
                  <c:v>0.2424</c:v>
                </c:pt>
                <c:pt idx="1213">
                  <c:v>0.24260000000000001</c:v>
                </c:pt>
                <c:pt idx="1214">
                  <c:v>0.24279999999999999</c:v>
                </c:pt>
                <c:pt idx="1215">
                  <c:v>0.24299999999999999</c:v>
                </c:pt>
                <c:pt idx="1216">
                  <c:v>0.2432</c:v>
                </c:pt>
                <c:pt idx="1217">
                  <c:v>0.24340000000000001</c:v>
                </c:pt>
                <c:pt idx="1218">
                  <c:v>0.24360000000000001</c:v>
                </c:pt>
                <c:pt idx="1219">
                  <c:v>0.24379999999999999</c:v>
                </c:pt>
                <c:pt idx="1220">
                  <c:v>0.24399999999999999</c:v>
                </c:pt>
                <c:pt idx="1221">
                  <c:v>0.2442</c:v>
                </c:pt>
                <c:pt idx="1222">
                  <c:v>0.24440000000000001</c:v>
                </c:pt>
                <c:pt idx="1223">
                  <c:v>0.24460000000000001</c:v>
                </c:pt>
                <c:pt idx="1224">
                  <c:v>0.24479999999999999</c:v>
                </c:pt>
                <c:pt idx="1225">
                  <c:v>0.245</c:v>
                </c:pt>
                <c:pt idx="1226">
                  <c:v>0.2452</c:v>
                </c:pt>
                <c:pt idx="1227">
                  <c:v>0.24540000000000001</c:v>
                </c:pt>
                <c:pt idx="1228">
                  <c:v>0.24560000000000001</c:v>
                </c:pt>
                <c:pt idx="1229">
                  <c:v>0.24579999999999999</c:v>
                </c:pt>
                <c:pt idx="1230">
                  <c:v>0.246</c:v>
                </c:pt>
                <c:pt idx="1231">
                  <c:v>0.2462</c:v>
                </c:pt>
                <c:pt idx="1232">
                  <c:v>0.24640000000000001</c:v>
                </c:pt>
                <c:pt idx="1233">
                  <c:v>0.24660000000000001</c:v>
                </c:pt>
                <c:pt idx="1234">
                  <c:v>0.24679999999999999</c:v>
                </c:pt>
                <c:pt idx="1235">
                  <c:v>0.247</c:v>
                </c:pt>
                <c:pt idx="1236">
                  <c:v>0.2472</c:v>
                </c:pt>
                <c:pt idx="1237">
                  <c:v>0.24740000000000001</c:v>
                </c:pt>
                <c:pt idx="1238">
                  <c:v>0.24759999999999999</c:v>
                </c:pt>
                <c:pt idx="1239">
                  <c:v>0.24779999999999999</c:v>
                </c:pt>
                <c:pt idx="1240">
                  <c:v>0.248</c:v>
                </c:pt>
                <c:pt idx="1241">
                  <c:v>0.2482</c:v>
                </c:pt>
                <c:pt idx="1242">
                  <c:v>0.24840000000000001</c:v>
                </c:pt>
                <c:pt idx="1243">
                  <c:v>0.24859999999999999</c:v>
                </c:pt>
                <c:pt idx="1244">
                  <c:v>0.24879999999999999</c:v>
                </c:pt>
                <c:pt idx="1245">
                  <c:v>0.249</c:v>
                </c:pt>
                <c:pt idx="1246">
                  <c:v>0.2492</c:v>
                </c:pt>
                <c:pt idx="1247">
                  <c:v>0.24940000000000001</c:v>
                </c:pt>
                <c:pt idx="1248">
                  <c:v>0.24959999999999999</c:v>
                </c:pt>
                <c:pt idx="1249">
                  <c:v>0.24979999999999999</c:v>
                </c:pt>
                <c:pt idx="1250">
                  <c:v>0.25</c:v>
                </c:pt>
                <c:pt idx="1251">
                  <c:v>0.25019999999999998</c:v>
                </c:pt>
                <c:pt idx="1252">
                  <c:v>0.25040000000000001</c:v>
                </c:pt>
                <c:pt idx="1253">
                  <c:v>0.25059999999999999</c:v>
                </c:pt>
                <c:pt idx="1254">
                  <c:v>0.25080000000000002</c:v>
                </c:pt>
                <c:pt idx="1255">
                  <c:v>0.251</c:v>
                </c:pt>
                <c:pt idx="1256">
                  <c:v>0.25119999999999998</c:v>
                </c:pt>
                <c:pt idx="1257">
                  <c:v>0.25140000000000001</c:v>
                </c:pt>
                <c:pt idx="1258">
                  <c:v>0.25159999999999999</c:v>
                </c:pt>
                <c:pt idx="1259">
                  <c:v>0.25180000000000002</c:v>
                </c:pt>
                <c:pt idx="1260">
                  <c:v>0.252</c:v>
                </c:pt>
                <c:pt idx="1261">
                  <c:v>0.25219999999999998</c:v>
                </c:pt>
                <c:pt idx="1262">
                  <c:v>0.25240000000000001</c:v>
                </c:pt>
                <c:pt idx="1263">
                  <c:v>0.25259999999999999</c:v>
                </c:pt>
                <c:pt idx="1264">
                  <c:v>0.25280000000000002</c:v>
                </c:pt>
                <c:pt idx="1265">
                  <c:v>0.253</c:v>
                </c:pt>
                <c:pt idx="1266">
                  <c:v>0.25319999999999998</c:v>
                </c:pt>
                <c:pt idx="1267">
                  <c:v>0.25340000000000001</c:v>
                </c:pt>
                <c:pt idx="1268">
                  <c:v>0.25359999999999999</c:v>
                </c:pt>
                <c:pt idx="1269">
                  <c:v>0.25380000000000003</c:v>
                </c:pt>
                <c:pt idx="1270">
                  <c:v>0.254</c:v>
                </c:pt>
                <c:pt idx="1271">
                  <c:v>0.25419999999999998</c:v>
                </c:pt>
                <c:pt idx="1272">
                  <c:v>0.25440000000000002</c:v>
                </c:pt>
                <c:pt idx="1273">
                  <c:v>0.25459999999999999</c:v>
                </c:pt>
                <c:pt idx="1274">
                  <c:v>0.25480000000000003</c:v>
                </c:pt>
                <c:pt idx="1275">
                  <c:v>0.255</c:v>
                </c:pt>
                <c:pt idx="1276">
                  <c:v>0.25519999999999998</c:v>
                </c:pt>
                <c:pt idx="1277">
                  <c:v>0.25540000000000002</c:v>
                </c:pt>
                <c:pt idx="1278">
                  <c:v>0.25559999999999999</c:v>
                </c:pt>
                <c:pt idx="1279">
                  <c:v>0.25580000000000003</c:v>
                </c:pt>
                <c:pt idx="1280">
                  <c:v>0.25600000000000001</c:v>
                </c:pt>
                <c:pt idx="1281">
                  <c:v>0.25619999999999998</c:v>
                </c:pt>
                <c:pt idx="1282">
                  <c:v>0.25640000000000002</c:v>
                </c:pt>
                <c:pt idx="1283">
                  <c:v>0.25659999999999999</c:v>
                </c:pt>
                <c:pt idx="1284">
                  <c:v>0.25679999999999997</c:v>
                </c:pt>
                <c:pt idx="1285">
                  <c:v>0.25700000000000001</c:v>
                </c:pt>
                <c:pt idx="1286">
                  <c:v>0.25719999999999998</c:v>
                </c:pt>
                <c:pt idx="1287">
                  <c:v>0.25740000000000002</c:v>
                </c:pt>
                <c:pt idx="1288">
                  <c:v>0.2576</c:v>
                </c:pt>
                <c:pt idx="1289">
                  <c:v>0.25779999999999997</c:v>
                </c:pt>
                <c:pt idx="1290">
                  <c:v>0.25800000000000001</c:v>
                </c:pt>
                <c:pt idx="1291">
                  <c:v>0.25819999999999999</c:v>
                </c:pt>
                <c:pt idx="1292">
                  <c:v>0.25840000000000002</c:v>
                </c:pt>
                <c:pt idx="1293">
                  <c:v>0.2586</c:v>
                </c:pt>
                <c:pt idx="1294">
                  <c:v>0.25879999999999997</c:v>
                </c:pt>
                <c:pt idx="1295">
                  <c:v>0.25900000000000001</c:v>
                </c:pt>
                <c:pt idx="1296">
                  <c:v>0.25919999999999999</c:v>
                </c:pt>
                <c:pt idx="1297">
                  <c:v>0.25940000000000002</c:v>
                </c:pt>
                <c:pt idx="1298">
                  <c:v>0.2596</c:v>
                </c:pt>
                <c:pt idx="1299">
                  <c:v>0.25979999999999998</c:v>
                </c:pt>
                <c:pt idx="1300">
                  <c:v>0.26</c:v>
                </c:pt>
                <c:pt idx="1301">
                  <c:v>0.26019999999999999</c:v>
                </c:pt>
                <c:pt idx="1302">
                  <c:v>0.26040000000000002</c:v>
                </c:pt>
                <c:pt idx="1303">
                  <c:v>0.2606</c:v>
                </c:pt>
                <c:pt idx="1304">
                  <c:v>0.26079999999999998</c:v>
                </c:pt>
                <c:pt idx="1305">
                  <c:v>0.26100000000000001</c:v>
                </c:pt>
                <c:pt idx="1306">
                  <c:v>0.26119999999999999</c:v>
                </c:pt>
                <c:pt idx="1307">
                  <c:v>0.26140000000000002</c:v>
                </c:pt>
                <c:pt idx="1308">
                  <c:v>0.2616</c:v>
                </c:pt>
                <c:pt idx="1309">
                  <c:v>0.26179999999999998</c:v>
                </c:pt>
                <c:pt idx="1310">
                  <c:v>0.26200000000000001</c:v>
                </c:pt>
                <c:pt idx="1311">
                  <c:v>0.26219999999999999</c:v>
                </c:pt>
                <c:pt idx="1312">
                  <c:v>0.26240000000000002</c:v>
                </c:pt>
                <c:pt idx="1313">
                  <c:v>0.2626</c:v>
                </c:pt>
                <c:pt idx="1314">
                  <c:v>0.26279999999999998</c:v>
                </c:pt>
                <c:pt idx="1315">
                  <c:v>0.26300000000000001</c:v>
                </c:pt>
                <c:pt idx="1316">
                  <c:v>0.26319999999999999</c:v>
                </c:pt>
                <c:pt idx="1317">
                  <c:v>0.26340000000000002</c:v>
                </c:pt>
                <c:pt idx="1318">
                  <c:v>0.2636</c:v>
                </c:pt>
                <c:pt idx="1319">
                  <c:v>0.26379999999999998</c:v>
                </c:pt>
                <c:pt idx="1320">
                  <c:v>0.26400000000000001</c:v>
                </c:pt>
                <c:pt idx="1321">
                  <c:v>0.26419999999999999</c:v>
                </c:pt>
                <c:pt idx="1322">
                  <c:v>0.26440000000000002</c:v>
                </c:pt>
                <c:pt idx="1323">
                  <c:v>0.2646</c:v>
                </c:pt>
                <c:pt idx="1324">
                  <c:v>0.26479999999999998</c:v>
                </c:pt>
                <c:pt idx="1325">
                  <c:v>0.26500000000000001</c:v>
                </c:pt>
                <c:pt idx="1326">
                  <c:v>0.26519999999999999</c:v>
                </c:pt>
                <c:pt idx="1327">
                  <c:v>0.26540000000000002</c:v>
                </c:pt>
                <c:pt idx="1328">
                  <c:v>0.2656</c:v>
                </c:pt>
                <c:pt idx="1329">
                  <c:v>0.26579999999999998</c:v>
                </c:pt>
                <c:pt idx="1330">
                  <c:v>0.26600000000000001</c:v>
                </c:pt>
                <c:pt idx="1331">
                  <c:v>0.26619999999999999</c:v>
                </c:pt>
                <c:pt idx="1332">
                  <c:v>0.26640000000000003</c:v>
                </c:pt>
                <c:pt idx="1333">
                  <c:v>0.2666</c:v>
                </c:pt>
                <c:pt idx="1334">
                  <c:v>0.26679999999999998</c:v>
                </c:pt>
                <c:pt idx="1335">
                  <c:v>0.26700000000000002</c:v>
                </c:pt>
                <c:pt idx="1336">
                  <c:v>0.26719999999999999</c:v>
                </c:pt>
                <c:pt idx="1337">
                  <c:v>0.26740000000000003</c:v>
                </c:pt>
                <c:pt idx="1338">
                  <c:v>0.2676</c:v>
                </c:pt>
                <c:pt idx="1339">
                  <c:v>0.26779999999999998</c:v>
                </c:pt>
                <c:pt idx="1340">
                  <c:v>0.26800000000000002</c:v>
                </c:pt>
                <c:pt idx="1341">
                  <c:v>0.26819999999999999</c:v>
                </c:pt>
                <c:pt idx="1342">
                  <c:v>0.26840000000000003</c:v>
                </c:pt>
                <c:pt idx="1343">
                  <c:v>0.26860000000000001</c:v>
                </c:pt>
                <c:pt idx="1344">
                  <c:v>0.26879999999999998</c:v>
                </c:pt>
                <c:pt idx="1345">
                  <c:v>0.26900000000000002</c:v>
                </c:pt>
                <c:pt idx="1346">
                  <c:v>0.26919999999999999</c:v>
                </c:pt>
                <c:pt idx="1347">
                  <c:v>0.26939999999999997</c:v>
                </c:pt>
                <c:pt idx="1348">
                  <c:v>0.26960000000000001</c:v>
                </c:pt>
                <c:pt idx="1349">
                  <c:v>0.26979999999999998</c:v>
                </c:pt>
                <c:pt idx="1350">
                  <c:v>0.27</c:v>
                </c:pt>
                <c:pt idx="1351">
                  <c:v>0.2702</c:v>
                </c:pt>
                <c:pt idx="1352">
                  <c:v>0.27039999999999997</c:v>
                </c:pt>
                <c:pt idx="1353">
                  <c:v>0.27060000000000001</c:v>
                </c:pt>
                <c:pt idx="1354">
                  <c:v>0.27079999999999999</c:v>
                </c:pt>
                <c:pt idx="1355">
                  <c:v>0.27100000000000002</c:v>
                </c:pt>
                <c:pt idx="1356">
                  <c:v>0.2712</c:v>
                </c:pt>
                <c:pt idx="1357">
                  <c:v>0.27139999999999997</c:v>
                </c:pt>
                <c:pt idx="1358">
                  <c:v>0.27160000000000001</c:v>
                </c:pt>
                <c:pt idx="1359">
                  <c:v>0.27179999999999999</c:v>
                </c:pt>
                <c:pt idx="1360">
                  <c:v>0.27200000000000002</c:v>
                </c:pt>
                <c:pt idx="1361">
                  <c:v>0.2722</c:v>
                </c:pt>
                <c:pt idx="1362">
                  <c:v>0.27239999999999998</c:v>
                </c:pt>
                <c:pt idx="1363">
                  <c:v>0.27260000000000001</c:v>
                </c:pt>
                <c:pt idx="1364">
                  <c:v>0.27279999999999999</c:v>
                </c:pt>
                <c:pt idx="1365">
                  <c:v>0.27300000000000002</c:v>
                </c:pt>
                <c:pt idx="1366">
                  <c:v>0.2732</c:v>
                </c:pt>
                <c:pt idx="1367">
                  <c:v>0.27339999999999998</c:v>
                </c:pt>
                <c:pt idx="1368">
                  <c:v>0.27360000000000001</c:v>
                </c:pt>
                <c:pt idx="1369">
                  <c:v>0.27379999999999999</c:v>
                </c:pt>
                <c:pt idx="1370">
                  <c:v>0.27400000000000002</c:v>
                </c:pt>
                <c:pt idx="1371">
                  <c:v>0.2742</c:v>
                </c:pt>
                <c:pt idx="1372">
                  <c:v>0.27439999999999998</c:v>
                </c:pt>
                <c:pt idx="1373">
                  <c:v>0.27460000000000001</c:v>
                </c:pt>
                <c:pt idx="1374">
                  <c:v>0.27479999999999999</c:v>
                </c:pt>
                <c:pt idx="1375">
                  <c:v>0.27500000000000002</c:v>
                </c:pt>
                <c:pt idx="1376">
                  <c:v>0.2752</c:v>
                </c:pt>
                <c:pt idx="1377">
                  <c:v>0.27539999999999998</c:v>
                </c:pt>
                <c:pt idx="1378">
                  <c:v>0.27560000000000001</c:v>
                </c:pt>
                <c:pt idx="1379">
                  <c:v>0.27579999999999999</c:v>
                </c:pt>
                <c:pt idx="1380">
                  <c:v>0.27600000000000002</c:v>
                </c:pt>
                <c:pt idx="1381">
                  <c:v>0.2762</c:v>
                </c:pt>
                <c:pt idx="1382">
                  <c:v>0.27639999999999998</c:v>
                </c:pt>
                <c:pt idx="1383">
                  <c:v>0.27660000000000001</c:v>
                </c:pt>
                <c:pt idx="1384">
                  <c:v>0.27679999999999999</c:v>
                </c:pt>
                <c:pt idx="1385">
                  <c:v>0.27700000000000002</c:v>
                </c:pt>
                <c:pt idx="1386">
                  <c:v>0.2772</c:v>
                </c:pt>
                <c:pt idx="1387">
                  <c:v>0.27739999999999998</c:v>
                </c:pt>
                <c:pt idx="1388">
                  <c:v>0.27760000000000001</c:v>
                </c:pt>
                <c:pt idx="1389">
                  <c:v>0.27779999999999999</c:v>
                </c:pt>
                <c:pt idx="1390">
                  <c:v>0.27800000000000002</c:v>
                </c:pt>
                <c:pt idx="1391">
                  <c:v>0.2782</c:v>
                </c:pt>
                <c:pt idx="1392">
                  <c:v>0.27839999999999998</c:v>
                </c:pt>
                <c:pt idx="1393">
                  <c:v>0.27860000000000001</c:v>
                </c:pt>
                <c:pt idx="1394">
                  <c:v>0.27879999999999999</c:v>
                </c:pt>
                <c:pt idx="1395">
                  <c:v>0.27900000000000003</c:v>
                </c:pt>
                <c:pt idx="1396">
                  <c:v>0.2792</c:v>
                </c:pt>
                <c:pt idx="1397">
                  <c:v>0.27939999999999998</c:v>
                </c:pt>
                <c:pt idx="1398">
                  <c:v>0.27960000000000002</c:v>
                </c:pt>
                <c:pt idx="1399">
                  <c:v>0.27979999999999999</c:v>
                </c:pt>
                <c:pt idx="1400">
                  <c:v>0.28000000000000003</c:v>
                </c:pt>
                <c:pt idx="1401">
                  <c:v>0.2802</c:v>
                </c:pt>
                <c:pt idx="1402">
                  <c:v>0.28039999999999998</c:v>
                </c:pt>
                <c:pt idx="1403">
                  <c:v>0.28060000000000002</c:v>
                </c:pt>
                <c:pt idx="1404">
                  <c:v>0.28079999999999999</c:v>
                </c:pt>
                <c:pt idx="1405">
                  <c:v>0.28100000000000003</c:v>
                </c:pt>
                <c:pt idx="1406">
                  <c:v>0.28120000000000001</c:v>
                </c:pt>
                <c:pt idx="1407">
                  <c:v>0.28139999999999998</c:v>
                </c:pt>
                <c:pt idx="1408">
                  <c:v>0.28160000000000002</c:v>
                </c:pt>
                <c:pt idx="1409">
                  <c:v>0.28179999999999999</c:v>
                </c:pt>
                <c:pt idx="1410">
                  <c:v>0.28199999999999997</c:v>
                </c:pt>
                <c:pt idx="1411">
                  <c:v>0.28220000000000001</c:v>
                </c:pt>
                <c:pt idx="1412">
                  <c:v>0.28239999999999998</c:v>
                </c:pt>
                <c:pt idx="1413">
                  <c:v>0.28260000000000002</c:v>
                </c:pt>
                <c:pt idx="1414">
                  <c:v>0.2828</c:v>
                </c:pt>
                <c:pt idx="1415">
                  <c:v>0.28299999999999997</c:v>
                </c:pt>
                <c:pt idx="1416">
                  <c:v>0.28320000000000001</c:v>
                </c:pt>
                <c:pt idx="1417">
                  <c:v>0.28339999999999999</c:v>
                </c:pt>
                <c:pt idx="1418">
                  <c:v>0.28360000000000002</c:v>
                </c:pt>
                <c:pt idx="1419">
                  <c:v>0.2838</c:v>
                </c:pt>
                <c:pt idx="1420">
                  <c:v>0.28399999999999997</c:v>
                </c:pt>
                <c:pt idx="1421">
                  <c:v>0.28420000000000001</c:v>
                </c:pt>
                <c:pt idx="1422">
                  <c:v>0.28439999999999999</c:v>
                </c:pt>
                <c:pt idx="1423">
                  <c:v>0.28460000000000002</c:v>
                </c:pt>
                <c:pt idx="1424">
                  <c:v>0.2848</c:v>
                </c:pt>
                <c:pt idx="1425">
                  <c:v>0.28499999999999998</c:v>
                </c:pt>
                <c:pt idx="1426">
                  <c:v>0.28520000000000001</c:v>
                </c:pt>
                <c:pt idx="1427">
                  <c:v>0.28539999999999999</c:v>
                </c:pt>
                <c:pt idx="1428">
                  <c:v>0.28560000000000002</c:v>
                </c:pt>
                <c:pt idx="1429">
                  <c:v>0.2858</c:v>
                </c:pt>
                <c:pt idx="1430">
                  <c:v>0.28599999999999998</c:v>
                </c:pt>
                <c:pt idx="1431">
                  <c:v>0.28620000000000001</c:v>
                </c:pt>
                <c:pt idx="1432">
                  <c:v>0.28639999999999999</c:v>
                </c:pt>
                <c:pt idx="1433">
                  <c:v>0.28660000000000002</c:v>
                </c:pt>
                <c:pt idx="1434">
                  <c:v>0.2868</c:v>
                </c:pt>
                <c:pt idx="1435">
                  <c:v>0.28699999999999998</c:v>
                </c:pt>
                <c:pt idx="1436">
                  <c:v>0.28720000000000001</c:v>
                </c:pt>
                <c:pt idx="1437">
                  <c:v>0.28739999999999999</c:v>
                </c:pt>
                <c:pt idx="1438">
                  <c:v>0.28760000000000002</c:v>
                </c:pt>
                <c:pt idx="1439">
                  <c:v>0.2878</c:v>
                </c:pt>
                <c:pt idx="1440">
                  <c:v>0.28799999999999998</c:v>
                </c:pt>
                <c:pt idx="1441">
                  <c:v>0.28820000000000001</c:v>
                </c:pt>
                <c:pt idx="1442">
                  <c:v>0.28839999999999999</c:v>
                </c:pt>
                <c:pt idx="1443">
                  <c:v>0.28860000000000002</c:v>
                </c:pt>
                <c:pt idx="1444">
                  <c:v>0.2888</c:v>
                </c:pt>
                <c:pt idx="1445">
                  <c:v>0.28899999999999998</c:v>
                </c:pt>
                <c:pt idx="1446">
                  <c:v>0.28920000000000001</c:v>
                </c:pt>
                <c:pt idx="1447">
                  <c:v>0.28939999999999999</c:v>
                </c:pt>
                <c:pt idx="1448">
                  <c:v>0.28960000000000002</c:v>
                </c:pt>
                <c:pt idx="1449">
                  <c:v>0.2898</c:v>
                </c:pt>
                <c:pt idx="1450">
                  <c:v>0.28999999999999998</c:v>
                </c:pt>
                <c:pt idx="1451">
                  <c:v>0.29020000000000001</c:v>
                </c:pt>
                <c:pt idx="1452">
                  <c:v>0.29039999999999999</c:v>
                </c:pt>
                <c:pt idx="1453">
                  <c:v>0.29060000000000002</c:v>
                </c:pt>
                <c:pt idx="1454">
                  <c:v>0.2908</c:v>
                </c:pt>
                <c:pt idx="1455">
                  <c:v>0.29099999999999998</c:v>
                </c:pt>
                <c:pt idx="1456">
                  <c:v>0.29120000000000001</c:v>
                </c:pt>
                <c:pt idx="1457">
                  <c:v>0.29139999999999999</c:v>
                </c:pt>
                <c:pt idx="1458">
                  <c:v>0.29160000000000003</c:v>
                </c:pt>
                <c:pt idx="1459">
                  <c:v>0.2918</c:v>
                </c:pt>
                <c:pt idx="1460">
                  <c:v>0.29199999999999998</c:v>
                </c:pt>
                <c:pt idx="1461">
                  <c:v>0.29220000000000002</c:v>
                </c:pt>
                <c:pt idx="1462">
                  <c:v>0.29239999999999999</c:v>
                </c:pt>
                <c:pt idx="1463">
                  <c:v>0.29260000000000003</c:v>
                </c:pt>
                <c:pt idx="1464">
                  <c:v>0.2928</c:v>
                </c:pt>
                <c:pt idx="1465">
                  <c:v>0.29299999999999998</c:v>
                </c:pt>
                <c:pt idx="1466">
                  <c:v>0.29320000000000002</c:v>
                </c:pt>
                <c:pt idx="1467">
                  <c:v>0.29339999999999999</c:v>
                </c:pt>
                <c:pt idx="1468">
                  <c:v>0.29360000000000003</c:v>
                </c:pt>
                <c:pt idx="1469">
                  <c:v>0.29380000000000001</c:v>
                </c:pt>
                <c:pt idx="1470">
                  <c:v>0.29399999999999998</c:v>
                </c:pt>
                <c:pt idx="1471">
                  <c:v>0.29420000000000002</c:v>
                </c:pt>
                <c:pt idx="1472">
                  <c:v>0.2944</c:v>
                </c:pt>
                <c:pt idx="1473">
                  <c:v>0.29459999999999997</c:v>
                </c:pt>
                <c:pt idx="1474">
                  <c:v>0.29480000000000001</c:v>
                </c:pt>
                <c:pt idx="1475">
                  <c:v>0.29499999999999998</c:v>
                </c:pt>
                <c:pt idx="1476">
                  <c:v>0.29520000000000002</c:v>
                </c:pt>
                <c:pt idx="1477">
                  <c:v>0.2954</c:v>
                </c:pt>
                <c:pt idx="1478">
                  <c:v>0.29559999999999997</c:v>
                </c:pt>
                <c:pt idx="1479">
                  <c:v>0.29580000000000001</c:v>
                </c:pt>
                <c:pt idx="1480">
                  <c:v>0.29599999999999999</c:v>
                </c:pt>
                <c:pt idx="1481">
                  <c:v>0.29620000000000002</c:v>
                </c:pt>
                <c:pt idx="1482">
                  <c:v>0.2964</c:v>
                </c:pt>
                <c:pt idx="1483">
                  <c:v>0.29659999999999997</c:v>
                </c:pt>
                <c:pt idx="1484">
                  <c:v>0.29680000000000001</c:v>
                </c:pt>
                <c:pt idx="1485">
                  <c:v>0.29699999999999999</c:v>
                </c:pt>
                <c:pt idx="1486">
                  <c:v>0.29720000000000002</c:v>
                </c:pt>
                <c:pt idx="1487">
                  <c:v>0.2974</c:v>
                </c:pt>
                <c:pt idx="1488">
                  <c:v>0.29759999999999998</c:v>
                </c:pt>
                <c:pt idx="1489">
                  <c:v>0.29780000000000001</c:v>
                </c:pt>
                <c:pt idx="1490">
                  <c:v>0.29799999999999999</c:v>
                </c:pt>
                <c:pt idx="1491">
                  <c:v>0.29820000000000002</c:v>
                </c:pt>
                <c:pt idx="1492">
                  <c:v>0.2984</c:v>
                </c:pt>
                <c:pt idx="1493">
                  <c:v>0.29859999999999998</c:v>
                </c:pt>
                <c:pt idx="1494">
                  <c:v>0.29880000000000001</c:v>
                </c:pt>
                <c:pt idx="1495">
                  <c:v>0.29899999999999999</c:v>
                </c:pt>
                <c:pt idx="1496">
                  <c:v>0.29920000000000002</c:v>
                </c:pt>
                <c:pt idx="1497">
                  <c:v>0.2994</c:v>
                </c:pt>
                <c:pt idx="1498">
                  <c:v>0.29959999999999998</c:v>
                </c:pt>
                <c:pt idx="1499">
                  <c:v>0.29980000000000001</c:v>
                </c:pt>
                <c:pt idx="1500">
                  <c:v>0.3</c:v>
                </c:pt>
                <c:pt idx="1501">
                  <c:v>0.30020000000000002</c:v>
                </c:pt>
                <c:pt idx="1502">
                  <c:v>0.3004</c:v>
                </c:pt>
                <c:pt idx="1503">
                  <c:v>0.30059999999999998</c:v>
                </c:pt>
                <c:pt idx="1504">
                  <c:v>0.30080000000000001</c:v>
                </c:pt>
                <c:pt idx="1505">
                  <c:v>0.30099999999999999</c:v>
                </c:pt>
                <c:pt idx="1506">
                  <c:v>0.30120000000000002</c:v>
                </c:pt>
                <c:pt idx="1507">
                  <c:v>0.3014</c:v>
                </c:pt>
                <c:pt idx="1508">
                  <c:v>0.30159999999999998</c:v>
                </c:pt>
                <c:pt idx="1509">
                  <c:v>0.30180000000000001</c:v>
                </c:pt>
                <c:pt idx="1510">
                  <c:v>0.30199999999999999</c:v>
                </c:pt>
                <c:pt idx="1511">
                  <c:v>0.30220000000000002</c:v>
                </c:pt>
                <c:pt idx="1512">
                  <c:v>0.3024</c:v>
                </c:pt>
                <c:pt idx="1513">
                  <c:v>0.30259999999999998</c:v>
                </c:pt>
                <c:pt idx="1514">
                  <c:v>0.30280000000000001</c:v>
                </c:pt>
                <c:pt idx="1515">
                  <c:v>0.30299999999999999</c:v>
                </c:pt>
                <c:pt idx="1516">
                  <c:v>0.30320000000000003</c:v>
                </c:pt>
                <c:pt idx="1517">
                  <c:v>0.3034</c:v>
                </c:pt>
                <c:pt idx="1518">
                  <c:v>0.30359999999999998</c:v>
                </c:pt>
                <c:pt idx="1519">
                  <c:v>0.30380000000000001</c:v>
                </c:pt>
                <c:pt idx="1520">
                  <c:v>0.30399999999999999</c:v>
                </c:pt>
                <c:pt idx="1521">
                  <c:v>0.30420000000000003</c:v>
                </c:pt>
                <c:pt idx="1522">
                  <c:v>0.3044</c:v>
                </c:pt>
                <c:pt idx="1523">
                  <c:v>0.30459999999999998</c:v>
                </c:pt>
                <c:pt idx="1524">
                  <c:v>0.30480000000000002</c:v>
                </c:pt>
                <c:pt idx="1525">
                  <c:v>0.30499999999999999</c:v>
                </c:pt>
                <c:pt idx="1526">
                  <c:v>0.30520000000000003</c:v>
                </c:pt>
                <c:pt idx="1527">
                  <c:v>0.3054</c:v>
                </c:pt>
                <c:pt idx="1528">
                  <c:v>0.30559999999999998</c:v>
                </c:pt>
                <c:pt idx="1529">
                  <c:v>0.30580000000000002</c:v>
                </c:pt>
                <c:pt idx="1530">
                  <c:v>0.30599999999999999</c:v>
                </c:pt>
                <c:pt idx="1531">
                  <c:v>0.30620000000000003</c:v>
                </c:pt>
                <c:pt idx="1532">
                  <c:v>0.30640000000000001</c:v>
                </c:pt>
                <c:pt idx="1533">
                  <c:v>0.30659999999999998</c:v>
                </c:pt>
                <c:pt idx="1534">
                  <c:v>0.30680000000000002</c:v>
                </c:pt>
                <c:pt idx="1535">
                  <c:v>0.307</c:v>
                </c:pt>
                <c:pt idx="1536">
                  <c:v>0.30719999999999997</c:v>
                </c:pt>
                <c:pt idx="1537">
                  <c:v>0.30740000000000001</c:v>
                </c:pt>
                <c:pt idx="1538">
                  <c:v>0.30759999999999998</c:v>
                </c:pt>
                <c:pt idx="1539">
                  <c:v>0.30780000000000002</c:v>
                </c:pt>
                <c:pt idx="1540">
                  <c:v>0.308</c:v>
                </c:pt>
                <c:pt idx="1541">
                  <c:v>0.30819999999999997</c:v>
                </c:pt>
                <c:pt idx="1542">
                  <c:v>0.30840000000000001</c:v>
                </c:pt>
                <c:pt idx="1543">
                  <c:v>0.30859999999999999</c:v>
                </c:pt>
                <c:pt idx="1544">
                  <c:v>0.30880000000000002</c:v>
                </c:pt>
                <c:pt idx="1545">
                  <c:v>0.309</c:v>
                </c:pt>
                <c:pt idx="1546">
                  <c:v>0.30919999999999997</c:v>
                </c:pt>
                <c:pt idx="1547">
                  <c:v>0.30940000000000001</c:v>
                </c:pt>
                <c:pt idx="1548">
                  <c:v>0.30959999999999999</c:v>
                </c:pt>
                <c:pt idx="1549">
                  <c:v>0.30980000000000002</c:v>
                </c:pt>
                <c:pt idx="1550">
                  <c:v>0.31</c:v>
                </c:pt>
                <c:pt idx="1551">
                  <c:v>0.31019999999999998</c:v>
                </c:pt>
                <c:pt idx="1552">
                  <c:v>0.31040000000000001</c:v>
                </c:pt>
                <c:pt idx="1553">
                  <c:v>0.31059999999999999</c:v>
                </c:pt>
                <c:pt idx="1554">
                  <c:v>0.31080000000000002</c:v>
                </c:pt>
                <c:pt idx="1555">
                  <c:v>0.311</c:v>
                </c:pt>
                <c:pt idx="1556">
                  <c:v>0.31119999999999998</c:v>
                </c:pt>
                <c:pt idx="1557">
                  <c:v>0.31140000000000001</c:v>
                </c:pt>
                <c:pt idx="1558">
                  <c:v>0.31159999999999999</c:v>
                </c:pt>
                <c:pt idx="1559">
                  <c:v>0.31180000000000002</c:v>
                </c:pt>
                <c:pt idx="1560">
                  <c:v>0.312</c:v>
                </c:pt>
                <c:pt idx="1561">
                  <c:v>0.31219999999999998</c:v>
                </c:pt>
                <c:pt idx="1562">
                  <c:v>0.31240000000000001</c:v>
                </c:pt>
                <c:pt idx="1563">
                  <c:v>0.31259999999999999</c:v>
                </c:pt>
                <c:pt idx="1564">
                  <c:v>0.31280000000000002</c:v>
                </c:pt>
                <c:pt idx="1565">
                  <c:v>0.313</c:v>
                </c:pt>
                <c:pt idx="1566">
                  <c:v>0.31319999999999998</c:v>
                </c:pt>
                <c:pt idx="1567">
                  <c:v>0.31340000000000001</c:v>
                </c:pt>
                <c:pt idx="1568">
                  <c:v>0.31359999999999999</c:v>
                </c:pt>
                <c:pt idx="1569">
                  <c:v>0.31380000000000002</c:v>
                </c:pt>
                <c:pt idx="1570">
                  <c:v>0.314</c:v>
                </c:pt>
                <c:pt idx="1571">
                  <c:v>0.31419999999999998</c:v>
                </c:pt>
                <c:pt idx="1572">
                  <c:v>0.31440000000000001</c:v>
                </c:pt>
                <c:pt idx="1573">
                  <c:v>0.31459999999999999</c:v>
                </c:pt>
                <c:pt idx="1574">
                  <c:v>0.31480000000000002</c:v>
                </c:pt>
                <c:pt idx="1575">
                  <c:v>0.315</c:v>
                </c:pt>
                <c:pt idx="1576">
                  <c:v>0.31519999999999998</c:v>
                </c:pt>
                <c:pt idx="1577">
                  <c:v>0.31540000000000001</c:v>
                </c:pt>
                <c:pt idx="1578">
                  <c:v>0.31559999999999999</c:v>
                </c:pt>
                <c:pt idx="1579">
                  <c:v>0.31580000000000003</c:v>
                </c:pt>
                <c:pt idx="1580">
                  <c:v>0.316</c:v>
                </c:pt>
                <c:pt idx="1581">
                  <c:v>0.31619999999999998</c:v>
                </c:pt>
                <c:pt idx="1582">
                  <c:v>0.31640000000000001</c:v>
                </c:pt>
                <c:pt idx="1583">
                  <c:v>0.31659999999999999</c:v>
                </c:pt>
                <c:pt idx="1584">
                  <c:v>0.31680000000000003</c:v>
                </c:pt>
                <c:pt idx="1585">
                  <c:v>0.317</c:v>
                </c:pt>
                <c:pt idx="1586">
                  <c:v>0.31719999999999998</c:v>
                </c:pt>
                <c:pt idx="1587">
                  <c:v>0.31740000000000002</c:v>
                </c:pt>
                <c:pt idx="1588">
                  <c:v>0.31759999999999999</c:v>
                </c:pt>
                <c:pt idx="1589">
                  <c:v>0.31780000000000003</c:v>
                </c:pt>
                <c:pt idx="1590">
                  <c:v>0.318</c:v>
                </c:pt>
                <c:pt idx="1591">
                  <c:v>0.31819999999999998</c:v>
                </c:pt>
                <c:pt idx="1592">
                  <c:v>0.31840000000000002</c:v>
                </c:pt>
                <c:pt idx="1593">
                  <c:v>0.31859999999999999</c:v>
                </c:pt>
                <c:pt idx="1594">
                  <c:v>0.31879999999999997</c:v>
                </c:pt>
                <c:pt idx="1595">
                  <c:v>0.31900000000000001</c:v>
                </c:pt>
                <c:pt idx="1596">
                  <c:v>0.31919999999999998</c:v>
                </c:pt>
                <c:pt idx="1597">
                  <c:v>0.31940000000000002</c:v>
                </c:pt>
                <c:pt idx="1598">
                  <c:v>0.3196</c:v>
                </c:pt>
                <c:pt idx="1599">
                  <c:v>0.31979999999999997</c:v>
                </c:pt>
                <c:pt idx="1600">
                  <c:v>0.32</c:v>
                </c:pt>
                <c:pt idx="1601">
                  <c:v>0.32019999999999998</c:v>
                </c:pt>
                <c:pt idx="1602">
                  <c:v>0.32040000000000002</c:v>
                </c:pt>
                <c:pt idx="1603">
                  <c:v>0.3206</c:v>
                </c:pt>
                <c:pt idx="1604">
                  <c:v>0.32079999999999997</c:v>
                </c:pt>
                <c:pt idx="1605">
                  <c:v>0.32100000000000001</c:v>
                </c:pt>
                <c:pt idx="1606">
                  <c:v>0.32119999999999999</c:v>
                </c:pt>
                <c:pt idx="1607">
                  <c:v>0.32140000000000002</c:v>
                </c:pt>
                <c:pt idx="1608">
                  <c:v>0.3216</c:v>
                </c:pt>
                <c:pt idx="1609">
                  <c:v>0.32179999999999997</c:v>
                </c:pt>
                <c:pt idx="1610">
                  <c:v>0.32200000000000001</c:v>
                </c:pt>
                <c:pt idx="1611">
                  <c:v>0.32219999999999999</c:v>
                </c:pt>
                <c:pt idx="1612">
                  <c:v>0.32240000000000002</c:v>
                </c:pt>
                <c:pt idx="1613">
                  <c:v>0.3226</c:v>
                </c:pt>
                <c:pt idx="1614">
                  <c:v>0.32279999999999998</c:v>
                </c:pt>
                <c:pt idx="1615">
                  <c:v>0.32300000000000001</c:v>
                </c:pt>
                <c:pt idx="1616">
                  <c:v>0.32319999999999999</c:v>
                </c:pt>
                <c:pt idx="1617">
                  <c:v>0.32340000000000002</c:v>
                </c:pt>
                <c:pt idx="1618">
                  <c:v>0.3236</c:v>
                </c:pt>
                <c:pt idx="1619">
                  <c:v>0.32379999999999998</c:v>
                </c:pt>
                <c:pt idx="1620">
                  <c:v>0.32400000000000001</c:v>
                </c:pt>
                <c:pt idx="1621">
                  <c:v>0.32419999999999999</c:v>
                </c:pt>
                <c:pt idx="1622">
                  <c:v>0.32440000000000002</c:v>
                </c:pt>
                <c:pt idx="1623">
                  <c:v>0.3246</c:v>
                </c:pt>
                <c:pt idx="1624">
                  <c:v>0.32479999999999998</c:v>
                </c:pt>
                <c:pt idx="1625">
                  <c:v>0.32500000000000001</c:v>
                </c:pt>
                <c:pt idx="1626">
                  <c:v>0.32519999999999999</c:v>
                </c:pt>
                <c:pt idx="1627">
                  <c:v>0.32540000000000002</c:v>
                </c:pt>
                <c:pt idx="1628">
                  <c:v>0.3256</c:v>
                </c:pt>
                <c:pt idx="1629">
                  <c:v>0.32579999999999998</c:v>
                </c:pt>
                <c:pt idx="1630">
                  <c:v>0.32600000000000001</c:v>
                </c:pt>
                <c:pt idx="1631">
                  <c:v>0.32619999999999999</c:v>
                </c:pt>
                <c:pt idx="1632">
                  <c:v>0.32640000000000002</c:v>
                </c:pt>
                <c:pt idx="1633">
                  <c:v>0.3266</c:v>
                </c:pt>
                <c:pt idx="1634">
                  <c:v>0.32679999999999998</c:v>
                </c:pt>
                <c:pt idx="1635">
                  <c:v>0.32700000000000001</c:v>
                </c:pt>
                <c:pt idx="1636">
                  <c:v>0.32719999999999999</c:v>
                </c:pt>
                <c:pt idx="1637">
                  <c:v>0.32740000000000002</c:v>
                </c:pt>
                <c:pt idx="1638">
                  <c:v>0.3276</c:v>
                </c:pt>
                <c:pt idx="1639">
                  <c:v>0.32779999999999998</c:v>
                </c:pt>
                <c:pt idx="1640">
                  <c:v>0.32800000000000001</c:v>
                </c:pt>
                <c:pt idx="1641">
                  <c:v>0.32819999999999999</c:v>
                </c:pt>
                <c:pt idx="1642">
                  <c:v>0.32840000000000003</c:v>
                </c:pt>
                <c:pt idx="1643">
                  <c:v>0.3286</c:v>
                </c:pt>
                <c:pt idx="1644">
                  <c:v>0.32879999999999998</c:v>
                </c:pt>
                <c:pt idx="1645">
                  <c:v>0.32900000000000001</c:v>
                </c:pt>
                <c:pt idx="1646">
                  <c:v>0.32919999999999999</c:v>
                </c:pt>
                <c:pt idx="1647">
                  <c:v>0.32940000000000003</c:v>
                </c:pt>
                <c:pt idx="1648">
                  <c:v>0.3296</c:v>
                </c:pt>
                <c:pt idx="1649">
                  <c:v>0.32979999999999998</c:v>
                </c:pt>
                <c:pt idx="1650">
                  <c:v>0.33</c:v>
                </c:pt>
                <c:pt idx="1651">
                  <c:v>0.33019999999999999</c:v>
                </c:pt>
                <c:pt idx="1652">
                  <c:v>0.33040000000000003</c:v>
                </c:pt>
                <c:pt idx="1653">
                  <c:v>0.3306</c:v>
                </c:pt>
                <c:pt idx="1654">
                  <c:v>0.33079999999999998</c:v>
                </c:pt>
                <c:pt idx="1655">
                  <c:v>0.33100000000000002</c:v>
                </c:pt>
                <c:pt idx="1656">
                  <c:v>0.33119999999999999</c:v>
                </c:pt>
                <c:pt idx="1657">
                  <c:v>0.33139999999999997</c:v>
                </c:pt>
                <c:pt idx="1658">
                  <c:v>0.33160000000000001</c:v>
                </c:pt>
                <c:pt idx="1659">
                  <c:v>0.33179999999999998</c:v>
                </c:pt>
                <c:pt idx="1660">
                  <c:v>0.33200000000000002</c:v>
                </c:pt>
                <c:pt idx="1661">
                  <c:v>0.3322</c:v>
                </c:pt>
                <c:pt idx="1662">
                  <c:v>0.33239999999999997</c:v>
                </c:pt>
                <c:pt idx="1663">
                  <c:v>0.33260000000000001</c:v>
                </c:pt>
                <c:pt idx="1664">
                  <c:v>0.33279999999999998</c:v>
                </c:pt>
                <c:pt idx="1665">
                  <c:v>0.33300000000000002</c:v>
                </c:pt>
                <c:pt idx="1666">
                  <c:v>0.3332</c:v>
                </c:pt>
                <c:pt idx="1667">
                  <c:v>0.33339999999999997</c:v>
                </c:pt>
                <c:pt idx="1668">
                  <c:v>0.33360000000000001</c:v>
                </c:pt>
                <c:pt idx="1669">
                  <c:v>0.33379999999999999</c:v>
                </c:pt>
                <c:pt idx="1670">
                  <c:v>0.33400000000000002</c:v>
                </c:pt>
                <c:pt idx="1671">
                  <c:v>0.3342</c:v>
                </c:pt>
                <c:pt idx="1672">
                  <c:v>0.33439999999999998</c:v>
                </c:pt>
                <c:pt idx="1673">
                  <c:v>0.33460000000000001</c:v>
                </c:pt>
                <c:pt idx="1674">
                  <c:v>0.33479999999999999</c:v>
                </c:pt>
                <c:pt idx="1675">
                  <c:v>0.33500000000000002</c:v>
                </c:pt>
                <c:pt idx="1676">
                  <c:v>0.3352</c:v>
                </c:pt>
                <c:pt idx="1677">
                  <c:v>0.33539999999999998</c:v>
                </c:pt>
                <c:pt idx="1678">
                  <c:v>0.33560000000000001</c:v>
                </c:pt>
                <c:pt idx="1679">
                  <c:v>0.33579999999999999</c:v>
                </c:pt>
                <c:pt idx="1680">
                  <c:v>0.33600000000000002</c:v>
                </c:pt>
                <c:pt idx="1681">
                  <c:v>0.3362</c:v>
                </c:pt>
                <c:pt idx="1682">
                  <c:v>0.33639999999999998</c:v>
                </c:pt>
                <c:pt idx="1683">
                  <c:v>0.33660000000000001</c:v>
                </c:pt>
                <c:pt idx="1684">
                  <c:v>0.33679999999999999</c:v>
                </c:pt>
                <c:pt idx="1685">
                  <c:v>0.33700000000000002</c:v>
                </c:pt>
                <c:pt idx="1686">
                  <c:v>0.3372</c:v>
                </c:pt>
                <c:pt idx="1687">
                  <c:v>0.33739999999999998</c:v>
                </c:pt>
                <c:pt idx="1688">
                  <c:v>0.33760000000000001</c:v>
                </c:pt>
                <c:pt idx="1689">
                  <c:v>0.33779999999999999</c:v>
                </c:pt>
                <c:pt idx="1690">
                  <c:v>0.33800000000000002</c:v>
                </c:pt>
                <c:pt idx="1691">
                  <c:v>0.3382</c:v>
                </c:pt>
                <c:pt idx="1692">
                  <c:v>0.33839999999999998</c:v>
                </c:pt>
                <c:pt idx="1693">
                  <c:v>0.33860000000000001</c:v>
                </c:pt>
                <c:pt idx="1694">
                  <c:v>0.33879999999999999</c:v>
                </c:pt>
                <c:pt idx="1695">
                  <c:v>0.33900000000000002</c:v>
                </c:pt>
                <c:pt idx="1696">
                  <c:v>0.3392</c:v>
                </c:pt>
                <c:pt idx="1697">
                  <c:v>0.33939999999999998</c:v>
                </c:pt>
                <c:pt idx="1698">
                  <c:v>0.33960000000000001</c:v>
                </c:pt>
                <c:pt idx="1699">
                  <c:v>0.33979999999999999</c:v>
                </c:pt>
                <c:pt idx="1700">
                  <c:v>0.34</c:v>
                </c:pt>
                <c:pt idx="1701">
                  <c:v>0.3402</c:v>
                </c:pt>
                <c:pt idx="1702">
                  <c:v>0.34039999999999998</c:v>
                </c:pt>
                <c:pt idx="1703">
                  <c:v>0.34060000000000001</c:v>
                </c:pt>
                <c:pt idx="1704">
                  <c:v>0.34079999999999999</c:v>
                </c:pt>
                <c:pt idx="1705">
                  <c:v>0.34100000000000003</c:v>
                </c:pt>
                <c:pt idx="1706">
                  <c:v>0.3412</c:v>
                </c:pt>
                <c:pt idx="1707">
                  <c:v>0.34139999999999998</c:v>
                </c:pt>
                <c:pt idx="1708">
                  <c:v>0.34160000000000001</c:v>
                </c:pt>
                <c:pt idx="1709">
                  <c:v>0.34179999999999999</c:v>
                </c:pt>
                <c:pt idx="1710">
                  <c:v>0.34200000000000003</c:v>
                </c:pt>
                <c:pt idx="1711">
                  <c:v>0.3422</c:v>
                </c:pt>
                <c:pt idx="1712">
                  <c:v>0.34239999999999998</c:v>
                </c:pt>
                <c:pt idx="1713">
                  <c:v>0.34260000000000002</c:v>
                </c:pt>
                <c:pt idx="1714">
                  <c:v>0.34279999999999999</c:v>
                </c:pt>
                <c:pt idx="1715">
                  <c:v>0.34300000000000003</c:v>
                </c:pt>
                <c:pt idx="1716">
                  <c:v>0.34320000000000001</c:v>
                </c:pt>
                <c:pt idx="1717">
                  <c:v>0.34339999999999998</c:v>
                </c:pt>
                <c:pt idx="1718">
                  <c:v>0.34360000000000002</c:v>
                </c:pt>
                <c:pt idx="1719">
                  <c:v>0.34379999999999999</c:v>
                </c:pt>
                <c:pt idx="1720">
                  <c:v>0.34399999999999997</c:v>
                </c:pt>
                <c:pt idx="1721">
                  <c:v>0.34420000000000001</c:v>
                </c:pt>
                <c:pt idx="1722">
                  <c:v>0.34439999999999998</c:v>
                </c:pt>
                <c:pt idx="1723">
                  <c:v>0.34460000000000002</c:v>
                </c:pt>
                <c:pt idx="1724">
                  <c:v>0.3448</c:v>
                </c:pt>
                <c:pt idx="1725">
                  <c:v>0.34499999999999997</c:v>
                </c:pt>
                <c:pt idx="1726">
                  <c:v>0.34520000000000001</c:v>
                </c:pt>
                <c:pt idx="1727">
                  <c:v>0.34539999999999998</c:v>
                </c:pt>
                <c:pt idx="1728">
                  <c:v>0.34560000000000002</c:v>
                </c:pt>
                <c:pt idx="1729">
                  <c:v>0.3458</c:v>
                </c:pt>
                <c:pt idx="1730">
                  <c:v>0.34599999999999997</c:v>
                </c:pt>
                <c:pt idx="1731">
                  <c:v>0.34620000000000001</c:v>
                </c:pt>
                <c:pt idx="1732">
                  <c:v>0.34639999999999999</c:v>
                </c:pt>
                <c:pt idx="1733">
                  <c:v>0.34660000000000002</c:v>
                </c:pt>
                <c:pt idx="1734">
                  <c:v>0.3468</c:v>
                </c:pt>
                <c:pt idx="1735">
                  <c:v>0.34699999999999998</c:v>
                </c:pt>
                <c:pt idx="1736">
                  <c:v>0.34720000000000001</c:v>
                </c:pt>
                <c:pt idx="1737">
                  <c:v>0.34739999999999999</c:v>
                </c:pt>
                <c:pt idx="1738">
                  <c:v>0.34760000000000002</c:v>
                </c:pt>
                <c:pt idx="1739">
                  <c:v>0.3478</c:v>
                </c:pt>
                <c:pt idx="1740">
                  <c:v>0.34799999999999998</c:v>
                </c:pt>
                <c:pt idx="1741">
                  <c:v>0.34820000000000001</c:v>
                </c:pt>
                <c:pt idx="1742">
                  <c:v>0.34839999999999999</c:v>
                </c:pt>
                <c:pt idx="1743">
                  <c:v>0.34860000000000002</c:v>
                </c:pt>
                <c:pt idx="1744">
                  <c:v>0.3488</c:v>
                </c:pt>
                <c:pt idx="1745">
                  <c:v>0.34899999999999998</c:v>
                </c:pt>
                <c:pt idx="1746">
                  <c:v>0.34920000000000001</c:v>
                </c:pt>
                <c:pt idx="1747">
                  <c:v>0.34939999999999999</c:v>
                </c:pt>
                <c:pt idx="1748">
                  <c:v>0.34960000000000002</c:v>
                </c:pt>
                <c:pt idx="1749">
                  <c:v>0.3498</c:v>
                </c:pt>
                <c:pt idx="1750">
                  <c:v>0.35</c:v>
                </c:pt>
                <c:pt idx="1751">
                  <c:v>0.35020000000000001</c:v>
                </c:pt>
                <c:pt idx="1752">
                  <c:v>0.35039999999999999</c:v>
                </c:pt>
                <c:pt idx="1753">
                  <c:v>0.35060000000000002</c:v>
                </c:pt>
                <c:pt idx="1754">
                  <c:v>0.3508</c:v>
                </c:pt>
                <c:pt idx="1755">
                  <c:v>0.35099999999999998</c:v>
                </c:pt>
                <c:pt idx="1756">
                  <c:v>0.35120000000000001</c:v>
                </c:pt>
                <c:pt idx="1757">
                  <c:v>0.35139999999999999</c:v>
                </c:pt>
                <c:pt idx="1758">
                  <c:v>0.35160000000000002</c:v>
                </c:pt>
                <c:pt idx="1759">
                  <c:v>0.3518</c:v>
                </c:pt>
                <c:pt idx="1760">
                  <c:v>0.35199999999999998</c:v>
                </c:pt>
                <c:pt idx="1761">
                  <c:v>0.35220000000000001</c:v>
                </c:pt>
                <c:pt idx="1762">
                  <c:v>0.35239999999999999</c:v>
                </c:pt>
                <c:pt idx="1763">
                  <c:v>0.35260000000000002</c:v>
                </c:pt>
                <c:pt idx="1764">
                  <c:v>0.3528</c:v>
                </c:pt>
                <c:pt idx="1765">
                  <c:v>0.35299999999999998</c:v>
                </c:pt>
                <c:pt idx="1766">
                  <c:v>0.35320000000000001</c:v>
                </c:pt>
                <c:pt idx="1767">
                  <c:v>0.35339999999999999</c:v>
                </c:pt>
                <c:pt idx="1768">
                  <c:v>0.35360000000000003</c:v>
                </c:pt>
                <c:pt idx="1769">
                  <c:v>0.3538</c:v>
                </c:pt>
                <c:pt idx="1770">
                  <c:v>0.35399999999999998</c:v>
                </c:pt>
                <c:pt idx="1771">
                  <c:v>0.35420000000000001</c:v>
                </c:pt>
                <c:pt idx="1772">
                  <c:v>0.35439999999999999</c:v>
                </c:pt>
                <c:pt idx="1773">
                  <c:v>0.35460000000000003</c:v>
                </c:pt>
                <c:pt idx="1774">
                  <c:v>0.3548</c:v>
                </c:pt>
                <c:pt idx="1775">
                  <c:v>0.35499999999999998</c:v>
                </c:pt>
                <c:pt idx="1776">
                  <c:v>0.35520000000000002</c:v>
                </c:pt>
                <c:pt idx="1777">
                  <c:v>0.35539999999999999</c:v>
                </c:pt>
                <c:pt idx="1778">
                  <c:v>0.35560000000000003</c:v>
                </c:pt>
                <c:pt idx="1779">
                  <c:v>0.35580000000000001</c:v>
                </c:pt>
                <c:pt idx="1780">
                  <c:v>0.35599999999999998</c:v>
                </c:pt>
                <c:pt idx="1781">
                  <c:v>0.35620000000000002</c:v>
                </c:pt>
                <c:pt idx="1782">
                  <c:v>0.35639999999999999</c:v>
                </c:pt>
                <c:pt idx="1783">
                  <c:v>0.35659999999999997</c:v>
                </c:pt>
                <c:pt idx="1784">
                  <c:v>0.35680000000000001</c:v>
                </c:pt>
                <c:pt idx="1785">
                  <c:v>0.35699999999999998</c:v>
                </c:pt>
                <c:pt idx="1786">
                  <c:v>0.35720000000000002</c:v>
                </c:pt>
                <c:pt idx="1787">
                  <c:v>0.3574</c:v>
                </c:pt>
                <c:pt idx="1788">
                  <c:v>0.35759999999999997</c:v>
                </c:pt>
                <c:pt idx="1789">
                  <c:v>0.35780000000000001</c:v>
                </c:pt>
                <c:pt idx="1790">
                  <c:v>0.35799999999999998</c:v>
                </c:pt>
                <c:pt idx="1791">
                  <c:v>0.35820000000000002</c:v>
                </c:pt>
                <c:pt idx="1792">
                  <c:v>0.3584</c:v>
                </c:pt>
                <c:pt idx="1793">
                  <c:v>0.35859999999999997</c:v>
                </c:pt>
                <c:pt idx="1794">
                  <c:v>0.35880000000000001</c:v>
                </c:pt>
                <c:pt idx="1795">
                  <c:v>0.35899999999999999</c:v>
                </c:pt>
                <c:pt idx="1796">
                  <c:v>0.35920000000000002</c:v>
                </c:pt>
                <c:pt idx="1797">
                  <c:v>0.3594</c:v>
                </c:pt>
                <c:pt idx="1798">
                  <c:v>0.35959999999999998</c:v>
                </c:pt>
                <c:pt idx="1799">
                  <c:v>0.35980000000000001</c:v>
                </c:pt>
                <c:pt idx="1800">
                  <c:v>0.36</c:v>
                </c:pt>
                <c:pt idx="1801">
                  <c:v>0.36020000000000002</c:v>
                </c:pt>
                <c:pt idx="1802">
                  <c:v>0.3604</c:v>
                </c:pt>
                <c:pt idx="1803">
                  <c:v>0.36059999999999998</c:v>
                </c:pt>
                <c:pt idx="1804">
                  <c:v>0.36080000000000001</c:v>
                </c:pt>
                <c:pt idx="1805">
                  <c:v>0.36099999999999999</c:v>
                </c:pt>
                <c:pt idx="1806">
                  <c:v>0.36120000000000002</c:v>
                </c:pt>
                <c:pt idx="1807">
                  <c:v>0.3614</c:v>
                </c:pt>
                <c:pt idx="1808">
                  <c:v>0.36159999999999998</c:v>
                </c:pt>
                <c:pt idx="1809">
                  <c:v>0.36180000000000001</c:v>
                </c:pt>
                <c:pt idx="1810">
                  <c:v>0.36199999999999999</c:v>
                </c:pt>
                <c:pt idx="1811">
                  <c:v>0.36220000000000002</c:v>
                </c:pt>
                <c:pt idx="1812">
                  <c:v>0.3624</c:v>
                </c:pt>
                <c:pt idx="1813">
                  <c:v>0.36259999999999998</c:v>
                </c:pt>
                <c:pt idx="1814">
                  <c:v>0.36280000000000001</c:v>
                </c:pt>
                <c:pt idx="1815">
                  <c:v>0.36299999999999999</c:v>
                </c:pt>
                <c:pt idx="1816">
                  <c:v>0.36320000000000002</c:v>
                </c:pt>
                <c:pt idx="1817">
                  <c:v>0.3634</c:v>
                </c:pt>
                <c:pt idx="1818">
                  <c:v>0.36359999999999998</c:v>
                </c:pt>
                <c:pt idx="1819">
                  <c:v>0.36380000000000001</c:v>
                </c:pt>
                <c:pt idx="1820">
                  <c:v>0.36399999999999999</c:v>
                </c:pt>
                <c:pt idx="1821">
                  <c:v>0.36420000000000002</c:v>
                </c:pt>
                <c:pt idx="1822">
                  <c:v>0.3644</c:v>
                </c:pt>
                <c:pt idx="1823">
                  <c:v>0.36459999999999998</c:v>
                </c:pt>
                <c:pt idx="1824">
                  <c:v>0.36480000000000001</c:v>
                </c:pt>
                <c:pt idx="1825">
                  <c:v>0.36499999999999999</c:v>
                </c:pt>
                <c:pt idx="1826">
                  <c:v>0.36520000000000002</c:v>
                </c:pt>
                <c:pt idx="1827">
                  <c:v>0.3654</c:v>
                </c:pt>
                <c:pt idx="1828">
                  <c:v>0.36559999999999998</c:v>
                </c:pt>
                <c:pt idx="1829">
                  <c:v>0.36580000000000001</c:v>
                </c:pt>
                <c:pt idx="1830">
                  <c:v>0.36599999999999999</c:v>
                </c:pt>
                <c:pt idx="1831">
                  <c:v>0.36620000000000003</c:v>
                </c:pt>
                <c:pt idx="1832">
                  <c:v>0.3664</c:v>
                </c:pt>
                <c:pt idx="1833">
                  <c:v>0.36659999999999998</c:v>
                </c:pt>
                <c:pt idx="1834">
                  <c:v>0.36680000000000001</c:v>
                </c:pt>
                <c:pt idx="1835">
                  <c:v>0.36699999999999999</c:v>
                </c:pt>
                <c:pt idx="1836">
                  <c:v>0.36720000000000003</c:v>
                </c:pt>
                <c:pt idx="1837">
                  <c:v>0.3674</c:v>
                </c:pt>
                <c:pt idx="1838">
                  <c:v>0.36759999999999998</c:v>
                </c:pt>
                <c:pt idx="1839">
                  <c:v>0.36780000000000002</c:v>
                </c:pt>
                <c:pt idx="1840">
                  <c:v>0.36799999999999999</c:v>
                </c:pt>
                <c:pt idx="1841">
                  <c:v>0.36820000000000003</c:v>
                </c:pt>
                <c:pt idx="1842">
                  <c:v>0.36840000000000001</c:v>
                </c:pt>
                <c:pt idx="1843">
                  <c:v>0.36859999999999998</c:v>
                </c:pt>
                <c:pt idx="1844">
                  <c:v>0.36880000000000002</c:v>
                </c:pt>
                <c:pt idx="1845">
                  <c:v>0.36899999999999999</c:v>
                </c:pt>
                <c:pt idx="1846">
                  <c:v>0.36919999999999997</c:v>
                </c:pt>
                <c:pt idx="1847">
                  <c:v>0.36940000000000001</c:v>
                </c:pt>
                <c:pt idx="1848">
                  <c:v>0.36959999999999998</c:v>
                </c:pt>
                <c:pt idx="1849">
                  <c:v>0.36980000000000002</c:v>
                </c:pt>
                <c:pt idx="1850">
                  <c:v>0.37</c:v>
                </c:pt>
                <c:pt idx="1851">
                  <c:v>0.37019999999999997</c:v>
                </c:pt>
                <c:pt idx="1852">
                  <c:v>0.37040000000000001</c:v>
                </c:pt>
                <c:pt idx="1853">
                  <c:v>0.37059999999999998</c:v>
                </c:pt>
                <c:pt idx="1854">
                  <c:v>0.37080000000000002</c:v>
                </c:pt>
                <c:pt idx="1855">
                  <c:v>0.371</c:v>
                </c:pt>
                <c:pt idx="1856">
                  <c:v>0.37119999999999997</c:v>
                </c:pt>
                <c:pt idx="1857">
                  <c:v>0.37140000000000001</c:v>
                </c:pt>
                <c:pt idx="1858">
                  <c:v>0.37159999999999999</c:v>
                </c:pt>
                <c:pt idx="1859">
                  <c:v>0.37180000000000002</c:v>
                </c:pt>
                <c:pt idx="1860">
                  <c:v>0.372</c:v>
                </c:pt>
                <c:pt idx="1861">
                  <c:v>0.37219999999999998</c:v>
                </c:pt>
                <c:pt idx="1862">
                  <c:v>0.37240000000000001</c:v>
                </c:pt>
                <c:pt idx="1863">
                  <c:v>0.37259999999999999</c:v>
                </c:pt>
                <c:pt idx="1864">
                  <c:v>0.37280000000000002</c:v>
                </c:pt>
                <c:pt idx="1865">
                  <c:v>0.373</c:v>
                </c:pt>
                <c:pt idx="1866">
                  <c:v>0.37319999999999998</c:v>
                </c:pt>
                <c:pt idx="1867">
                  <c:v>0.37340000000000001</c:v>
                </c:pt>
                <c:pt idx="1868">
                  <c:v>0.37359999999999999</c:v>
                </c:pt>
                <c:pt idx="1869">
                  <c:v>0.37380000000000002</c:v>
                </c:pt>
                <c:pt idx="1870">
                  <c:v>0.374</c:v>
                </c:pt>
                <c:pt idx="1871">
                  <c:v>0.37419999999999998</c:v>
                </c:pt>
                <c:pt idx="1872">
                  <c:v>0.37440000000000001</c:v>
                </c:pt>
                <c:pt idx="1873">
                  <c:v>0.37459999999999999</c:v>
                </c:pt>
                <c:pt idx="1874">
                  <c:v>0.37480000000000002</c:v>
                </c:pt>
                <c:pt idx="1875">
                  <c:v>0.375</c:v>
                </c:pt>
                <c:pt idx="1876">
                  <c:v>0.37519999999999998</c:v>
                </c:pt>
                <c:pt idx="1877">
                  <c:v>0.37540000000000001</c:v>
                </c:pt>
                <c:pt idx="1878">
                  <c:v>0.37559999999999999</c:v>
                </c:pt>
                <c:pt idx="1879">
                  <c:v>0.37580000000000002</c:v>
                </c:pt>
                <c:pt idx="1880">
                  <c:v>0.376</c:v>
                </c:pt>
                <c:pt idx="1881">
                  <c:v>0.37619999999999998</c:v>
                </c:pt>
                <c:pt idx="1882">
                  <c:v>0.37640000000000001</c:v>
                </c:pt>
                <c:pt idx="1883">
                  <c:v>0.37659999999999999</c:v>
                </c:pt>
                <c:pt idx="1884">
                  <c:v>0.37680000000000002</c:v>
                </c:pt>
                <c:pt idx="1885">
                  <c:v>0.377</c:v>
                </c:pt>
                <c:pt idx="1886">
                  <c:v>0.37719999999999998</c:v>
                </c:pt>
                <c:pt idx="1887">
                  <c:v>0.37740000000000001</c:v>
                </c:pt>
                <c:pt idx="1888">
                  <c:v>0.37759999999999999</c:v>
                </c:pt>
                <c:pt idx="1889">
                  <c:v>0.37780000000000002</c:v>
                </c:pt>
                <c:pt idx="1890">
                  <c:v>0.378</c:v>
                </c:pt>
                <c:pt idx="1891">
                  <c:v>0.37819999999999998</c:v>
                </c:pt>
                <c:pt idx="1892">
                  <c:v>0.37840000000000001</c:v>
                </c:pt>
                <c:pt idx="1893">
                  <c:v>0.37859999999999999</c:v>
                </c:pt>
                <c:pt idx="1894">
                  <c:v>0.37880000000000003</c:v>
                </c:pt>
                <c:pt idx="1895">
                  <c:v>0.379</c:v>
                </c:pt>
                <c:pt idx="1896">
                  <c:v>0.37919999999999998</c:v>
                </c:pt>
                <c:pt idx="1897">
                  <c:v>0.37940000000000002</c:v>
                </c:pt>
                <c:pt idx="1898">
                  <c:v>0.37959999999999999</c:v>
                </c:pt>
                <c:pt idx="1899">
                  <c:v>0.37980000000000003</c:v>
                </c:pt>
                <c:pt idx="1900">
                  <c:v>0.38</c:v>
                </c:pt>
                <c:pt idx="1901">
                  <c:v>0.38019999999999998</c:v>
                </c:pt>
                <c:pt idx="1902">
                  <c:v>0.38040000000000002</c:v>
                </c:pt>
                <c:pt idx="1903">
                  <c:v>0.38059999999999999</c:v>
                </c:pt>
                <c:pt idx="1904">
                  <c:v>0.38080000000000003</c:v>
                </c:pt>
                <c:pt idx="1905">
                  <c:v>0.38100000000000001</c:v>
                </c:pt>
                <c:pt idx="1906">
                  <c:v>0.38119999999999998</c:v>
                </c:pt>
                <c:pt idx="1907">
                  <c:v>0.38140000000000002</c:v>
                </c:pt>
                <c:pt idx="1908">
                  <c:v>0.38159999999999999</c:v>
                </c:pt>
                <c:pt idx="1909">
                  <c:v>0.38179999999999997</c:v>
                </c:pt>
                <c:pt idx="1910">
                  <c:v>0.38200000000000001</c:v>
                </c:pt>
                <c:pt idx="1911">
                  <c:v>0.38219999999999998</c:v>
                </c:pt>
                <c:pt idx="1912">
                  <c:v>0.38240000000000002</c:v>
                </c:pt>
                <c:pt idx="1913">
                  <c:v>0.3826</c:v>
                </c:pt>
                <c:pt idx="1914">
                  <c:v>0.38279999999999997</c:v>
                </c:pt>
                <c:pt idx="1915">
                  <c:v>0.38300000000000001</c:v>
                </c:pt>
                <c:pt idx="1916">
                  <c:v>0.38319999999999999</c:v>
                </c:pt>
                <c:pt idx="1917">
                  <c:v>0.38340000000000002</c:v>
                </c:pt>
                <c:pt idx="1918">
                  <c:v>0.3836</c:v>
                </c:pt>
                <c:pt idx="1919">
                  <c:v>0.38379999999999997</c:v>
                </c:pt>
                <c:pt idx="1920">
                  <c:v>0.38400000000000001</c:v>
                </c:pt>
                <c:pt idx="1921">
                  <c:v>0.38419999999999999</c:v>
                </c:pt>
                <c:pt idx="1922">
                  <c:v>0.38440000000000002</c:v>
                </c:pt>
                <c:pt idx="1923">
                  <c:v>0.3846</c:v>
                </c:pt>
                <c:pt idx="1924">
                  <c:v>0.38479999999999998</c:v>
                </c:pt>
                <c:pt idx="1925">
                  <c:v>0.38500000000000001</c:v>
                </c:pt>
                <c:pt idx="1926">
                  <c:v>0.38519999999999999</c:v>
                </c:pt>
                <c:pt idx="1927">
                  <c:v>0.38540000000000002</c:v>
                </c:pt>
                <c:pt idx="1928">
                  <c:v>0.3856</c:v>
                </c:pt>
                <c:pt idx="1929">
                  <c:v>0.38579999999999998</c:v>
                </c:pt>
                <c:pt idx="1930">
                  <c:v>0.38600000000000001</c:v>
                </c:pt>
                <c:pt idx="1931">
                  <c:v>0.38619999999999999</c:v>
                </c:pt>
                <c:pt idx="1932">
                  <c:v>0.38640000000000002</c:v>
                </c:pt>
                <c:pt idx="1933">
                  <c:v>0.3866</c:v>
                </c:pt>
                <c:pt idx="1934">
                  <c:v>0.38679999999999998</c:v>
                </c:pt>
                <c:pt idx="1935">
                  <c:v>0.38700000000000001</c:v>
                </c:pt>
                <c:pt idx="1936">
                  <c:v>0.38719999999999999</c:v>
                </c:pt>
                <c:pt idx="1937">
                  <c:v>0.38740000000000002</c:v>
                </c:pt>
                <c:pt idx="1938">
                  <c:v>0.3876</c:v>
                </c:pt>
                <c:pt idx="1939">
                  <c:v>0.38779999999999998</c:v>
                </c:pt>
                <c:pt idx="1940">
                  <c:v>0.38800000000000001</c:v>
                </c:pt>
                <c:pt idx="1941">
                  <c:v>0.38819999999999999</c:v>
                </c:pt>
                <c:pt idx="1942">
                  <c:v>0.38840000000000002</c:v>
                </c:pt>
                <c:pt idx="1943">
                  <c:v>0.3886</c:v>
                </c:pt>
                <c:pt idx="1944">
                  <c:v>0.38879999999999998</c:v>
                </c:pt>
                <c:pt idx="1945">
                  <c:v>0.38900000000000001</c:v>
                </c:pt>
                <c:pt idx="1946">
                  <c:v>0.38919999999999999</c:v>
                </c:pt>
                <c:pt idx="1947">
                  <c:v>0.38940000000000002</c:v>
                </c:pt>
                <c:pt idx="1948">
                  <c:v>0.3896</c:v>
                </c:pt>
                <c:pt idx="1949">
                  <c:v>0.38979999999999998</c:v>
                </c:pt>
                <c:pt idx="1950">
                  <c:v>0.39</c:v>
                </c:pt>
                <c:pt idx="1951">
                  <c:v>0.39019999999999999</c:v>
                </c:pt>
                <c:pt idx="1952">
                  <c:v>0.39040000000000002</c:v>
                </c:pt>
                <c:pt idx="1953">
                  <c:v>0.3906</c:v>
                </c:pt>
                <c:pt idx="1954">
                  <c:v>0.39079999999999998</c:v>
                </c:pt>
                <c:pt idx="1955">
                  <c:v>0.39100000000000001</c:v>
                </c:pt>
                <c:pt idx="1956">
                  <c:v>0.39119999999999999</c:v>
                </c:pt>
                <c:pt idx="1957">
                  <c:v>0.39140000000000003</c:v>
                </c:pt>
                <c:pt idx="1958">
                  <c:v>0.3916</c:v>
                </c:pt>
                <c:pt idx="1959">
                  <c:v>0.39179999999999998</c:v>
                </c:pt>
                <c:pt idx="1960">
                  <c:v>0.39200000000000002</c:v>
                </c:pt>
                <c:pt idx="1961">
                  <c:v>0.39219999999999999</c:v>
                </c:pt>
                <c:pt idx="1962">
                  <c:v>0.39240000000000003</c:v>
                </c:pt>
                <c:pt idx="1963">
                  <c:v>0.3926</c:v>
                </c:pt>
                <c:pt idx="1964">
                  <c:v>0.39279999999999998</c:v>
                </c:pt>
                <c:pt idx="1965">
                  <c:v>0.39300000000000002</c:v>
                </c:pt>
                <c:pt idx="1966">
                  <c:v>0.39319999999999999</c:v>
                </c:pt>
                <c:pt idx="1967">
                  <c:v>0.39340000000000003</c:v>
                </c:pt>
                <c:pt idx="1968">
                  <c:v>0.39360000000000001</c:v>
                </c:pt>
                <c:pt idx="1969">
                  <c:v>0.39379999999999998</c:v>
                </c:pt>
                <c:pt idx="1970">
                  <c:v>0.39400000000000002</c:v>
                </c:pt>
                <c:pt idx="1971">
                  <c:v>0.39419999999999999</c:v>
                </c:pt>
                <c:pt idx="1972">
                  <c:v>0.39439999999999997</c:v>
                </c:pt>
                <c:pt idx="1973">
                  <c:v>0.39460000000000001</c:v>
                </c:pt>
                <c:pt idx="1974">
                  <c:v>0.39479999999999998</c:v>
                </c:pt>
                <c:pt idx="1975">
                  <c:v>0.39500000000000002</c:v>
                </c:pt>
                <c:pt idx="1976">
                  <c:v>0.3952</c:v>
                </c:pt>
                <c:pt idx="1977">
                  <c:v>0.39539999999999997</c:v>
                </c:pt>
                <c:pt idx="1978">
                  <c:v>0.39560000000000001</c:v>
                </c:pt>
                <c:pt idx="1979">
                  <c:v>0.39579999999999999</c:v>
                </c:pt>
                <c:pt idx="1980">
                  <c:v>0.39600000000000002</c:v>
                </c:pt>
                <c:pt idx="1981">
                  <c:v>0.3962</c:v>
                </c:pt>
                <c:pt idx="1982">
                  <c:v>0.39639999999999997</c:v>
                </c:pt>
                <c:pt idx="1983">
                  <c:v>0.39660000000000001</c:v>
                </c:pt>
                <c:pt idx="1984">
                  <c:v>0.39679999999999999</c:v>
                </c:pt>
                <c:pt idx="1985">
                  <c:v>0.39700000000000002</c:v>
                </c:pt>
                <c:pt idx="1986">
                  <c:v>0.3972</c:v>
                </c:pt>
                <c:pt idx="1987">
                  <c:v>0.39739999999999998</c:v>
                </c:pt>
                <c:pt idx="1988">
                  <c:v>0.39760000000000001</c:v>
                </c:pt>
                <c:pt idx="1989">
                  <c:v>0.39779999999999999</c:v>
                </c:pt>
                <c:pt idx="1990">
                  <c:v>0.39800000000000002</c:v>
                </c:pt>
                <c:pt idx="1991">
                  <c:v>0.3982</c:v>
                </c:pt>
                <c:pt idx="1992">
                  <c:v>0.39839999999999998</c:v>
                </c:pt>
                <c:pt idx="1993">
                  <c:v>0.39860000000000001</c:v>
                </c:pt>
                <c:pt idx="1994">
                  <c:v>0.39879999999999999</c:v>
                </c:pt>
                <c:pt idx="1995">
                  <c:v>0.39900000000000002</c:v>
                </c:pt>
                <c:pt idx="1996">
                  <c:v>0.3992</c:v>
                </c:pt>
                <c:pt idx="1997">
                  <c:v>0.39939999999999998</c:v>
                </c:pt>
                <c:pt idx="1998">
                  <c:v>0.39960000000000001</c:v>
                </c:pt>
                <c:pt idx="1999">
                  <c:v>0.39979999999999999</c:v>
                </c:pt>
                <c:pt idx="2000">
                  <c:v>0.4</c:v>
                </c:pt>
                <c:pt idx="2001">
                  <c:v>0.4002</c:v>
                </c:pt>
                <c:pt idx="2002">
                  <c:v>0.40039999999999998</c:v>
                </c:pt>
                <c:pt idx="2003">
                  <c:v>0.40060000000000001</c:v>
                </c:pt>
                <c:pt idx="2004">
                  <c:v>0.40079999999999999</c:v>
                </c:pt>
                <c:pt idx="2005">
                  <c:v>0.40100000000000002</c:v>
                </c:pt>
                <c:pt idx="2006">
                  <c:v>0.4012</c:v>
                </c:pt>
                <c:pt idx="2007">
                  <c:v>0.40139999999999998</c:v>
                </c:pt>
                <c:pt idx="2008">
                  <c:v>0.40160000000000001</c:v>
                </c:pt>
                <c:pt idx="2009">
                  <c:v>0.40179999999999999</c:v>
                </c:pt>
                <c:pt idx="2010">
                  <c:v>0.40200000000000002</c:v>
                </c:pt>
                <c:pt idx="2011">
                  <c:v>0.4022</c:v>
                </c:pt>
                <c:pt idx="2012">
                  <c:v>0.40239999999999998</c:v>
                </c:pt>
                <c:pt idx="2013">
                  <c:v>0.40260000000000001</c:v>
                </c:pt>
                <c:pt idx="2014">
                  <c:v>0.40279999999999999</c:v>
                </c:pt>
                <c:pt idx="2015">
                  <c:v>0.40300000000000002</c:v>
                </c:pt>
                <c:pt idx="2016">
                  <c:v>0.4032</c:v>
                </c:pt>
                <c:pt idx="2017">
                  <c:v>0.40339999999999998</c:v>
                </c:pt>
                <c:pt idx="2018">
                  <c:v>0.40360000000000001</c:v>
                </c:pt>
                <c:pt idx="2019">
                  <c:v>0.40379999999999999</c:v>
                </c:pt>
                <c:pt idx="2020">
                  <c:v>0.40400000000000003</c:v>
                </c:pt>
                <c:pt idx="2021">
                  <c:v>0.4042</c:v>
                </c:pt>
                <c:pt idx="2022">
                  <c:v>0.40439999999999998</c:v>
                </c:pt>
                <c:pt idx="2023">
                  <c:v>0.40460000000000002</c:v>
                </c:pt>
                <c:pt idx="2024">
                  <c:v>0.40479999999999999</c:v>
                </c:pt>
                <c:pt idx="2025">
                  <c:v>0.40500000000000003</c:v>
                </c:pt>
                <c:pt idx="2026">
                  <c:v>0.4052</c:v>
                </c:pt>
                <c:pt idx="2027">
                  <c:v>0.40539999999999998</c:v>
                </c:pt>
                <c:pt idx="2028">
                  <c:v>0.40560000000000002</c:v>
                </c:pt>
                <c:pt idx="2029">
                  <c:v>0.40579999999999999</c:v>
                </c:pt>
                <c:pt idx="2030">
                  <c:v>0.40600000000000003</c:v>
                </c:pt>
                <c:pt idx="2031">
                  <c:v>0.40620000000000001</c:v>
                </c:pt>
                <c:pt idx="2032">
                  <c:v>0.40639999999999998</c:v>
                </c:pt>
                <c:pt idx="2033">
                  <c:v>0.40660000000000002</c:v>
                </c:pt>
                <c:pt idx="2034">
                  <c:v>0.40679999999999999</c:v>
                </c:pt>
                <c:pt idx="2035">
                  <c:v>0.40699999999999997</c:v>
                </c:pt>
                <c:pt idx="2036">
                  <c:v>0.40720000000000001</c:v>
                </c:pt>
                <c:pt idx="2037">
                  <c:v>0.40739999999999998</c:v>
                </c:pt>
                <c:pt idx="2038">
                  <c:v>0.40760000000000002</c:v>
                </c:pt>
                <c:pt idx="2039">
                  <c:v>0.4078</c:v>
                </c:pt>
                <c:pt idx="2040">
                  <c:v>0.40799999999999997</c:v>
                </c:pt>
                <c:pt idx="2041">
                  <c:v>0.40820000000000001</c:v>
                </c:pt>
                <c:pt idx="2042">
                  <c:v>0.40839999999999999</c:v>
                </c:pt>
                <c:pt idx="2043">
                  <c:v>0.40860000000000002</c:v>
                </c:pt>
                <c:pt idx="2044">
                  <c:v>0.4088</c:v>
                </c:pt>
                <c:pt idx="2045">
                  <c:v>0.40899999999999997</c:v>
                </c:pt>
                <c:pt idx="2046">
                  <c:v>0.40920000000000001</c:v>
                </c:pt>
                <c:pt idx="2047">
                  <c:v>0.40939999999999999</c:v>
                </c:pt>
                <c:pt idx="2048">
                  <c:v>0.40960000000000002</c:v>
                </c:pt>
                <c:pt idx="2049">
                  <c:v>0.4098</c:v>
                </c:pt>
                <c:pt idx="2050">
                  <c:v>0.41</c:v>
                </c:pt>
                <c:pt idx="2051">
                  <c:v>0.41020000000000001</c:v>
                </c:pt>
                <c:pt idx="2052">
                  <c:v>0.41039999999999999</c:v>
                </c:pt>
                <c:pt idx="2053">
                  <c:v>0.41060000000000002</c:v>
                </c:pt>
                <c:pt idx="2054">
                  <c:v>0.4108</c:v>
                </c:pt>
                <c:pt idx="2055">
                  <c:v>0.41099999999999998</c:v>
                </c:pt>
                <c:pt idx="2056">
                  <c:v>0.41120000000000001</c:v>
                </c:pt>
                <c:pt idx="2057">
                  <c:v>0.41139999999999999</c:v>
                </c:pt>
                <c:pt idx="2058">
                  <c:v>0.41160000000000002</c:v>
                </c:pt>
                <c:pt idx="2059">
                  <c:v>0.4118</c:v>
                </c:pt>
                <c:pt idx="2060">
                  <c:v>0.41199999999999998</c:v>
                </c:pt>
                <c:pt idx="2061">
                  <c:v>0.41220000000000001</c:v>
                </c:pt>
                <c:pt idx="2062">
                  <c:v>0.41239999999999999</c:v>
                </c:pt>
                <c:pt idx="2063">
                  <c:v>0.41260000000000002</c:v>
                </c:pt>
                <c:pt idx="2064">
                  <c:v>0.4128</c:v>
                </c:pt>
                <c:pt idx="2065">
                  <c:v>0.41299999999999998</c:v>
                </c:pt>
                <c:pt idx="2066">
                  <c:v>0.41320000000000001</c:v>
                </c:pt>
                <c:pt idx="2067">
                  <c:v>0.41339999999999999</c:v>
                </c:pt>
                <c:pt idx="2068">
                  <c:v>0.41360000000000002</c:v>
                </c:pt>
                <c:pt idx="2069">
                  <c:v>0.4138</c:v>
                </c:pt>
                <c:pt idx="2070">
                  <c:v>0.41399999999999998</c:v>
                </c:pt>
                <c:pt idx="2071">
                  <c:v>0.41420000000000001</c:v>
                </c:pt>
                <c:pt idx="2072">
                  <c:v>0.41439999999999999</c:v>
                </c:pt>
                <c:pt idx="2073">
                  <c:v>0.41460000000000002</c:v>
                </c:pt>
                <c:pt idx="2074">
                  <c:v>0.4148</c:v>
                </c:pt>
                <c:pt idx="2075">
                  <c:v>0.41499999999999998</c:v>
                </c:pt>
                <c:pt idx="2076">
                  <c:v>0.41520000000000001</c:v>
                </c:pt>
                <c:pt idx="2077">
                  <c:v>0.41539999999999999</c:v>
                </c:pt>
                <c:pt idx="2078">
                  <c:v>0.41560000000000002</c:v>
                </c:pt>
                <c:pt idx="2079">
                  <c:v>0.4158</c:v>
                </c:pt>
                <c:pt idx="2080">
                  <c:v>0.41599999999999998</c:v>
                </c:pt>
                <c:pt idx="2081">
                  <c:v>0.41620000000000001</c:v>
                </c:pt>
                <c:pt idx="2082">
                  <c:v>0.41639999999999999</c:v>
                </c:pt>
                <c:pt idx="2083">
                  <c:v>0.41660000000000003</c:v>
                </c:pt>
                <c:pt idx="2084">
                  <c:v>0.4168</c:v>
                </c:pt>
                <c:pt idx="2085">
                  <c:v>0.41699999999999998</c:v>
                </c:pt>
                <c:pt idx="2086">
                  <c:v>0.41720000000000002</c:v>
                </c:pt>
                <c:pt idx="2087">
                  <c:v>0.41739999999999999</c:v>
                </c:pt>
                <c:pt idx="2088">
                  <c:v>0.41760000000000003</c:v>
                </c:pt>
                <c:pt idx="2089">
                  <c:v>0.4178</c:v>
                </c:pt>
                <c:pt idx="2090">
                  <c:v>0.41799999999999998</c:v>
                </c:pt>
                <c:pt idx="2091">
                  <c:v>0.41820000000000002</c:v>
                </c:pt>
                <c:pt idx="2092">
                  <c:v>0.41839999999999999</c:v>
                </c:pt>
                <c:pt idx="2093">
                  <c:v>0.41860000000000003</c:v>
                </c:pt>
                <c:pt idx="2094">
                  <c:v>0.41880000000000001</c:v>
                </c:pt>
                <c:pt idx="2095">
                  <c:v>0.41899999999999998</c:v>
                </c:pt>
                <c:pt idx="2096">
                  <c:v>0.41920000000000002</c:v>
                </c:pt>
                <c:pt idx="2097">
                  <c:v>0.4194</c:v>
                </c:pt>
                <c:pt idx="2098">
                  <c:v>0.41959999999999997</c:v>
                </c:pt>
                <c:pt idx="2099">
                  <c:v>0.41980000000000001</c:v>
                </c:pt>
                <c:pt idx="2100">
                  <c:v>0.42</c:v>
                </c:pt>
                <c:pt idx="2101">
                  <c:v>0.42020000000000002</c:v>
                </c:pt>
                <c:pt idx="2102">
                  <c:v>0.4204</c:v>
                </c:pt>
                <c:pt idx="2103">
                  <c:v>0.42059999999999997</c:v>
                </c:pt>
                <c:pt idx="2104">
                  <c:v>0.42080000000000001</c:v>
                </c:pt>
                <c:pt idx="2105">
                  <c:v>0.42099999999999999</c:v>
                </c:pt>
                <c:pt idx="2106">
                  <c:v>0.42120000000000002</c:v>
                </c:pt>
                <c:pt idx="2107">
                  <c:v>0.4214</c:v>
                </c:pt>
                <c:pt idx="2108">
                  <c:v>0.42159999999999997</c:v>
                </c:pt>
                <c:pt idx="2109">
                  <c:v>0.42180000000000001</c:v>
                </c:pt>
                <c:pt idx="2110">
                  <c:v>0.42199999999999999</c:v>
                </c:pt>
                <c:pt idx="2111">
                  <c:v>0.42220000000000002</c:v>
                </c:pt>
                <c:pt idx="2112">
                  <c:v>0.4224</c:v>
                </c:pt>
                <c:pt idx="2113">
                  <c:v>0.42259999999999998</c:v>
                </c:pt>
                <c:pt idx="2114">
                  <c:v>0.42280000000000001</c:v>
                </c:pt>
                <c:pt idx="2115">
                  <c:v>0.42299999999999999</c:v>
                </c:pt>
                <c:pt idx="2116">
                  <c:v>0.42320000000000002</c:v>
                </c:pt>
                <c:pt idx="2117">
                  <c:v>0.4234</c:v>
                </c:pt>
                <c:pt idx="2118">
                  <c:v>0.42359999999999998</c:v>
                </c:pt>
                <c:pt idx="2119">
                  <c:v>0.42380000000000001</c:v>
                </c:pt>
                <c:pt idx="2120">
                  <c:v>0.42399999999999999</c:v>
                </c:pt>
                <c:pt idx="2121">
                  <c:v>0.42420000000000002</c:v>
                </c:pt>
                <c:pt idx="2122">
                  <c:v>0.4244</c:v>
                </c:pt>
                <c:pt idx="2123">
                  <c:v>0.42459999999999998</c:v>
                </c:pt>
                <c:pt idx="2124">
                  <c:v>0.42480000000000001</c:v>
                </c:pt>
                <c:pt idx="2125">
                  <c:v>0.42499999999999999</c:v>
                </c:pt>
                <c:pt idx="2126">
                  <c:v>0.42520000000000002</c:v>
                </c:pt>
                <c:pt idx="2127">
                  <c:v>0.4254</c:v>
                </c:pt>
                <c:pt idx="2128">
                  <c:v>0.42559999999999998</c:v>
                </c:pt>
                <c:pt idx="2129">
                  <c:v>0.42580000000000001</c:v>
                </c:pt>
                <c:pt idx="2130">
                  <c:v>0.42599999999999999</c:v>
                </c:pt>
                <c:pt idx="2131">
                  <c:v>0.42620000000000002</c:v>
                </c:pt>
                <c:pt idx="2132">
                  <c:v>0.4264</c:v>
                </c:pt>
                <c:pt idx="2133">
                  <c:v>0.42659999999999998</c:v>
                </c:pt>
                <c:pt idx="2134">
                  <c:v>0.42680000000000001</c:v>
                </c:pt>
                <c:pt idx="2135">
                  <c:v>0.42699999999999999</c:v>
                </c:pt>
                <c:pt idx="2136">
                  <c:v>0.42720000000000002</c:v>
                </c:pt>
                <c:pt idx="2137">
                  <c:v>0.4274</c:v>
                </c:pt>
                <c:pt idx="2138">
                  <c:v>0.42759999999999998</c:v>
                </c:pt>
                <c:pt idx="2139">
                  <c:v>0.42780000000000001</c:v>
                </c:pt>
                <c:pt idx="2140">
                  <c:v>0.42799999999999999</c:v>
                </c:pt>
                <c:pt idx="2141">
                  <c:v>0.42820000000000003</c:v>
                </c:pt>
                <c:pt idx="2142">
                  <c:v>0.4284</c:v>
                </c:pt>
                <c:pt idx="2143">
                  <c:v>0.42859999999999998</c:v>
                </c:pt>
                <c:pt idx="2144">
                  <c:v>0.42880000000000001</c:v>
                </c:pt>
                <c:pt idx="2145">
                  <c:v>0.42899999999999999</c:v>
                </c:pt>
                <c:pt idx="2146">
                  <c:v>0.42920000000000003</c:v>
                </c:pt>
                <c:pt idx="2147">
                  <c:v>0.4294</c:v>
                </c:pt>
                <c:pt idx="2148">
                  <c:v>0.42959999999999998</c:v>
                </c:pt>
                <c:pt idx="2149">
                  <c:v>0.42980000000000002</c:v>
                </c:pt>
                <c:pt idx="2150">
                  <c:v>0.43</c:v>
                </c:pt>
                <c:pt idx="2151">
                  <c:v>0.43020000000000003</c:v>
                </c:pt>
                <c:pt idx="2152">
                  <c:v>0.4304</c:v>
                </c:pt>
                <c:pt idx="2153">
                  <c:v>0.43059999999999998</c:v>
                </c:pt>
                <c:pt idx="2154">
                  <c:v>0.43080000000000002</c:v>
                </c:pt>
                <c:pt idx="2155">
                  <c:v>0.43099999999999999</c:v>
                </c:pt>
                <c:pt idx="2156">
                  <c:v>0.43120000000000003</c:v>
                </c:pt>
                <c:pt idx="2157">
                  <c:v>0.43140000000000001</c:v>
                </c:pt>
                <c:pt idx="2158">
                  <c:v>0.43159999999999998</c:v>
                </c:pt>
                <c:pt idx="2159">
                  <c:v>0.43180000000000002</c:v>
                </c:pt>
                <c:pt idx="2160">
                  <c:v>0.432</c:v>
                </c:pt>
                <c:pt idx="2161">
                  <c:v>0.43219999999999997</c:v>
                </c:pt>
                <c:pt idx="2162">
                  <c:v>0.43240000000000001</c:v>
                </c:pt>
                <c:pt idx="2163">
                  <c:v>0.43259999999999998</c:v>
                </c:pt>
                <c:pt idx="2164">
                  <c:v>0.43280000000000002</c:v>
                </c:pt>
                <c:pt idx="2165">
                  <c:v>0.433</c:v>
                </c:pt>
                <c:pt idx="2166">
                  <c:v>0.43319999999999997</c:v>
                </c:pt>
                <c:pt idx="2167">
                  <c:v>0.43340000000000001</c:v>
                </c:pt>
                <c:pt idx="2168">
                  <c:v>0.43359999999999999</c:v>
                </c:pt>
                <c:pt idx="2169">
                  <c:v>0.43380000000000002</c:v>
                </c:pt>
                <c:pt idx="2170">
                  <c:v>0.434</c:v>
                </c:pt>
                <c:pt idx="2171">
                  <c:v>0.43419999999999997</c:v>
                </c:pt>
                <c:pt idx="2172">
                  <c:v>0.43440000000000001</c:v>
                </c:pt>
                <c:pt idx="2173">
                  <c:v>0.43459999999999999</c:v>
                </c:pt>
                <c:pt idx="2174">
                  <c:v>0.43480000000000002</c:v>
                </c:pt>
                <c:pt idx="2175">
                  <c:v>0.435</c:v>
                </c:pt>
                <c:pt idx="2176">
                  <c:v>0.43519999999999998</c:v>
                </c:pt>
                <c:pt idx="2177">
                  <c:v>0.43540000000000001</c:v>
                </c:pt>
                <c:pt idx="2178">
                  <c:v>0.43559999999999999</c:v>
                </c:pt>
                <c:pt idx="2179">
                  <c:v>0.43580000000000002</c:v>
                </c:pt>
                <c:pt idx="2180">
                  <c:v>0.436</c:v>
                </c:pt>
                <c:pt idx="2181">
                  <c:v>0.43619999999999998</c:v>
                </c:pt>
                <c:pt idx="2182">
                  <c:v>0.43640000000000001</c:v>
                </c:pt>
                <c:pt idx="2183">
                  <c:v>0.43659999999999999</c:v>
                </c:pt>
                <c:pt idx="2184">
                  <c:v>0.43680000000000002</c:v>
                </c:pt>
                <c:pt idx="2185">
                  <c:v>0.437</c:v>
                </c:pt>
                <c:pt idx="2186">
                  <c:v>0.43719999999999998</c:v>
                </c:pt>
                <c:pt idx="2187">
                  <c:v>0.43740000000000001</c:v>
                </c:pt>
                <c:pt idx="2188">
                  <c:v>0.43759999999999999</c:v>
                </c:pt>
                <c:pt idx="2189">
                  <c:v>0.43780000000000002</c:v>
                </c:pt>
                <c:pt idx="2190">
                  <c:v>0.438</c:v>
                </c:pt>
                <c:pt idx="2191">
                  <c:v>0.43819999999999998</c:v>
                </c:pt>
                <c:pt idx="2192">
                  <c:v>0.43840000000000001</c:v>
                </c:pt>
                <c:pt idx="2193">
                  <c:v>0.43859999999999999</c:v>
                </c:pt>
                <c:pt idx="2194">
                  <c:v>0.43880000000000002</c:v>
                </c:pt>
                <c:pt idx="2195">
                  <c:v>0.439</c:v>
                </c:pt>
                <c:pt idx="2196">
                  <c:v>0.43919999999999998</c:v>
                </c:pt>
                <c:pt idx="2197">
                  <c:v>0.43940000000000001</c:v>
                </c:pt>
                <c:pt idx="2198">
                  <c:v>0.43959999999999999</c:v>
                </c:pt>
                <c:pt idx="2199">
                  <c:v>0.43980000000000002</c:v>
                </c:pt>
                <c:pt idx="2200">
                  <c:v>0.44</c:v>
                </c:pt>
                <c:pt idx="2201">
                  <c:v>0.44019999999999998</c:v>
                </c:pt>
                <c:pt idx="2202">
                  <c:v>0.44040000000000001</c:v>
                </c:pt>
                <c:pt idx="2203">
                  <c:v>0.44059999999999999</c:v>
                </c:pt>
                <c:pt idx="2204">
                  <c:v>0.44080000000000003</c:v>
                </c:pt>
                <c:pt idx="2205">
                  <c:v>0.441</c:v>
                </c:pt>
                <c:pt idx="2206">
                  <c:v>0.44119999999999998</c:v>
                </c:pt>
                <c:pt idx="2207">
                  <c:v>0.44140000000000001</c:v>
                </c:pt>
                <c:pt idx="2208">
                  <c:v>0.44159999999999999</c:v>
                </c:pt>
                <c:pt idx="2209">
                  <c:v>0.44180000000000003</c:v>
                </c:pt>
                <c:pt idx="2210">
                  <c:v>0.442</c:v>
                </c:pt>
                <c:pt idx="2211">
                  <c:v>0.44219999999999998</c:v>
                </c:pt>
                <c:pt idx="2212">
                  <c:v>0.44240000000000002</c:v>
                </c:pt>
                <c:pt idx="2213">
                  <c:v>0.44259999999999999</c:v>
                </c:pt>
                <c:pt idx="2214">
                  <c:v>0.44280000000000003</c:v>
                </c:pt>
                <c:pt idx="2215">
                  <c:v>0.443</c:v>
                </c:pt>
                <c:pt idx="2216">
                  <c:v>0.44319999999999998</c:v>
                </c:pt>
                <c:pt idx="2217">
                  <c:v>0.44340000000000002</c:v>
                </c:pt>
                <c:pt idx="2218">
                  <c:v>0.44359999999999999</c:v>
                </c:pt>
                <c:pt idx="2219">
                  <c:v>0.44379999999999997</c:v>
                </c:pt>
                <c:pt idx="2220">
                  <c:v>0.44400000000000001</c:v>
                </c:pt>
                <c:pt idx="2221">
                  <c:v>0.44419999999999998</c:v>
                </c:pt>
                <c:pt idx="2222">
                  <c:v>0.44440000000000002</c:v>
                </c:pt>
                <c:pt idx="2223">
                  <c:v>0.4446</c:v>
                </c:pt>
                <c:pt idx="2224">
                  <c:v>0.44479999999999997</c:v>
                </c:pt>
                <c:pt idx="2225">
                  <c:v>0.44500000000000001</c:v>
                </c:pt>
                <c:pt idx="2226">
                  <c:v>0.44519999999999998</c:v>
                </c:pt>
                <c:pt idx="2227">
                  <c:v>0.44540000000000002</c:v>
                </c:pt>
                <c:pt idx="2228">
                  <c:v>0.4456</c:v>
                </c:pt>
                <c:pt idx="2229">
                  <c:v>0.44579999999999997</c:v>
                </c:pt>
                <c:pt idx="2230">
                  <c:v>0.44600000000000001</c:v>
                </c:pt>
                <c:pt idx="2231">
                  <c:v>0.44619999999999999</c:v>
                </c:pt>
                <c:pt idx="2232">
                  <c:v>0.44640000000000002</c:v>
                </c:pt>
                <c:pt idx="2233">
                  <c:v>0.4466</c:v>
                </c:pt>
                <c:pt idx="2234">
                  <c:v>0.44679999999999997</c:v>
                </c:pt>
                <c:pt idx="2235">
                  <c:v>0.44700000000000001</c:v>
                </c:pt>
                <c:pt idx="2236">
                  <c:v>0.44719999999999999</c:v>
                </c:pt>
                <c:pt idx="2237">
                  <c:v>0.44740000000000002</c:v>
                </c:pt>
                <c:pt idx="2238">
                  <c:v>0.4476</c:v>
                </c:pt>
                <c:pt idx="2239">
                  <c:v>0.44779999999999998</c:v>
                </c:pt>
                <c:pt idx="2240">
                  <c:v>0.44800000000000001</c:v>
                </c:pt>
                <c:pt idx="2241">
                  <c:v>0.44819999999999999</c:v>
                </c:pt>
                <c:pt idx="2242">
                  <c:v>0.44840000000000002</c:v>
                </c:pt>
                <c:pt idx="2243">
                  <c:v>0.4486</c:v>
                </c:pt>
                <c:pt idx="2244">
                  <c:v>0.44879999999999998</c:v>
                </c:pt>
                <c:pt idx="2245">
                  <c:v>0.44900000000000001</c:v>
                </c:pt>
                <c:pt idx="2246">
                  <c:v>0.44919999999999999</c:v>
                </c:pt>
                <c:pt idx="2247">
                  <c:v>0.44940000000000002</c:v>
                </c:pt>
                <c:pt idx="2248">
                  <c:v>0.4496</c:v>
                </c:pt>
                <c:pt idx="2249">
                  <c:v>0.44979999999999998</c:v>
                </c:pt>
                <c:pt idx="2250">
                  <c:v>0.45</c:v>
                </c:pt>
                <c:pt idx="2251">
                  <c:v>0.45019999999999999</c:v>
                </c:pt>
                <c:pt idx="2252">
                  <c:v>0.45040000000000002</c:v>
                </c:pt>
                <c:pt idx="2253">
                  <c:v>0.4506</c:v>
                </c:pt>
                <c:pt idx="2254">
                  <c:v>0.45079999999999998</c:v>
                </c:pt>
                <c:pt idx="2255">
                  <c:v>0.45100000000000001</c:v>
                </c:pt>
                <c:pt idx="2256">
                  <c:v>0.45119999999999999</c:v>
                </c:pt>
                <c:pt idx="2257">
                  <c:v>0.45140000000000002</c:v>
                </c:pt>
                <c:pt idx="2258">
                  <c:v>0.4516</c:v>
                </c:pt>
                <c:pt idx="2259">
                  <c:v>0.45179999999999998</c:v>
                </c:pt>
                <c:pt idx="2260">
                  <c:v>0.45200000000000001</c:v>
                </c:pt>
                <c:pt idx="2261">
                  <c:v>0.45219999999999999</c:v>
                </c:pt>
                <c:pt idx="2262">
                  <c:v>0.45240000000000002</c:v>
                </c:pt>
                <c:pt idx="2263">
                  <c:v>0.4526</c:v>
                </c:pt>
                <c:pt idx="2264">
                  <c:v>0.45279999999999998</c:v>
                </c:pt>
                <c:pt idx="2265">
                  <c:v>0.45300000000000001</c:v>
                </c:pt>
                <c:pt idx="2266">
                  <c:v>0.45319999999999999</c:v>
                </c:pt>
                <c:pt idx="2267">
                  <c:v>0.45340000000000003</c:v>
                </c:pt>
                <c:pt idx="2268">
                  <c:v>0.4536</c:v>
                </c:pt>
                <c:pt idx="2269">
                  <c:v>0.45379999999999998</c:v>
                </c:pt>
                <c:pt idx="2270">
                  <c:v>0.45400000000000001</c:v>
                </c:pt>
                <c:pt idx="2271">
                  <c:v>0.45419999999999999</c:v>
                </c:pt>
                <c:pt idx="2272">
                  <c:v>0.45440000000000003</c:v>
                </c:pt>
                <c:pt idx="2273">
                  <c:v>0.4546</c:v>
                </c:pt>
                <c:pt idx="2274">
                  <c:v>0.45479999999999998</c:v>
                </c:pt>
                <c:pt idx="2275">
                  <c:v>0.45500000000000002</c:v>
                </c:pt>
                <c:pt idx="2276">
                  <c:v>0.45519999999999999</c:v>
                </c:pt>
                <c:pt idx="2277">
                  <c:v>0.45540000000000003</c:v>
                </c:pt>
                <c:pt idx="2278">
                  <c:v>0.4556</c:v>
                </c:pt>
                <c:pt idx="2279">
                  <c:v>0.45579999999999998</c:v>
                </c:pt>
                <c:pt idx="2280">
                  <c:v>0.45600000000000002</c:v>
                </c:pt>
                <c:pt idx="2281">
                  <c:v>0.45619999999999999</c:v>
                </c:pt>
                <c:pt idx="2282">
                  <c:v>0.45639999999999997</c:v>
                </c:pt>
                <c:pt idx="2283">
                  <c:v>0.45660000000000001</c:v>
                </c:pt>
                <c:pt idx="2284">
                  <c:v>0.45679999999999998</c:v>
                </c:pt>
                <c:pt idx="2285">
                  <c:v>0.45700000000000002</c:v>
                </c:pt>
                <c:pt idx="2286">
                  <c:v>0.4572</c:v>
                </c:pt>
                <c:pt idx="2287">
                  <c:v>0.45739999999999997</c:v>
                </c:pt>
                <c:pt idx="2288">
                  <c:v>0.45760000000000001</c:v>
                </c:pt>
                <c:pt idx="2289">
                  <c:v>0.45779999999999998</c:v>
                </c:pt>
                <c:pt idx="2290">
                  <c:v>0.45800000000000002</c:v>
                </c:pt>
                <c:pt idx="2291">
                  <c:v>0.4582</c:v>
                </c:pt>
                <c:pt idx="2292">
                  <c:v>0.45839999999999997</c:v>
                </c:pt>
                <c:pt idx="2293">
                  <c:v>0.45860000000000001</c:v>
                </c:pt>
                <c:pt idx="2294">
                  <c:v>0.45879999999999999</c:v>
                </c:pt>
                <c:pt idx="2295">
                  <c:v>0.45900000000000002</c:v>
                </c:pt>
                <c:pt idx="2296">
                  <c:v>0.4592</c:v>
                </c:pt>
                <c:pt idx="2297">
                  <c:v>0.45939999999999998</c:v>
                </c:pt>
                <c:pt idx="2298">
                  <c:v>0.45960000000000001</c:v>
                </c:pt>
                <c:pt idx="2299">
                  <c:v>0.45979999999999999</c:v>
                </c:pt>
                <c:pt idx="2300">
                  <c:v>0.46</c:v>
                </c:pt>
                <c:pt idx="2301">
                  <c:v>0.4602</c:v>
                </c:pt>
                <c:pt idx="2302">
                  <c:v>0.46039999999999998</c:v>
                </c:pt>
                <c:pt idx="2303">
                  <c:v>0.46060000000000001</c:v>
                </c:pt>
                <c:pt idx="2304">
                  <c:v>0.46079999999999999</c:v>
                </c:pt>
                <c:pt idx="2305">
                  <c:v>0.46100000000000002</c:v>
                </c:pt>
                <c:pt idx="2306">
                  <c:v>0.4612</c:v>
                </c:pt>
                <c:pt idx="2307">
                  <c:v>0.46139999999999998</c:v>
                </c:pt>
                <c:pt idx="2308">
                  <c:v>0.46160000000000001</c:v>
                </c:pt>
                <c:pt idx="2309">
                  <c:v>0.46179999999999999</c:v>
                </c:pt>
                <c:pt idx="2310">
                  <c:v>0.46200000000000002</c:v>
                </c:pt>
                <c:pt idx="2311">
                  <c:v>0.4622</c:v>
                </c:pt>
                <c:pt idx="2312">
                  <c:v>0.46239999999999998</c:v>
                </c:pt>
                <c:pt idx="2313">
                  <c:v>0.46260000000000001</c:v>
                </c:pt>
                <c:pt idx="2314">
                  <c:v>0.46279999999999999</c:v>
                </c:pt>
                <c:pt idx="2315">
                  <c:v>0.46300000000000002</c:v>
                </c:pt>
                <c:pt idx="2316">
                  <c:v>0.4632</c:v>
                </c:pt>
                <c:pt idx="2317">
                  <c:v>0.46339999999999998</c:v>
                </c:pt>
                <c:pt idx="2318">
                  <c:v>0.46360000000000001</c:v>
                </c:pt>
                <c:pt idx="2319">
                  <c:v>0.46379999999999999</c:v>
                </c:pt>
                <c:pt idx="2320">
                  <c:v>0.46400000000000002</c:v>
                </c:pt>
                <c:pt idx="2321">
                  <c:v>0.4642</c:v>
                </c:pt>
                <c:pt idx="2322">
                  <c:v>0.46439999999999998</c:v>
                </c:pt>
                <c:pt idx="2323">
                  <c:v>0.46460000000000001</c:v>
                </c:pt>
                <c:pt idx="2324">
                  <c:v>0.46479999999999999</c:v>
                </c:pt>
                <c:pt idx="2325">
                  <c:v>0.46500000000000002</c:v>
                </c:pt>
                <c:pt idx="2326">
                  <c:v>0.4652</c:v>
                </c:pt>
                <c:pt idx="2327">
                  <c:v>0.46539999999999998</c:v>
                </c:pt>
                <c:pt idx="2328">
                  <c:v>0.46560000000000001</c:v>
                </c:pt>
                <c:pt idx="2329">
                  <c:v>0.46579999999999999</c:v>
                </c:pt>
                <c:pt idx="2330">
                  <c:v>0.46600000000000003</c:v>
                </c:pt>
                <c:pt idx="2331">
                  <c:v>0.4662</c:v>
                </c:pt>
                <c:pt idx="2332">
                  <c:v>0.46639999999999998</c:v>
                </c:pt>
                <c:pt idx="2333">
                  <c:v>0.46660000000000001</c:v>
                </c:pt>
                <c:pt idx="2334">
                  <c:v>0.46679999999999999</c:v>
                </c:pt>
                <c:pt idx="2335">
                  <c:v>0.46700000000000003</c:v>
                </c:pt>
                <c:pt idx="2336">
                  <c:v>0.4672</c:v>
                </c:pt>
                <c:pt idx="2337">
                  <c:v>0.46739999999999998</c:v>
                </c:pt>
                <c:pt idx="2338">
                  <c:v>0.46760000000000002</c:v>
                </c:pt>
                <c:pt idx="2339">
                  <c:v>0.46779999999999999</c:v>
                </c:pt>
                <c:pt idx="2340">
                  <c:v>0.46800000000000003</c:v>
                </c:pt>
                <c:pt idx="2341">
                  <c:v>0.46820000000000001</c:v>
                </c:pt>
                <c:pt idx="2342">
                  <c:v>0.46839999999999998</c:v>
                </c:pt>
                <c:pt idx="2343">
                  <c:v>0.46860000000000002</c:v>
                </c:pt>
                <c:pt idx="2344">
                  <c:v>0.46879999999999999</c:v>
                </c:pt>
                <c:pt idx="2345">
                  <c:v>0.46899999999999997</c:v>
                </c:pt>
                <c:pt idx="2346">
                  <c:v>0.46920000000000001</c:v>
                </c:pt>
                <c:pt idx="2347">
                  <c:v>0.46939999999999998</c:v>
                </c:pt>
                <c:pt idx="2348">
                  <c:v>0.46960000000000002</c:v>
                </c:pt>
                <c:pt idx="2349">
                  <c:v>0.4698</c:v>
                </c:pt>
                <c:pt idx="2350">
                  <c:v>0.47</c:v>
                </c:pt>
                <c:pt idx="2351">
                  <c:v>0.47020000000000001</c:v>
                </c:pt>
                <c:pt idx="2352">
                  <c:v>0.47039999999999998</c:v>
                </c:pt>
                <c:pt idx="2353">
                  <c:v>0.47060000000000002</c:v>
                </c:pt>
                <c:pt idx="2354">
                  <c:v>0.4708</c:v>
                </c:pt>
                <c:pt idx="2355">
                  <c:v>0.47099999999999997</c:v>
                </c:pt>
                <c:pt idx="2356">
                  <c:v>0.47120000000000001</c:v>
                </c:pt>
                <c:pt idx="2357">
                  <c:v>0.47139999999999999</c:v>
                </c:pt>
                <c:pt idx="2358">
                  <c:v>0.47160000000000002</c:v>
                </c:pt>
                <c:pt idx="2359">
                  <c:v>0.4718</c:v>
                </c:pt>
                <c:pt idx="2360">
                  <c:v>0.47199999999999998</c:v>
                </c:pt>
                <c:pt idx="2361">
                  <c:v>0.47220000000000001</c:v>
                </c:pt>
                <c:pt idx="2362">
                  <c:v>0.47239999999999999</c:v>
                </c:pt>
                <c:pt idx="2363">
                  <c:v>0.47260000000000002</c:v>
                </c:pt>
                <c:pt idx="2364">
                  <c:v>0.4728</c:v>
                </c:pt>
                <c:pt idx="2365">
                  <c:v>0.47299999999999998</c:v>
                </c:pt>
                <c:pt idx="2366">
                  <c:v>0.47320000000000001</c:v>
                </c:pt>
                <c:pt idx="2367">
                  <c:v>0.47339999999999999</c:v>
                </c:pt>
                <c:pt idx="2368">
                  <c:v>0.47360000000000002</c:v>
                </c:pt>
                <c:pt idx="2369">
                  <c:v>0.4738</c:v>
                </c:pt>
                <c:pt idx="2370">
                  <c:v>0.47399999999999998</c:v>
                </c:pt>
                <c:pt idx="2371">
                  <c:v>0.47420000000000001</c:v>
                </c:pt>
                <c:pt idx="2372">
                  <c:v>0.47439999999999999</c:v>
                </c:pt>
                <c:pt idx="2373">
                  <c:v>0.47460000000000002</c:v>
                </c:pt>
                <c:pt idx="2374">
                  <c:v>0.4748</c:v>
                </c:pt>
                <c:pt idx="2375">
                  <c:v>0.47499999999999998</c:v>
                </c:pt>
                <c:pt idx="2376">
                  <c:v>0.47520000000000001</c:v>
                </c:pt>
                <c:pt idx="2377">
                  <c:v>0.47539999999999999</c:v>
                </c:pt>
                <c:pt idx="2378">
                  <c:v>0.47560000000000002</c:v>
                </c:pt>
                <c:pt idx="2379">
                  <c:v>0.4758</c:v>
                </c:pt>
                <c:pt idx="2380">
                  <c:v>0.47599999999999998</c:v>
                </c:pt>
                <c:pt idx="2381">
                  <c:v>0.47620000000000001</c:v>
                </c:pt>
                <c:pt idx="2382">
                  <c:v>0.47639999999999999</c:v>
                </c:pt>
                <c:pt idx="2383">
                  <c:v>0.47660000000000002</c:v>
                </c:pt>
                <c:pt idx="2384">
                  <c:v>0.4768</c:v>
                </c:pt>
                <c:pt idx="2385">
                  <c:v>0.47699999999999998</c:v>
                </c:pt>
                <c:pt idx="2386">
                  <c:v>0.47720000000000001</c:v>
                </c:pt>
                <c:pt idx="2387">
                  <c:v>0.47739999999999999</c:v>
                </c:pt>
                <c:pt idx="2388">
                  <c:v>0.47760000000000002</c:v>
                </c:pt>
                <c:pt idx="2389">
                  <c:v>0.4778</c:v>
                </c:pt>
                <c:pt idx="2390">
                  <c:v>0.47799999999999998</c:v>
                </c:pt>
                <c:pt idx="2391">
                  <c:v>0.47820000000000001</c:v>
                </c:pt>
                <c:pt idx="2392">
                  <c:v>0.47839999999999999</c:v>
                </c:pt>
                <c:pt idx="2393">
                  <c:v>0.47860000000000003</c:v>
                </c:pt>
                <c:pt idx="2394">
                  <c:v>0.4788</c:v>
                </c:pt>
                <c:pt idx="2395">
                  <c:v>0.47899999999999998</c:v>
                </c:pt>
                <c:pt idx="2396">
                  <c:v>0.47920000000000001</c:v>
                </c:pt>
                <c:pt idx="2397">
                  <c:v>0.47939999999999999</c:v>
                </c:pt>
                <c:pt idx="2398">
                  <c:v>0.47960000000000003</c:v>
                </c:pt>
                <c:pt idx="2399">
                  <c:v>0.4798</c:v>
                </c:pt>
                <c:pt idx="2400">
                  <c:v>0.48</c:v>
                </c:pt>
                <c:pt idx="2401">
                  <c:v>0.48020000000000002</c:v>
                </c:pt>
                <c:pt idx="2402">
                  <c:v>0.48039999999999999</c:v>
                </c:pt>
                <c:pt idx="2403">
                  <c:v>0.48060000000000003</c:v>
                </c:pt>
                <c:pt idx="2404">
                  <c:v>0.48080000000000001</c:v>
                </c:pt>
                <c:pt idx="2405">
                  <c:v>0.48099999999999998</c:v>
                </c:pt>
                <c:pt idx="2406">
                  <c:v>0.48120000000000002</c:v>
                </c:pt>
                <c:pt idx="2407">
                  <c:v>0.48139999999999999</c:v>
                </c:pt>
                <c:pt idx="2408">
                  <c:v>0.48159999999999997</c:v>
                </c:pt>
                <c:pt idx="2409">
                  <c:v>0.48180000000000001</c:v>
                </c:pt>
                <c:pt idx="2410">
                  <c:v>0.48199999999999998</c:v>
                </c:pt>
                <c:pt idx="2411">
                  <c:v>0.48220000000000002</c:v>
                </c:pt>
                <c:pt idx="2412">
                  <c:v>0.4824</c:v>
                </c:pt>
                <c:pt idx="2413">
                  <c:v>0.48259999999999997</c:v>
                </c:pt>
                <c:pt idx="2414">
                  <c:v>0.48280000000000001</c:v>
                </c:pt>
                <c:pt idx="2415">
                  <c:v>0.48299999999999998</c:v>
                </c:pt>
                <c:pt idx="2416">
                  <c:v>0.48320000000000002</c:v>
                </c:pt>
                <c:pt idx="2417">
                  <c:v>0.4834</c:v>
                </c:pt>
                <c:pt idx="2418">
                  <c:v>0.48359999999999997</c:v>
                </c:pt>
                <c:pt idx="2419">
                  <c:v>0.48380000000000001</c:v>
                </c:pt>
                <c:pt idx="2420">
                  <c:v>0.48399999999999999</c:v>
                </c:pt>
                <c:pt idx="2421">
                  <c:v>0.48420000000000002</c:v>
                </c:pt>
                <c:pt idx="2422">
                  <c:v>0.4844</c:v>
                </c:pt>
                <c:pt idx="2423">
                  <c:v>0.48459999999999998</c:v>
                </c:pt>
                <c:pt idx="2424">
                  <c:v>0.48480000000000001</c:v>
                </c:pt>
                <c:pt idx="2425">
                  <c:v>0.48499999999999999</c:v>
                </c:pt>
                <c:pt idx="2426">
                  <c:v>0.48520000000000002</c:v>
                </c:pt>
                <c:pt idx="2427">
                  <c:v>0.4854</c:v>
                </c:pt>
                <c:pt idx="2428">
                  <c:v>0.48559999999999998</c:v>
                </c:pt>
                <c:pt idx="2429">
                  <c:v>0.48580000000000001</c:v>
                </c:pt>
                <c:pt idx="2430">
                  <c:v>0.48599999999999999</c:v>
                </c:pt>
                <c:pt idx="2431">
                  <c:v>0.48620000000000002</c:v>
                </c:pt>
                <c:pt idx="2432">
                  <c:v>0.4864</c:v>
                </c:pt>
                <c:pt idx="2433">
                  <c:v>0.48659999999999998</c:v>
                </c:pt>
                <c:pt idx="2434">
                  <c:v>0.48680000000000001</c:v>
                </c:pt>
                <c:pt idx="2435">
                  <c:v>0.48699999999999999</c:v>
                </c:pt>
                <c:pt idx="2436">
                  <c:v>0.48720000000000002</c:v>
                </c:pt>
                <c:pt idx="2437">
                  <c:v>0.4874</c:v>
                </c:pt>
                <c:pt idx="2438">
                  <c:v>0.48759999999999998</c:v>
                </c:pt>
                <c:pt idx="2439">
                  <c:v>0.48780000000000001</c:v>
                </c:pt>
                <c:pt idx="2440">
                  <c:v>0.48799999999999999</c:v>
                </c:pt>
                <c:pt idx="2441">
                  <c:v>0.48820000000000002</c:v>
                </c:pt>
                <c:pt idx="2442">
                  <c:v>0.4884</c:v>
                </c:pt>
                <c:pt idx="2443">
                  <c:v>0.48859999999999998</c:v>
                </c:pt>
                <c:pt idx="2444">
                  <c:v>0.48880000000000001</c:v>
                </c:pt>
                <c:pt idx="2445">
                  <c:v>0.48899999999999999</c:v>
                </c:pt>
                <c:pt idx="2446">
                  <c:v>0.48920000000000002</c:v>
                </c:pt>
                <c:pt idx="2447">
                  <c:v>0.4894</c:v>
                </c:pt>
                <c:pt idx="2448">
                  <c:v>0.48959999999999998</c:v>
                </c:pt>
                <c:pt idx="2449">
                  <c:v>0.48980000000000001</c:v>
                </c:pt>
                <c:pt idx="2450">
                  <c:v>0.49</c:v>
                </c:pt>
                <c:pt idx="2451">
                  <c:v>0.49020000000000002</c:v>
                </c:pt>
                <c:pt idx="2452">
                  <c:v>0.4904</c:v>
                </c:pt>
                <c:pt idx="2453">
                  <c:v>0.49059999999999998</c:v>
                </c:pt>
                <c:pt idx="2454">
                  <c:v>0.49080000000000001</c:v>
                </c:pt>
                <c:pt idx="2455">
                  <c:v>0.49099999999999999</c:v>
                </c:pt>
                <c:pt idx="2456">
                  <c:v>0.49120000000000003</c:v>
                </c:pt>
                <c:pt idx="2457">
                  <c:v>0.4914</c:v>
                </c:pt>
                <c:pt idx="2458">
                  <c:v>0.49159999999999998</c:v>
                </c:pt>
                <c:pt idx="2459">
                  <c:v>0.49180000000000001</c:v>
                </c:pt>
                <c:pt idx="2460">
                  <c:v>0.49199999999999999</c:v>
                </c:pt>
                <c:pt idx="2461">
                  <c:v>0.49220000000000003</c:v>
                </c:pt>
                <c:pt idx="2462">
                  <c:v>0.4924</c:v>
                </c:pt>
                <c:pt idx="2463">
                  <c:v>0.49259999999999998</c:v>
                </c:pt>
                <c:pt idx="2464">
                  <c:v>0.49280000000000002</c:v>
                </c:pt>
                <c:pt idx="2465">
                  <c:v>0.49299999999999999</c:v>
                </c:pt>
                <c:pt idx="2466">
                  <c:v>0.49320000000000003</c:v>
                </c:pt>
                <c:pt idx="2467">
                  <c:v>0.49340000000000001</c:v>
                </c:pt>
                <c:pt idx="2468">
                  <c:v>0.49359999999999998</c:v>
                </c:pt>
                <c:pt idx="2469">
                  <c:v>0.49380000000000002</c:v>
                </c:pt>
                <c:pt idx="2470">
                  <c:v>0.49399999999999999</c:v>
                </c:pt>
                <c:pt idx="2471">
                  <c:v>0.49419999999999997</c:v>
                </c:pt>
                <c:pt idx="2472">
                  <c:v>0.49440000000000001</c:v>
                </c:pt>
                <c:pt idx="2473">
                  <c:v>0.49459999999999998</c:v>
                </c:pt>
                <c:pt idx="2474">
                  <c:v>0.49480000000000002</c:v>
                </c:pt>
                <c:pt idx="2475">
                  <c:v>0.495</c:v>
                </c:pt>
                <c:pt idx="2476">
                  <c:v>0.49519999999999997</c:v>
                </c:pt>
                <c:pt idx="2477">
                  <c:v>0.49540000000000001</c:v>
                </c:pt>
                <c:pt idx="2478">
                  <c:v>0.49559999999999998</c:v>
                </c:pt>
                <c:pt idx="2479">
                  <c:v>0.49580000000000002</c:v>
                </c:pt>
                <c:pt idx="2480">
                  <c:v>0.496</c:v>
                </c:pt>
                <c:pt idx="2481">
                  <c:v>0.49619999999999997</c:v>
                </c:pt>
                <c:pt idx="2482">
                  <c:v>0.49640000000000001</c:v>
                </c:pt>
                <c:pt idx="2483">
                  <c:v>0.49659999999999999</c:v>
                </c:pt>
                <c:pt idx="2484">
                  <c:v>0.49680000000000002</c:v>
                </c:pt>
                <c:pt idx="2485">
                  <c:v>0.497</c:v>
                </c:pt>
                <c:pt idx="2486">
                  <c:v>0.49719999999999998</c:v>
                </c:pt>
                <c:pt idx="2487">
                  <c:v>0.49740000000000001</c:v>
                </c:pt>
                <c:pt idx="2488">
                  <c:v>0.49759999999999999</c:v>
                </c:pt>
                <c:pt idx="2489">
                  <c:v>0.49780000000000002</c:v>
                </c:pt>
                <c:pt idx="2490">
                  <c:v>0.498</c:v>
                </c:pt>
                <c:pt idx="2491">
                  <c:v>0.49819999999999998</c:v>
                </c:pt>
                <c:pt idx="2492">
                  <c:v>0.49840000000000001</c:v>
                </c:pt>
                <c:pt idx="2493">
                  <c:v>0.49859999999999999</c:v>
                </c:pt>
                <c:pt idx="2494">
                  <c:v>0.49880000000000002</c:v>
                </c:pt>
                <c:pt idx="2495">
                  <c:v>0.499</c:v>
                </c:pt>
                <c:pt idx="2496">
                  <c:v>0.49919999999999998</c:v>
                </c:pt>
                <c:pt idx="2497">
                  <c:v>0.49940000000000001</c:v>
                </c:pt>
                <c:pt idx="2498">
                  <c:v>0.49959999999999999</c:v>
                </c:pt>
                <c:pt idx="2499">
                  <c:v>0.49980000000000002</c:v>
                </c:pt>
                <c:pt idx="2500">
                  <c:v>0.5</c:v>
                </c:pt>
                <c:pt idx="2501">
                  <c:v>0.50019999999999998</c:v>
                </c:pt>
                <c:pt idx="2502">
                  <c:v>0.50039999999999996</c:v>
                </c:pt>
                <c:pt idx="2503">
                  <c:v>0.50060000000000004</c:v>
                </c:pt>
                <c:pt idx="2504">
                  <c:v>0.50080000000000002</c:v>
                </c:pt>
                <c:pt idx="2505">
                  <c:v>0.501</c:v>
                </c:pt>
                <c:pt idx="2506">
                  <c:v>0.50119999999999998</c:v>
                </c:pt>
                <c:pt idx="2507">
                  <c:v>0.50139999999999996</c:v>
                </c:pt>
                <c:pt idx="2508">
                  <c:v>0.50160000000000005</c:v>
                </c:pt>
                <c:pt idx="2509">
                  <c:v>0.50180000000000002</c:v>
                </c:pt>
                <c:pt idx="2510">
                  <c:v>0.502</c:v>
                </c:pt>
                <c:pt idx="2511">
                  <c:v>0.50219999999999998</c:v>
                </c:pt>
                <c:pt idx="2512">
                  <c:v>0.50239999999999996</c:v>
                </c:pt>
                <c:pt idx="2513">
                  <c:v>0.50260000000000005</c:v>
                </c:pt>
                <c:pt idx="2514">
                  <c:v>0.50280000000000002</c:v>
                </c:pt>
                <c:pt idx="2515">
                  <c:v>0.503</c:v>
                </c:pt>
                <c:pt idx="2516">
                  <c:v>0.50319999999999998</c:v>
                </c:pt>
                <c:pt idx="2517">
                  <c:v>0.50339999999999996</c:v>
                </c:pt>
                <c:pt idx="2518">
                  <c:v>0.50360000000000005</c:v>
                </c:pt>
                <c:pt idx="2519">
                  <c:v>0.50380000000000003</c:v>
                </c:pt>
                <c:pt idx="2520">
                  <c:v>0.504</c:v>
                </c:pt>
                <c:pt idx="2521">
                  <c:v>0.50419999999999998</c:v>
                </c:pt>
                <c:pt idx="2522">
                  <c:v>0.50439999999999996</c:v>
                </c:pt>
                <c:pt idx="2523">
                  <c:v>0.50460000000000005</c:v>
                </c:pt>
                <c:pt idx="2524">
                  <c:v>0.50480000000000003</c:v>
                </c:pt>
                <c:pt idx="2525">
                  <c:v>0.505</c:v>
                </c:pt>
                <c:pt idx="2526">
                  <c:v>0.50519999999999998</c:v>
                </c:pt>
                <c:pt idx="2527">
                  <c:v>0.50539999999999996</c:v>
                </c:pt>
                <c:pt idx="2528">
                  <c:v>0.50560000000000005</c:v>
                </c:pt>
                <c:pt idx="2529">
                  <c:v>0.50580000000000003</c:v>
                </c:pt>
                <c:pt idx="2530">
                  <c:v>0.50600000000000001</c:v>
                </c:pt>
                <c:pt idx="2531">
                  <c:v>0.50619999999999998</c:v>
                </c:pt>
                <c:pt idx="2532">
                  <c:v>0.50639999999999996</c:v>
                </c:pt>
                <c:pt idx="2533">
                  <c:v>0.50660000000000005</c:v>
                </c:pt>
                <c:pt idx="2534">
                  <c:v>0.50680000000000003</c:v>
                </c:pt>
                <c:pt idx="2535">
                  <c:v>0.50700000000000001</c:v>
                </c:pt>
                <c:pt idx="2536">
                  <c:v>0.50719999999999998</c:v>
                </c:pt>
                <c:pt idx="2537">
                  <c:v>0.50739999999999996</c:v>
                </c:pt>
                <c:pt idx="2538">
                  <c:v>0.50760000000000005</c:v>
                </c:pt>
                <c:pt idx="2539">
                  <c:v>0.50780000000000003</c:v>
                </c:pt>
                <c:pt idx="2540">
                  <c:v>0.50800000000000001</c:v>
                </c:pt>
                <c:pt idx="2541">
                  <c:v>0.50819999999999999</c:v>
                </c:pt>
                <c:pt idx="2542">
                  <c:v>0.50839999999999996</c:v>
                </c:pt>
                <c:pt idx="2543">
                  <c:v>0.50860000000000005</c:v>
                </c:pt>
                <c:pt idx="2544">
                  <c:v>0.50880000000000003</c:v>
                </c:pt>
                <c:pt idx="2545">
                  <c:v>0.50900000000000001</c:v>
                </c:pt>
                <c:pt idx="2546">
                  <c:v>0.50919999999999999</c:v>
                </c:pt>
                <c:pt idx="2547">
                  <c:v>0.50939999999999996</c:v>
                </c:pt>
                <c:pt idx="2548">
                  <c:v>0.50960000000000005</c:v>
                </c:pt>
                <c:pt idx="2549">
                  <c:v>0.50980000000000003</c:v>
                </c:pt>
                <c:pt idx="2550">
                  <c:v>0.51</c:v>
                </c:pt>
                <c:pt idx="2551">
                  <c:v>0.51019999999999999</c:v>
                </c:pt>
                <c:pt idx="2552">
                  <c:v>0.51039999999999996</c:v>
                </c:pt>
                <c:pt idx="2553">
                  <c:v>0.51060000000000005</c:v>
                </c:pt>
                <c:pt idx="2554">
                  <c:v>0.51080000000000003</c:v>
                </c:pt>
                <c:pt idx="2555">
                  <c:v>0.51100000000000001</c:v>
                </c:pt>
                <c:pt idx="2556">
                  <c:v>0.51119999999999999</c:v>
                </c:pt>
                <c:pt idx="2557">
                  <c:v>0.51139999999999997</c:v>
                </c:pt>
                <c:pt idx="2558">
                  <c:v>0.51160000000000005</c:v>
                </c:pt>
                <c:pt idx="2559">
                  <c:v>0.51180000000000003</c:v>
                </c:pt>
                <c:pt idx="2560">
                  <c:v>0.51200000000000001</c:v>
                </c:pt>
                <c:pt idx="2561">
                  <c:v>0.51219999999999999</c:v>
                </c:pt>
                <c:pt idx="2562">
                  <c:v>0.51239999999999997</c:v>
                </c:pt>
                <c:pt idx="2563">
                  <c:v>0.51259999999999994</c:v>
                </c:pt>
                <c:pt idx="2564">
                  <c:v>0.51280000000000003</c:v>
                </c:pt>
                <c:pt idx="2565">
                  <c:v>0.51300000000000001</c:v>
                </c:pt>
                <c:pt idx="2566">
                  <c:v>0.51319999999999999</c:v>
                </c:pt>
                <c:pt idx="2567">
                  <c:v>0.51339999999999997</c:v>
                </c:pt>
                <c:pt idx="2568">
                  <c:v>0.51359999999999995</c:v>
                </c:pt>
                <c:pt idx="2569">
                  <c:v>0.51380000000000003</c:v>
                </c:pt>
                <c:pt idx="2570">
                  <c:v>0.51400000000000001</c:v>
                </c:pt>
                <c:pt idx="2571">
                  <c:v>0.51419999999999999</c:v>
                </c:pt>
                <c:pt idx="2572">
                  <c:v>0.51439999999999997</c:v>
                </c:pt>
                <c:pt idx="2573">
                  <c:v>0.51459999999999995</c:v>
                </c:pt>
                <c:pt idx="2574">
                  <c:v>0.51480000000000004</c:v>
                </c:pt>
                <c:pt idx="2575">
                  <c:v>0.51500000000000001</c:v>
                </c:pt>
                <c:pt idx="2576">
                  <c:v>0.51519999999999999</c:v>
                </c:pt>
                <c:pt idx="2577">
                  <c:v>0.51539999999999997</c:v>
                </c:pt>
                <c:pt idx="2578">
                  <c:v>0.51559999999999995</c:v>
                </c:pt>
                <c:pt idx="2579">
                  <c:v>0.51580000000000004</c:v>
                </c:pt>
                <c:pt idx="2580">
                  <c:v>0.51600000000000001</c:v>
                </c:pt>
                <c:pt idx="2581">
                  <c:v>0.51619999999999999</c:v>
                </c:pt>
                <c:pt idx="2582">
                  <c:v>0.51639999999999997</c:v>
                </c:pt>
                <c:pt idx="2583">
                  <c:v>0.51659999999999995</c:v>
                </c:pt>
                <c:pt idx="2584">
                  <c:v>0.51680000000000004</c:v>
                </c:pt>
                <c:pt idx="2585">
                  <c:v>0.51700000000000002</c:v>
                </c:pt>
                <c:pt idx="2586">
                  <c:v>0.51719999999999999</c:v>
                </c:pt>
                <c:pt idx="2587">
                  <c:v>0.51739999999999997</c:v>
                </c:pt>
                <c:pt idx="2588">
                  <c:v>0.51759999999999995</c:v>
                </c:pt>
                <c:pt idx="2589">
                  <c:v>0.51780000000000004</c:v>
                </c:pt>
                <c:pt idx="2590">
                  <c:v>0.51800000000000002</c:v>
                </c:pt>
                <c:pt idx="2591">
                  <c:v>0.51819999999999999</c:v>
                </c:pt>
                <c:pt idx="2592">
                  <c:v>0.51839999999999997</c:v>
                </c:pt>
                <c:pt idx="2593">
                  <c:v>0.51859999999999995</c:v>
                </c:pt>
                <c:pt idx="2594">
                  <c:v>0.51880000000000004</c:v>
                </c:pt>
                <c:pt idx="2595">
                  <c:v>0.51900000000000002</c:v>
                </c:pt>
                <c:pt idx="2596">
                  <c:v>0.51919999999999999</c:v>
                </c:pt>
                <c:pt idx="2597">
                  <c:v>0.51939999999999997</c:v>
                </c:pt>
                <c:pt idx="2598">
                  <c:v>0.51959999999999995</c:v>
                </c:pt>
                <c:pt idx="2599">
                  <c:v>0.51980000000000004</c:v>
                </c:pt>
                <c:pt idx="2600">
                  <c:v>0.52</c:v>
                </c:pt>
                <c:pt idx="2601">
                  <c:v>0.5202</c:v>
                </c:pt>
                <c:pt idx="2602">
                  <c:v>0.52039999999999997</c:v>
                </c:pt>
                <c:pt idx="2603">
                  <c:v>0.52059999999999995</c:v>
                </c:pt>
                <c:pt idx="2604">
                  <c:v>0.52080000000000004</c:v>
                </c:pt>
                <c:pt idx="2605">
                  <c:v>0.52100000000000002</c:v>
                </c:pt>
                <c:pt idx="2606">
                  <c:v>0.5212</c:v>
                </c:pt>
                <c:pt idx="2607">
                  <c:v>0.52139999999999997</c:v>
                </c:pt>
                <c:pt idx="2608">
                  <c:v>0.52159999999999995</c:v>
                </c:pt>
                <c:pt idx="2609">
                  <c:v>0.52180000000000004</c:v>
                </c:pt>
                <c:pt idx="2610">
                  <c:v>0.52200000000000002</c:v>
                </c:pt>
                <c:pt idx="2611">
                  <c:v>0.5222</c:v>
                </c:pt>
                <c:pt idx="2612">
                  <c:v>0.52239999999999998</c:v>
                </c:pt>
                <c:pt idx="2613">
                  <c:v>0.52259999999999995</c:v>
                </c:pt>
                <c:pt idx="2614">
                  <c:v>0.52280000000000004</c:v>
                </c:pt>
                <c:pt idx="2615">
                  <c:v>0.52300000000000002</c:v>
                </c:pt>
                <c:pt idx="2616">
                  <c:v>0.5232</c:v>
                </c:pt>
                <c:pt idx="2617">
                  <c:v>0.52339999999999998</c:v>
                </c:pt>
                <c:pt idx="2618">
                  <c:v>0.52359999999999995</c:v>
                </c:pt>
                <c:pt idx="2619">
                  <c:v>0.52380000000000004</c:v>
                </c:pt>
                <c:pt idx="2620">
                  <c:v>0.52400000000000002</c:v>
                </c:pt>
                <c:pt idx="2621">
                  <c:v>0.5242</c:v>
                </c:pt>
                <c:pt idx="2622">
                  <c:v>0.52439999999999998</c:v>
                </c:pt>
                <c:pt idx="2623">
                  <c:v>0.52459999999999996</c:v>
                </c:pt>
                <c:pt idx="2624">
                  <c:v>0.52480000000000004</c:v>
                </c:pt>
                <c:pt idx="2625">
                  <c:v>0.52500000000000002</c:v>
                </c:pt>
                <c:pt idx="2626">
                  <c:v>0.5252</c:v>
                </c:pt>
                <c:pt idx="2627">
                  <c:v>0.52539999999999998</c:v>
                </c:pt>
                <c:pt idx="2628">
                  <c:v>0.52559999999999996</c:v>
                </c:pt>
                <c:pt idx="2629">
                  <c:v>0.52580000000000005</c:v>
                </c:pt>
                <c:pt idx="2630">
                  <c:v>0.52600000000000002</c:v>
                </c:pt>
                <c:pt idx="2631">
                  <c:v>0.5262</c:v>
                </c:pt>
                <c:pt idx="2632">
                  <c:v>0.52639999999999998</c:v>
                </c:pt>
                <c:pt idx="2633">
                  <c:v>0.52659999999999996</c:v>
                </c:pt>
                <c:pt idx="2634">
                  <c:v>0.52680000000000005</c:v>
                </c:pt>
                <c:pt idx="2635">
                  <c:v>0.52700000000000002</c:v>
                </c:pt>
                <c:pt idx="2636">
                  <c:v>0.5272</c:v>
                </c:pt>
                <c:pt idx="2637">
                  <c:v>0.52739999999999998</c:v>
                </c:pt>
                <c:pt idx="2638">
                  <c:v>0.52759999999999996</c:v>
                </c:pt>
                <c:pt idx="2639">
                  <c:v>0.52780000000000005</c:v>
                </c:pt>
                <c:pt idx="2640">
                  <c:v>0.52800000000000002</c:v>
                </c:pt>
                <c:pt idx="2641">
                  <c:v>0.5282</c:v>
                </c:pt>
                <c:pt idx="2642">
                  <c:v>0.52839999999999998</c:v>
                </c:pt>
                <c:pt idx="2643">
                  <c:v>0.52859999999999996</c:v>
                </c:pt>
                <c:pt idx="2644">
                  <c:v>0.52880000000000005</c:v>
                </c:pt>
                <c:pt idx="2645">
                  <c:v>0.52900000000000003</c:v>
                </c:pt>
                <c:pt idx="2646">
                  <c:v>0.5292</c:v>
                </c:pt>
                <c:pt idx="2647">
                  <c:v>0.52939999999999998</c:v>
                </c:pt>
                <c:pt idx="2648">
                  <c:v>0.52959999999999996</c:v>
                </c:pt>
                <c:pt idx="2649">
                  <c:v>0.52980000000000005</c:v>
                </c:pt>
                <c:pt idx="2650">
                  <c:v>0.53</c:v>
                </c:pt>
                <c:pt idx="2651">
                  <c:v>0.5302</c:v>
                </c:pt>
                <c:pt idx="2652">
                  <c:v>0.53039999999999998</c:v>
                </c:pt>
                <c:pt idx="2653">
                  <c:v>0.53059999999999996</c:v>
                </c:pt>
                <c:pt idx="2654">
                  <c:v>0.53080000000000005</c:v>
                </c:pt>
                <c:pt idx="2655">
                  <c:v>0.53100000000000003</c:v>
                </c:pt>
                <c:pt idx="2656">
                  <c:v>0.53120000000000001</c:v>
                </c:pt>
                <c:pt idx="2657">
                  <c:v>0.53139999999999998</c:v>
                </c:pt>
                <c:pt idx="2658">
                  <c:v>0.53159999999999996</c:v>
                </c:pt>
                <c:pt idx="2659">
                  <c:v>0.53180000000000005</c:v>
                </c:pt>
                <c:pt idx="2660">
                  <c:v>0.53200000000000003</c:v>
                </c:pt>
                <c:pt idx="2661">
                  <c:v>0.53220000000000001</c:v>
                </c:pt>
                <c:pt idx="2662">
                  <c:v>0.53239999999999998</c:v>
                </c:pt>
                <c:pt idx="2663">
                  <c:v>0.53259999999999996</c:v>
                </c:pt>
                <c:pt idx="2664">
                  <c:v>0.53280000000000005</c:v>
                </c:pt>
                <c:pt idx="2665">
                  <c:v>0.53300000000000003</c:v>
                </c:pt>
                <c:pt idx="2666">
                  <c:v>0.53320000000000001</c:v>
                </c:pt>
                <c:pt idx="2667">
                  <c:v>0.53339999999999999</c:v>
                </c:pt>
                <c:pt idx="2668">
                  <c:v>0.53359999999999996</c:v>
                </c:pt>
                <c:pt idx="2669">
                  <c:v>0.53380000000000005</c:v>
                </c:pt>
                <c:pt idx="2670">
                  <c:v>0.53400000000000003</c:v>
                </c:pt>
                <c:pt idx="2671">
                  <c:v>0.53420000000000001</c:v>
                </c:pt>
                <c:pt idx="2672">
                  <c:v>0.53439999999999999</c:v>
                </c:pt>
                <c:pt idx="2673">
                  <c:v>0.53459999999999996</c:v>
                </c:pt>
                <c:pt idx="2674">
                  <c:v>0.53480000000000005</c:v>
                </c:pt>
                <c:pt idx="2675">
                  <c:v>0.53500000000000003</c:v>
                </c:pt>
                <c:pt idx="2676">
                  <c:v>0.53520000000000001</c:v>
                </c:pt>
                <c:pt idx="2677">
                  <c:v>0.53539999999999999</c:v>
                </c:pt>
                <c:pt idx="2678">
                  <c:v>0.53559999999999997</c:v>
                </c:pt>
                <c:pt idx="2679">
                  <c:v>0.53580000000000005</c:v>
                </c:pt>
                <c:pt idx="2680">
                  <c:v>0.53600000000000003</c:v>
                </c:pt>
                <c:pt idx="2681">
                  <c:v>0.53620000000000001</c:v>
                </c:pt>
                <c:pt idx="2682">
                  <c:v>0.53639999999999999</c:v>
                </c:pt>
                <c:pt idx="2683">
                  <c:v>0.53659999999999997</c:v>
                </c:pt>
                <c:pt idx="2684">
                  <c:v>0.53680000000000005</c:v>
                </c:pt>
                <c:pt idx="2685">
                  <c:v>0.53700000000000003</c:v>
                </c:pt>
                <c:pt idx="2686">
                  <c:v>0.53720000000000001</c:v>
                </c:pt>
                <c:pt idx="2687">
                  <c:v>0.53739999999999999</c:v>
                </c:pt>
                <c:pt idx="2688">
                  <c:v>0.53759999999999997</c:v>
                </c:pt>
                <c:pt idx="2689">
                  <c:v>0.53779999999999994</c:v>
                </c:pt>
                <c:pt idx="2690">
                  <c:v>0.53800000000000003</c:v>
                </c:pt>
                <c:pt idx="2691">
                  <c:v>0.53820000000000001</c:v>
                </c:pt>
                <c:pt idx="2692">
                  <c:v>0.53839999999999999</c:v>
                </c:pt>
                <c:pt idx="2693">
                  <c:v>0.53859999999999997</c:v>
                </c:pt>
                <c:pt idx="2694">
                  <c:v>0.53879999999999995</c:v>
                </c:pt>
                <c:pt idx="2695">
                  <c:v>0.53900000000000003</c:v>
                </c:pt>
                <c:pt idx="2696">
                  <c:v>0.53920000000000001</c:v>
                </c:pt>
                <c:pt idx="2697">
                  <c:v>0.53939999999999999</c:v>
                </c:pt>
                <c:pt idx="2698">
                  <c:v>0.53959999999999997</c:v>
                </c:pt>
                <c:pt idx="2699">
                  <c:v>0.53979999999999995</c:v>
                </c:pt>
                <c:pt idx="2700">
                  <c:v>0.54</c:v>
                </c:pt>
                <c:pt idx="2701">
                  <c:v>0.54020000000000001</c:v>
                </c:pt>
                <c:pt idx="2702">
                  <c:v>0.54039999999999999</c:v>
                </c:pt>
                <c:pt idx="2703">
                  <c:v>0.54059999999999997</c:v>
                </c:pt>
                <c:pt idx="2704">
                  <c:v>0.54079999999999995</c:v>
                </c:pt>
                <c:pt idx="2705">
                  <c:v>0.54100000000000004</c:v>
                </c:pt>
                <c:pt idx="2706">
                  <c:v>0.54120000000000001</c:v>
                </c:pt>
                <c:pt idx="2707">
                  <c:v>0.54139999999999999</c:v>
                </c:pt>
                <c:pt idx="2708">
                  <c:v>0.54159999999999997</c:v>
                </c:pt>
                <c:pt idx="2709">
                  <c:v>0.54179999999999995</c:v>
                </c:pt>
                <c:pt idx="2710">
                  <c:v>0.54200000000000004</c:v>
                </c:pt>
                <c:pt idx="2711">
                  <c:v>0.54220000000000002</c:v>
                </c:pt>
                <c:pt idx="2712">
                  <c:v>0.54239999999999999</c:v>
                </c:pt>
                <c:pt idx="2713">
                  <c:v>0.54259999999999997</c:v>
                </c:pt>
                <c:pt idx="2714">
                  <c:v>0.54279999999999995</c:v>
                </c:pt>
                <c:pt idx="2715">
                  <c:v>0.54300000000000004</c:v>
                </c:pt>
                <c:pt idx="2716">
                  <c:v>0.54320000000000002</c:v>
                </c:pt>
                <c:pt idx="2717">
                  <c:v>0.54339999999999999</c:v>
                </c:pt>
                <c:pt idx="2718">
                  <c:v>0.54359999999999997</c:v>
                </c:pt>
                <c:pt idx="2719">
                  <c:v>0.54379999999999995</c:v>
                </c:pt>
                <c:pt idx="2720">
                  <c:v>0.54400000000000004</c:v>
                </c:pt>
                <c:pt idx="2721">
                  <c:v>0.54420000000000002</c:v>
                </c:pt>
                <c:pt idx="2722">
                  <c:v>0.5444</c:v>
                </c:pt>
                <c:pt idx="2723">
                  <c:v>0.54459999999999997</c:v>
                </c:pt>
                <c:pt idx="2724">
                  <c:v>0.54479999999999995</c:v>
                </c:pt>
                <c:pt idx="2725">
                  <c:v>0.54500000000000004</c:v>
                </c:pt>
                <c:pt idx="2726">
                  <c:v>0.54520000000000002</c:v>
                </c:pt>
                <c:pt idx="2727">
                  <c:v>0.5454</c:v>
                </c:pt>
                <c:pt idx="2728">
                  <c:v>0.54559999999999997</c:v>
                </c:pt>
                <c:pt idx="2729">
                  <c:v>0.54579999999999995</c:v>
                </c:pt>
                <c:pt idx="2730">
                  <c:v>0.54600000000000004</c:v>
                </c:pt>
                <c:pt idx="2731">
                  <c:v>0.54620000000000002</c:v>
                </c:pt>
                <c:pt idx="2732">
                  <c:v>0.5464</c:v>
                </c:pt>
                <c:pt idx="2733">
                  <c:v>0.54659999999999997</c:v>
                </c:pt>
                <c:pt idx="2734">
                  <c:v>0.54679999999999995</c:v>
                </c:pt>
                <c:pt idx="2735">
                  <c:v>0.54700000000000004</c:v>
                </c:pt>
                <c:pt idx="2736">
                  <c:v>0.54720000000000002</c:v>
                </c:pt>
                <c:pt idx="2737">
                  <c:v>0.5474</c:v>
                </c:pt>
                <c:pt idx="2738">
                  <c:v>0.54759999999999998</c:v>
                </c:pt>
                <c:pt idx="2739">
                  <c:v>0.54779999999999995</c:v>
                </c:pt>
                <c:pt idx="2740">
                  <c:v>0.54800000000000004</c:v>
                </c:pt>
                <c:pt idx="2741">
                  <c:v>0.54820000000000002</c:v>
                </c:pt>
                <c:pt idx="2742">
                  <c:v>0.5484</c:v>
                </c:pt>
                <c:pt idx="2743">
                  <c:v>0.54859999999999998</c:v>
                </c:pt>
                <c:pt idx="2744">
                  <c:v>0.54879999999999995</c:v>
                </c:pt>
                <c:pt idx="2745">
                  <c:v>0.54900000000000004</c:v>
                </c:pt>
                <c:pt idx="2746">
                  <c:v>0.54920000000000002</c:v>
                </c:pt>
                <c:pt idx="2747">
                  <c:v>0.5494</c:v>
                </c:pt>
                <c:pt idx="2748">
                  <c:v>0.54959999999999998</c:v>
                </c:pt>
                <c:pt idx="2749">
                  <c:v>0.54979999999999996</c:v>
                </c:pt>
                <c:pt idx="2750">
                  <c:v>0.55000000000000004</c:v>
                </c:pt>
                <c:pt idx="2751">
                  <c:v>0.55020000000000002</c:v>
                </c:pt>
                <c:pt idx="2752">
                  <c:v>0.5504</c:v>
                </c:pt>
                <c:pt idx="2753">
                  <c:v>0.55059999999999998</c:v>
                </c:pt>
                <c:pt idx="2754">
                  <c:v>0.55079999999999996</c:v>
                </c:pt>
                <c:pt idx="2755">
                  <c:v>0.55100000000000005</c:v>
                </c:pt>
                <c:pt idx="2756">
                  <c:v>0.55120000000000002</c:v>
                </c:pt>
                <c:pt idx="2757">
                  <c:v>0.5514</c:v>
                </c:pt>
                <c:pt idx="2758">
                  <c:v>0.55159999999999998</c:v>
                </c:pt>
                <c:pt idx="2759">
                  <c:v>0.55179999999999996</c:v>
                </c:pt>
                <c:pt idx="2760">
                  <c:v>0.55200000000000005</c:v>
                </c:pt>
                <c:pt idx="2761">
                  <c:v>0.55220000000000002</c:v>
                </c:pt>
                <c:pt idx="2762">
                  <c:v>0.5524</c:v>
                </c:pt>
                <c:pt idx="2763">
                  <c:v>0.55259999999999998</c:v>
                </c:pt>
                <c:pt idx="2764">
                  <c:v>0.55279999999999996</c:v>
                </c:pt>
                <c:pt idx="2765">
                  <c:v>0.55300000000000005</c:v>
                </c:pt>
                <c:pt idx="2766">
                  <c:v>0.55320000000000003</c:v>
                </c:pt>
                <c:pt idx="2767">
                  <c:v>0.5534</c:v>
                </c:pt>
                <c:pt idx="2768">
                  <c:v>0.55359999999999998</c:v>
                </c:pt>
                <c:pt idx="2769">
                  <c:v>0.55379999999999996</c:v>
                </c:pt>
                <c:pt idx="2770">
                  <c:v>0.55400000000000005</c:v>
                </c:pt>
                <c:pt idx="2771">
                  <c:v>0.55420000000000003</c:v>
                </c:pt>
                <c:pt idx="2772">
                  <c:v>0.5544</c:v>
                </c:pt>
                <c:pt idx="2773">
                  <c:v>0.55459999999999998</c:v>
                </c:pt>
                <c:pt idx="2774">
                  <c:v>0.55479999999999996</c:v>
                </c:pt>
                <c:pt idx="2775">
                  <c:v>0.55500000000000005</c:v>
                </c:pt>
                <c:pt idx="2776">
                  <c:v>0.55520000000000003</c:v>
                </c:pt>
                <c:pt idx="2777">
                  <c:v>0.5554</c:v>
                </c:pt>
                <c:pt idx="2778">
                  <c:v>0.55559999999999998</c:v>
                </c:pt>
                <c:pt idx="2779">
                  <c:v>0.55579999999999996</c:v>
                </c:pt>
                <c:pt idx="2780">
                  <c:v>0.55600000000000005</c:v>
                </c:pt>
                <c:pt idx="2781">
                  <c:v>0.55620000000000003</c:v>
                </c:pt>
                <c:pt idx="2782">
                  <c:v>0.55640000000000001</c:v>
                </c:pt>
                <c:pt idx="2783">
                  <c:v>0.55659999999999998</c:v>
                </c:pt>
                <c:pt idx="2784">
                  <c:v>0.55679999999999996</c:v>
                </c:pt>
                <c:pt idx="2785">
                  <c:v>0.55700000000000005</c:v>
                </c:pt>
                <c:pt idx="2786">
                  <c:v>0.55720000000000003</c:v>
                </c:pt>
                <c:pt idx="2787">
                  <c:v>0.55740000000000001</c:v>
                </c:pt>
                <c:pt idx="2788">
                  <c:v>0.55759999999999998</c:v>
                </c:pt>
                <c:pt idx="2789">
                  <c:v>0.55779999999999996</c:v>
                </c:pt>
                <c:pt idx="2790">
                  <c:v>0.55800000000000005</c:v>
                </c:pt>
                <c:pt idx="2791">
                  <c:v>0.55820000000000003</c:v>
                </c:pt>
                <c:pt idx="2792">
                  <c:v>0.55840000000000001</c:v>
                </c:pt>
                <c:pt idx="2793">
                  <c:v>0.55859999999999999</c:v>
                </c:pt>
                <c:pt idx="2794">
                  <c:v>0.55879999999999996</c:v>
                </c:pt>
                <c:pt idx="2795">
                  <c:v>0.55900000000000005</c:v>
                </c:pt>
                <c:pt idx="2796">
                  <c:v>0.55920000000000003</c:v>
                </c:pt>
                <c:pt idx="2797">
                  <c:v>0.55940000000000001</c:v>
                </c:pt>
                <c:pt idx="2798">
                  <c:v>0.55959999999999999</c:v>
                </c:pt>
                <c:pt idx="2799">
                  <c:v>0.55979999999999996</c:v>
                </c:pt>
                <c:pt idx="2800">
                  <c:v>0.56000000000000005</c:v>
                </c:pt>
                <c:pt idx="2801">
                  <c:v>0.56020000000000003</c:v>
                </c:pt>
                <c:pt idx="2802">
                  <c:v>0.56040000000000001</c:v>
                </c:pt>
                <c:pt idx="2803">
                  <c:v>0.56059999999999999</c:v>
                </c:pt>
                <c:pt idx="2804">
                  <c:v>0.56079999999999997</c:v>
                </c:pt>
                <c:pt idx="2805">
                  <c:v>0.56100000000000005</c:v>
                </c:pt>
                <c:pt idx="2806">
                  <c:v>0.56120000000000003</c:v>
                </c:pt>
                <c:pt idx="2807">
                  <c:v>0.56140000000000001</c:v>
                </c:pt>
                <c:pt idx="2808">
                  <c:v>0.56159999999999999</c:v>
                </c:pt>
                <c:pt idx="2809">
                  <c:v>0.56179999999999997</c:v>
                </c:pt>
                <c:pt idx="2810">
                  <c:v>0.56200000000000006</c:v>
                </c:pt>
                <c:pt idx="2811">
                  <c:v>0.56220000000000003</c:v>
                </c:pt>
                <c:pt idx="2812">
                  <c:v>0.56240000000000001</c:v>
                </c:pt>
                <c:pt idx="2813">
                  <c:v>0.56259999999999999</c:v>
                </c:pt>
                <c:pt idx="2814">
                  <c:v>0.56279999999999997</c:v>
                </c:pt>
                <c:pt idx="2815">
                  <c:v>0.56299999999999994</c:v>
                </c:pt>
                <c:pt idx="2816">
                  <c:v>0.56320000000000003</c:v>
                </c:pt>
                <c:pt idx="2817">
                  <c:v>0.56340000000000001</c:v>
                </c:pt>
                <c:pt idx="2818">
                  <c:v>0.56359999999999999</c:v>
                </c:pt>
                <c:pt idx="2819">
                  <c:v>0.56379999999999997</c:v>
                </c:pt>
                <c:pt idx="2820">
                  <c:v>0.56399999999999995</c:v>
                </c:pt>
                <c:pt idx="2821">
                  <c:v>0.56420000000000003</c:v>
                </c:pt>
                <c:pt idx="2822">
                  <c:v>0.56440000000000001</c:v>
                </c:pt>
                <c:pt idx="2823">
                  <c:v>0.56459999999999999</c:v>
                </c:pt>
                <c:pt idx="2824">
                  <c:v>0.56479999999999997</c:v>
                </c:pt>
                <c:pt idx="2825">
                  <c:v>0.56499999999999995</c:v>
                </c:pt>
                <c:pt idx="2826">
                  <c:v>0.56520000000000004</c:v>
                </c:pt>
                <c:pt idx="2827">
                  <c:v>0.56540000000000001</c:v>
                </c:pt>
                <c:pt idx="2828">
                  <c:v>0.56559999999999999</c:v>
                </c:pt>
                <c:pt idx="2829">
                  <c:v>0.56579999999999997</c:v>
                </c:pt>
                <c:pt idx="2830">
                  <c:v>0.56599999999999995</c:v>
                </c:pt>
                <c:pt idx="2831">
                  <c:v>0.56620000000000004</c:v>
                </c:pt>
                <c:pt idx="2832">
                  <c:v>0.56640000000000001</c:v>
                </c:pt>
                <c:pt idx="2833">
                  <c:v>0.56659999999999999</c:v>
                </c:pt>
                <c:pt idx="2834">
                  <c:v>0.56679999999999997</c:v>
                </c:pt>
                <c:pt idx="2835">
                  <c:v>0.56699999999999995</c:v>
                </c:pt>
                <c:pt idx="2836">
                  <c:v>0.56720000000000004</c:v>
                </c:pt>
                <c:pt idx="2837">
                  <c:v>0.56740000000000002</c:v>
                </c:pt>
                <c:pt idx="2838">
                  <c:v>0.56759999999999999</c:v>
                </c:pt>
                <c:pt idx="2839">
                  <c:v>0.56779999999999997</c:v>
                </c:pt>
                <c:pt idx="2840">
                  <c:v>0.56799999999999995</c:v>
                </c:pt>
                <c:pt idx="2841">
                  <c:v>0.56820000000000004</c:v>
                </c:pt>
                <c:pt idx="2842">
                  <c:v>0.56840000000000002</c:v>
                </c:pt>
                <c:pt idx="2843">
                  <c:v>0.56859999999999999</c:v>
                </c:pt>
                <c:pt idx="2844">
                  <c:v>0.56879999999999997</c:v>
                </c:pt>
                <c:pt idx="2845">
                  <c:v>0.56899999999999995</c:v>
                </c:pt>
                <c:pt idx="2846">
                  <c:v>0.56920000000000004</c:v>
                </c:pt>
                <c:pt idx="2847">
                  <c:v>0.56940000000000002</c:v>
                </c:pt>
                <c:pt idx="2848">
                  <c:v>0.5696</c:v>
                </c:pt>
                <c:pt idx="2849">
                  <c:v>0.56979999999999997</c:v>
                </c:pt>
                <c:pt idx="2850">
                  <c:v>0.56999999999999995</c:v>
                </c:pt>
                <c:pt idx="2851">
                  <c:v>0.57020000000000004</c:v>
                </c:pt>
                <c:pt idx="2852">
                  <c:v>0.57040000000000002</c:v>
                </c:pt>
                <c:pt idx="2853">
                  <c:v>0.5706</c:v>
                </c:pt>
                <c:pt idx="2854">
                  <c:v>0.57079999999999997</c:v>
                </c:pt>
                <c:pt idx="2855">
                  <c:v>0.57099999999999995</c:v>
                </c:pt>
                <c:pt idx="2856">
                  <c:v>0.57120000000000004</c:v>
                </c:pt>
                <c:pt idx="2857">
                  <c:v>0.57140000000000002</c:v>
                </c:pt>
                <c:pt idx="2858">
                  <c:v>0.5716</c:v>
                </c:pt>
                <c:pt idx="2859">
                  <c:v>0.57179999999999997</c:v>
                </c:pt>
                <c:pt idx="2860">
                  <c:v>0.57199999999999995</c:v>
                </c:pt>
                <c:pt idx="2861">
                  <c:v>0.57220000000000004</c:v>
                </c:pt>
                <c:pt idx="2862">
                  <c:v>0.57240000000000002</c:v>
                </c:pt>
                <c:pt idx="2863">
                  <c:v>0.5726</c:v>
                </c:pt>
                <c:pt idx="2864">
                  <c:v>0.57279999999999998</c:v>
                </c:pt>
                <c:pt idx="2865">
                  <c:v>0.57299999999999995</c:v>
                </c:pt>
                <c:pt idx="2866">
                  <c:v>0.57320000000000004</c:v>
                </c:pt>
                <c:pt idx="2867">
                  <c:v>0.57340000000000002</c:v>
                </c:pt>
                <c:pt idx="2868">
                  <c:v>0.5736</c:v>
                </c:pt>
                <c:pt idx="2869">
                  <c:v>0.57379999999999998</c:v>
                </c:pt>
                <c:pt idx="2870">
                  <c:v>0.57399999999999995</c:v>
                </c:pt>
                <c:pt idx="2871">
                  <c:v>0.57420000000000004</c:v>
                </c:pt>
                <c:pt idx="2872">
                  <c:v>0.57440000000000002</c:v>
                </c:pt>
                <c:pt idx="2873">
                  <c:v>0.5746</c:v>
                </c:pt>
                <c:pt idx="2874">
                  <c:v>0.57479999999999998</c:v>
                </c:pt>
                <c:pt idx="2875">
                  <c:v>0.57499999999999996</c:v>
                </c:pt>
                <c:pt idx="2876">
                  <c:v>0.57520000000000004</c:v>
                </c:pt>
                <c:pt idx="2877">
                  <c:v>0.57540000000000002</c:v>
                </c:pt>
                <c:pt idx="2878">
                  <c:v>0.5756</c:v>
                </c:pt>
                <c:pt idx="2879">
                  <c:v>0.57579999999999998</c:v>
                </c:pt>
                <c:pt idx="2880">
                  <c:v>0.57599999999999996</c:v>
                </c:pt>
                <c:pt idx="2881">
                  <c:v>0.57620000000000005</c:v>
                </c:pt>
                <c:pt idx="2882">
                  <c:v>0.57640000000000002</c:v>
                </c:pt>
                <c:pt idx="2883">
                  <c:v>0.5766</c:v>
                </c:pt>
                <c:pt idx="2884">
                  <c:v>0.57679999999999998</c:v>
                </c:pt>
                <c:pt idx="2885">
                  <c:v>0.57699999999999996</c:v>
                </c:pt>
                <c:pt idx="2886">
                  <c:v>0.57720000000000005</c:v>
                </c:pt>
                <c:pt idx="2887">
                  <c:v>0.57740000000000002</c:v>
                </c:pt>
                <c:pt idx="2888">
                  <c:v>0.5776</c:v>
                </c:pt>
                <c:pt idx="2889">
                  <c:v>0.57779999999999998</c:v>
                </c:pt>
                <c:pt idx="2890">
                  <c:v>0.57799999999999996</c:v>
                </c:pt>
                <c:pt idx="2891">
                  <c:v>0.57820000000000005</c:v>
                </c:pt>
                <c:pt idx="2892">
                  <c:v>0.57840000000000003</c:v>
                </c:pt>
                <c:pt idx="2893">
                  <c:v>0.5786</c:v>
                </c:pt>
                <c:pt idx="2894">
                  <c:v>0.57879999999999998</c:v>
                </c:pt>
                <c:pt idx="2895">
                  <c:v>0.57899999999999996</c:v>
                </c:pt>
                <c:pt idx="2896">
                  <c:v>0.57920000000000005</c:v>
                </c:pt>
                <c:pt idx="2897">
                  <c:v>0.57940000000000003</c:v>
                </c:pt>
                <c:pt idx="2898">
                  <c:v>0.5796</c:v>
                </c:pt>
                <c:pt idx="2899">
                  <c:v>0.57979999999999998</c:v>
                </c:pt>
                <c:pt idx="2900">
                  <c:v>0.57999999999999996</c:v>
                </c:pt>
                <c:pt idx="2901">
                  <c:v>0.58020000000000005</c:v>
                </c:pt>
                <c:pt idx="2902">
                  <c:v>0.58040000000000003</c:v>
                </c:pt>
                <c:pt idx="2903">
                  <c:v>0.5806</c:v>
                </c:pt>
                <c:pt idx="2904">
                  <c:v>0.58079999999999998</c:v>
                </c:pt>
                <c:pt idx="2905">
                  <c:v>0.58099999999999996</c:v>
                </c:pt>
                <c:pt idx="2906">
                  <c:v>0.58120000000000005</c:v>
                </c:pt>
                <c:pt idx="2907">
                  <c:v>0.58140000000000003</c:v>
                </c:pt>
                <c:pt idx="2908">
                  <c:v>0.58160000000000001</c:v>
                </c:pt>
                <c:pt idx="2909">
                  <c:v>0.58179999999999998</c:v>
                </c:pt>
                <c:pt idx="2910">
                  <c:v>0.58199999999999996</c:v>
                </c:pt>
                <c:pt idx="2911">
                  <c:v>0.58220000000000005</c:v>
                </c:pt>
                <c:pt idx="2912">
                  <c:v>0.58240000000000003</c:v>
                </c:pt>
                <c:pt idx="2913">
                  <c:v>0.58260000000000001</c:v>
                </c:pt>
                <c:pt idx="2914">
                  <c:v>0.58279999999999998</c:v>
                </c:pt>
                <c:pt idx="2915">
                  <c:v>0.58299999999999996</c:v>
                </c:pt>
                <c:pt idx="2916">
                  <c:v>0.58320000000000005</c:v>
                </c:pt>
                <c:pt idx="2917">
                  <c:v>0.58340000000000003</c:v>
                </c:pt>
                <c:pt idx="2918">
                  <c:v>0.58360000000000001</c:v>
                </c:pt>
                <c:pt idx="2919">
                  <c:v>0.58379999999999999</c:v>
                </c:pt>
                <c:pt idx="2920">
                  <c:v>0.58399999999999996</c:v>
                </c:pt>
                <c:pt idx="2921">
                  <c:v>0.58420000000000005</c:v>
                </c:pt>
                <c:pt idx="2922">
                  <c:v>0.58440000000000003</c:v>
                </c:pt>
                <c:pt idx="2923">
                  <c:v>0.58460000000000001</c:v>
                </c:pt>
                <c:pt idx="2924">
                  <c:v>0.58479999999999999</c:v>
                </c:pt>
                <c:pt idx="2925">
                  <c:v>0.58499999999999996</c:v>
                </c:pt>
                <c:pt idx="2926">
                  <c:v>0.58520000000000005</c:v>
                </c:pt>
                <c:pt idx="2927">
                  <c:v>0.58540000000000003</c:v>
                </c:pt>
                <c:pt idx="2928">
                  <c:v>0.58560000000000001</c:v>
                </c:pt>
                <c:pt idx="2929">
                  <c:v>0.58579999999999999</c:v>
                </c:pt>
                <c:pt idx="2930">
                  <c:v>0.58599999999999997</c:v>
                </c:pt>
                <c:pt idx="2931">
                  <c:v>0.58620000000000005</c:v>
                </c:pt>
                <c:pt idx="2932">
                  <c:v>0.58640000000000003</c:v>
                </c:pt>
                <c:pt idx="2933">
                  <c:v>0.58660000000000001</c:v>
                </c:pt>
                <c:pt idx="2934">
                  <c:v>0.58679999999999999</c:v>
                </c:pt>
                <c:pt idx="2935">
                  <c:v>0.58699999999999997</c:v>
                </c:pt>
                <c:pt idx="2936">
                  <c:v>0.58720000000000006</c:v>
                </c:pt>
                <c:pt idx="2937">
                  <c:v>0.58740000000000003</c:v>
                </c:pt>
                <c:pt idx="2938">
                  <c:v>0.58760000000000001</c:v>
                </c:pt>
                <c:pt idx="2939">
                  <c:v>0.58779999999999999</c:v>
                </c:pt>
                <c:pt idx="2940">
                  <c:v>0.58799999999999997</c:v>
                </c:pt>
                <c:pt idx="2941">
                  <c:v>0.58819999999999995</c:v>
                </c:pt>
                <c:pt idx="2942">
                  <c:v>0.58840000000000003</c:v>
                </c:pt>
                <c:pt idx="2943">
                  <c:v>0.58860000000000001</c:v>
                </c:pt>
                <c:pt idx="2944">
                  <c:v>0.58879999999999999</c:v>
                </c:pt>
                <c:pt idx="2945">
                  <c:v>0.58899999999999997</c:v>
                </c:pt>
                <c:pt idx="2946">
                  <c:v>0.58919999999999995</c:v>
                </c:pt>
                <c:pt idx="2947">
                  <c:v>0.58940000000000003</c:v>
                </c:pt>
                <c:pt idx="2948">
                  <c:v>0.58960000000000001</c:v>
                </c:pt>
                <c:pt idx="2949">
                  <c:v>0.58979999999999999</c:v>
                </c:pt>
                <c:pt idx="2950">
                  <c:v>0.59</c:v>
                </c:pt>
                <c:pt idx="2951">
                  <c:v>0.59019999999999995</c:v>
                </c:pt>
                <c:pt idx="2952">
                  <c:v>0.59040000000000004</c:v>
                </c:pt>
                <c:pt idx="2953">
                  <c:v>0.59060000000000001</c:v>
                </c:pt>
                <c:pt idx="2954">
                  <c:v>0.59079999999999999</c:v>
                </c:pt>
                <c:pt idx="2955">
                  <c:v>0.59099999999999997</c:v>
                </c:pt>
                <c:pt idx="2956">
                  <c:v>0.59119999999999995</c:v>
                </c:pt>
                <c:pt idx="2957">
                  <c:v>0.59140000000000004</c:v>
                </c:pt>
                <c:pt idx="2958">
                  <c:v>0.59160000000000001</c:v>
                </c:pt>
                <c:pt idx="2959">
                  <c:v>0.59179999999999999</c:v>
                </c:pt>
                <c:pt idx="2960">
                  <c:v>0.59199999999999997</c:v>
                </c:pt>
                <c:pt idx="2961">
                  <c:v>0.59219999999999995</c:v>
                </c:pt>
                <c:pt idx="2962">
                  <c:v>0.59240000000000004</c:v>
                </c:pt>
                <c:pt idx="2963">
                  <c:v>0</c:v>
                </c:pt>
                <c:pt idx="2964">
                  <c:v>0</c:v>
                </c:pt>
                <c:pt idx="2965">
                  <c:v>0</c:v>
                </c:pt>
                <c:pt idx="2966">
                  <c:v>0</c:v>
                </c:pt>
              </c:numCache>
            </c:numRef>
          </c:xVal>
          <c:yVal>
            <c:numRef>
              <c:f>Sheet1!$C$2:$C$2968</c:f>
              <c:numCache>
                <c:formatCode>General</c:formatCode>
                <c:ptCount val="2967"/>
                <c:pt idx="0">
                  <c:v>7.9950010000000002</c:v>
                </c:pt>
                <c:pt idx="1">
                  <c:v>7.9876769999999997</c:v>
                </c:pt>
                <c:pt idx="2">
                  <c:v>7.9974429999999996</c:v>
                </c:pt>
                <c:pt idx="3">
                  <c:v>7.990729</c:v>
                </c:pt>
                <c:pt idx="4">
                  <c:v>7.9937810000000002</c:v>
                </c:pt>
                <c:pt idx="5">
                  <c:v>7.9974429999999996</c:v>
                </c:pt>
                <c:pt idx="6">
                  <c:v>7.991949</c:v>
                </c:pt>
                <c:pt idx="7">
                  <c:v>7.9962220000000004</c:v>
                </c:pt>
                <c:pt idx="8">
                  <c:v>7.9901179999999998</c:v>
                </c:pt>
                <c:pt idx="9">
                  <c:v>7.9931700000000001</c:v>
                </c:pt>
                <c:pt idx="10">
                  <c:v>7.990729</c:v>
                </c:pt>
                <c:pt idx="11">
                  <c:v>7.9950010000000002</c:v>
                </c:pt>
                <c:pt idx="12">
                  <c:v>7.9888979999999998</c:v>
                </c:pt>
                <c:pt idx="13">
                  <c:v>7.9962220000000004</c:v>
                </c:pt>
                <c:pt idx="14">
                  <c:v>7.9882869999999997</c:v>
                </c:pt>
                <c:pt idx="15">
                  <c:v>7.9937810000000002</c:v>
                </c:pt>
                <c:pt idx="16">
                  <c:v>7.991339</c:v>
                </c:pt>
                <c:pt idx="17">
                  <c:v>7.991949</c:v>
                </c:pt>
                <c:pt idx="18">
                  <c:v>7.991949</c:v>
                </c:pt>
                <c:pt idx="19">
                  <c:v>8.0072080000000003</c:v>
                </c:pt>
                <c:pt idx="20">
                  <c:v>7.9901179999999998</c:v>
                </c:pt>
                <c:pt idx="21">
                  <c:v>7.9962220000000004</c:v>
                </c:pt>
                <c:pt idx="22">
                  <c:v>7.9888979999999998</c:v>
                </c:pt>
                <c:pt idx="23">
                  <c:v>7.9901179999999998</c:v>
                </c:pt>
                <c:pt idx="24">
                  <c:v>7.9943910000000002</c:v>
                </c:pt>
                <c:pt idx="25">
                  <c:v>7.9943910000000002</c:v>
                </c:pt>
                <c:pt idx="26">
                  <c:v>7.991339</c:v>
                </c:pt>
                <c:pt idx="27">
                  <c:v>7.991949</c:v>
                </c:pt>
                <c:pt idx="28">
                  <c:v>7.9901179999999998</c:v>
                </c:pt>
                <c:pt idx="29">
                  <c:v>7.9956120000000004</c:v>
                </c:pt>
                <c:pt idx="30">
                  <c:v>7.9937810000000002</c:v>
                </c:pt>
                <c:pt idx="31">
                  <c:v>7.9931700000000001</c:v>
                </c:pt>
                <c:pt idx="32">
                  <c:v>7.9882869999999997</c:v>
                </c:pt>
                <c:pt idx="33">
                  <c:v>7.9931700000000001</c:v>
                </c:pt>
                <c:pt idx="34">
                  <c:v>7.9943910000000002</c:v>
                </c:pt>
                <c:pt idx="35">
                  <c:v>7.990729</c:v>
                </c:pt>
                <c:pt idx="36">
                  <c:v>7.991949</c:v>
                </c:pt>
                <c:pt idx="37">
                  <c:v>7.9980529999999996</c:v>
                </c:pt>
                <c:pt idx="38">
                  <c:v>7.9797419999999999</c:v>
                </c:pt>
                <c:pt idx="39">
                  <c:v>7.9962220000000004</c:v>
                </c:pt>
                <c:pt idx="40">
                  <c:v>7.9925600000000001</c:v>
                </c:pt>
                <c:pt idx="41">
                  <c:v>7.9901179999999998</c:v>
                </c:pt>
                <c:pt idx="42">
                  <c:v>7.9895079999999998</c:v>
                </c:pt>
                <c:pt idx="43">
                  <c:v>7.9846250000000003</c:v>
                </c:pt>
                <c:pt idx="44">
                  <c:v>7.9968320000000004</c:v>
                </c:pt>
                <c:pt idx="45">
                  <c:v>7.9956120000000004</c:v>
                </c:pt>
                <c:pt idx="46">
                  <c:v>7.9852359999999996</c:v>
                </c:pt>
                <c:pt idx="47">
                  <c:v>7.9901179999999998</c:v>
                </c:pt>
                <c:pt idx="48">
                  <c:v>7.991339</c:v>
                </c:pt>
                <c:pt idx="49">
                  <c:v>7.9882869999999997</c:v>
                </c:pt>
                <c:pt idx="50">
                  <c:v>7.9864560000000004</c:v>
                </c:pt>
                <c:pt idx="51">
                  <c:v>7.991949</c:v>
                </c:pt>
                <c:pt idx="52">
                  <c:v>7.990729</c:v>
                </c:pt>
                <c:pt idx="53">
                  <c:v>7.9986629999999996</c:v>
                </c:pt>
                <c:pt idx="54">
                  <c:v>7.9882869999999997</c:v>
                </c:pt>
                <c:pt idx="55">
                  <c:v>7.9950010000000002</c:v>
                </c:pt>
                <c:pt idx="56">
                  <c:v>7.9937810000000002</c:v>
                </c:pt>
                <c:pt idx="57">
                  <c:v>7.9974429999999996</c:v>
                </c:pt>
                <c:pt idx="58">
                  <c:v>7.9901179999999998</c:v>
                </c:pt>
                <c:pt idx="59">
                  <c:v>7.9962220000000004</c:v>
                </c:pt>
                <c:pt idx="60">
                  <c:v>7.9956120000000004</c:v>
                </c:pt>
                <c:pt idx="61">
                  <c:v>7.9846250000000003</c:v>
                </c:pt>
                <c:pt idx="62">
                  <c:v>7.9950010000000002</c:v>
                </c:pt>
                <c:pt idx="63">
                  <c:v>7.9950010000000002</c:v>
                </c:pt>
                <c:pt idx="64">
                  <c:v>7.9931700000000001</c:v>
                </c:pt>
                <c:pt idx="65">
                  <c:v>7.9931700000000001</c:v>
                </c:pt>
                <c:pt idx="66">
                  <c:v>7.9840150000000003</c:v>
                </c:pt>
                <c:pt idx="67">
                  <c:v>7.9937810000000002</c:v>
                </c:pt>
                <c:pt idx="68">
                  <c:v>7.9962220000000004</c:v>
                </c:pt>
                <c:pt idx="69">
                  <c:v>7.9870669999999997</c:v>
                </c:pt>
                <c:pt idx="70">
                  <c:v>7.9962220000000004</c:v>
                </c:pt>
                <c:pt idx="71">
                  <c:v>7.980353</c:v>
                </c:pt>
                <c:pt idx="72">
                  <c:v>7.9937810000000002</c:v>
                </c:pt>
                <c:pt idx="73">
                  <c:v>7.991339</c:v>
                </c:pt>
                <c:pt idx="74">
                  <c:v>7.9834050000000003</c:v>
                </c:pt>
                <c:pt idx="75">
                  <c:v>7.991949</c:v>
                </c:pt>
                <c:pt idx="76">
                  <c:v>7.9779109999999998</c:v>
                </c:pt>
                <c:pt idx="77">
                  <c:v>7.9895079999999998</c:v>
                </c:pt>
                <c:pt idx="78">
                  <c:v>7.9925600000000001</c:v>
                </c:pt>
                <c:pt idx="79">
                  <c:v>7.9937810000000002</c:v>
                </c:pt>
                <c:pt idx="80">
                  <c:v>7.991949</c:v>
                </c:pt>
                <c:pt idx="81">
                  <c:v>7.990729</c:v>
                </c:pt>
                <c:pt idx="82">
                  <c:v>7.9937810000000002</c:v>
                </c:pt>
                <c:pt idx="83">
                  <c:v>7.9888979999999998</c:v>
                </c:pt>
                <c:pt idx="84">
                  <c:v>7.9882869999999997</c:v>
                </c:pt>
                <c:pt idx="85">
                  <c:v>7.981573</c:v>
                </c:pt>
                <c:pt idx="86">
                  <c:v>7.9931700000000001</c:v>
                </c:pt>
                <c:pt idx="87">
                  <c:v>7.9980529999999996</c:v>
                </c:pt>
                <c:pt idx="88">
                  <c:v>7.9950010000000002</c:v>
                </c:pt>
                <c:pt idx="89">
                  <c:v>7.9925600000000001</c:v>
                </c:pt>
                <c:pt idx="90">
                  <c:v>7.9925600000000001</c:v>
                </c:pt>
                <c:pt idx="91">
                  <c:v>7.9925600000000001</c:v>
                </c:pt>
                <c:pt idx="92">
                  <c:v>7.9943910000000002</c:v>
                </c:pt>
                <c:pt idx="93">
                  <c:v>7.9974429999999996</c:v>
                </c:pt>
                <c:pt idx="94">
                  <c:v>7.9931700000000001</c:v>
                </c:pt>
                <c:pt idx="95">
                  <c:v>7.9931700000000001</c:v>
                </c:pt>
                <c:pt idx="96">
                  <c:v>7.9937810000000002</c:v>
                </c:pt>
                <c:pt idx="97">
                  <c:v>7.9943910000000002</c:v>
                </c:pt>
                <c:pt idx="98">
                  <c:v>7.9956120000000004</c:v>
                </c:pt>
                <c:pt idx="99">
                  <c:v>7.9882869999999997</c:v>
                </c:pt>
                <c:pt idx="100">
                  <c:v>7.990729</c:v>
                </c:pt>
                <c:pt idx="101">
                  <c:v>7.9876769999999997</c:v>
                </c:pt>
                <c:pt idx="102">
                  <c:v>7.9943910000000002</c:v>
                </c:pt>
                <c:pt idx="103">
                  <c:v>7.9901179999999998</c:v>
                </c:pt>
                <c:pt idx="104">
                  <c:v>7.9925600000000001</c:v>
                </c:pt>
                <c:pt idx="105">
                  <c:v>7.9888979999999998</c:v>
                </c:pt>
                <c:pt idx="106">
                  <c:v>7.9895079999999998</c:v>
                </c:pt>
                <c:pt idx="107">
                  <c:v>7.9864560000000004</c:v>
                </c:pt>
                <c:pt idx="108">
                  <c:v>7.9980529999999996</c:v>
                </c:pt>
                <c:pt idx="109">
                  <c:v>7.991949</c:v>
                </c:pt>
                <c:pt idx="110">
                  <c:v>7.9986629999999996</c:v>
                </c:pt>
                <c:pt idx="111">
                  <c:v>8.0004939999999998</c:v>
                </c:pt>
                <c:pt idx="112">
                  <c:v>7.9895079999999998</c:v>
                </c:pt>
                <c:pt idx="113">
                  <c:v>7.9956120000000004</c:v>
                </c:pt>
                <c:pt idx="114">
                  <c:v>7.9858459999999996</c:v>
                </c:pt>
                <c:pt idx="115">
                  <c:v>7.9876769999999997</c:v>
                </c:pt>
                <c:pt idx="116">
                  <c:v>7.9950010000000002</c:v>
                </c:pt>
                <c:pt idx="117">
                  <c:v>7.9834050000000003</c:v>
                </c:pt>
                <c:pt idx="118">
                  <c:v>7.9931700000000001</c:v>
                </c:pt>
                <c:pt idx="119">
                  <c:v>7.9931700000000001</c:v>
                </c:pt>
                <c:pt idx="120">
                  <c:v>7.9864560000000004</c:v>
                </c:pt>
                <c:pt idx="121">
                  <c:v>7.9931700000000001</c:v>
                </c:pt>
                <c:pt idx="122">
                  <c:v>7.9937810000000002</c:v>
                </c:pt>
                <c:pt idx="123">
                  <c:v>7.9925600000000001</c:v>
                </c:pt>
                <c:pt idx="124">
                  <c:v>7.9950010000000002</c:v>
                </c:pt>
                <c:pt idx="125">
                  <c:v>7.991949</c:v>
                </c:pt>
                <c:pt idx="126">
                  <c:v>7.9858459999999996</c:v>
                </c:pt>
                <c:pt idx="127">
                  <c:v>7.9950010000000002</c:v>
                </c:pt>
                <c:pt idx="128">
                  <c:v>7.9882869999999997</c:v>
                </c:pt>
                <c:pt idx="129">
                  <c:v>7.991339</c:v>
                </c:pt>
                <c:pt idx="130">
                  <c:v>7.9901179999999998</c:v>
                </c:pt>
                <c:pt idx="131">
                  <c:v>7.991949</c:v>
                </c:pt>
                <c:pt idx="132">
                  <c:v>7.9937810000000002</c:v>
                </c:pt>
                <c:pt idx="133">
                  <c:v>7.9931700000000001</c:v>
                </c:pt>
                <c:pt idx="134">
                  <c:v>7.981573</c:v>
                </c:pt>
                <c:pt idx="135">
                  <c:v>7.9895079999999998</c:v>
                </c:pt>
                <c:pt idx="136">
                  <c:v>7.9895079999999998</c:v>
                </c:pt>
                <c:pt idx="137">
                  <c:v>7.9956120000000004</c:v>
                </c:pt>
                <c:pt idx="138">
                  <c:v>7.9931700000000001</c:v>
                </c:pt>
                <c:pt idx="139">
                  <c:v>7.9986629999999996</c:v>
                </c:pt>
                <c:pt idx="140">
                  <c:v>7.9937810000000002</c:v>
                </c:pt>
                <c:pt idx="141">
                  <c:v>7.9925600000000001</c:v>
                </c:pt>
                <c:pt idx="142">
                  <c:v>7.9950010000000002</c:v>
                </c:pt>
                <c:pt idx="143">
                  <c:v>7.990729</c:v>
                </c:pt>
                <c:pt idx="144">
                  <c:v>7.9931700000000001</c:v>
                </c:pt>
                <c:pt idx="145">
                  <c:v>7.9925600000000001</c:v>
                </c:pt>
                <c:pt idx="146">
                  <c:v>7.9950010000000002</c:v>
                </c:pt>
                <c:pt idx="147">
                  <c:v>7.991949</c:v>
                </c:pt>
                <c:pt idx="148">
                  <c:v>7.9882869999999997</c:v>
                </c:pt>
                <c:pt idx="149">
                  <c:v>7.9888979999999998</c:v>
                </c:pt>
                <c:pt idx="150">
                  <c:v>7.9943910000000002</c:v>
                </c:pt>
                <c:pt idx="151">
                  <c:v>7.9888979999999998</c:v>
                </c:pt>
                <c:pt idx="152">
                  <c:v>7.9937810000000002</c:v>
                </c:pt>
                <c:pt idx="153">
                  <c:v>7.9937810000000002</c:v>
                </c:pt>
                <c:pt idx="154">
                  <c:v>7.9882869999999997</c:v>
                </c:pt>
                <c:pt idx="155">
                  <c:v>7.991949</c:v>
                </c:pt>
                <c:pt idx="156">
                  <c:v>7.991949</c:v>
                </c:pt>
                <c:pt idx="157">
                  <c:v>7.990729</c:v>
                </c:pt>
                <c:pt idx="158">
                  <c:v>7.9950010000000002</c:v>
                </c:pt>
                <c:pt idx="159">
                  <c:v>7.9931700000000001</c:v>
                </c:pt>
                <c:pt idx="160">
                  <c:v>7.9992739999999998</c:v>
                </c:pt>
                <c:pt idx="161">
                  <c:v>7.9882869999999997</c:v>
                </c:pt>
                <c:pt idx="162">
                  <c:v>7.990729</c:v>
                </c:pt>
                <c:pt idx="163">
                  <c:v>7.9840150000000003</c:v>
                </c:pt>
                <c:pt idx="164">
                  <c:v>7.9956120000000004</c:v>
                </c:pt>
                <c:pt idx="165">
                  <c:v>7.9864560000000004</c:v>
                </c:pt>
                <c:pt idx="166">
                  <c:v>7.9974429999999996</c:v>
                </c:pt>
                <c:pt idx="167">
                  <c:v>7.991339</c:v>
                </c:pt>
                <c:pt idx="168">
                  <c:v>7.9864560000000004</c:v>
                </c:pt>
                <c:pt idx="169">
                  <c:v>7.9901179999999998</c:v>
                </c:pt>
                <c:pt idx="170">
                  <c:v>7.9925600000000001</c:v>
                </c:pt>
                <c:pt idx="171">
                  <c:v>7.9943910000000002</c:v>
                </c:pt>
                <c:pt idx="172">
                  <c:v>7.9852359999999996</c:v>
                </c:pt>
                <c:pt idx="173">
                  <c:v>7.9943910000000002</c:v>
                </c:pt>
                <c:pt idx="174">
                  <c:v>7.9870669999999997</c:v>
                </c:pt>
                <c:pt idx="175">
                  <c:v>7.991339</c:v>
                </c:pt>
                <c:pt idx="176">
                  <c:v>7.9956120000000004</c:v>
                </c:pt>
                <c:pt idx="177">
                  <c:v>7.991949</c:v>
                </c:pt>
                <c:pt idx="178">
                  <c:v>7.9931700000000001</c:v>
                </c:pt>
                <c:pt idx="179">
                  <c:v>7.9852359999999996</c:v>
                </c:pt>
                <c:pt idx="180">
                  <c:v>7.9968320000000004</c:v>
                </c:pt>
                <c:pt idx="181">
                  <c:v>7.9901179999999998</c:v>
                </c:pt>
                <c:pt idx="182">
                  <c:v>7.990729</c:v>
                </c:pt>
                <c:pt idx="183">
                  <c:v>7.9840150000000003</c:v>
                </c:pt>
                <c:pt idx="184">
                  <c:v>7.9950010000000002</c:v>
                </c:pt>
                <c:pt idx="185">
                  <c:v>8.003546</c:v>
                </c:pt>
                <c:pt idx="186">
                  <c:v>7.990729</c:v>
                </c:pt>
                <c:pt idx="187">
                  <c:v>7.9876769999999997</c:v>
                </c:pt>
                <c:pt idx="188">
                  <c:v>7.9931700000000001</c:v>
                </c:pt>
                <c:pt idx="189">
                  <c:v>7.9925600000000001</c:v>
                </c:pt>
                <c:pt idx="190">
                  <c:v>7.9931700000000001</c:v>
                </c:pt>
                <c:pt idx="191">
                  <c:v>7.9931700000000001</c:v>
                </c:pt>
                <c:pt idx="192">
                  <c:v>7.991949</c:v>
                </c:pt>
                <c:pt idx="193">
                  <c:v>7.9931700000000001</c:v>
                </c:pt>
                <c:pt idx="194">
                  <c:v>7.9791319999999999</c:v>
                </c:pt>
                <c:pt idx="195">
                  <c:v>7.9882869999999997</c:v>
                </c:pt>
                <c:pt idx="196">
                  <c:v>7.9901179999999998</c:v>
                </c:pt>
                <c:pt idx="197">
                  <c:v>7.9840150000000003</c:v>
                </c:pt>
                <c:pt idx="198">
                  <c:v>7.9870669999999997</c:v>
                </c:pt>
                <c:pt idx="199">
                  <c:v>7.9840150000000003</c:v>
                </c:pt>
                <c:pt idx="200">
                  <c:v>7.9834050000000003</c:v>
                </c:pt>
                <c:pt idx="201">
                  <c:v>7.9895079999999998</c:v>
                </c:pt>
                <c:pt idx="202">
                  <c:v>7.991949</c:v>
                </c:pt>
                <c:pt idx="203">
                  <c:v>7.9901179999999998</c:v>
                </c:pt>
                <c:pt idx="204">
                  <c:v>7.9864560000000004</c:v>
                </c:pt>
                <c:pt idx="205">
                  <c:v>7.981573</c:v>
                </c:pt>
                <c:pt idx="206">
                  <c:v>7.991949</c:v>
                </c:pt>
                <c:pt idx="207">
                  <c:v>7.9888979999999998</c:v>
                </c:pt>
                <c:pt idx="208">
                  <c:v>7.9901179999999998</c:v>
                </c:pt>
                <c:pt idx="209">
                  <c:v>7.9925600000000001</c:v>
                </c:pt>
                <c:pt idx="210">
                  <c:v>7.990729</c:v>
                </c:pt>
                <c:pt idx="211">
                  <c:v>7.9840150000000003</c:v>
                </c:pt>
                <c:pt idx="212">
                  <c:v>7.9870669999999997</c:v>
                </c:pt>
                <c:pt idx="213">
                  <c:v>7.9852359999999996</c:v>
                </c:pt>
                <c:pt idx="214">
                  <c:v>7.991339</c:v>
                </c:pt>
                <c:pt idx="215">
                  <c:v>7.9895079999999998</c:v>
                </c:pt>
                <c:pt idx="216">
                  <c:v>7.9901179999999998</c:v>
                </c:pt>
                <c:pt idx="217">
                  <c:v>7.9882869999999997</c:v>
                </c:pt>
                <c:pt idx="218">
                  <c:v>7.9736390000000004</c:v>
                </c:pt>
                <c:pt idx="219">
                  <c:v>7.9882869999999997</c:v>
                </c:pt>
                <c:pt idx="220">
                  <c:v>7.9870669999999997</c:v>
                </c:pt>
                <c:pt idx="221">
                  <c:v>7.9943910000000002</c:v>
                </c:pt>
                <c:pt idx="222">
                  <c:v>7.990729</c:v>
                </c:pt>
                <c:pt idx="223">
                  <c:v>7.9785219999999999</c:v>
                </c:pt>
                <c:pt idx="224">
                  <c:v>7.9956120000000004</c:v>
                </c:pt>
                <c:pt idx="225">
                  <c:v>7.991949</c:v>
                </c:pt>
                <c:pt idx="226">
                  <c:v>7.9858459999999996</c:v>
                </c:pt>
                <c:pt idx="227">
                  <c:v>7.991949</c:v>
                </c:pt>
                <c:pt idx="228">
                  <c:v>7.9925600000000001</c:v>
                </c:pt>
                <c:pt idx="229">
                  <c:v>7.9901179999999998</c:v>
                </c:pt>
                <c:pt idx="230">
                  <c:v>7.9834050000000003</c:v>
                </c:pt>
                <c:pt idx="231">
                  <c:v>7.9876769999999997</c:v>
                </c:pt>
                <c:pt idx="232">
                  <c:v>7.9901179999999998</c:v>
                </c:pt>
                <c:pt idx="233">
                  <c:v>7.9858459999999996</c:v>
                </c:pt>
                <c:pt idx="234">
                  <c:v>7.9821840000000002</c:v>
                </c:pt>
                <c:pt idx="235">
                  <c:v>7.9901179999999998</c:v>
                </c:pt>
                <c:pt idx="236">
                  <c:v>7.9834050000000003</c:v>
                </c:pt>
                <c:pt idx="237">
                  <c:v>7.9876769999999997</c:v>
                </c:pt>
                <c:pt idx="238">
                  <c:v>7.9870669999999997</c:v>
                </c:pt>
                <c:pt idx="239">
                  <c:v>7.9858459999999996</c:v>
                </c:pt>
                <c:pt idx="240">
                  <c:v>7.991339</c:v>
                </c:pt>
                <c:pt idx="241">
                  <c:v>7.990729</c:v>
                </c:pt>
                <c:pt idx="242">
                  <c:v>7.9846250000000003</c:v>
                </c:pt>
                <c:pt idx="243">
                  <c:v>7.9797419999999999</c:v>
                </c:pt>
                <c:pt idx="244">
                  <c:v>7.9876769999999997</c:v>
                </c:pt>
                <c:pt idx="245">
                  <c:v>7.9876769999999997</c:v>
                </c:pt>
                <c:pt idx="246">
                  <c:v>7.9888979999999998</c:v>
                </c:pt>
                <c:pt idx="247">
                  <c:v>7.9901179999999998</c:v>
                </c:pt>
                <c:pt idx="248">
                  <c:v>7.9895079999999998</c:v>
                </c:pt>
                <c:pt idx="249">
                  <c:v>7.991339</c:v>
                </c:pt>
                <c:pt idx="250">
                  <c:v>7.9852359999999996</c:v>
                </c:pt>
                <c:pt idx="251">
                  <c:v>7.9785219999999999</c:v>
                </c:pt>
                <c:pt idx="252">
                  <c:v>7.9888979999999998</c:v>
                </c:pt>
                <c:pt idx="253">
                  <c:v>7.991339</c:v>
                </c:pt>
                <c:pt idx="254">
                  <c:v>7.9888979999999998</c:v>
                </c:pt>
                <c:pt idx="255">
                  <c:v>7.9821840000000002</c:v>
                </c:pt>
                <c:pt idx="256">
                  <c:v>7.9888979999999998</c:v>
                </c:pt>
                <c:pt idx="257">
                  <c:v>7.9773009999999998</c:v>
                </c:pt>
                <c:pt idx="258">
                  <c:v>7.9852359999999996</c:v>
                </c:pt>
                <c:pt idx="259">
                  <c:v>7.9840150000000003</c:v>
                </c:pt>
                <c:pt idx="260">
                  <c:v>7.9888979999999998</c:v>
                </c:pt>
                <c:pt idx="261">
                  <c:v>7.9846250000000003</c:v>
                </c:pt>
                <c:pt idx="262">
                  <c:v>7.9858459999999996</c:v>
                </c:pt>
                <c:pt idx="263">
                  <c:v>7.9901179999999998</c:v>
                </c:pt>
                <c:pt idx="264">
                  <c:v>7.9834050000000003</c:v>
                </c:pt>
                <c:pt idx="265">
                  <c:v>7.9773009999999998</c:v>
                </c:pt>
                <c:pt idx="266">
                  <c:v>7.9870669999999997</c:v>
                </c:pt>
                <c:pt idx="267">
                  <c:v>7.9834050000000003</c:v>
                </c:pt>
                <c:pt idx="268">
                  <c:v>7.980353</c:v>
                </c:pt>
                <c:pt idx="269">
                  <c:v>7.9797419999999999</c:v>
                </c:pt>
                <c:pt idx="270">
                  <c:v>7.9852359999999996</c:v>
                </c:pt>
                <c:pt idx="271">
                  <c:v>7.9785219999999999</c:v>
                </c:pt>
                <c:pt idx="272">
                  <c:v>7.9785219999999999</c:v>
                </c:pt>
                <c:pt idx="273">
                  <c:v>7.9852359999999996</c:v>
                </c:pt>
                <c:pt idx="274">
                  <c:v>7.9766909999999998</c:v>
                </c:pt>
                <c:pt idx="275">
                  <c:v>7.9821840000000002</c:v>
                </c:pt>
                <c:pt idx="276">
                  <c:v>7.981573</c:v>
                </c:pt>
                <c:pt idx="277">
                  <c:v>7.9754699999999996</c:v>
                </c:pt>
                <c:pt idx="278">
                  <c:v>7.9821840000000002</c:v>
                </c:pt>
                <c:pt idx="279">
                  <c:v>7.9736390000000004</c:v>
                </c:pt>
                <c:pt idx="280">
                  <c:v>7.9846250000000003</c:v>
                </c:pt>
                <c:pt idx="281">
                  <c:v>7.9748599999999996</c:v>
                </c:pt>
                <c:pt idx="282">
                  <c:v>7.9827940000000002</c:v>
                </c:pt>
                <c:pt idx="283">
                  <c:v>7.981573</c:v>
                </c:pt>
                <c:pt idx="284">
                  <c:v>7.9742490000000004</c:v>
                </c:pt>
                <c:pt idx="285">
                  <c:v>7.9791319999999999</c:v>
                </c:pt>
                <c:pt idx="286">
                  <c:v>7.980963</c:v>
                </c:pt>
                <c:pt idx="287">
                  <c:v>7.9821840000000002</c:v>
                </c:pt>
                <c:pt idx="288">
                  <c:v>7.9693659999999999</c:v>
                </c:pt>
                <c:pt idx="289">
                  <c:v>7.9718080000000002</c:v>
                </c:pt>
                <c:pt idx="290">
                  <c:v>7.9718080000000002</c:v>
                </c:pt>
                <c:pt idx="291">
                  <c:v>7.9724180000000002</c:v>
                </c:pt>
                <c:pt idx="292">
                  <c:v>7.9675349999999998</c:v>
                </c:pt>
                <c:pt idx="293">
                  <c:v>7.980353</c:v>
                </c:pt>
                <c:pt idx="294">
                  <c:v>7.9773009999999998</c:v>
                </c:pt>
                <c:pt idx="295">
                  <c:v>7.968756</c:v>
                </c:pt>
                <c:pt idx="296">
                  <c:v>7.9730290000000004</c:v>
                </c:pt>
                <c:pt idx="297">
                  <c:v>7.968146</c:v>
                </c:pt>
                <c:pt idx="298">
                  <c:v>7.968756</c:v>
                </c:pt>
                <c:pt idx="299">
                  <c:v>7.9730290000000004</c:v>
                </c:pt>
                <c:pt idx="300">
                  <c:v>7.9730290000000004</c:v>
                </c:pt>
                <c:pt idx="301">
                  <c:v>7.9620420000000003</c:v>
                </c:pt>
                <c:pt idx="302">
                  <c:v>7.9608220000000003</c:v>
                </c:pt>
                <c:pt idx="303">
                  <c:v>7.9644839999999997</c:v>
                </c:pt>
                <c:pt idx="304">
                  <c:v>7.9657039999999997</c:v>
                </c:pt>
                <c:pt idx="305">
                  <c:v>7.9675349999999998</c:v>
                </c:pt>
                <c:pt idx="306">
                  <c:v>7.9663149999999998</c:v>
                </c:pt>
                <c:pt idx="307">
                  <c:v>7.9608220000000003</c:v>
                </c:pt>
                <c:pt idx="308">
                  <c:v>7.9608220000000003</c:v>
                </c:pt>
                <c:pt idx="309">
                  <c:v>7.9669249999999998</c:v>
                </c:pt>
                <c:pt idx="310">
                  <c:v>7.9547179999999997</c:v>
                </c:pt>
                <c:pt idx="311">
                  <c:v>7.9504460000000003</c:v>
                </c:pt>
                <c:pt idx="312">
                  <c:v>7.95777</c:v>
                </c:pt>
                <c:pt idx="313">
                  <c:v>7.9541079999999997</c:v>
                </c:pt>
                <c:pt idx="314">
                  <c:v>7.9602110000000001</c:v>
                </c:pt>
                <c:pt idx="315">
                  <c:v>7.95838</c:v>
                </c:pt>
                <c:pt idx="316">
                  <c:v>7.9504460000000003</c:v>
                </c:pt>
                <c:pt idx="317">
                  <c:v>7.9571589999999999</c:v>
                </c:pt>
                <c:pt idx="318">
                  <c:v>7.9467829999999999</c:v>
                </c:pt>
                <c:pt idx="319">
                  <c:v>7.9486140000000001</c:v>
                </c:pt>
                <c:pt idx="320">
                  <c:v>7.9541079999999997</c:v>
                </c:pt>
                <c:pt idx="321">
                  <c:v>7.9547179999999997</c:v>
                </c:pt>
                <c:pt idx="322">
                  <c:v>7.9516660000000003</c:v>
                </c:pt>
                <c:pt idx="323">
                  <c:v>7.9461729999999999</c:v>
                </c:pt>
                <c:pt idx="324">
                  <c:v>7.9510560000000003</c:v>
                </c:pt>
                <c:pt idx="325">
                  <c:v>7.9461729999999999</c:v>
                </c:pt>
                <c:pt idx="326">
                  <c:v>7.9406800000000004</c:v>
                </c:pt>
                <c:pt idx="327">
                  <c:v>7.9443419999999998</c:v>
                </c:pt>
                <c:pt idx="328">
                  <c:v>7.9455629999999999</c:v>
                </c:pt>
                <c:pt idx="329">
                  <c:v>7.9388490000000003</c:v>
                </c:pt>
                <c:pt idx="330">
                  <c:v>7.9443419999999998</c:v>
                </c:pt>
                <c:pt idx="331">
                  <c:v>7.9376280000000001</c:v>
                </c:pt>
                <c:pt idx="332">
                  <c:v>7.9333559999999999</c:v>
                </c:pt>
                <c:pt idx="333">
                  <c:v>7.9278620000000002</c:v>
                </c:pt>
                <c:pt idx="334">
                  <c:v>7.9229799999999999</c:v>
                </c:pt>
                <c:pt idx="335">
                  <c:v>7.9339659999999999</c:v>
                </c:pt>
                <c:pt idx="336">
                  <c:v>7.936407</c:v>
                </c:pt>
                <c:pt idx="337">
                  <c:v>7.9321349999999997</c:v>
                </c:pt>
                <c:pt idx="338">
                  <c:v>7.9235899999999999</c:v>
                </c:pt>
                <c:pt idx="339">
                  <c:v>7.9309139999999996</c:v>
                </c:pt>
                <c:pt idx="340">
                  <c:v>7.9266420000000002</c:v>
                </c:pt>
                <c:pt idx="341">
                  <c:v>7.9303039999999996</c:v>
                </c:pt>
                <c:pt idx="342">
                  <c:v>7.9217589999999998</c:v>
                </c:pt>
                <c:pt idx="343">
                  <c:v>7.9168760000000002</c:v>
                </c:pt>
                <c:pt idx="344">
                  <c:v>7.9162660000000002</c:v>
                </c:pt>
                <c:pt idx="345">
                  <c:v>7.9205379999999996</c:v>
                </c:pt>
                <c:pt idx="346">
                  <c:v>7.913214</c:v>
                </c:pt>
                <c:pt idx="347">
                  <c:v>7.9187070000000004</c:v>
                </c:pt>
                <c:pt idx="348">
                  <c:v>7.913824</c:v>
                </c:pt>
                <c:pt idx="349">
                  <c:v>7.9144350000000001</c:v>
                </c:pt>
                <c:pt idx="350">
                  <c:v>7.9058900000000003</c:v>
                </c:pt>
                <c:pt idx="351">
                  <c:v>7.9058900000000003</c:v>
                </c:pt>
                <c:pt idx="352">
                  <c:v>7.8979549999999996</c:v>
                </c:pt>
                <c:pt idx="353">
                  <c:v>7.8979549999999996</c:v>
                </c:pt>
                <c:pt idx="354">
                  <c:v>7.8997859999999998</c:v>
                </c:pt>
                <c:pt idx="355">
                  <c:v>7.9065000000000003</c:v>
                </c:pt>
                <c:pt idx="356">
                  <c:v>7.8955140000000004</c:v>
                </c:pt>
                <c:pt idx="357">
                  <c:v>7.9010069999999999</c:v>
                </c:pt>
                <c:pt idx="358">
                  <c:v>7.8820860000000001</c:v>
                </c:pt>
                <c:pt idx="359">
                  <c:v>7.8894099999999998</c:v>
                </c:pt>
                <c:pt idx="360">
                  <c:v>7.8912409999999999</c:v>
                </c:pt>
                <c:pt idx="361">
                  <c:v>7.8851380000000004</c:v>
                </c:pt>
                <c:pt idx="362">
                  <c:v>7.8826960000000001</c:v>
                </c:pt>
                <c:pt idx="363">
                  <c:v>7.8851380000000004</c:v>
                </c:pt>
                <c:pt idx="364">
                  <c:v>7.8772029999999997</c:v>
                </c:pt>
                <c:pt idx="365">
                  <c:v>7.879645</c:v>
                </c:pt>
                <c:pt idx="366">
                  <c:v>7.8723200000000002</c:v>
                </c:pt>
                <c:pt idx="367">
                  <c:v>7.8765929999999997</c:v>
                </c:pt>
                <c:pt idx="368">
                  <c:v>7.8723200000000002</c:v>
                </c:pt>
                <c:pt idx="369">
                  <c:v>7.8686579999999999</c:v>
                </c:pt>
                <c:pt idx="370">
                  <c:v>7.8692690000000001</c:v>
                </c:pt>
                <c:pt idx="371">
                  <c:v>7.8643859999999997</c:v>
                </c:pt>
                <c:pt idx="372">
                  <c:v>7.8595030000000001</c:v>
                </c:pt>
                <c:pt idx="373">
                  <c:v>7.8625550000000004</c:v>
                </c:pt>
                <c:pt idx="374">
                  <c:v>7.8595030000000001</c:v>
                </c:pt>
                <c:pt idx="375">
                  <c:v>7.8558409999999999</c:v>
                </c:pt>
                <c:pt idx="376">
                  <c:v>7.8595030000000001</c:v>
                </c:pt>
                <c:pt idx="377">
                  <c:v>7.8546199999999997</c:v>
                </c:pt>
                <c:pt idx="378">
                  <c:v>7.8527889999999996</c:v>
                </c:pt>
                <c:pt idx="379">
                  <c:v>7.8448549999999999</c:v>
                </c:pt>
                <c:pt idx="380">
                  <c:v>7.8485170000000002</c:v>
                </c:pt>
                <c:pt idx="381">
                  <c:v>7.8430239999999998</c:v>
                </c:pt>
                <c:pt idx="382">
                  <c:v>7.8430239999999998</c:v>
                </c:pt>
                <c:pt idx="383">
                  <c:v>7.8387510000000002</c:v>
                </c:pt>
                <c:pt idx="384">
                  <c:v>7.835699</c:v>
                </c:pt>
                <c:pt idx="385">
                  <c:v>7.8369200000000001</c:v>
                </c:pt>
                <c:pt idx="386">
                  <c:v>7.8222719999999999</c:v>
                </c:pt>
                <c:pt idx="387">
                  <c:v>7.8234919999999999</c:v>
                </c:pt>
                <c:pt idx="388">
                  <c:v>7.8259340000000002</c:v>
                </c:pt>
                <c:pt idx="389">
                  <c:v>7.8173890000000004</c:v>
                </c:pt>
                <c:pt idx="390">
                  <c:v>7.8228819999999999</c:v>
                </c:pt>
                <c:pt idx="391">
                  <c:v>7.8186090000000004</c:v>
                </c:pt>
                <c:pt idx="392">
                  <c:v>7.8137270000000001</c:v>
                </c:pt>
                <c:pt idx="393">
                  <c:v>7.8204409999999998</c:v>
                </c:pt>
                <c:pt idx="394">
                  <c:v>7.8112849999999998</c:v>
                </c:pt>
                <c:pt idx="395">
                  <c:v>7.80213</c:v>
                </c:pt>
                <c:pt idx="396">
                  <c:v>7.8057920000000003</c:v>
                </c:pt>
                <c:pt idx="397">
                  <c:v>7.8009089999999999</c:v>
                </c:pt>
                <c:pt idx="398">
                  <c:v>7.7978579999999997</c:v>
                </c:pt>
                <c:pt idx="399">
                  <c:v>7.80152</c:v>
                </c:pt>
                <c:pt idx="400">
                  <c:v>7.7984679999999997</c:v>
                </c:pt>
                <c:pt idx="401">
                  <c:v>7.7935850000000002</c:v>
                </c:pt>
                <c:pt idx="402">
                  <c:v>7.7935850000000002</c:v>
                </c:pt>
                <c:pt idx="403">
                  <c:v>7.7911440000000001</c:v>
                </c:pt>
                <c:pt idx="404">
                  <c:v>7.7850400000000004</c:v>
                </c:pt>
                <c:pt idx="405">
                  <c:v>7.7813780000000001</c:v>
                </c:pt>
                <c:pt idx="406">
                  <c:v>7.780157</c:v>
                </c:pt>
                <c:pt idx="407">
                  <c:v>7.7813780000000001</c:v>
                </c:pt>
                <c:pt idx="408">
                  <c:v>7.7740539999999996</c:v>
                </c:pt>
                <c:pt idx="409">
                  <c:v>7.7655089999999998</c:v>
                </c:pt>
                <c:pt idx="410">
                  <c:v>7.7642879999999996</c:v>
                </c:pt>
                <c:pt idx="411">
                  <c:v>7.7673399999999999</c:v>
                </c:pt>
                <c:pt idx="412">
                  <c:v>7.7710020000000002</c:v>
                </c:pt>
                <c:pt idx="413">
                  <c:v>7.7557429999999998</c:v>
                </c:pt>
                <c:pt idx="414">
                  <c:v>7.7551329999999998</c:v>
                </c:pt>
                <c:pt idx="415">
                  <c:v>7.7600160000000002</c:v>
                </c:pt>
                <c:pt idx="416">
                  <c:v>7.7508600000000003</c:v>
                </c:pt>
                <c:pt idx="417">
                  <c:v>7.7496400000000003</c:v>
                </c:pt>
                <c:pt idx="418">
                  <c:v>7.745978</c:v>
                </c:pt>
                <c:pt idx="419">
                  <c:v>7.7386530000000002</c:v>
                </c:pt>
                <c:pt idx="420">
                  <c:v>7.7429259999999998</c:v>
                </c:pt>
                <c:pt idx="421">
                  <c:v>7.7417049999999996</c:v>
                </c:pt>
                <c:pt idx="422">
                  <c:v>7.7374330000000002</c:v>
                </c:pt>
                <c:pt idx="423">
                  <c:v>7.7368220000000001</c:v>
                </c:pt>
                <c:pt idx="424">
                  <c:v>7.7380430000000002</c:v>
                </c:pt>
                <c:pt idx="425">
                  <c:v>7.7270570000000003</c:v>
                </c:pt>
                <c:pt idx="426">
                  <c:v>7.7258360000000001</c:v>
                </c:pt>
                <c:pt idx="427">
                  <c:v>7.723395</c:v>
                </c:pt>
                <c:pt idx="428">
                  <c:v>7.7215639999999999</c:v>
                </c:pt>
                <c:pt idx="429">
                  <c:v>7.7105769999999998</c:v>
                </c:pt>
                <c:pt idx="430">
                  <c:v>7.7148500000000002</c:v>
                </c:pt>
                <c:pt idx="431">
                  <c:v>7.7136290000000001</c:v>
                </c:pt>
                <c:pt idx="432">
                  <c:v>7.6995909999999999</c:v>
                </c:pt>
                <c:pt idx="433">
                  <c:v>7.7050840000000003</c:v>
                </c:pt>
                <c:pt idx="434">
                  <c:v>7.7026430000000001</c:v>
                </c:pt>
                <c:pt idx="435">
                  <c:v>7.700812</c:v>
                </c:pt>
                <c:pt idx="436">
                  <c:v>7.6989799999999997</c:v>
                </c:pt>
                <c:pt idx="437">
                  <c:v>7.6953180000000003</c:v>
                </c:pt>
                <c:pt idx="438">
                  <c:v>7.6879939999999998</c:v>
                </c:pt>
                <c:pt idx="439">
                  <c:v>7.691046</c:v>
                </c:pt>
                <c:pt idx="440">
                  <c:v>7.691046</c:v>
                </c:pt>
                <c:pt idx="441">
                  <c:v>7.678839</c:v>
                </c:pt>
                <c:pt idx="442">
                  <c:v>7.6867580000000002</c:v>
                </c:pt>
                <c:pt idx="443">
                  <c:v>7.6733459999999996</c:v>
                </c:pt>
                <c:pt idx="444">
                  <c:v>7.678839</c:v>
                </c:pt>
                <c:pt idx="445">
                  <c:v>7.6739560000000004</c:v>
                </c:pt>
                <c:pt idx="446">
                  <c:v>7.668463</c:v>
                </c:pt>
                <c:pt idx="447">
                  <c:v>7.6605280000000002</c:v>
                </c:pt>
                <c:pt idx="448">
                  <c:v>7.656256</c:v>
                </c:pt>
                <c:pt idx="449">
                  <c:v>7.6599180000000002</c:v>
                </c:pt>
                <c:pt idx="450">
                  <c:v>7.6574770000000001</c:v>
                </c:pt>
                <c:pt idx="451">
                  <c:v>7.6538139999999997</c:v>
                </c:pt>
                <c:pt idx="452">
                  <c:v>7.6538139999999997</c:v>
                </c:pt>
                <c:pt idx="453">
                  <c:v>7.6483210000000001</c:v>
                </c:pt>
                <c:pt idx="454">
                  <c:v>7.6428279999999997</c:v>
                </c:pt>
                <c:pt idx="455">
                  <c:v>7.6428279999999997</c:v>
                </c:pt>
                <c:pt idx="456">
                  <c:v>7.6361140000000001</c:v>
                </c:pt>
                <c:pt idx="457">
                  <c:v>7.6348940000000001</c:v>
                </c:pt>
                <c:pt idx="458">
                  <c:v>7.6330619999999998</c:v>
                </c:pt>
                <c:pt idx="459">
                  <c:v>7.6281800000000004</c:v>
                </c:pt>
                <c:pt idx="460">
                  <c:v>7.6251280000000001</c:v>
                </c:pt>
                <c:pt idx="461">
                  <c:v>7.6190239999999996</c:v>
                </c:pt>
                <c:pt idx="462">
                  <c:v>7.6196349999999997</c:v>
                </c:pt>
                <c:pt idx="463">
                  <c:v>7.6116999999999999</c:v>
                </c:pt>
                <c:pt idx="464">
                  <c:v>7.6043760000000002</c:v>
                </c:pt>
                <c:pt idx="465">
                  <c:v>7.6037660000000002</c:v>
                </c:pt>
                <c:pt idx="466">
                  <c:v>7.6043760000000002</c:v>
                </c:pt>
                <c:pt idx="467">
                  <c:v>7.5958310000000004</c:v>
                </c:pt>
                <c:pt idx="468">
                  <c:v>7.5946100000000003</c:v>
                </c:pt>
                <c:pt idx="469">
                  <c:v>7.5970519999999997</c:v>
                </c:pt>
                <c:pt idx="470">
                  <c:v>7.590948</c:v>
                </c:pt>
                <c:pt idx="471">
                  <c:v>7.5891169999999999</c:v>
                </c:pt>
                <c:pt idx="472">
                  <c:v>7.5854549999999996</c:v>
                </c:pt>
                <c:pt idx="473">
                  <c:v>7.5775199999999998</c:v>
                </c:pt>
                <c:pt idx="474">
                  <c:v>7.5695860000000001</c:v>
                </c:pt>
                <c:pt idx="475">
                  <c:v>7.5689760000000001</c:v>
                </c:pt>
                <c:pt idx="476">
                  <c:v>7.5671439999999999</c:v>
                </c:pt>
                <c:pt idx="477">
                  <c:v>7.5604310000000003</c:v>
                </c:pt>
                <c:pt idx="478">
                  <c:v>7.5610410000000003</c:v>
                </c:pt>
                <c:pt idx="479">
                  <c:v>7.5634819999999996</c:v>
                </c:pt>
                <c:pt idx="480">
                  <c:v>7.5555479999999999</c:v>
                </c:pt>
                <c:pt idx="481">
                  <c:v>7.5561579999999999</c:v>
                </c:pt>
                <c:pt idx="482">
                  <c:v>7.5500550000000004</c:v>
                </c:pt>
                <c:pt idx="483">
                  <c:v>7.5415099999999997</c:v>
                </c:pt>
                <c:pt idx="484">
                  <c:v>7.5427299999999997</c:v>
                </c:pt>
                <c:pt idx="485">
                  <c:v>7.5378480000000003</c:v>
                </c:pt>
                <c:pt idx="486">
                  <c:v>7.5317439999999998</c:v>
                </c:pt>
                <c:pt idx="487">
                  <c:v>7.5274720000000004</c:v>
                </c:pt>
                <c:pt idx="488">
                  <c:v>7.5268610000000002</c:v>
                </c:pt>
                <c:pt idx="489">
                  <c:v>7.5280820000000004</c:v>
                </c:pt>
                <c:pt idx="490">
                  <c:v>7.523809</c:v>
                </c:pt>
                <c:pt idx="491">
                  <c:v>7.5213679999999998</c:v>
                </c:pt>
                <c:pt idx="492">
                  <c:v>7.513433</c:v>
                </c:pt>
                <c:pt idx="493">
                  <c:v>7.5091609999999998</c:v>
                </c:pt>
                <c:pt idx="494">
                  <c:v>7.5073299999999996</c:v>
                </c:pt>
                <c:pt idx="495">
                  <c:v>7.500006</c:v>
                </c:pt>
                <c:pt idx="496">
                  <c:v>7.500006</c:v>
                </c:pt>
                <c:pt idx="497">
                  <c:v>7.4951230000000004</c:v>
                </c:pt>
                <c:pt idx="498">
                  <c:v>7.48963</c:v>
                </c:pt>
                <c:pt idx="499">
                  <c:v>7.4853569999999996</c:v>
                </c:pt>
                <c:pt idx="500">
                  <c:v>7.4835260000000003</c:v>
                </c:pt>
                <c:pt idx="501">
                  <c:v>7.4804740000000001</c:v>
                </c:pt>
                <c:pt idx="502">
                  <c:v>7.4719300000000004</c:v>
                </c:pt>
                <c:pt idx="503">
                  <c:v>7.4700980000000001</c:v>
                </c:pt>
                <c:pt idx="504">
                  <c:v>7.468267</c:v>
                </c:pt>
                <c:pt idx="505">
                  <c:v>7.4609430000000003</c:v>
                </c:pt>
                <c:pt idx="506">
                  <c:v>7.4603330000000003</c:v>
                </c:pt>
                <c:pt idx="507">
                  <c:v>7.4591120000000002</c:v>
                </c:pt>
                <c:pt idx="508">
                  <c:v>7.4523979999999996</c:v>
                </c:pt>
                <c:pt idx="509">
                  <c:v>7.4499570000000004</c:v>
                </c:pt>
                <c:pt idx="510">
                  <c:v>7.4469050000000001</c:v>
                </c:pt>
                <c:pt idx="511">
                  <c:v>7.4316459999999998</c:v>
                </c:pt>
                <c:pt idx="512">
                  <c:v>7.4322569999999999</c:v>
                </c:pt>
                <c:pt idx="513">
                  <c:v>7.434698</c:v>
                </c:pt>
                <c:pt idx="514">
                  <c:v>7.4298149999999996</c:v>
                </c:pt>
                <c:pt idx="515">
                  <c:v>7.4255430000000002</c:v>
                </c:pt>
                <c:pt idx="516">
                  <c:v>7.4194389999999997</c:v>
                </c:pt>
                <c:pt idx="517">
                  <c:v>7.4084529999999997</c:v>
                </c:pt>
                <c:pt idx="518">
                  <c:v>7.4133360000000001</c:v>
                </c:pt>
                <c:pt idx="519">
                  <c:v>7.4041800000000002</c:v>
                </c:pt>
                <c:pt idx="520">
                  <c:v>7.3974669999999998</c:v>
                </c:pt>
                <c:pt idx="521">
                  <c:v>7.3999079999999999</c:v>
                </c:pt>
                <c:pt idx="522">
                  <c:v>7.3944150000000004</c:v>
                </c:pt>
                <c:pt idx="523">
                  <c:v>7.3907530000000001</c:v>
                </c:pt>
                <c:pt idx="524">
                  <c:v>7.3919730000000001</c:v>
                </c:pt>
                <c:pt idx="525">
                  <c:v>7.3834280000000003</c:v>
                </c:pt>
                <c:pt idx="526">
                  <c:v>7.3834280000000003</c:v>
                </c:pt>
                <c:pt idx="527">
                  <c:v>7.3773249999999999</c:v>
                </c:pt>
                <c:pt idx="528">
                  <c:v>7.3730529999999996</c:v>
                </c:pt>
                <c:pt idx="529">
                  <c:v>7.3651179999999998</c:v>
                </c:pt>
                <c:pt idx="530">
                  <c:v>7.3614560000000004</c:v>
                </c:pt>
                <c:pt idx="531">
                  <c:v>7.356573</c:v>
                </c:pt>
                <c:pt idx="532">
                  <c:v>7.3510799999999996</c:v>
                </c:pt>
                <c:pt idx="533">
                  <c:v>7.3394830000000004</c:v>
                </c:pt>
                <c:pt idx="534">
                  <c:v>7.3443659999999999</c:v>
                </c:pt>
                <c:pt idx="535">
                  <c:v>7.3370420000000003</c:v>
                </c:pt>
                <c:pt idx="536">
                  <c:v>7.3382620000000003</c:v>
                </c:pt>
                <c:pt idx="537">
                  <c:v>7.3327689999999999</c:v>
                </c:pt>
                <c:pt idx="538">
                  <c:v>7.3181209999999997</c:v>
                </c:pt>
                <c:pt idx="539">
                  <c:v>7.3254450000000002</c:v>
                </c:pt>
                <c:pt idx="540">
                  <c:v>7.3199519999999998</c:v>
                </c:pt>
                <c:pt idx="541">
                  <c:v>7.3095759999999999</c:v>
                </c:pt>
                <c:pt idx="542">
                  <c:v>7.312017</c:v>
                </c:pt>
                <c:pt idx="543">
                  <c:v>7.3095759999999999</c:v>
                </c:pt>
                <c:pt idx="544">
                  <c:v>7.301641</c:v>
                </c:pt>
                <c:pt idx="545">
                  <c:v>7.2955379999999996</c:v>
                </c:pt>
                <c:pt idx="546">
                  <c:v>7.2967579999999996</c:v>
                </c:pt>
                <c:pt idx="547">
                  <c:v>7.2924860000000002</c:v>
                </c:pt>
                <c:pt idx="548">
                  <c:v>7.2863829999999998</c:v>
                </c:pt>
                <c:pt idx="549">
                  <c:v>7.2821100000000003</c:v>
                </c:pt>
                <c:pt idx="550">
                  <c:v>7.2766169999999999</c:v>
                </c:pt>
                <c:pt idx="551">
                  <c:v>7.2699030000000002</c:v>
                </c:pt>
                <c:pt idx="552">
                  <c:v>7.2735649999999996</c:v>
                </c:pt>
                <c:pt idx="553">
                  <c:v>7.2595270000000003</c:v>
                </c:pt>
                <c:pt idx="554">
                  <c:v>7.2546439999999999</c:v>
                </c:pt>
                <c:pt idx="555">
                  <c:v>7.2522029999999997</c:v>
                </c:pt>
                <c:pt idx="556">
                  <c:v>7.2436579999999999</c:v>
                </c:pt>
                <c:pt idx="557">
                  <c:v>7.2485410000000003</c:v>
                </c:pt>
                <c:pt idx="558">
                  <c:v>7.2406059999999997</c:v>
                </c:pt>
                <c:pt idx="559">
                  <c:v>7.2345030000000001</c:v>
                </c:pt>
                <c:pt idx="560">
                  <c:v>7.2308399999999997</c:v>
                </c:pt>
                <c:pt idx="561">
                  <c:v>7.2283989999999996</c:v>
                </c:pt>
                <c:pt idx="562">
                  <c:v>7.2210749999999999</c:v>
                </c:pt>
                <c:pt idx="563">
                  <c:v>7.2210749999999999</c:v>
                </c:pt>
                <c:pt idx="564">
                  <c:v>7.2058160000000004</c:v>
                </c:pt>
                <c:pt idx="565">
                  <c:v>7.1911680000000002</c:v>
                </c:pt>
                <c:pt idx="566">
                  <c:v>7.199713</c:v>
                </c:pt>
                <c:pt idx="567">
                  <c:v>7.1954399999999996</c:v>
                </c:pt>
                <c:pt idx="568">
                  <c:v>7.1936090000000004</c:v>
                </c:pt>
                <c:pt idx="569">
                  <c:v>7.1875049999999998</c:v>
                </c:pt>
                <c:pt idx="570">
                  <c:v>7.1814020000000003</c:v>
                </c:pt>
                <c:pt idx="571">
                  <c:v>7.1795710000000001</c:v>
                </c:pt>
                <c:pt idx="572">
                  <c:v>7.1685850000000002</c:v>
                </c:pt>
                <c:pt idx="573">
                  <c:v>7.1704160000000003</c:v>
                </c:pt>
                <c:pt idx="574">
                  <c:v>7.1643119999999998</c:v>
                </c:pt>
                <c:pt idx="575">
                  <c:v>7.1484430000000003</c:v>
                </c:pt>
                <c:pt idx="576">
                  <c:v>7.1533259999999999</c:v>
                </c:pt>
                <c:pt idx="577">
                  <c:v>7.1496639999999996</c:v>
                </c:pt>
                <c:pt idx="578">
                  <c:v>7.1392879999999996</c:v>
                </c:pt>
                <c:pt idx="579">
                  <c:v>7.1392879999999996</c:v>
                </c:pt>
                <c:pt idx="580">
                  <c:v>7.133184</c:v>
                </c:pt>
                <c:pt idx="581">
                  <c:v>7.1276910000000004</c:v>
                </c:pt>
                <c:pt idx="582">
                  <c:v>7.1240290000000002</c:v>
                </c:pt>
                <c:pt idx="583">
                  <c:v>7.1191459999999998</c:v>
                </c:pt>
                <c:pt idx="584">
                  <c:v>7.1124320000000001</c:v>
                </c:pt>
                <c:pt idx="585">
                  <c:v>7.1057180000000004</c:v>
                </c:pt>
                <c:pt idx="586">
                  <c:v>7.0953419999999996</c:v>
                </c:pt>
                <c:pt idx="587">
                  <c:v>7.100835</c:v>
                </c:pt>
                <c:pt idx="588">
                  <c:v>7.0910700000000002</c:v>
                </c:pt>
                <c:pt idx="589">
                  <c:v>7.0910700000000002</c:v>
                </c:pt>
                <c:pt idx="590">
                  <c:v>7.0855769999999998</c:v>
                </c:pt>
                <c:pt idx="591">
                  <c:v>7.0758109999999999</c:v>
                </c:pt>
                <c:pt idx="592">
                  <c:v>7.0697080000000003</c:v>
                </c:pt>
                <c:pt idx="593">
                  <c:v>7.0654349999999999</c:v>
                </c:pt>
                <c:pt idx="594">
                  <c:v>7.0593320000000004</c:v>
                </c:pt>
                <c:pt idx="595">
                  <c:v>7.055059</c:v>
                </c:pt>
                <c:pt idx="596">
                  <c:v>7.0501760000000004</c:v>
                </c:pt>
                <c:pt idx="597">
                  <c:v>7.0489560000000004</c:v>
                </c:pt>
                <c:pt idx="598">
                  <c:v>7.044073</c:v>
                </c:pt>
                <c:pt idx="599">
                  <c:v>7.0385799999999996</c:v>
                </c:pt>
                <c:pt idx="600">
                  <c:v>7.0294239999999997</c:v>
                </c:pt>
                <c:pt idx="601">
                  <c:v>7.0208789999999999</c:v>
                </c:pt>
                <c:pt idx="602">
                  <c:v>7.0239310000000001</c:v>
                </c:pt>
                <c:pt idx="603">
                  <c:v>7.0172169999999996</c:v>
                </c:pt>
                <c:pt idx="604">
                  <c:v>7.0111140000000001</c:v>
                </c:pt>
                <c:pt idx="605">
                  <c:v>7.0123340000000001</c:v>
                </c:pt>
                <c:pt idx="606">
                  <c:v>7.0044000000000004</c:v>
                </c:pt>
                <c:pt idx="607">
                  <c:v>6.9915820000000002</c:v>
                </c:pt>
                <c:pt idx="608">
                  <c:v>6.9866999999999999</c:v>
                </c:pt>
                <c:pt idx="609">
                  <c:v>6.9866999999999999</c:v>
                </c:pt>
                <c:pt idx="610">
                  <c:v>6.9787650000000001</c:v>
                </c:pt>
                <c:pt idx="611">
                  <c:v>6.9683890000000002</c:v>
                </c:pt>
                <c:pt idx="612">
                  <c:v>6.9732719999999997</c:v>
                </c:pt>
                <c:pt idx="613">
                  <c:v>6.9610649999999996</c:v>
                </c:pt>
                <c:pt idx="614">
                  <c:v>6.9482470000000003</c:v>
                </c:pt>
                <c:pt idx="615">
                  <c:v>6.9549609999999999</c:v>
                </c:pt>
                <c:pt idx="616">
                  <c:v>6.9409229999999997</c:v>
                </c:pt>
                <c:pt idx="617">
                  <c:v>6.9390919999999996</c:v>
                </c:pt>
                <c:pt idx="618">
                  <c:v>6.9281059999999997</c:v>
                </c:pt>
                <c:pt idx="619">
                  <c:v>6.9305469999999998</c:v>
                </c:pt>
                <c:pt idx="620">
                  <c:v>6.9250540000000003</c:v>
                </c:pt>
                <c:pt idx="621">
                  <c:v>6.9171199999999997</c:v>
                </c:pt>
                <c:pt idx="622">
                  <c:v>6.9158989999999996</c:v>
                </c:pt>
                <c:pt idx="623">
                  <c:v>6.9134570000000002</c:v>
                </c:pt>
                <c:pt idx="624">
                  <c:v>6.9049120000000004</c:v>
                </c:pt>
                <c:pt idx="625">
                  <c:v>6.8957569999999997</c:v>
                </c:pt>
                <c:pt idx="626">
                  <c:v>6.8902640000000002</c:v>
                </c:pt>
                <c:pt idx="627">
                  <c:v>6.889043</c:v>
                </c:pt>
                <c:pt idx="628">
                  <c:v>6.8792780000000002</c:v>
                </c:pt>
                <c:pt idx="629">
                  <c:v>6.8743949999999998</c:v>
                </c:pt>
                <c:pt idx="630">
                  <c:v>6.8737849999999998</c:v>
                </c:pt>
                <c:pt idx="631">
                  <c:v>6.8597460000000003</c:v>
                </c:pt>
                <c:pt idx="632">
                  <c:v>6.8597460000000003</c:v>
                </c:pt>
                <c:pt idx="633">
                  <c:v>6.8524219999999998</c:v>
                </c:pt>
                <c:pt idx="634">
                  <c:v>6.8469290000000003</c:v>
                </c:pt>
                <c:pt idx="635">
                  <c:v>6.8353320000000002</c:v>
                </c:pt>
                <c:pt idx="636">
                  <c:v>6.8353320000000002</c:v>
                </c:pt>
                <c:pt idx="637">
                  <c:v>6.832281</c:v>
                </c:pt>
                <c:pt idx="638">
                  <c:v>6.8176319999999997</c:v>
                </c:pt>
                <c:pt idx="639">
                  <c:v>6.8145800000000003</c:v>
                </c:pt>
                <c:pt idx="640">
                  <c:v>6.8121390000000002</c:v>
                </c:pt>
                <c:pt idx="641">
                  <c:v>6.8084769999999999</c:v>
                </c:pt>
                <c:pt idx="642">
                  <c:v>6.7981009999999999</c:v>
                </c:pt>
                <c:pt idx="643">
                  <c:v>6.7962699999999998</c:v>
                </c:pt>
                <c:pt idx="644">
                  <c:v>6.7938280000000004</c:v>
                </c:pt>
                <c:pt idx="645">
                  <c:v>6.787725</c:v>
                </c:pt>
                <c:pt idx="646">
                  <c:v>6.7840629999999997</c:v>
                </c:pt>
                <c:pt idx="647">
                  <c:v>6.7718559999999997</c:v>
                </c:pt>
                <c:pt idx="648">
                  <c:v>6.7669730000000001</c:v>
                </c:pt>
                <c:pt idx="649">
                  <c:v>6.7633109999999999</c:v>
                </c:pt>
                <c:pt idx="650">
                  <c:v>6.7584280000000003</c:v>
                </c:pt>
                <c:pt idx="651">
                  <c:v>6.742559</c:v>
                </c:pt>
                <c:pt idx="652">
                  <c:v>6.7443900000000001</c:v>
                </c:pt>
                <c:pt idx="653">
                  <c:v>6.7382860000000004</c:v>
                </c:pt>
                <c:pt idx="654">
                  <c:v>6.732183</c:v>
                </c:pt>
                <c:pt idx="655">
                  <c:v>6.7303519999999999</c:v>
                </c:pt>
                <c:pt idx="656">
                  <c:v>6.7248590000000004</c:v>
                </c:pt>
                <c:pt idx="657">
                  <c:v>6.7169239999999997</c:v>
                </c:pt>
                <c:pt idx="658">
                  <c:v>6.7096</c:v>
                </c:pt>
                <c:pt idx="659">
                  <c:v>6.6900690000000003</c:v>
                </c:pt>
                <c:pt idx="660">
                  <c:v>6.7010550000000002</c:v>
                </c:pt>
                <c:pt idx="661">
                  <c:v>6.6925100000000004</c:v>
                </c:pt>
                <c:pt idx="662">
                  <c:v>6.687017</c:v>
                </c:pt>
                <c:pt idx="663">
                  <c:v>6.6845749999999997</c:v>
                </c:pt>
                <c:pt idx="664">
                  <c:v>6.676641</c:v>
                </c:pt>
                <c:pt idx="665">
                  <c:v>6.6632129999999998</c:v>
                </c:pt>
                <c:pt idx="666">
                  <c:v>6.6577200000000003</c:v>
                </c:pt>
                <c:pt idx="667">
                  <c:v>6.654668</c:v>
                </c:pt>
                <c:pt idx="668">
                  <c:v>6.6473440000000004</c:v>
                </c:pt>
                <c:pt idx="669">
                  <c:v>6.6467340000000004</c:v>
                </c:pt>
                <c:pt idx="670">
                  <c:v>6.6302539999999999</c:v>
                </c:pt>
                <c:pt idx="671">
                  <c:v>6.6302539999999999</c:v>
                </c:pt>
                <c:pt idx="672">
                  <c:v>6.6265919999999996</c:v>
                </c:pt>
                <c:pt idx="673">
                  <c:v>6.6149950000000004</c:v>
                </c:pt>
                <c:pt idx="674">
                  <c:v>6.6076709999999999</c:v>
                </c:pt>
                <c:pt idx="675">
                  <c:v>6.5960739999999998</c:v>
                </c:pt>
                <c:pt idx="676">
                  <c:v>6.6009570000000002</c:v>
                </c:pt>
                <c:pt idx="677">
                  <c:v>6.5942429999999996</c:v>
                </c:pt>
                <c:pt idx="678">
                  <c:v>6.5832569999999997</c:v>
                </c:pt>
                <c:pt idx="679">
                  <c:v>6.5802050000000003</c:v>
                </c:pt>
                <c:pt idx="680">
                  <c:v>6.5753219999999999</c:v>
                </c:pt>
                <c:pt idx="681">
                  <c:v>6.5649459999999999</c:v>
                </c:pt>
                <c:pt idx="682">
                  <c:v>6.5527389999999999</c:v>
                </c:pt>
                <c:pt idx="683">
                  <c:v>6.5521289999999999</c:v>
                </c:pt>
                <c:pt idx="684">
                  <c:v>6.5478569999999996</c:v>
                </c:pt>
                <c:pt idx="685">
                  <c:v>6.5405319999999998</c:v>
                </c:pt>
                <c:pt idx="686">
                  <c:v>6.5350390000000003</c:v>
                </c:pt>
                <c:pt idx="687">
                  <c:v>6.5271049999999997</c:v>
                </c:pt>
                <c:pt idx="688">
                  <c:v>6.5246630000000003</c:v>
                </c:pt>
                <c:pt idx="689">
                  <c:v>6.508794</c:v>
                </c:pt>
                <c:pt idx="690">
                  <c:v>6.5112350000000001</c:v>
                </c:pt>
                <c:pt idx="691">
                  <c:v>6.5014700000000003</c:v>
                </c:pt>
                <c:pt idx="692">
                  <c:v>6.4862109999999999</c:v>
                </c:pt>
                <c:pt idx="693">
                  <c:v>6.4941459999999998</c:v>
                </c:pt>
                <c:pt idx="694">
                  <c:v>6.4856009999999999</c:v>
                </c:pt>
                <c:pt idx="695">
                  <c:v>6.4776660000000001</c:v>
                </c:pt>
                <c:pt idx="696">
                  <c:v>6.4593559999999997</c:v>
                </c:pt>
                <c:pt idx="697">
                  <c:v>6.4666800000000002</c:v>
                </c:pt>
                <c:pt idx="698">
                  <c:v>6.4556930000000001</c:v>
                </c:pt>
                <c:pt idx="699">
                  <c:v>6.4563040000000003</c:v>
                </c:pt>
                <c:pt idx="700">
                  <c:v>6.4337210000000002</c:v>
                </c:pt>
                <c:pt idx="701">
                  <c:v>6.4410449999999999</c:v>
                </c:pt>
                <c:pt idx="702">
                  <c:v>6.4343310000000002</c:v>
                </c:pt>
                <c:pt idx="703">
                  <c:v>6.4270069999999997</c:v>
                </c:pt>
                <c:pt idx="704">
                  <c:v>6.4105270000000001</c:v>
                </c:pt>
                <c:pt idx="705">
                  <c:v>6.4129690000000004</c:v>
                </c:pt>
                <c:pt idx="706">
                  <c:v>6.4062549999999998</c:v>
                </c:pt>
                <c:pt idx="707">
                  <c:v>6.3934369999999996</c:v>
                </c:pt>
                <c:pt idx="708">
                  <c:v>6.3946579999999997</c:v>
                </c:pt>
                <c:pt idx="709">
                  <c:v>6.3873340000000001</c:v>
                </c:pt>
                <c:pt idx="710">
                  <c:v>6.3781790000000003</c:v>
                </c:pt>
                <c:pt idx="711">
                  <c:v>6.3739059999999998</c:v>
                </c:pt>
                <c:pt idx="712">
                  <c:v>6.3635299999999999</c:v>
                </c:pt>
                <c:pt idx="713">
                  <c:v>6.3580370000000004</c:v>
                </c:pt>
                <c:pt idx="714">
                  <c:v>6.3403369999999999</c:v>
                </c:pt>
                <c:pt idx="715">
                  <c:v>6.3452200000000003</c:v>
                </c:pt>
                <c:pt idx="716">
                  <c:v>6.3391159999999998</c:v>
                </c:pt>
                <c:pt idx="717">
                  <c:v>6.3275189999999997</c:v>
                </c:pt>
                <c:pt idx="718">
                  <c:v>6.3244680000000004</c:v>
                </c:pt>
                <c:pt idx="719">
                  <c:v>6.3153119999999996</c:v>
                </c:pt>
                <c:pt idx="720">
                  <c:v>6.3092090000000001</c:v>
                </c:pt>
                <c:pt idx="721">
                  <c:v>6.3018850000000004</c:v>
                </c:pt>
                <c:pt idx="722">
                  <c:v>6.2982230000000001</c:v>
                </c:pt>
                <c:pt idx="723">
                  <c:v>6.2847949999999999</c:v>
                </c:pt>
                <c:pt idx="724">
                  <c:v>6.2793020000000004</c:v>
                </c:pt>
                <c:pt idx="725">
                  <c:v>6.2713669999999997</c:v>
                </c:pt>
                <c:pt idx="726">
                  <c:v>6.2713669999999997</c:v>
                </c:pt>
                <c:pt idx="727">
                  <c:v>6.2652640000000002</c:v>
                </c:pt>
                <c:pt idx="728">
                  <c:v>6.2561080000000002</c:v>
                </c:pt>
                <c:pt idx="729">
                  <c:v>6.2518359999999999</c:v>
                </c:pt>
                <c:pt idx="730">
                  <c:v>6.2439010000000001</c:v>
                </c:pt>
                <c:pt idx="731">
                  <c:v>6.2316940000000001</c:v>
                </c:pt>
                <c:pt idx="732">
                  <c:v>6.2255909999999997</c:v>
                </c:pt>
                <c:pt idx="733">
                  <c:v>6.2243700000000004</c:v>
                </c:pt>
                <c:pt idx="734">
                  <c:v>6.2176559999999998</c:v>
                </c:pt>
                <c:pt idx="735">
                  <c:v>6.2060589999999998</c:v>
                </c:pt>
                <c:pt idx="736">
                  <c:v>6.196904</c:v>
                </c:pt>
                <c:pt idx="737">
                  <c:v>6.1950729999999998</c:v>
                </c:pt>
                <c:pt idx="738">
                  <c:v>6.1822559999999998</c:v>
                </c:pt>
                <c:pt idx="739">
                  <c:v>6.1792040000000004</c:v>
                </c:pt>
                <c:pt idx="740">
                  <c:v>6.1737109999999999</c:v>
                </c:pt>
                <c:pt idx="741">
                  <c:v>6.1657760000000001</c:v>
                </c:pt>
                <c:pt idx="742">
                  <c:v>6.1541790000000001</c:v>
                </c:pt>
                <c:pt idx="743">
                  <c:v>6.1517379999999999</c:v>
                </c:pt>
                <c:pt idx="744">
                  <c:v>6.1328170000000002</c:v>
                </c:pt>
                <c:pt idx="745">
                  <c:v>6.1358689999999996</c:v>
                </c:pt>
                <c:pt idx="746">
                  <c:v>6.1297649999999999</c:v>
                </c:pt>
                <c:pt idx="747">
                  <c:v>6.118779</c:v>
                </c:pt>
                <c:pt idx="748">
                  <c:v>6.1126760000000004</c:v>
                </c:pt>
                <c:pt idx="749">
                  <c:v>6.107793</c:v>
                </c:pt>
                <c:pt idx="750">
                  <c:v>6.0992480000000002</c:v>
                </c:pt>
                <c:pt idx="751">
                  <c:v>6.0839889999999999</c:v>
                </c:pt>
                <c:pt idx="752">
                  <c:v>6.0839889999999999</c:v>
                </c:pt>
                <c:pt idx="753">
                  <c:v>6.0723919999999998</c:v>
                </c:pt>
                <c:pt idx="754">
                  <c:v>6.0681200000000004</c:v>
                </c:pt>
                <c:pt idx="755">
                  <c:v>6.0620159999999998</c:v>
                </c:pt>
                <c:pt idx="756">
                  <c:v>6.0504199999999999</c:v>
                </c:pt>
                <c:pt idx="757">
                  <c:v>6.0388229999999998</c:v>
                </c:pt>
                <c:pt idx="758">
                  <c:v>6.0443160000000002</c:v>
                </c:pt>
                <c:pt idx="759">
                  <c:v>6.0333300000000003</c:v>
                </c:pt>
                <c:pt idx="760">
                  <c:v>6.0284469999999999</c:v>
                </c:pt>
                <c:pt idx="761">
                  <c:v>6.0229540000000004</c:v>
                </c:pt>
                <c:pt idx="762">
                  <c:v>6.0046429999999997</c:v>
                </c:pt>
                <c:pt idx="763">
                  <c:v>6.0015910000000003</c:v>
                </c:pt>
                <c:pt idx="764">
                  <c:v>5.9954879999999999</c:v>
                </c:pt>
                <c:pt idx="765">
                  <c:v>5.9893840000000003</c:v>
                </c:pt>
                <c:pt idx="766">
                  <c:v>5.9790080000000003</c:v>
                </c:pt>
                <c:pt idx="767">
                  <c:v>5.9692429999999996</c:v>
                </c:pt>
                <c:pt idx="768">
                  <c:v>5.9637500000000001</c:v>
                </c:pt>
                <c:pt idx="769">
                  <c:v>5.9576460000000004</c:v>
                </c:pt>
                <c:pt idx="770">
                  <c:v>5.9442180000000002</c:v>
                </c:pt>
                <c:pt idx="771">
                  <c:v>5.9381149999999998</c:v>
                </c:pt>
                <c:pt idx="772">
                  <c:v>5.9381149999999998</c:v>
                </c:pt>
                <c:pt idx="773">
                  <c:v>5.92957</c:v>
                </c:pt>
                <c:pt idx="774">
                  <c:v>5.9246869999999996</c:v>
                </c:pt>
                <c:pt idx="775">
                  <c:v>5.9124800000000004</c:v>
                </c:pt>
                <c:pt idx="776">
                  <c:v>5.906987</c:v>
                </c:pt>
                <c:pt idx="777">
                  <c:v>5.896001</c:v>
                </c:pt>
                <c:pt idx="778">
                  <c:v>5.885014</c:v>
                </c:pt>
                <c:pt idx="779">
                  <c:v>5.8856250000000001</c:v>
                </c:pt>
                <c:pt idx="780">
                  <c:v>5.8789110000000004</c:v>
                </c:pt>
                <c:pt idx="781">
                  <c:v>5.8654830000000002</c:v>
                </c:pt>
                <c:pt idx="782">
                  <c:v>5.8599899999999998</c:v>
                </c:pt>
                <c:pt idx="783">
                  <c:v>5.8313030000000001</c:v>
                </c:pt>
                <c:pt idx="784">
                  <c:v>5.7946819999999999</c:v>
                </c:pt>
                <c:pt idx="785">
                  <c:v>5.7672160000000003</c:v>
                </c:pt>
                <c:pt idx="786">
                  <c:v>5.7342570000000004</c:v>
                </c:pt>
                <c:pt idx="787">
                  <c:v>5.7092330000000002</c:v>
                </c:pt>
                <c:pt idx="788">
                  <c:v>5.6860390000000001</c:v>
                </c:pt>
                <c:pt idx="789">
                  <c:v>5.6475869999999997</c:v>
                </c:pt>
                <c:pt idx="790">
                  <c:v>5.6323290000000004</c:v>
                </c:pt>
                <c:pt idx="791">
                  <c:v>5.6073040000000001</c:v>
                </c:pt>
                <c:pt idx="792">
                  <c:v>5.5780070000000004</c:v>
                </c:pt>
                <c:pt idx="793">
                  <c:v>5.5542030000000002</c:v>
                </c:pt>
                <c:pt idx="794">
                  <c:v>5.5304000000000002</c:v>
                </c:pt>
                <c:pt idx="795">
                  <c:v>5.4956100000000001</c:v>
                </c:pt>
                <c:pt idx="796">
                  <c:v>5.484623</c:v>
                </c:pt>
                <c:pt idx="797">
                  <c:v>5.4541060000000003</c:v>
                </c:pt>
                <c:pt idx="798">
                  <c:v>5.4376259999999998</c:v>
                </c:pt>
                <c:pt idx="799">
                  <c:v>5.415654</c:v>
                </c:pt>
                <c:pt idx="800">
                  <c:v>5.3802529999999997</c:v>
                </c:pt>
                <c:pt idx="801">
                  <c:v>5.3656050000000004</c:v>
                </c:pt>
                <c:pt idx="802">
                  <c:v>5.338749</c:v>
                </c:pt>
                <c:pt idx="803">
                  <c:v>5.3186080000000002</c:v>
                </c:pt>
                <c:pt idx="804">
                  <c:v>5.3015179999999997</c:v>
                </c:pt>
                <c:pt idx="805">
                  <c:v>5.272221</c:v>
                </c:pt>
                <c:pt idx="806">
                  <c:v>5.2551310000000004</c:v>
                </c:pt>
                <c:pt idx="807">
                  <c:v>5.2215619999999996</c:v>
                </c:pt>
                <c:pt idx="808">
                  <c:v>5.2087440000000003</c:v>
                </c:pt>
                <c:pt idx="809">
                  <c:v>5.1782269999999997</c:v>
                </c:pt>
                <c:pt idx="810">
                  <c:v>5.1556439999999997</c:v>
                </c:pt>
                <c:pt idx="811">
                  <c:v>5.1397740000000001</c:v>
                </c:pt>
                <c:pt idx="812">
                  <c:v>5.117191</c:v>
                </c:pt>
                <c:pt idx="813">
                  <c:v>5.1001019999999997</c:v>
                </c:pt>
                <c:pt idx="814">
                  <c:v>5.0781289999999997</c:v>
                </c:pt>
                <c:pt idx="815">
                  <c:v>5.0543250000000004</c:v>
                </c:pt>
                <c:pt idx="816">
                  <c:v>5.0354039999999998</c:v>
                </c:pt>
                <c:pt idx="817">
                  <c:v>5.0097690000000004</c:v>
                </c:pt>
                <c:pt idx="818">
                  <c:v>4.9908489999999999</c:v>
                </c:pt>
                <c:pt idx="819">
                  <c:v>4.9694859999999998</c:v>
                </c:pt>
                <c:pt idx="820">
                  <c:v>4.948734</c:v>
                </c:pt>
                <c:pt idx="821">
                  <c:v>4.9334749999999996</c:v>
                </c:pt>
                <c:pt idx="822">
                  <c:v>4.9096719999999996</c:v>
                </c:pt>
                <c:pt idx="823">
                  <c:v>4.8803749999999999</c:v>
                </c:pt>
                <c:pt idx="824">
                  <c:v>4.8730510000000002</c:v>
                </c:pt>
                <c:pt idx="825">
                  <c:v>4.8474159999999999</c:v>
                </c:pt>
                <c:pt idx="826">
                  <c:v>4.8272740000000001</c:v>
                </c:pt>
                <c:pt idx="827">
                  <c:v>4.8065220000000002</c:v>
                </c:pt>
                <c:pt idx="828">
                  <c:v>4.7900429999999998</c:v>
                </c:pt>
                <c:pt idx="829">
                  <c:v>4.7680699999999998</c:v>
                </c:pt>
                <c:pt idx="830">
                  <c:v>4.7430459999999997</c:v>
                </c:pt>
                <c:pt idx="831">
                  <c:v>4.7210729999999996</c:v>
                </c:pt>
                <c:pt idx="832">
                  <c:v>4.7058140000000002</c:v>
                </c:pt>
                <c:pt idx="833">
                  <c:v>4.6893349999999998</c:v>
                </c:pt>
                <c:pt idx="834">
                  <c:v>4.6704140000000001</c:v>
                </c:pt>
                <c:pt idx="835">
                  <c:v>4.6527139999999996</c:v>
                </c:pt>
                <c:pt idx="836">
                  <c:v>4.6295200000000003</c:v>
                </c:pt>
                <c:pt idx="837">
                  <c:v>4.6044960000000001</c:v>
                </c:pt>
                <c:pt idx="838">
                  <c:v>4.5867950000000004</c:v>
                </c:pt>
                <c:pt idx="839">
                  <c:v>4.569706</c:v>
                </c:pt>
                <c:pt idx="840">
                  <c:v>4.5489540000000002</c:v>
                </c:pt>
                <c:pt idx="841">
                  <c:v>4.5361359999999999</c:v>
                </c:pt>
                <c:pt idx="842">
                  <c:v>4.5141640000000001</c:v>
                </c:pt>
                <c:pt idx="843">
                  <c:v>4.4982939999999996</c:v>
                </c:pt>
                <c:pt idx="844">
                  <c:v>4.4775419999999997</c:v>
                </c:pt>
                <c:pt idx="845">
                  <c:v>4.4549589999999997</c:v>
                </c:pt>
                <c:pt idx="846">
                  <c:v>4.4390900000000002</c:v>
                </c:pt>
                <c:pt idx="847">
                  <c:v>4.4207799999999997</c:v>
                </c:pt>
                <c:pt idx="848">
                  <c:v>4.4000279999999998</c:v>
                </c:pt>
                <c:pt idx="849">
                  <c:v>4.3823280000000002</c:v>
                </c:pt>
                <c:pt idx="850">
                  <c:v>4.3591340000000001</c:v>
                </c:pt>
                <c:pt idx="851">
                  <c:v>4.3512000000000004</c:v>
                </c:pt>
                <c:pt idx="852">
                  <c:v>4.3273960000000002</c:v>
                </c:pt>
                <c:pt idx="853">
                  <c:v>4.3090849999999996</c:v>
                </c:pt>
                <c:pt idx="854">
                  <c:v>4.2871129999999997</c:v>
                </c:pt>
                <c:pt idx="855">
                  <c:v>4.2712430000000001</c:v>
                </c:pt>
                <c:pt idx="856">
                  <c:v>4.2565949999999999</c:v>
                </c:pt>
                <c:pt idx="857">
                  <c:v>4.2370640000000002</c:v>
                </c:pt>
                <c:pt idx="858">
                  <c:v>4.2242459999999999</c:v>
                </c:pt>
                <c:pt idx="859">
                  <c:v>4.2028840000000001</c:v>
                </c:pt>
                <c:pt idx="860">
                  <c:v>4.1857939999999996</c:v>
                </c:pt>
                <c:pt idx="861">
                  <c:v>4.1632110000000004</c:v>
                </c:pt>
                <c:pt idx="862">
                  <c:v>4.1387970000000003</c:v>
                </c:pt>
                <c:pt idx="863">
                  <c:v>4.1210969999999998</c:v>
                </c:pt>
                <c:pt idx="864">
                  <c:v>4.1113309999999998</c:v>
                </c:pt>
                <c:pt idx="865">
                  <c:v>4.090579</c:v>
                </c:pt>
                <c:pt idx="866">
                  <c:v>4.078983</c:v>
                </c:pt>
                <c:pt idx="867">
                  <c:v>4.0539579999999997</c:v>
                </c:pt>
                <c:pt idx="868">
                  <c:v>4.0441929999999999</c:v>
                </c:pt>
                <c:pt idx="869">
                  <c:v>4.0283230000000003</c:v>
                </c:pt>
                <c:pt idx="870">
                  <c:v>4.011234</c:v>
                </c:pt>
                <c:pt idx="871">
                  <c:v>3.9862090000000001</c:v>
                </c:pt>
                <c:pt idx="872">
                  <c:v>3.9813260000000001</c:v>
                </c:pt>
                <c:pt idx="873">
                  <c:v>3.961795</c:v>
                </c:pt>
                <c:pt idx="874">
                  <c:v>3.945926</c:v>
                </c:pt>
                <c:pt idx="875">
                  <c:v>3.9276149999999999</c:v>
                </c:pt>
                <c:pt idx="876">
                  <c:v>3.895877</c:v>
                </c:pt>
                <c:pt idx="877">
                  <c:v>3.8891629999999999</c:v>
                </c:pt>
                <c:pt idx="878">
                  <c:v>3.8745150000000002</c:v>
                </c:pt>
                <c:pt idx="879">
                  <c:v>3.856814</c:v>
                </c:pt>
                <c:pt idx="880">
                  <c:v>3.8415560000000002</c:v>
                </c:pt>
                <c:pt idx="881">
                  <c:v>3.8256869999999998</c:v>
                </c:pt>
                <c:pt idx="882">
                  <c:v>3.8110379999999999</c:v>
                </c:pt>
                <c:pt idx="883">
                  <c:v>3.7976100000000002</c:v>
                </c:pt>
                <c:pt idx="884">
                  <c:v>3.7793000000000001</c:v>
                </c:pt>
                <c:pt idx="885">
                  <c:v>3.7658719999999999</c:v>
                </c:pt>
                <c:pt idx="886">
                  <c:v>3.7463410000000001</c:v>
                </c:pt>
                <c:pt idx="887">
                  <c:v>3.722537</c:v>
                </c:pt>
                <c:pt idx="888">
                  <c:v>3.722537</c:v>
                </c:pt>
                <c:pt idx="889">
                  <c:v>3.7030059999999998</c:v>
                </c:pt>
                <c:pt idx="890">
                  <c:v>3.6822539999999999</c:v>
                </c:pt>
                <c:pt idx="891">
                  <c:v>3.666995</c:v>
                </c:pt>
                <c:pt idx="892">
                  <c:v>3.6523469999999998</c:v>
                </c:pt>
                <c:pt idx="893">
                  <c:v>3.639529</c:v>
                </c:pt>
                <c:pt idx="894">
                  <c:v>3.621219</c:v>
                </c:pt>
                <c:pt idx="895">
                  <c:v>3.6077910000000002</c:v>
                </c:pt>
                <c:pt idx="896">
                  <c:v>3.58948</c:v>
                </c:pt>
                <c:pt idx="897">
                  <c:v>3.5748319999999998</c:v>
                </c:pt>
                <c:pt idx="898">
                  <c:v>3.560794</c:v>
                </c:pt>
                <c:pt idx="899">
                  <c:v>3.5473659999999998</c:v>
                </c:pt>
                <c:pt idx="900">
                  <c:v>3.533938</c:v>
                </c:pt>
                <c:pt idx="901">
                  <c:v>3.5192899999999998</c:v>
                </c:pt>
                <c:pt idx="902">
                  <c:v>3.5009790000000001</c:v>
                </c:pt>
                <c:pt idx="903">
                  <c:v>3.4875509999999998</c:v>
                </c:pt>
                <c:pt idx="904">
                  <c:v>3.4710719999999999</c:v>
                </c:pt>
                <c:pt idx="905">
                  <c:v>3.4521510000000002</c:v>
                </c:pt>
                <c:pt idx="906">
                  <c:v>3.4442159999999999</c:v>
                </c:pt>
                <c:pt idx="907">
                  <c:v>3.4295680000000002</c:v>
                </c:pt>
                <c:pt idx="908">
                  <c:v>3.410037</c:v>
                </c:pt>
                <c:pt idx="909">
                  <c:v>3.3990499999999999</c:v>
                </c:pt>
                <c:pt idx="910">
                  <c:v>3.3837920000000001</c:v>
                </c:pt>
                <c:pt idx="911">
                  <c:v>3.3648709999999999</c:v>
                </c:pt>
                <c:pt idx="912">
                  <c:v>3.355105</c:v>
                </c:pt>
                <c:pt idx="913">
                  <c:v>3.3441190000000001</c:v>
                </c:pt>
                <c:pt idx="914">
                  <c:v>3.333132</c:v>
                </c:pt>
                <c:pt idx="915">
                  <c:v>3.3178740000000002</c:v>
                </c:pt>
                <c:pt idx="916">
                  <c:v>3.2965110000000002</c:v>
                </c:pt>
                <c:pt idx="917">
                  <c:v>3.282473</c:v>
                </c:pt>
                <c:pt idx="918">
                  <c:v>3.2653829999999999</c:v>
                </c:pt>
                <c:pt idx="919">
                  <c:v>3.25928</c:v>
                </c:pt>
                <c:pt idx="920">
                  <c:v>3.2391380000000001</c:v>
                </c:pt>
                <c:pt idx="921">
                  <c:v>3.2275420000000001</c:v>
                </c:pt>
                <c:pt idx="922">
                  <c:v>3.2196069999999999</c:v>
                </c:pt>
                <c:pt idx="923">
                  <c:v>3.203738</c:v>
                </c:pt>
                <c:pt idx="924">
                  <c:v>3.1842069999999998</c:v>
                </c:pt>
                <c:pt idx="925">
                  <c:v>3.175662</c:v>
                </c:pt>
                <c:pt idx="926">
                  <c:v>3.1591819999999999</c:v>
                </c:pt>
                <c:pt idx="927">
                  <c:v>3.1524679999999998</c:v>
                </c:pt>
                <c:pt idx="928">
                  <c:v>3.1396510000000002</c:v>
                </c:pt>
                <c:pt idx="929">
                  <c:v>3.1250019999999998</c:v>
                </c:pt>
                <c:pt idx="930">
                  <c:v>3.1127950000000002</c:v>
                </c:pt>
                <c:pt idx="931">
                  <c:v>3.0969259999999998</c:v>
                </c:pt>
                <c:pt idx="932">
                  <c:v>3.0804469999999999</c:v>
                </c:pt>
                <c:pt idx="933">
                  <c:v>3.0670190000000002</c:v>
                </c:pt>
                <c:pt idx="934">
                  <c:v>3.0572530000000002</c:v>
                </c:pt>
                <c:pt idx="935">
                  <c:v>3.0438260000000001</c:v>
                </c:pt>
                <c:pt idx="936">
                  <c:v>3.0346700000000002</c:v>
                </c:pt>
                <c:pt idx="937">
                  <c:v>3.0230739999999998</c:v>
                </c:pt>
                <c:pt idx="938">
                  <c:v>3.0035419999999999</c:v>
                </c:pt>
                <c:pt idx="939">
                  <c:v>2.9968279999999998</c:v>
                </c:pt>
                <c:pt idx="940">
                  <c:v>2.9846210000000002</c:v>
                </c:pt>
                <c:pt idx="941">
                  <c:v>2.969973</c:v>
                </c:pt>
                <c:pt idx="942">
                  <c:v>2.9614280000000002</c:v>
                </c:pt>
                <c:pt idx="943">
                  <c:v>2.9455589999999998</c:v>
                </c:pt>
                <c:pt idx="944">
                  <c:v>2.936404</c:v>
                </c:pt>
                <c:pt idx="945">
                  <c:v>2.9241969999999999</c:v>
                </c:pt>
                <c:pt idx="946">
                  <c:v>2.9125999999999999</c:v>
                </c:pt>
                <c:pt idx="947">
                  <c:v>2.8967309999999999</c:v>
                </c:pt>
                <c:pt idx="948">
                  <c:v>2.8753679999999999</c:v>
                </c:pt>
                <c:pt idx="949">
                  <c:v>2.864382</c:v>
                </c:pt>
                <c:pt idx="950">
                  <c:v>2.8601100000000002</c:v>
                </c:pt>
                <c:pt idx="951">
                  <c:v>2.8479030000000001</c:v>
                </c:pt>
                <c:pt idx="952">
                  <c:v>2.8381370000000001</c:v>
                </c:pt>
                <c:pt idx="953">
                  <c:v>2.8265400000000001</c:v>
                </c:pt>
                <c:pt idx="954">
                  <c:v>2.8167749999999998</c:v>
                </c:pt>
                <c:pt idx="955">
                  <c:v>2.8021259999999999</c:v>
                </c:pt>
                <c:pt idx="956">
                  <c:v>2.7880880000000001</c:v>
                </c:pt>
                <c:pt idx="957">
                  <c:v>2.7844259999999998</c:v>
                </c:pt>
                <c:pt idx="958">
                  <c:v>2.7606220000000001</c:v>
                </c:pt>
                <c:pt idx="959">
                  <c:v>2.7520769999999999</c:v>
                </c:pt>
                <c:pt idx="960">
                  <c:v>2.7417009999999999</c:v>
                </c:pt>
                <c:pt idx="961">
                  <c:v>2.7325460000000001</c:v>
                </c:pt>
                <c:pt idx="962">
                  <c:v>2.7215600000000002</c:v>
                </c:pt>
                <c:pt idx="963">
                  <c:v>2.707522</c:v>
                </c:pt>
                <c:pt idx="964">
                  <c:v>2.6965349999999999</c:v>
                </c:pt>
                <c:pt idx="965">
                  <c:v>2.6843279999999998</c:v>
                </c:pt>
                <c:pt idx="966">
                  <c:v>2.6678489999999999</c:v>
                </c:pt>
                <c:pt idx="967">
                  <c:v>2.6629659999999999</c:v>
                </c:pt>
                <c:pt idx="968">
                  <c:v>2.6446550000000002</c:v>
                </c:pt>
                <c:pt idx="969">
                  <c:v>2.6391619999999998</c:v>
                </c:pt>
                <c:pt idx="970">
                  <c:v>2.6239029999999999</c:v>
                </c:pt>
                <c:pt idx="971">
                  <c:v>2.6147480000000001</c:v>
                </c:pt>
                <c:pt idx="972">
                  <c:v>2.5988790000000002</c:v>
                </c:pt>
                <c:pt idx="973">
                  <c:v>2.5939960000000002</c:v>
                </c:pt>
                <c:pt idx="974">
                  <c:v>2.579958</c:v>
                </c:pt>
                <c:pt idx="975">
                  <c:v>2.5726339999999999</c:v>
                </c:pt>
                <c:pt idx="976">
                  <c:v>2.5561539999999998</c:v>
                </c:pt>
                <c:pt idx="977">
                  <c:v>2.5372330000000001</c:v>
                </c:pt>
                <c:pt idx="978">
                  <c:v>2.5396749999999999</c:v>
                </c:pt>
                <c:pt idx="979">
                  <c:v>2.5268570000000001</c:v>
                </c:pt>
                <c:pt idx="980">
                  <c:v>2.5164810000000002</c:v>
                </c:pt>
                <c:pt idx="981">
                  <c:v>2.5067159999999999</c:v>
                </c:pt>
                <c:pt idx="982">
                  <c:v>2.4926780000000002</c:v>
                </c:pt>
                <c:pt idx="983">
                  <c:v>2.4871850000000002</c:v>
                </c:pt>
                <c:pt idx="984">
                  <c:v>2.474977</c:v>
                </c:pt>
                <c:pt idx="985">
                  <c:v>2.464601</c:v>
                </c:pt>
                <c:pt idx="986">
                  <c:v>2.451174</c:v>
                </c:pt>
                <c:pt idx="987">
                  <c:v>2.4481220000000001</c:v>
                </c:pt>
                <c:pt idx="988">
                  <c:v>2.4273699999999998</c:v>
                </c:pt>
                <c:pt idx="989">
                  <c:v>2.4292009999999999</c:v>
                </c:pt>
                <c:pt idx="990">
                  <c:v>2.412722</c:v>
                </c:pt>
                <c:pt idx="991">
                  <c:v>2.4023460000000001</c:v>
                </c:pt>
                <c:pt idx="992">
                  <c:v>2.390139</c:v>
                </c:pt>
                <c:pt idx="993">
                  <c:v>2.3828140000000002</c:v>
                </c:pt>
                <c:pt idx="994">
                  <c:v>2.3779319999999999</c:v>
                </c:pt>
                <c:pt idx="995">
                  <c:v>2.3651140000000002</c:v>
                </c:pt>
                <c:pt idx="996">
                  <c:v>2.3565689999999999</c:v>
                </c:pt>
                <c:pt idx="997">
                  <c:v>2.34009</c:v>
                </c:pt>
                <c:pt idx="998">
                  <c:v>2.3333759999999999</c:v>
                </c:pt>
                <c:pt idx="999">
                  <c:v>2.3193380000000001</c:v>
                </c:pt>
                <c:pt idx="1000">
                  <c:v>2.3138450000000002</c:v>
                </c:pt>
                <c:pt idx="1001">
                  <c:v>2.308351</c:v>
                </c:pt>
                <c:pt idx="1002">
                  <c:v>2.2967550000000001</c:v>
                </c:pt>
                <c:pt idx="1003">
                  <c:v>2.285158</c:v>
                </c:pt>
                <c:pt idx="1004">
                  <c:v>2.2766130000000002</c:v>
                </c:pt>
                <c:pt idx="1005">
                  <c:v>2.2595230000000002</c:v>
                </c:pt>
                <c:pt idx="1006">
                  <c:v>2.2558609999999999</c:v>
                </c:pt>
                <c:pt idx="1007">
                  <c:v>2.2503679999999999</c:v>
                </c:pt>
                <c:pt idx="1008">
                  <c:v>2.229006</c:v>
                </c:pt>
                <c:pt idx="1009">
                  <c:v>2.230226</c:v>
                </c:pt>
                <c:pt idx="1010">
                  <c:v>2.2229019999999999</c:v>
                </c:pt>
                <c:pt idx="1011">
                  <c:v>2.1966570000000001</c:v>
                </c:pt>
                <c:pt idx="1012">
                  <c:v>2.1948259999999999</c:v>
                </c:pt>
                <c:pt idx="1013">
                  <c:v>2.1923840000000001</c:v>
                </c:pt>
                <c:pt idx="1014">
                  <c:v>2.1752950000000002</c:v>
                </c:pt>
                <c:pt idx="1015">
                  <c:v>2.1765150000000002</c:v>
                </c:pt>
                <c:pt idx="1016">
                  <c:v>2.161867</c:v>
                </c:pt>
                <c:pt idx="1017">
                  <c:v>2.1447769999999999</c:v>
                </c:pt>
                <c:pt idx="1018">
                  <c:v>2.1466080000000001</c:v>
                </c:pt>
                <c:pt idx="1019">
                  <c:v>2.138674</c:v>
                </c:pt>
                <c:pt idx="1020">
                  <c:v>2.1197530000000002</c:v>
                </c:pt>
                <c:pt idx="1021">
                  <c:v>2.1142590000000001</c:v>
                </c:pt>
                <c:pt idx="1022">
                  <c:v>2.106935</c:v>
                </c:pt>
                <c:pt idx="1023">
                  <c:v>2.0947279999999999</c:v>
                </c:pt>
                <c:pt idx="1024">
                  <c:v>2.089235</c:v>
                </c:pt>
                <c:pt idx="1025">
                  <c:v>2.0874039999999998</c:v>
                </c:pt>
                <c:pt idx="1026">
                  <c:v>2.073976</c:v>
                </c:pt>
                <c:pt idx="1027">
                  <c:v>2.0654309999999998</c:v>
                </c:pt>
                <c:pt idx="1028">
                  <c:v>2.0599379999999998</c:v>
                </c:pt>
                <c:pt idx="1029">
                  <c:v>2.050783</c:v>
                </c:pt>
                <c:pt idx="1030">
                  <c:v>2.0355240000000001</c:v>
                </c:pt>
                <c:pt idx="1031">
                  <c:v>2.0300310000000001</c:v>
                </c:pt>
                <c:pt idx="1032">
                  <c:v>2.0153819999999998</c:v>
                </c:pt>
                <c:pt idx="1033">
                  <c:v>2.0092789999999998</c:v>
                </c:pt>
                <c:pt idx="1034">
                  <c:v>1.9995130000000001</c:v>
                </c:pt>
                <c:pt idx="1035">
                  <c:v>1.9885269999999999</c:v>
                </c:pt>
                <c:pt idx="1036">
                  <c:v>1.986696</c:v>
                </c:pt>
                <c:pt idx="1037">
                  <c:v>1.9793719999999999</c:v>
                </c:pt>
                <c:pt idx="1038">
                  <c:v>1.970216</c:v>
                </c:pt>
                <c:pt idx="1039">
                  <c:v>1.9653339999999999</c:v>
                </c:pt>
                <c:pt idx="1040">
                  <c:v>1.9567889999999999</c:v>
                </c:pt>
                <c:pt idx="1041">
                  <c:v>1.94153</c:v>
                </c:pt>
                <c:pt idx="1042">
                  <c:v>1.9342060000000001</c:v>
                </c:pt>
                <c:pt idx="1043">
                  <c:v>1.928102</c:v>
                </c:pt>
                <c:pt idx="1044">
                  <c:v>1.920167</c:v>
                </c:pt>
                <c:pt idx="1045">
                  <c:v>1.9152849999999999</c:v>
                </c:pt>
                <c:pt idx="1046">
                  <c:v>1.9024669999999999</c:v>
                </c:pt>
                <c:pt idx="1047">
                  <c:v>1.895753</c:v>
                </c:pt>
                <c:pt idx="1048">
                  <c:v>1.892091</c:v>
                </c:pt>
                <c:pt idx="1049">
                  <c:v>1.8798840000000001</c:v>
                </c:pt>
                <c:pt idx="1050">
                  <c:v>1.863405</c:v>
                </c:pt>
                <c:pt idx="1051">
                  <c:v>1.863405</c:v>
                </c:pt>
                <c:pt idx="1052">
                  <c:v>1.8603529999999999</c:v>
                </c:pt>
                <c:pt idx="1053">
                  <c:v>1.845094</c:v>
                </c:pt>
                <c:pt idx="1054">
                  <c:v>1.8463149999999999</c:v>
                </c:pt>
                <c:pt idx="1055">
                  <c:v>1.835329</c:v>
                </c:pt>
                <c:pt idx="1056">
                  <c:v>1.8286150000000001</c:v>
                </c:pt>
                <c:pt idx="1057">
                  <c:v>1.8231219999999999</c:v>
                </c:pt>
                <c:pt idx="1058">
                  <c:v>1.813966</c:v>
                </c:pt>
                <c:pt idx="1059">
                  <c:v>1.8017590000000001</c:v>
                </c:pt>
                <c:pt idx="1060">
                  <c:v>1.795045</c:v>
                </c:pt>
                <c:pt idx="1061">
                  <c:v>1.78589</c:v>
                </c:pt>
                <c:pt idx="1062">
                  <c:v>1.779787</c:v>
                </c:pt>
                <c:pt idx="1063">
                  <c:v>1.7736829999999999</c:v>
                </c:pt>
                <c:pt idx="1064">
                  <c:v>1.766969</c:v>
                </c:pt>
                <c:pt idx="1065">
                  <c:v>1.7596449999999999</c:v>
                </c:pt>
                <c:pt idx="1066">
                  <c:v>1.748048</c:v>
                </c:pt>
                <c:pt idx="1067">
                  <c:v>1.7413339999999999</c:v>
                </c:pt>
                <c:pt idx="1068">
                  <c:v>1.7321789999999999</c:v>
                </c:pt>
                <c:pt idx="1069">
                  <c:v>1.7291270000000001</c:v>
                </c:pt>
                <c:pt idx="1070">
                  <c:v>1.7279070000000001</c:v>
                </c:pt>
                <c:pt idx="1071">
                  <c:v>1.7102059999999999</c:v>
                </c:pt>
                <c:pt idx="1072">
                  <c:v>1.7053240000000001</c:v>
                </c:pt>
                <c:pt idx="1073">
                  <c:v>1.6955579999999999</c:v>
                </c:pt>
                <c:pt idx="1074">
                  <c:v>1.693117</c:v>
                </c:pt>
                <c:pt idx="1075">
                  <c:v>1.6876230000000001</c:v>
                </c:pt>
                <c:pt idx="1076">
                  <c:v>1.6760269999999999</c:v>
                </c:pt>
                <c:pt idx="1077">
                  <c:v>1.657716</c:v>
                </c:pt>
                <c:pt idx="1078">
                  <c:v>1.666871</c:v>
                </c:pt>
                <c:pt idx="1079">
                  <c:v>1.6558850000000001</c:v>
                </c:pt>
                <c:pt idx="1080">
                  <c:v>1.652223</c:v>
                </c:pt>
                <c:pt idx="1081">
                  <c:v>1.6455090000000001</c:v>
                </c:pt>
                <c:pt idx="1082">
                  <c:v>1.6345229999999999</c:v>
                </c:pt>
                <c:pt idx="1083">
                  <c:v>1.624757</c:v>
                </c:pt>
                <c:pt idx="1084">
                  <c:v>1.625367</c:v>
                </c:pt>
                <c:pt idx="1085">
                  <c:v>1.6168229999999999</c:v>
                </c:pt>
                <c:pt idx="1086">
                  <c:v>1.6125499999999999</c:v>
                </c:pt>
                <c:pt idx="1087">
                  <c:v>1.6046149999999999</c:v>
                </c:pt>
                <c:pt idx="1088">
                  <c:v>1.594239</c:v>
                </c:pt>
                <c:pt idx="1089">
                  <c:v>1.5863050000000001</c:v>
                </c:pt>
                <c:pt idx="1090">
                  <c:v>1.578981</c:v>
                </c:pt>
                <c:pt idx="1091">
                  <c:v>1.580201</c:v>
                </c:pt>
                <c:pt idx="1092">
                  <c:v>1.5667739999999999</c:v>
                </c:pt>
                <c:pt idx="1093">
                  <c:v>1.564943</c:v>
                </c:pt>
                <c:pt idx="1094">
                  <c:v>1.5533459999999999</c:v>
                </c:pt>
                <c:pt idx="1095">
                  <c:v>1.546632</c:v>
                </c:pt>
                <c:pt idx="1096">
                  <c:v>1.541749</c:v>
                </c:pt>
                <c:pt idx="1097">
                  <c:v>1.54297</c:v>
                </c:pt>
                <c:pt idx="1098">
                  <c:v>1.5264899999999999</c:v>
                </c:pt>
                <c:pt idx="1099">
                  <c:v>1.527711</c:v>
                </c:pt>
                <c:pt idx="1100">
                  <c:v>1.5203869999999999</c:v>
                </c:pt>
                <c:pt idx="1101">
                  <c:v>1.501466</c:v>
                </c:pt>
                <c:pt idx="1102">
                  <c:v>1.504518</c:v>
                </c:pt>
                <c:pt idx="1103">
                  <c:v>1.4953620000000001</c:v>
                </c:pt>
                <c:pt idx="1104">
                  <c:v>1.4917</c:v>
                </c:pt>
                <c:pt idx="1105">
                  <c:v>1.481935</c:v>
                </c:pt>
                <c:pt idx="1106">
                  <c:v>1.4813240000000001</c:v>
                </c:pt>
                <c:pt idx="1107">
                  <c:v>1.477052</c:v>
                </c:pt>
                <c:pt idx="1108">
                  <c:v>1.4660660000000001</c:v>
                </c:pt>
                <c:pt idx="1109">
                  <c:v>1.464845</c:v>
                </c:pt>
                <c:pt idx="1110">
                  <c:v>1.4556899999999999</c:v>
                </c:pt>
                <c:pt idx="1111">
                  <c:v>1.4440930000000001</c:v>
                </c:pt>
                <c:pt idx="1112">
                  <c:v>1.4447030000000001</c:v>
                </c:pt>
                <c:pt idx="1113">
                  <c:v>1.4300550000000001</c:v>
                </c:pt>
                <c:pt idx="1114">
                  <c:v>1.4251720000000001</c:v>
                </c:pt>
                <c:pt idx="1115">
                  <c:v>1.423951</c:v>
                </c:pt>
                <c:pt idx="1116">
                  <c:v>1.4166270000000001</c:v>
                </c:pt>
                <c:pt idx="1117">
                  <c:v>1.412965</c:v>
                </c:pt>
                <c:pt idx="1118">
                  <c:v>1.40503</c:v>
                </c:pt>
                <c:pt idx="1119">
                  <c:v>1.3983159999999999</c:v>
                </c:pt>
                <c:pt idx="1120">
                  <c:v>1.3946540000000001</c:v>
                </c:pt>
                <c:pt idx="1121">
                  <c:v>1.384889</c:v>
                </c:pt>
                <c:pt idx="1122">
                  <c:v>1.3879410000000001</c:v>
                </c:pt>
                <c:pt idx="1123">
                  <c:v>1.3781749999999999</c:v>
                </c:pt>
                <c:pt idx="1124">
                  <c:v>1.363526</c:v>
                </c:pt>
                <c:pt idx="1125">
                  <c:v>1.3641369999999999</c:v>
                </c:pt>
                <c:pt idx="1126">
                  <c:v>1.363526</c:v>
                </c:pt>
                <c:pt idx="1127">
                  <c:v>1.3562019999999999</c:v>
                </c:pt>
                <c:pt idx="1128">
                  <c:v>1.345826</c:v>
                </c:pt>
                <c:pt idx="1129">
                  <c:v>1.340943</c:v>
                </c:pt>
                <c:pt idx="1130">
                  <c:v>1.3366709999999999</c:v>
                </c:pt>
                <c:pt idx="1131">
                  <c:v>1.326295</c:v>
                </c:pt>
                <c:pt idx="1132">
                  <c:v>1.3061529999999999</c:v>
                </c:pt>
                <c:pt idx="1133">
                  <c:v>1.3226329999999999</c:v>
                </c:pt>
                <c:pt idx="1134">
                  <c:v>1.31775</c:v>
                </c:pt>
                <c:pt idx="1135">
                  <c:v>1.303712</c:v>
                </c:pt>
                <c:pt idx="1136">
                  <c:v>1.298829</c:v>
                </c:pt>
                <c:pt idx="1137">
                  <c:v>1.289674</c:v>
                </c:pt>
                <c:pt idx="1138">
                  <c:v>1.293946</c:v>
                </c:pt>
                <c:pt idx="1139">
                  <c:v>1.2872319999999999</c:v>
                </c:pt>
                <c:pt idx="1140">
                  <c:v>1.2823500000000001</c:v>
                </c:pt>
                <c:pt idx="1141">
                  <c:v>1.271363</c:v>
                </c:pt>
                <c:pt idx="1142">
                  <c:v>1.275636</c:v>
                </c:pt>
                <c:pt idx="1143">
                  <c:v>1.2603770000000001</c:v>
                </c:pt>
                <c:pt idx="1144">
                  <c:v>1.2609870000000001</c:v>
                </c:pt>
                <c:pt idx="1145">
                  <c:v>1.256715</c:v>
                </c:pt>
                <c:pt idx="1146">
                  <c:v>1.2500009999999999</c:v>
                </c:pt>
                <c:pt idx="1147">
                  <c:v>1.2463390000000001</c:v>
                </c:pt>
                <c:pt idx="1148">
                  <c:v>1.2384040000000001</c:v>
                </c:pt>
                <c:pt idx="1149">
                  <c:v>1.2323010000000001</c:v>
                </c:pt>
                <c:pt idx="1150">
                  <c:v>1.2268079999999999</c:v>
                </c:pt>
                <c:pt idx="1151">
                  <c:v>1.220704</c:v>
                </c:pt>
                <c:pt idx="1152">
                  <c:v>1.2194830000000001</c:v>
                </c:pt>
                <c:pt idx="1153">
                  <c:v>1.206666</c:v>
                </c:pt>
                <c:pt idx="1154">
                  <c:v>1.2109380000000001</c:v>
                </c:pt>
                <c:pt idx="1155">
                  <c:v>1.206056</c:v>
                </c:pt>
                <c:pt idx="1156">
                  <c:v>1.201173</c:v>
                </c:pt>
                <c:pt idx="1157">
                  <c:v>1.1993419999999999</c:v>
                </c:pt>
                <c:pt idx="1158">
                  <c:v>1.1853039999999999</c:v>
                </c:pt>
                <c:pt idx="1159">
                  <c:v>1.1816420000000001</c:v>
                </c:pt>
                <c:pt idx="1160">
                  <c:v>1.17981</c:v>
                </c:pt>
                <c:pt idx="1161">
                  <c:v>1.175538</c:v>
                </c:pt>
                <c:pt idx="1162">
                  <c:v>1.1676029999999999</c:v>
                </c:pt>
                <c:pt idx="1163">
                  <c:v>1.1590590000000001</c:v>
                </c:pt>
                <c:pt idx="1164">
                  <c:v>1.1596690000000001</c:v>
                </c:pt>
                <c:pt idx="1165">
                  <c:v>1.156007</c:v>
                </c:pt>
                <c:pt idx="1166">
                  <c:v>1.1468510000000001</c:v>
                </c:pt>
                <c:pt idx="1167">
                  <c:v>1.139527</c:v>
                </c:pt>
                <c:pt idx="1168">
                  <c:v>1.1407480000000001</c:v>
                </c:pt>
                <c:pt idx="1169">
                  <c:v>1.1267100000000001</c:v>
                </c:pt>
                <c:pt idx="1170">
                  <c:v>1.1267100000000001</c:v>
                </c:pt>
                <c:pt idx="1171">
                  <c:v>1.123048</c:v>
                </c:pt>
                <c:pt idx="1172">
                  <c:v>1.110841</c:v>
                </c:pt>
                <c:pt idx="1173">
                  <c:v>1.119386</c:v>
                </c:pt>
                <c:pt idx="1174">
                  <c:v>1.111451</c:v>
                </c:pt>
                <c:pt idx="1175">
                  <c:v>1.111451</c:v>
                </c:pt>
                <c:pt idx="1176">
                  <c:v>1.100465</c:v>
                </c:pt>
                <c:pt idx="1177">
                  <c:v>1.098023</c:v>
                </c:pt>
                <c:pt idx="1178">
                  <c:v>1.0949720000000001</c:v>
                </c:pt>
                <c:pt idx="1179">
                  <c:v>1.087647</c:v>
                </c:pt>
                <c:pt idx="1180">
                  <c:v>1.0760510000000001</c:v>
                </c:pt>
                <c:pt idx="1181">
                  <c:v>1.0821540000000001</c:v>
                </c:pt>
                <c:pt idx="1182">
                  <c:v>1.0717779999999999</c:v>
                </c:pt>
                <c:pt idx="1183">
                  <c:v>1.069337</c:v>
                </c:pt>
                <c:pt idx="1184">
                  <c:v>1.0656749999999999</c:v>
                </c:pt>
                <c:pt idx="1185">
                  <c:v>1.0540780000000001</c:v>
                </c:pt>
                <c:pt idx="1186">
                  <c:v>1.061402</c:v>
                </c:pt>
                <c:pt idx="1187">
                  <c:v>1.055299</c:v>
                </c:pt>
                <c:pt idx="1188">
                  <c:v>1.046754</c:v>
                </c:pt>
                <c:pt idx="1189">
                  <c:v>1.045533</c:v>
                </c:pt>
                <c:pt idx="1190">
                  <c:v>1.0394300000000001</c:v>
                </c:pt>
                <c:pt idx="1191">
                  <c:v>1.0357670000000001</c:v>
                </c:pt>
                <c:pt idx="1192">
                  <c:v>1.0205090000000001</c:v>
                </c:pt>
                <c:pt idx="1193">
                  <c:v>1.0290539999999999</c:v>
                </c:pt>
                <c:pt idx="1194">
                  <c:v>1.019288</c:v>
                </c:pt>
                <c:pt idx="1195">
                  <c:v>1.019898</c:v>
                </c:pt>
                <c:pt idx="1196">
                  <c:v>1.008912</c:v>
                </c:pt>
                <c:pt idx="1197">
                  <c:v>1.0119640000000001</c:v>
                </c:pt>
                <c:pt idx="1198">
                  <c:v>1.00525</c:v>
                </c:pt>
                <c:pt idx="1199">
                  <c:v>1.0021979999999999</c:v>
                </c:pt>
                <c:pt idx="1200">
                  <c:v>1.000367</c:v>
                </c:pt>
                <c:pt idx="1201">
                  <c:v>0.99243199999999998</c:v>
                </c:pt>
                <c:pt idx="1202">
                  <c:v>0.97717399999999999</c:v>
                </c:pt>
                <c:pt idx="1203">
                  <c:v>0.98816000000000004</c:v>
                </c:pt>
                <c:pt idx="1204">
                  <c:v>0.98022500000000001</c:v>
                </c:pt>
                <c:pt idx="1205">
                  <c:v>0.96740800000000005</c:v>
                </c:pt>
                <c:pt idx="1206">
                  <c:v>0.97351100000000002</c:v>
                </c:pt>
                <c:pt idx="1207">
                  <c:v>0.96740800000000005</c:v>
                </c:pt>
                <c:pt idx="1208">
                  <c:v>0.96435599999999999</c:v>
                </c:pt>
                <c:pt idx="1209">
                  <c:v>0.96069400000000005</c:v>
                </c:pt>
                <c:pt idx="1210">
                  <c:v>0.95459099999999997</c:v>
                </c:pt>
                <c:pt idx="1211">
                  <c:v>0.95214900000000002</c:v>
                </c:pt>
                <c:pt idx="1212">
                  <c:v>0.94726600000000005</c:v>
                </c:pt>
                <c:pt idx="1213">
                  <c:v>0.94482500000000003</c:v>
                </c:pt>
                <c:pt idx="1214">
                  <c:v>0.94177299999999997</c:v>
                </c:pt>
                <c:pt idx="1215">
                  <c:v>0.930176</c:v>
                </c:pt>
                <c:pt idx="1216">
                  <c:v>0.928956</c:v>
                </c:pt>
                <c:pt idx="1217">
                  <c:v>0.92224200000000001</c:v>
                </c:pt>
                <c:pt idx="1218">
                  <c:v>0.92407300000000003</c:v>
                </c:pt>
                <c:pt idx="1219">
                  <c:v>0.91369699999999998</c:v>
                </c:pt>
                <c:pt idx="1220">
                  <c:v>0.91369699999999998</c:v>
                </c:pt>
                <c:pt idx="1221">
                  <c:v>0.90881400000000001</c:v>
                </c:pt>
                <c:pt idx="1222">
                  <c:v>0.90332100000000004</c:v>
                </c:pt>
                <c:pt idx="1223">
                  <c:v>0.89660700000000004</c:v>
                </c:pt>
                <c:pt idx="1224">
                  <c:v>0.90210000000000001</c:v>
                </c:pt>
                <c:pt idx="1225">
                  <c:v>0.89172399999999996</c:v>
                </c:pt>
                <c:pt idx="1226">
                  <c:v>0.89355499999999999</c:v>
                </c:pt>
                <c:pt idx="1227">
                  <c:v>0.88867300000000005</c:v>
                </c:pt>
                <c:pt idx="1228">
                  <c:v>0.88073800000000002</c:v>
                </c:pt>
                <c:pt idx="1229">
                  <c:v>0.88195900000000005</c:v>
                </c:pt>
                <c:pt idx="1230">
                  <c:v>0.87951699999999999</c:v>
                </c:pt>
                <c:pt idx="1231">
                  <c:v>0.87524500000000005</c:v>
                </c:pt>
                <c:pt idx="1232">
                  <c:v>0.872803</c:v>
                </c:pt>
                <c:pt idx="1233">
                  <c:v>0.86609000000000003</c:v>
                </c:pt>
                <c:pt idx="1234">
                  <c:v>0.86364799999999997</c:v>
                </c:pt>
                <c:pt idx="1235">
                  <c:v>0.852051</c:v>
                </c:pt>
                <c:pt idx="1236">
                  <c:v>0.852051</c:v>
                </c:pt>
                <c:pt idx="1237">
                  <c:v>0.85632399999999997</c:v>
                </c:pt>
                <c:pt idx="1238">
                  <c:v>0.84411700000000001</c:v>
                </c:pt>
                <c:pt idx="1239">
                  <c:v>0.84472700000000001</c:v>
                </c:pt>
                <c:pt idx="1240">
                  <c:v>0.84167499999999995</c:v>
                </c:pt>
                <c:pt idx="1241">
                  <c:v>0.83618199999999998</c:v>
                </c:pt>
                <c:pt idx="1242">
                  <c:v>0.83618199999999998</c:v>
                </c:pt>
                <c:pt idx="1243">
                  <c:v>0.83068900000000001</c:v>
                </c:pt>
                <c:pt idx="1244">
                  <c:v>0.82458600000000004</c:v>
                </c:pt>
                <c:pt idx="1245">
                  <c:v>0.82519600000000004</c:v>
                </c:pt>
                <c:pt idx="1246">
                  <c:v>0.82458600000000004</c:v>
                </c:pt>
                <c:pt idx="1247">
                  <c:v>0.81726100000000002</c:v>
                </c:pt>
                <c:pt idx="1248">
                  <c:v>0.81726100000000002</c:v>
                </c:pt>
                <c:pt idx="1249">
                  <c:v>0.81115800000000005</c:v>
                </c:pt>
                <c:pt idx="1250">
                  <c:v>0.80322300000000002</c:v>
                </c:pt>
                <c:pt idx="1251">
                  <c:v>0.80566499999999996</c:v>
                </c:pt>
                <c:pt idx="1252">
                  <c:v>0.79773000000000005</c:v>
                </c:pt>
                <c:pt idx="1253">
                  <c:v>0.79650900000000002</c:v>
                </c:pt>
                <c:pt idx="1254">
                  <c:v>0.794068</c:v>
                </c:pt>
                <c:pt idx="1255">
                  <c:v>0.79162699999999997</c:v>
                </c:pt>
                <c:pt idx="1256">
                  <c:v>0.78857500000000003</c:v>
                </c:pt>
                <c:pt idx="1257">
                  <c:v>0.78613299999999997</c:v>
                </c:pt>
                <c:pt idx="1258">
                  <c:v>0.78003</c:v>
                </c:pt>
                <c:pt idx="1259">
                  <c:v>0.77942</c:v>
                </c:pt>
                <c:pt idx="1260">
                  <c:v>0.77148499999999998</c:v>
                </c:pt>
                <c:pt idx="1261">
                  <c:v>0.773926</c:v>
                </c:pt>
                <c:pt idx="1262">
                  <c:v>0.77453700000000003</c:v>
                </c:pt>
                <c:pt idx="1263">
                  <c:v>0.76538099999999998</c:v>
                </c:pt>
                <c:pt idx="1264">
                  <c:v>0.75744699999999998</c:v>
                </c:pt>
                <c:pt idx="1265">
                  <c:v>0.75500500000000004</c:v>
                </c:pt>
                <c:pt idx="1266">
                  <c:v>0.75683699999999998</c:v>
                </c:pt>
                <c:pt idx="1267">
                  <c:v>0.75134299999999998</c:v>
                </c:pt>
                <c:pt idx="1268">
                  <c:v>0.74462899999999999</c:v>
                </c:pt>
                <c:pt idx="1269">
                  <c:v>0.74218799999999996</c:v>
                </c:pt>
                <c:pt idx="1270">
                  <c:v>0.74218799999999996</c:v>
                </c:pt>
                <c:pt idx="1271">
                  <c:v>0.73852600000000002</c:v>
                </c:pt>
                <c:pt idx="1272">
                  <c:v>0.73974700000000004</c:v>
                </c:pt>
                <c:pt idx="1273">
                  <c:v>0.72875999999999996</c:v>
                </c:pt>
                <c:pt idx="1274">
                  <c:v>0.72814999999999996</c:v>
                </c:pt>
                <c:pt idx="1275">
                  <c:v>0.72387800000000002</c:v>
                </c:pt>
                <c:pt idx="1276">
                  <c:v>0.72570900000000005</c:v>
                </c:pt>
                <c:pt idx="1277">
                  <c:v>0.71960500000000005</c:v>
                </c:pt>
                <c:pt idx="1278">
                  <c:v>0.71472199999999997</c:v>
                </c:pt>
                <c:pt idx="1279">
                  <c:v>0.715333</c:v>
                </c:pt>
                <c:pt idx="1280">
                  <c:v>0.71167000000000002</c:v>
                </c:pt>
                <c:pt idx="1281">
                  <c:v>0.70495699999999994</c:v>
                </c:pt>
                <c:pt idx="1282">
                  <c:v>0.70373600000000003</c:v>
                </c:pt>
                <c:pt idx="1283">
                  <c:v>0.69946299999999995</c:v>
                </c:pt>
                <c:pt idx="1284">
                  <c:v>0.70373600000000003</c:v>
                </c:pt>
                <c:pt idx="1285">
                  <c:v>0.69824299999999995</c:v>
                </c:pt>
                <c:pt idx="1286">
                  <c:v>0.69030800000000003</c:v>
                </c:pt>
                <c:pt idx="1287">
                  <c:v>0.69152899999999995</c:v>
                </c:pt>
                <c:pt idx="1288">
                  <c:v>0.69213899999999995</c:v>
                </c:pt>
                <c:pt idx="1289">
                  <c:v>0.68847700000000001</c:v>
                </c:pt>
                <c:pt idx="1290">
                  <c:v>0.67749099999999995</c:v>
                </c:pt>
                <c:pt idx="1291">
                  <c:v>0.67810099999999995</c:v>
                </c:pt>
                <c:pt idx="1292">
                  <c:v>0.67504900000000001</c:v>
                </c:pt>
                <c:pt idx="1293">
                  <c:v>0.67871099999999995</c:v>
                </c:pt>
                <c:pt idx="1294">
                  <c:v>0.67138699999999996</c:v>
                </c:pt>
                <c:pt idx="1295">
                  <c:v>0.66406299999999996</c:v>
                </c:pt>
                <c:pt idx="1296">
                  <c:v>0.66467299999999996</c:v>
                </c:pt>
                <c:pt idx="1297">
                  <c:v>0.65612800000000004</c:v>
                </c:pt>
                <c:pt idx="1298">
                  <c:v>0.65917999999999999</c:v>
                </c:pt>
                <c:pt idx="1299">
                  <c:v>0.65185599999999999</c:v>
                </c:pt>
                <c:pt idx="1300">
                  <c:v>0.65856999999999999</c:v>
                </c:pt>
                <c:pt idx="1301">
                  <c:v>0.65551800000000005</c:v>
                </c:pt>
                <c:pt idx="1302">
                  <c:v>0.64819400000000005</c:v>
                </c:pt>
                <c:pt idx="1303">
                  <c:v>0.637208</c:v>
                </c:pt>
                <c:pt idx="1304">
                  <c:v>0.64331099999999997</c:v>
                </c:pt>
                <c:pt idx="1305">
                  <c:v>0.63476600000000005</c:v>
                </c:pt>
                <c:pt idx="1306">
                  <c:v>0.64331099999999997</c:v>
                </c:pt>
                <c:pt idx="1307">
                  <c:v>0.63415600000000005</c:v>
                </c:pt>
                <c:pt idx="1308">
                  <c:v>0.63598699999999997</c:v>
                </c:pt>
                <c:pt idx="1309">
                  <c:v>0.63537600000000005</c:v>
                </c:pt>
                <c:pt idx="1310">
                  <c:v>0.62255899999999997</c:v>
                </c:pt>
                <c:pt idx="1311">
                  <c:v>0.625</c:v>
                </c:pt>
                <c:pt idx="1312">
                  <c:v>0.62805200000000005</c:v>
                </c:pt>
                <c:pt idx="1313">
                  <c:v>0.62133799999999995</c:v>
                </c:pt>
                <c:pt idx="1314">
                  <c:v>0.61828700000000003</c:v>
                </c:pt>
                <c:pt idx="1315">
                  <c:v>0.61462399999999995</c:v>
                </c:pt>
                <c:pt idx="1316">
                  <c:v>0.61096200000000001</c:v>
                </c:pt>
                <c:pt idx="1317">
                  <c:v>0.60852099999999998</c:v>
                </c:pt>
                <c:pt idx="1318">
                  <c:v>0.60668999999999995</c:v>
                </c:pt>
                <c:pt idx="1319">
                  <c:v>0.60546900000000003</c:v>
                </c:pt>
                <c:pt idx="1320">
                  <c:v>0.60058599999999995</c:v>
                </c:pt>
                <c:pt idx="1321">
                  <c:v>0.60180699999999998</c:v>
                </c:pt>
                <c:pt idx="1322">
                  <c:v>0.59326199999999996</c:v>
                </c:pt>
                <c:pt idx="1323">
                  <c:v>0.59204100000000004</c:v>
                </c:pt>
                <c:pt idx="1324">
                  <c:v>0.58960000000000001</c:v>
                </c:pt>
                <c:pt idx="1325">
                  <c:v>0.57556200000000002</c:v>
                </c:pt>
                <c:pt idx="1326">
                  <c:v>0.58837899999999999</c:v>
                </c:pt>
                <c:pt idx="1327">
                  <c:v>0.58349700000000004</c:v>
                </c:pt>
                <c:pt idx="1328">
                  <c:v>0.58532799999999996</c:v>
                </c:pt>
                <c:pt idx="1329">
                  <c:v>0.57617200000000002</c:v>
                </c:pt>
                <c:pt idx="1330">
                  <c:v>0.57556200000000002</c:v>
                </c:pt>
                <c:pt idx="1331">
                  <c:v>0.57373099999999999</c:v>
                </c:pt>
                <c:pt idx="1332">
                  <c:v>0.57128900000000005</c:v>
                </c:pt>
                <c:pt idx="1333">
                  <c:v>0.56823800000000002</c:v>
                </c:pt>
                <c:pt idx="1334">
                  <c:v>0.57434099999999999</c:v>
                </c:pt>
                <c:pt idx="1335">
                  <c:v>0.56640699999999999</c:v>
                </c:pt>
                <c:pt idx="1336">
                  <c:v>0.56396500000000005</c:v>
                </c:pt>
                <c:pt idx="1337">
                  <c:v>0.56335500000000005</c:v>
                </c:pt>
                <c:pt idx="1338">
                  <c:v>0.55725100000000005</c:v>
                </c:pt>
                <c:pt idx="1339">
                  <c:v>0.54077200000000003</c:v>
                </c:pt>
                <c:pt idx="1340">
                  <c:v>0.54870600000000003</c:v>
                </c:pt>
                <c:pt idx="1341">
                  <c:v>0.545655</c:v>
                </c:pt>
                <c:pt idx="1342">
                  <c:v>0.54748600000000003</c:v>
                </c:pt>
                <c:pt idx="1343">
                  <c:v>0.54138200000000003</c:v>
                </c:pt>
                <c:pt idx="1344">
                  <c:v>0.54504399999999997</c:v>
                </c:pt>
                <c:pt idx="1345">
                  <c:v>0.538941</c:v>
                </c:pt>
                <c:pt idx="1346">
                  <c:v>0.54016200000000003</c:v>
                </c:pt>
                <c:pt idx="1347">
                  <c:v>0.53405800000000003</c:v>
                </c:pt>
                <c:pt idx="1348">
                  <c:v>0.53771999999999998</c:v>
                </c:pt>
                <c:pt idx="1349">
                  <c:v>0.53100599999999998</c:v>
                </c:pt>
                <c:pt idx="1350">
                  <c:v>0.52551300000000001</c:v>
                </c:pt>
                <c:pt idx="1351">
                  <c:v>0.52734400000000003</c:v>
                </c:pt>
                <c:pt idx="1352">
                  <c:v>0.52673400000000004</c:v>
                </c:pt>
                <c:pt idx="1353">
                  <c:v>0.52795499999999995</c:v>
                </c:pt>
                <c:pt idx="1354">
                  <c:v>0.51941000000000004</c:v>
                </c:pt>
                <c:pt idx="1355">
                  <c:v>0.51635799999999998</c:v>
                </c:pt>
                <c:pt idx="1356">
                  <c:v>0.51635799999999998</c:v>
                </c:pt>
                <c:pt idx="1357">
                  <c:v>0.51330600000000004</c:v>
                </c:pt>
                <c:pt idx="1358">
                  <c:v>0.51574699999999996</c:v>
                </c:pt>
                <c:pt idx="1359">
                  <c:v>0.51086500000000001</c:v>
                </c:pt>
                <c:pt idx="1360">
                  <c:v>0.50842299999999996</c:v>
                </c:pt>
                <c:pt idx="1361">
                  <c:v>0.50598200000000004</c:v>
                </c:pt>
                <c:pt idx="1362">
                  <c:v>0.50537100000000001</c:v>
                </c:pt>
                <c:pt idx="1363">
                  <c:v>0.49682700000000002</c:v>
                </c:pt>
                <c:pt idx="1364">
                  <c:v>0.50353999999999999</c:v>
                </c:pt>
                <c:pt idx="1365">
                  <c:v>0.50048899999999996</c:v>
                </c:pt>
                <c:pt idx="1366">
                  <c:v>0.49926799999999999</c:v>
                </c:pt>
                <c:pt idx="1367">
                  <c:v>0.49621599999999999</c:v>
                </c:pt>
                <c:pt idx="1368">
                  <c:v>0.48095700000000002</c:v>
                </c:pt>
                <c:pt idx="1369">
                  <c:v>0.49499500000000002</c:v>
                </c:pt>
                <c:pt idx="1370">
                  <c:v>0.48767100000000002</c:v>
                </c:pt>
                <c:pt idx="1371">
                  <c:v>0.48828199999999999</c:v>
                </c:pt>
                <c:pt idx="1372">
                  <c:v>0.48583999999999999</c:v>
                </c:pt>
                <c:pt idx="1373">
                  <c:v>0.48583999999999999</c:v>
                </c:pt>
                <c:pt idx="1374">
                  <c:v>0.48339900000000002</c:v>
                </c:pt>
                <c:pt idx="1375">
                  <c:v>0.47668500000000003</c:v>
                </c:pt>
                <c:pt idx="1376">
                  <c:v>0.47668500000000003</c:v>
                </c:pt>
                <c:pt idx="1377">
                  <c:v>0.47302300000000003</c:v>
                </c:pt>
                <c:pt idx="1378">
                  <c:v>0.461426</c:v>
                </c:pt>
                <c:pt idx="1379">
                  <c:v>0.474244</c:v>
                </c:pt>
                <c:pt idx="1380">
                  <c:v>0.462036</c:v>
                </c:pt>
                <c:pt idx="1381">
                  <c:v>0.465088</c:v>
                </c:pt>
                <c:pt idx="1382">
                  <c:v>0.463868</c:v>
                </c:pt>
                <c:pt idx="1383">
                  <c:v>0.464478</c:v>
                </c:pt>
                <c:pt idx="1384">
                  <c:v>0.458374</c:v>
                </c:pt>
                <c:pt idx="1385">
                  <c:v>0.457154</c:v>
                </c:pt>
                <c:pt idx="1386">
                  <c:v>0.45288099999999998</c:v>
                </c:pt>
                <c:pt idx="1387">
                  <c:v>0.45471200000000001</c:v>
                </c:pt>
                <c:pt idx="1388">
                  <c:v>0.45410200000000001</c:v>
                </c:pt>
                <c:pt idx="1389">
                  <c:v>0.45410200000000001</c:v>
                </c:pt>
                <c:pt idx="1390">
                  <c:v>0.44982899999999998</c:v>
                </c:pt>
                <c:pt idx="1391">
                  <c:v>0.44860899999999998</c:v>
                </c:pt>
                <c:pt idx="1392">
                  <c:v>0.44799800000000001</c:v>
                </c:pt>
                <c:pt idx="1393">
                  <c:v>0.44433600000000001</c:v>
                </c:pt>
                <c:pt idx="1394">
                  <c:v>0.44250499999999998</c:v>
                </c:pt>
                <c:pt idx="1395">
                  <c:v>0.43518099999999998</c:v>
                </c:pt>
                <c:pt idx="1396">
                  <c:v>0.43762200000000001</c:v>
                </c:pt>
                <c:pt idx="1397">
                  <c:v>0.43212899999999999</c:v>
                </c:pt>
                <c:pt idx="1398">
                  <c:v>0.42785699999999999</c:v>
                </c:pt>
                <c:pt idx="1399">
                  <c:v>0.42968800000000001</c:v>
                </c:pt>
                <c:pt idx="1400">
                  <c:v>0.42358400000000002</c:v>
                </c:pt>
                <c:pt idx="1401">
                  <c:v>0.42480499999999999</c:v>
                </c:pt>
                <c:pt idx="1402">
                  <c:v>0.43029800000000001</c:v>
                </c:pt>
                <c:pt idx="1403">
                  <c:v>0.42175299999999999</c:v>
                </c:pt>
                <c:pt idx="1404">
                  <c:v>0.42541499999999999</c:v>
                </c:pt>
                <c:pt idx="1405">
                  <c:v>0.41259800000000002</c:v>
                </c:pt>
                <c:pt idx="1406">
                  <c:v>0.41870099999999999</c:v>
                </c:pt>
                <c:pt idx="1407">
                  <c:v>0.41076699999999999</c:v>
                </c:pt>
                <c:pt idx="1408">
                  <c:v>0.41870099999999999</c:v>
                </c:pt>
                <c:pt idx="1409">
                  <c:v>0.41565000000000002</c:v>
                </c:pt>
                <c:pt idx="1410">
                  <c:v>0.41442899999999999</c:v>
                </c:pt>
                <c:pt idx="1411">
                  <c:v>0.41381899999999999</c:v>
                </c:pt>
                <c:pt idx="1412">
                  <c:v>0.41137699999999999</c:v>
                </c:pt>
                <c:pt idx="1413">
                  <c:v>0.40771499999999999</c:v>
                </c:pt>
                <c:pt idx="1414">
                  <c:v>0.386963</c:v>
                </c:pt>
                <c:pt idx="1415">
                  <c:v>0.40466299999999999</c:v>
                </c:pt>
                <c:pt idx="1416">
                  <c:v>0.40771499999999999</c:v>
                </c:pt>
                <c:pt idx="1417">
                  <c:v>0.39550800000000003</c:v>
                </c:pt>
                <c:pt idx="1418">
                  <c:v>0.400391</c:v>
                </c:pt>
                <c:pt idx="1419">
                  <c:v>0.399781</c:v>
                </c:pt>
                <c:pt idx="1420">
                  <c:v>0.393677</c:v>
                </c:pt>
                <c:pt idx="1421">
                  <c:v>0.39489800000000003</c:v>
                </c:pt>
                <c:pt idx="1422">
                  <c:v>0.380249</c:v>
                </c:pt>
                <c:pt idx="1423">
                  <c:v>0.37719799999999998</c:v>
                </c:pt>
                <c:pt idx="1424">
                  <c:v>0.383301</c:v>
                </c:pt>
                <c:pt idx="1425">
                  <c:v>0.389405</c:v>
                </c:pt>
                <c:pt idx="1426">
                  <c:v>0.383911</c:v>
                </c:pt>
                <c:pt idx="1427">
                  <c:v>0.38452199999999997</c:v>
                </c:pt>
                <c:pt idx="1428">
                  <c:v>0.36499100000000001</c:v>
                </c:pt>
                <c:pt idx="1429">
                  <c:v>0.37658700000000001</c:v>
                </c:pt>
                <c:pt idx="1430">
                  <c:v>0.383301</c:v>
                </c:pt>
                <c:pt idx="1431">
                  <c:v>0.380249</c:v>
                </c:pt>
                <c:pt idx="1432">
                  <c:v>0.37231500000000001</c:v>
                </c:pt>
                <c:pt idx="1433">
                  <c:v>0.37597700000000001</c:v>
                </c:pt>
                <c:pt idx="1434">
                  <c:v>0.37719799999999998</c:v>
                </c:pt>
                <c:pt idx="1435">
                  <c:v>0.36743199999999998</c:v>
                </c:pt>
                <c:pt idx="1436">
                  <c:v>0.37109399999999998</c:v>
                </c:pt>
                <c:pt idx="1437">
                  <c:v>0.36376999999999998</c:v>
                </c:pt>
                <c:pt idx="1438">
                  <c:v>0.36315900000000001</c:v>
                </c:pt>
                <c:pt idx="1439">
                  <c:v>0.36621100000000001</c:v>
                </c:pt>
                <c:pt idx="1440">
                  <c:v>0.36315900000000001</c:v>
                </c:pt>
                <c:pt idx="1441">
                  <c:v>0.36437999999999998</c:v>
                </c:pt>
                <c:pt idx="1442">
                  <c:v>0.35644599999999999</c:v>
                </c:pt>
                <c:pt idx="1443">
                  <c:v>0.35583500000000001</c:v>
                </c:pt>
                <c:pt idx="1444">
                  <c:v>0.34973199999999999</c:v>
                </c:pt>
                <c:pt idx="1445">
                  <c:v>0.35217300000000001</c:v>
                </c:pt>
                <c:pt idx="1446">
                  <c:v>0.34973199999999999</c:v>
                </c:pt>
                <c:pt idx="1447">
                  <c:v>0.35705599999999998</c:v>
                </c:pt>
                <c:pt idx="1448">
                  <c:v>0.35034199999999999</c:v>
                </c:pt>
                <c:pt idx="1449">
                  <c:v>0.35400399999999999</c:v>
                </c:pt>
                <c:pt idx="1450">
                  <c:v>0.34790100000000002</c:v>
                </c:pt>
                <c:pt idx="1451">
                  <c:v>0.34423900000000002</c:v>
                </c:pt>
                <c:pt idx="1452">
                  <c:v>0.34606999999999999</c:v>
                </c:pt>
                <c:pt idx="1453">
                  <c:v>0.34606999999999999</c:v>
                </c:pt>
                <c:pt idx="1454">
                  <c:v>0.34667999999999999</c:v>
                </c:pt>
                <c:pt idx="1455">
                  <c:v>0.34667999999999999</c:v>
                </c:pt>
                <c:pt idx="1456">
                  <c:v>0.34423900000000002</c:v>
                </c:pt>
                <c:pt idx="1457">
                  <c:v>0.34118700000000002</c:v>
                </c:pt>
                <c:pt idx="1458">
                  <c:v>0.33508300000000002</c:v>
                </c:pt>
                <c:pt idx="1459">
                  <c:v>0.33813500000000002</c:v>
                </c:pt>
                <c:pt idx="1460">
                  <c:v>0.33874500000000002</c:v>
                </c:pt>
                <c:pt idx="1461">
                  <c:v>0.33752500000000002</c:v>
                </c:pt>
                <c:pt idx="1462">
                  <c:v>0.33630399999999999</c:v>
                </c:pt>
                <c:pt idx="1463">
                  <c:v>0.33569399999999999</c:v>
                </c:pt>
                <c:pt idx="1464">
                  <c:v>0.32836900000000002</c:v>
                </c:pt>
                <c:pt idx="1465">
                  <c:v>0.32714900000000002</c:v>
                </c:pt>
                <c:pt idx="1466">
                  <c:v>0.321656</c:v>
                </c:pt>
                <c:pt idx="1467">
                  <c:v>0.32470700000000002</c:v>
                </c:pt>
                <c:pt idx="1468">
                  <c:v>0.31372100000000003</c:v>
                </c:pt>
                <c:pt idx="1469">
                  <c:v>0.322876</c:v>
                </c:pt>
                <c:pt idx="1470">
                  <c:v>0.322266</c:v>
                </c:pt>
                <c:pt idx="1471">
                  <c:v>0.31066899999999997</c:v>
                </c:pt>
                <c:pt idx="1472">
                  <c:v>0.322266</c:v>
                </c:pt>
                <c:pt idx="1473">
                  <c:v>0.31799300000000003</c:v>
                </c:pt>
                <c:pt idx="1474">
                  <c:v>0.32043500000000003</c:v>
                </c:pt>
                <c:pt idx="1475">
                  <c:v>0.309448</c:v>
                </c:pt>
                <c:pt idx="1476">
                  <c:v>0.315552</c:v>
                </c:pt>
                <c:pt idx="1477">
                  <c:v>0.31311099999999997</c:v>
                </c:pt>
                <c:pt idx="1478">
                  <c:v>0.31189</c:v>
                </c:pt>
                <c:pt idx="1479">
                  <c:v>0.30334499999999998</c:v>
                </c:pt>
                <c:pt idx="1480">
                  <c:v>0.31311099999999997</c:v>
                </c:pt>
                <c:pt idx="1481">
                  <c:v>0.308228</c:v>
                </c:pt>
                <c:pt idx="1482">
                  <c:v>0.30700699999999997</c:v>
                </c:pt>
                <c:pt idx="1483">
                  <c:v>0.304566</c:v>
                </c:pt>
                <c:pt idx="1484">
                  <c:v>0.30029299999999998</c:v>
                </c:pt>
                <c:pt idx="1485">
                  <c:v>0.29968299999999998</c:v>
                </c:pt>
                <c:pt idx="1486">
                  <c:v>0.29541000000000001</c:v>
                </c:pt>
                <c:pt idx="1487">
                  <c:v>0.28808600000000001</c:v>
                </c:pt>
                <c:pt idx="1488">
                  <c:v>0.29663099999999998</c:v>
                </c:pt>
                <c:pt idx="1489">
                  <c:v>0.29174800000000001</c:v>
                </c:pt>
                <c:pt idx="1490">
                  <c:v>0.299072</c:v>
                </c:pt>
                <c:pt idx="1491">
                  <c:v>0.29296899999999998</c:v>
                </c:pt>
                <c:pt idx="1492">
                  <c:v>0.28991699999999998</c:v>
                </c:pt>
                <c:pt idx="1493">
                  <c:v>0.28808600000000001</c:v>
                </c:pt>
                <c:pt idx="1494">
                  <c:v>0.29357899999999998</c:v>
                </c:pt>
                <c:pt idx="1495">
                  <c:v>0.29052800000000001</c:v>
                </c:pt>
                <c:pt idx="1496">
                  <c:v>0.29235899999999998</c:v>
                </c:pt>
                <c:pt idx="1497">
                  <c:v>0.28259299999999998</c:v>
                </c:pt>
                <c:pt idx="1498">
                  <c:v>0.28076200000000001</c:v>
                </c:pt>
                <c:pt idx="1499">
                  <c:v>0.28625499999999998</c:v>
                </c:pt>
                <c:pt idx="1500">
                  <c:v>0.28076200000000001</c:v>
                </c:pt>
                <c:pt idx="1501">
                  <c:v>0.28442400000000001</c:v>
                </c:pt>
                <c:pt idx="1502">
                  <c:v>0.28320299999999998</c:v>
                </c:pt>
                <c:pt idx="1503">
                  <c:v>0.28076200000000001</c:v>
                </c:pt>
                <c:pt idx="1504">
                  <c:v>0.27526899999999999</c:v>
                </c:pt>
                <c:pt idx="1505">
                  <c:v>0.26855499999999999</c:v>
                </c:pt>
                <c:pt idx="1506">
                  <c:v>0.27648899999999998</c:v>
                </c:pt>
                <c:pt idx="1507">
                  <c:v>0.27160699999999999</c:v>
                </c:pt>
                <c:pt idx="1508">
                  <c:v>0.27282699999999999</c:v>
                </c:pt>
                <c:pt idx="1509">
                  <c:v>0.27465800000000001</c:v>
                </c:pt>
                <c:pt idx="1510">
                  <c:v>0.27343800000000001</c:v>
                </c:pt>
                <c:pt idx="1511">
                  <c:v>0.26550299999999999</c:v>
                </c:pt>
                <c:pt idx="1512">
                  <c:v>0.26855499999999999</c:v>
                </c:pt>
                <c:pt idx="1513">
                  <c:v>0.26245099999999999</c:v>
                </c:pt>
                <c:pt idx="1514">
                  <c:v>0.25695800000000002</c:v>
                </c:pt>
                <c:pt idx="1515">
                  <c:v>0.26855499999999999</c:v>
                </c:pt>
                <c:pt idx="1516">
                  <c:v>0.25878899999999999</c:v>
                </c:pt>
                <c:pt idx="1517">
                  <c:v>0.26611299999999999</c:v>
                </c:pt>
                <c:pt idx="1518">
                  <c:v>0.26428200000000002</c:v>
                </c:pt>
                <c:pt idx="1519">
                  <c:v>0.25756899999999999</c:v>
                </c:pt>
                <c:pt idx="1520">
                  <c:v>0.26001000000000002</c:v>
                </c:pt>
                <c:pt idx="1521">
                  <c:v>0.26123099999999999</c:v>
                </c:pt>
                <c:pt idx="1522">
                  <c:v>0.25512699999999999</c:v>
                </c:pt>
                <c:pt idx="1523">
                  <c:v>0.25756899999999999</c:v>
                </c:pt>
                <c:pt idx="1524">
                  <c:v>0.25573699999999999</c:v>
                </c:pt>
                <c:pt idx="1525">
                  <c:v>0.25451699999999999</c:v>
                </c:pt>
                <c:pt idx="1526">
                  <c:v>0.25207499999999999</c:v>
                </c:pt>
                <c:pt idx="1527">
                  <c:v>0.25268600000000002</c:v>
                </c:pt>
                <c:pt idx="1528">
                  <c:v>0.25512699999999999</c:v>
                </c:pt>
                <c:pt idx="1529">
                  <c:v>0.25024400000000002</c:v>
                </c:pt>
                <c:pt idx="1530">
                  <c:v>0.249024</c:v>
                </c:pt>
                <c:pt idx="1531">
                  <c:v>0.25207499999999999</c:v>
                </c:pt>
                <c:pt idx="1532">
                  <c:v>0.249024</c:v>
                </c:pt>
                <c:pt idx="1533">
                  <c:v>0.249024</c:v>
                </c:pt>
                <c:pt idx="1534">
                  <c:v>0.24841299999999999</c:v>
                </c:pt>
                <c:pt idx="1535">
                  <c:v>0.24353</c:v>
                </c:pt>
                <c:pt idx="1536">
                  <c:v>0.236817</c:v>
                </c:pt>
                <c:pt idx="1537">
                  <c:v>0.234986</c:v>
                </c:pt>
                <c:pt idx="1538">
                  <c:v>0.238037</c:v>
                </c:pt>
                <c:pt idx="1539">
                  <c:v>0.24353</c:v>
                </c:pt>
                <c:pt idx="1540">
                  <c:v>0.237427</c:v>
                </c:pt>
                <c:pt idx="1541">
                  <c:v>0.239258</c:v>
                </c:pt>
                <c:pt idx="1542">
                  <c:v>0.238648</c:v>
                </c:pt>
                <c:pt idx="1543">
                  <c:v>0.231323</c:v>
                </c:pt>
                <c:pt idx="1544">
                  <c:v>0.238037</c:v>
                </c:pt>
                <c:pt idx="1545">
                  <c:v>0.238037</c:v>
                </c:pt>
                <c:pt idx="1546">
                  <c:v>0.226441</c:v>
                </c:pt>
                <c:pt idx="1547">
                  <c:v>0.232544</c:v>
                </c:pt>
                <c:pt idx="1548">
                  <c:v>0.230713</c:v>
                </c:pt>
                <c:pt idx="1549">
                  <c:v>0.230713</c:v>
                </c:pt>
                <c:pt idx="1550">
                  <c:v>0.228882</c:v>
                </c:pt>
                <c:pt idx="1551">
                  <c:v>0.228882</c:v>
                </c:pt>
                <c:pt idx="1552">
                  <c:v>0.231934</c:v>
                </c:pt>
                <c:pt idx="1553">
                  <c:v>0.231934</c:v>
                </c:pt>
                <c:pt idx="1554">
                  <c:v>0.228272</c:v>
                </c:pt>
                <c:pt idx="1555">
                  <c:v>0.228882</c:v>
                </c:pt>
                <c:pt idx="1556">
                  <c:v>0.223389</c:v>
                </c:pt>
                <c:pt idx="1557">
                  <c:v>0.228882</c:v>
                </c:pt>
                <c:pt idx="1558">
                  <c:v>0.22522</c:v>
                </c:pt>
                <c:pt idx="1559">
                  <c:v>0.22522</c:v>
                </c:pt>
                <c:pt idx="1560">
                  <c:v>0.220947</c:v>
                </c:pt>
                <c:pt idx="1561">
                  <c:v>0.220947</c:v>
                </c:pt>
                <c:pt idx="1562">
                  <c:v>0.21972700000000001</c:v>
                </c:pt>
                <c:pt idx="1563">
                  <c:v>0.21789600000000001</c:v>
                </c:pt>
                <c:pt idx="1564">
                  <c:v>0.21911600000000001</c:v>
                </c:pt>
                <c:pt idx="1565">
                  <c:v>0.21545400000000001</c:v>
                </c:pt>
                <c:pt idx="1566">
                  <c:v>0.21667500000000001</c:v>
                </c:pt>
                <c:pt idx="1567">
                  <c:v>0.21179200000000001</c:v>
                </c:pt>
                <c:pt idx="1568">
                  <c:v>0.20813000000000001</c:v>
                </c:pt>
                <c:pt idx="1569">
                  <c:v>0.21301300000000001</c:v>
                </c:pt>
                <c:pt idx="1570">
                  <c:v>0.20507800000000001</c:v>
                </c:pt>
                <c:pt idx="1571">
                  <c:v>0.20690900000000001</c:v>
                </c:pt>
                <c:pt idx="1572">
                  <c:v>0.20813000000000001</c:v>
                </c:pt>
                <c:pt idx="1573">
                  <c:v>0.20874000000000001</c:v>
                </c:pt>
                <c:pt idx="1574">
                  <c:v>0.19836400000000001</c:v>
                </c:pt>
                <c:pt idx="1575">
                  <c:v>0.21057100000000001</c:v>
                </c:pt>
                <c:pt idx="1576">
                  <c:v>0.20996100000000001</c:v>
                </c:pt>
                <c:pt idx="1577">
                  <c:v>0.20935100000000001</c:v>
                </c:pt>
                <c:pt idx="1578">
                  <c:v>0.20752000000000001</c:v>
                </c:pt>
                <c:pt idx="1579">
                  <c:v>0.20629900000000001</c:v>
                </c:pt>
                <c:pt idx="1580">
                  <c:v>0.20080600000000001</c:v>
                </c:pt>
                <c:pt idx="1581">
                  <c:v>0.19958500000000001</c:v>
                </c:pt>
                <c:pt idx="1582">
                  <c:v>0.20141600000000001</c:v>
                </c:pt>
                <c:pt idx="1583">
                  <c:v>0.20629900000000001</c:v>
                </c:pt>
                <c:pt idx="1584">
                  <c:v>0.19897500000000001</c:v>
                </c:pt>
                <c:pt idx="1585">
                  <c:v>0.20019500000000001</c:v>
                </c:pt>
                <c:pt idx="1586">
                  <c:v>0.18981899999999999</c:v>
                </c:pt>
                <c:pt idx="1587">
                  <c:v>0.19470199999999999</c:v>
                </c:pt>
                <c:pt idx="1588">
                  <c:v>0.19836400000000001</c:v>
                </c:pt>
                <c:pt idx="1589">
                  <c:v>0.19714400000000001</c:v>
                </c:pt>
                <c:pt idx="1590">
                  <c:v>0.18920899999999999</c:v>
                </c:pt>
                <c:pt idx="1591">
                  <c:v>0.19287099999999999</c:v>
                </c:pt>
                <c:pt idx="1592">
                  <c:v>0.19409199999999999</c:v>
                </c:pt>
                <c:pt idx="1593">
                  <c:v>0.19348199999999999</c:v>
                </c:pt>
                <c:pt idx="1594">
                  <c:v>0.18798799999999999</c:v>
                </c:pt>
                <c:pt idx="1595">
                  <c:v>0.19042999999999999</c:v>
                </c:pt>
                <c:pt idx="1596">
                  <c:v>0.18920899999999999</c:v>
                </c:pt>
                <c:pt idx="1597">
                  <c:v>0.18981899999999999</c:v>
                </c:pt>
                <c:pt idx="1598">
                  <c:v>0.18188499999999999</c:v>
                </c:pt>
                <c:pt idx="1599">
                  <c:v>0.18188499999999999</c:v>
                </c:pt>
                <c:pt idx="1600">
                  <c:v>0.18493699999999999</c:v>
                </c:pt>
                <c:pt idx="1601">
                  <c:v>0.18127499999999999</c:v>
                </c:pt>
                <c:pt idx="1602">
                  <c:v>0.17578099999999999</c:v>
                </c:pt>
                <c:pt idx="1603">
                  <c:v>0.18554699999999999</c:v>
                </c:pt>
                <c:pt idx="1604">
                  <c:v>0.17822299999999999</c:v>
                </c:pt>
                <c:pt idx="1605">
                  <c:v>0.17883299999999999</c:v>
                </c:pt>
                <c:pt idx="1606">
                  <c:v>0.17394999999999999</c:v>
                </c:pt>
                <c:pt idx="1607">
                  <c:v>0.17944299999999999</c:v>
                </c:pt>
                <c:pt idx="1608">
                  <c:v>0.17700199999999999</c:v>
                </c:pt>
                <c:pt idx="1609">
                  <c:v>0.17700199999999999</c:v>
                </c:pt>
                <c:pt idx="1610">
                  <c:v>0.17822299999999999</c:v>
                </c:pt>
                <c:pt idx="1611">
                  <c:v>0.169678</c:v>
                </c:pt>
                <c:pt idx="1612">
                  <c:v>0.17211899999999999</c:v>
                </c:pt>
                <c:pt idx="1613">
                  <c:v>0.17761199999999999</c:v>
                </c:pt>
                <c:pt idx="1614">
                  <c:v>0.17272999999999999</c:v>
                </c:pt>
                <c:pt idx="1615">
                  <c:v>0.17639199999999999</c:v>
                </c:pt>
                <c:pt idx="1616">
                  <c:v>0.17456099999999999</c:v>
                </c:pt>
                <c:pt idx="1617">
                  <c:v>0.17150899999999999</c:v>
                </c:pt>
                <c:pt idx="1618">
                  <c:v>0.17272999999999999</c:v>
                </c:pt>
                <c:pt idx="1619">
                  <c:v>0.17028799999999999</c:v>
                </c:pt>
                <c:pt idx="1620">
                  <c:v>0.163574</c:v>
                </c:pt>
                <c:pt idx="1621">
                  <c:v>0.17456099999999999</c:v>
                </c:pt>
                <c:pt idx="1622">
                  <c:v>0.169678</c:v>
                </c:pt>
                <c:pt idx="1623">
                  <c:v>0.168457</c:v>
                </c:pt>
                <c:pt idx="1624">
                  <c:v>0.163574</c:v>
                </c:pt>
                <c:pt idx="1625">
                  <c:v>0.164185</c:v>
                </c:pt>
                <c:pt idx="1626">
                  <c:v>0.169678</c:v>
                </c:pt>
                <c:pt idx="1627">
                  <c:v>0.167847</c:v>
                </c:pt>
                <c:pt idx="1628">
                  <c:v>0.164795</c:v>
                </c:pt>
                <c:pt idx="1629">
                  <c:v>0.164185</c:v>
                </c:pt>
                <c:pt idx="1630">
                  <c:v>0.166016</c:v>
                </c:pt>
                <c:pt idx="1631">
                  <c:v>0.15686</c:v>
                </c:pt>
                <c:pt idx="1632">
                  <c:v>0.159912</c:v>
                </c:pt>
                <c:pt idx="1633">
                  <c:v>0.155029</c:v>
                </c:pt>
                <c:pt idx="1634">
                  <c:v>0.164795</c:v>
                </c:pt>
                <c:pt idx="1635">
                  <c:v>0.158692</c:v>
                </c:pt>
                <c:pt idx="1636">
                  <c:v>0.159912</c:v>
                </c:pt>
                <c:pt idx="1637">
                  <c:v>0.159302</c:v>
                </c:pt>
                <c:pt idx="1638">
                  <c:v>0.152588</c:v>
                </c:pt>
                <c:pt idx="1639">
                  <c:v>0.155029</c:v>
                </c:pt>
                <c:pt idx="1640">
                  <c:v>0.158692</c:v>
                </c:pt>
                <c:pt idx="1641">
                  <c:v>0.155029</c:v>
                </c:pt>
                <c:pt idx="1642">
                  <c:v>0.143433</c:v>
                </c:pt>
                <c:pt idx="1643">
                  <c:v>0.149536</c:v>
                </c:pt>
                <c:pt idx="1644">
                  <c:v>0.154419</c:v>
                </c:pt>
                <c:pt idx="1645">
                  <c:v>0.155029</c:v>
                </c:pt>
                <c:pt idx="1646">
                  <c:v>0.151367</c:v>
                </c:pt>
                <c:pt idx="1647">
                  <c:v>0.155029</c:v>
                </c:pt>
                <c:pt idx="1648">
                  <c:v>0.148316</c:v>
                </c:pt>
                <c:pt idx="1649">
                  <c:v>0.151367</c:v>
                </c:pt>
                <c:pt idx="1650">
                  <c:v>0.151978</c:v>
                </c:pt>
                <c:pt idx="1651">
                  <c:v>0.155029</c:v>
                </c:pt>
                <c:pt idx="1652">
                  <c:v>0.148926</c:v>
                </c:pt>
                <c:pt idx="1653">
                  <c:v>0.145874</c:v>
                </c:pt>
                <c:pt idx="1654">
                  <c:v>0.144043</c:v>
                </c:pt>
                <c:pt idx="1655">
                  <c:v>0.148316</c:v>
                </c:pt>
                <c:pt idx="1656">
                  <c:v>0.146484</c:v>
                </c:pt>
                <c:pt idx="1657">
                  <c:v>0.149536</c:v>
                </c:pt>
                <c:pt idx="1658">
                  <c:v>0.145264</c:v>
                </c:pt>
                <c:pt idx="1659">
                  <c:v>0.14221200000000001</c:v>
                </c:pt>
                <c:pt idx="1660">
                  <c:v>0.143433</c:v>
                </c:pt>
                <c:pt idx="1661">
                  <c:v>0.145874</c:v>
                </c:pt>
                <c:pt idx="1662">
                  <c:v>0.13855000000000001</c:v>
                </c:pt>
                <c:pt idx="1663">
                  <c:v>0.144043</c:v>
                </c:pt>
                <c:pt idx="1664">
                  <c:v>0.145874</c:v>
                </c:pt>
                <c:pt idx="1665">
                  <c:v>0.14160200000000001</c:v>
                </c:pt>
                <c:pt idx="1666">
                  <c:v>0.14160200000000001</c:v>
                </c:pt>
                <c:pt idx="1667">
                  <c:v>0.14160200000000001</c:v>
                </c:pt>
                <c:pt idx="1668">
                  <c:v>0.13427700000000001</c:v>
                </c:pt>
                <c:pt idx="1669">
                  <c:v>0.145264</c:v>
                </c:pt>
                <c:pt idx="1670">
                  <c:v>0.14221200000000001</c:v>
                </c:pt>
                <c:pt idx="1671">
                  <c:v>0.13916000000000001</c:v>
                </c:pt>
                <c:pt idx="1672">
                  <c:v>0.13671900000000001</c:v>
                </c:pt>
                <c:pt idx="1673">
                  <c:v>0.13366700000000001</c:v>
                </c:pt>
                <c:pt idx="1674">
                  <c:v>0.13671900000000001</c:v>
                </c:pt>
                <c:pt idx="1675">
                  <c:v>0.13855000000000001</c:v>
                </c:pt>
                <c:pt idx="1676">
                  <c:v>0.13794000000000001</c:v>
                </c:pt>
                <c:pt idx="1677">
                  <c:v>0.13488800000000001</c:v>
                </c:pt>
                <c:pt idx="1678">
                  <c:v>0.13549800000000001</c:v>
                </c:pt>
                <c:pt idx="1679">
                  <c:v>0.13183600000000001</c:v>
                </c:pt>
                <c:pt idx="1680">
                  <c:v>0.13183600000000001</c:v>
                </c:pt>
                <c:pt idx="1681">
                  <c:v>0.123901</c:v>
                </c:pt>
                <c:pt idx="1682">
                  <c:v>0.13610900000000001</c:v>
                </c:pt>
                <c:pt idx="1683">
                  <c:v>0.119629</c:v>
                </c:pt>
                <c:pt idx="1684">
                  <c:v>0.12573300000000001</c:v>
                </c:pt>
                <c:pt idx="1685">
                  <c:v>0.12878400000000001</c:v>
                </c:pt>
                <c:pt idx="1686">
                  <c:v>0.12939500000000001</c:v>
                </c:pt>
                <c:pt idx="1687">
                  <c:v>0.13183600000000001</c:v>
                </c:pt>
                <c:pt idx="1688">
                  <c:v>0.13122600000000001</c:v>
                </c:pt>
                <c:pt idx="1689">
                  <c:v>0.12573300000000001</c:v>
                </c:pt>
                <c:pt idx="1690">
                  <c:v>0.12512200000000001</c:v>
                </c:pt>
                <c:pt idx="1691">
                  <c:v>0.12573300000000001</c:v>
                </c:pt>
                <c:pt idx="1692">
                  <c:v>0.12573300000000001</c:v>
                </c:pt>
                <c:pt idx="1693">
                  <c:v>0.120239</c:v>
                </c:pt>
                <c:pt idx="1694">
                  <c:v>0.12146</c:v>
                </c:pt>
                <c:pt idx="1695">
                  <c:v>0.12756400000000001</c:v>
                </c:pt>
                <c:pt idx="1696">
                  <c:v>0.116577</c:v>
                </c:pt>
                <c:pt idx="1697">
                  <c:v>0.119629</c:v>
                </c:pt>
                <c:pt idx="1698">
                  <c:v>0.123291</c:v>
                </c:pt>
                <c:pt idx="1699">
                  <c:v>0.10192900000000001</c:v>
                </c:pt>
                <c:pt idx="1700">
                  <c:v>0.116577</c:v>
                </c:pt>
                <c:pt idx="1701">
                  <c:v>0.117188</c:v>
                </c:pt>
                <c:pt idx="1702">
                  <c:v>0.117798</c:v>
                </c:pt>
                <c:pt idx="1703">
                  <c:v>0.124512</c:v>
                </c:pt>
                <c:pt idx="1704">
                  <c:v>0.119019</c:v>
                </c:pt>
                <c:pt idx="1705">
                  <c:v>0.120239</c:v>
                </c:pt>
                <c:pt idx="1706">
                  <c:v>0.120239</c:v>
                </c:pt>
                <c:pt idx="1707">
                  <c:v>0.114746</c:v>
                </c:pt>
                <c:pt idx="1708">
                  <c:v>0.112305</c:v>
                </c:pt>
                <c:pt idx="1709">
                  <c:v>0.112915</c:v>
                </c:pt>
                <c:pt idx="1710">
                  <c:v>0.106812</c:v>
                </c:pt>
                <c:pt idx="1711">
                  <c:v>0.112305</c:v>
                </c:pt>
                <c:pt idx="1712">
                  <c:v>0.108032</c:v>
                </c:pt>
                <c:pt idx="1713">
                  <c:v>0.113525</c:v>
                </c:pt>
                <c:pt idx="1714">
                  <c:v>0.111084</c:v>
                </c:pt>
                <c:pt idx="1715">
                  <c:v>0.105591</c:v>
                </c:pt>
                <c:pt idx="1716">
                  <c:v>0.111694</c:v>
                </c:pt>
                <c:pt idx="1717">
                  <c:v>0.114136</c:v>
                </c:pt>
                <c:pt idx="1718">
                  <c:v>0.112305</c:v>
                </c:pt>
                <c:pt idx="1719">
                  <c:v>0.110474</c:v>
                </c:pt>
                <c:pt idx="1720">
                  <c:v>0.106201</c:v>
                </c:pt>
                <c:pt idx="1721">
                  <c:v>0.111694</c:v>
                </c:pt>
                <c:pt idx="1722">
                  <c:v>0.106201</c:v>
                </c:pt>
                <c:pt idx="1723">
                  <c:v>0.109253</c:v>
                </c:pt>
                <c:pt idx="1724">
                  <c:v>0.109863</c:v>
                </c:pt>
                <c:pt idx="1725">
                  <c:v>0.111694</c:v>
                </c:pt>
                <c:pt idx="1726">
                  <c:v>0.104981</c:v>
                </c:pt>
                <c:pt idx="1727">
                  <c:v>0.10192900000000001</c:v>
                </c:pt>
                <c:pt idx="1728">
                  <c:v>0.111084</c:v>
                </c:pt>
                <c:pt idx="1729">
                  <c:v>0.107422</c:v>
                </c:pt>
                <c:pt idx="1730">
                  <c:v>0.106201</c:v>
                </c:pt>
                <c:pt idx="1731">
                  <c:v>0.10131800000000001</c:v>
                </c:pt>
                <c:pt idx="1732">
                  <c:v>0.105591</c:v>
                </c:pt>
                <c:pt idx="1733">
                  <c:v>9.5824999999999994E-2</c:v>
                </c:pt>
                <c:pt idx="1734">
                  <c:v>0.10253900000000001</c:v>
                </c:pt>
                <c:pt idx="1735">
                  <c:v>0.10070800000000001</c:v>
                </c:pt>
                <c:pt idx="1736">
                  <c:v>0.107422</c:v>
                </c:pt>
                <c:pt idx="1737">
                  <c:v>0.10070800000000001</c:v>
                </c:pt>
                <c:pt idx="1738">
                  <c:v>9.7045999999999993E-2</c:v>
                </c:pt>
                <c:pt idx="1739">
                  <c:v>9.3383999999999995E-2</c:v>
                </c:pt>
                <c:pt idx="1740">
                  <c:v>0.10131800000000001</c:v>
                </c:pt>
                <c:pt idx="1741">
                  <c:v>0.10009800000000001</c:v>
                </c:pt>
                <c:pt idx="1742">
                  <c:v>0.10376000000000001</c:v>
                </c:pt>
                <c:pt idx="1743">
                  <c:v>9.9487000000000006E-2</c:v>
                </c:pt>
                <c:pt idx="1744">
                  <c:v>0.10131800000000001</c:v>
                </c:pt>
                <c:pt idx="1745">
                  <c:v>9.2773999999999995E-2</c:v>
                </c:pt>
                <c:pt idx="1746">
                  <c:v>0.10437</c:v>
                </c:pt>
                <c:pt idx="1747">
                  <c:v>9.6435999999999994E-2</c:v>
                </c:pt>
                <c:pt idx="1748">
                  <c:v>0.10131800000000001</c:v>
                </c:pt>
                <c:pt idx="1749">
                  <c:v>0.10376000000000001</c:v>
                </c:pt>
                <c:pt idx="1750">
                  <c:v>9.7656000000000007E-2</c:v>
                </c:pt>
                <c:pt idx="1751">
                  <c:v>9.7656000000000007E-2</c:v>
                </c:pt>
                <c:pt idx="1752">
                  <c:v>9.4604999999999995E-2</c:v>
                </c:pt>
                <c:pt idx="1753">
                  <c:v>0.10009800000000001</c:v>
                </c:pt>
                <c:pt idx="1754">
                  <c:v>9.5214999999999994E-2</c:v>
                </c:pt>
                <c:pt idx="1755">
                  <c:v>9.7045999999999993E-2</c:v>
                </c:pt>
                <c:pt idx="1756">
                  <c:v>9.5824999999999994E-2</c:v>
                </c:pt>
                <c:pt idx="1757">
                  <c:v>9.4604999999999995E-2</c:v>
                </c:pt>
                <c:pt idx="1758">
                  <c:v>9.4604999999999995E-2</c:v>
                </c:pt>
                <c:pt idx="1759">
                  <c:v>9.5824999999999994E-2</c:v>
                </c:pt>
                <c:pt idx="1760">
                  <c:v>9.3993999999999994E-2</c:v>
                </c:pt>
                <c:pt idx="1761">
                  <c:v>9.2162999999999995E-2</c:v>
                </c:pt>
                <c:pt idx="1762">
                  <c:v>8.4838999999999998E-2</c:v>
                </c:pt>
                <c:pt idx="1763">
                  <c:v>8.0565999999999999E-2</c:v>
                </c:pt>
                <c:pt idx="1764">
                  <c:v>8.4228999999999998E-2</c:v>
                </c:pt>
                <c:pt idx="1765">
                  <c:v>9.0331999999999996E-2</c:v>
                </c:pt>
                <c:pt idx="1766">
                  <c:v>9.2162999999999995E-2</c:v>
                </c:pt>
                <c:pt idx="1767">
                  <c:v>9.3383999999999995E-2</c:v>
                </c:pt>
                <c:pt idx="1768">
                  <c:v>8.5448999999999997E-2</c:v>
                </c:pt>
                <c:pt idx="1769">
                  <c:v>8.6669999999999997E-2</c:v>
                </c:pt>
                <c:pt idx="1770">
                  <c:v>9.0941999999999995E-2</c:v>
                </c:pt>
                <c:pt idx="1771">
                  <c:v>8.7890999999999997E-2</c:v>
                </c:pt>
                <c:pt idx="1772">
                  <c:v>9.2773999999999995E-2</c:v>
                </c:pt>
                <c:pt idx="1773">
                  <c:v>9.4604999999999995E-2</c:v>
                </c:pt>
                <c:pt idx="1774">
                  <c:v>8.4228999999999998E-2</c:v>
                </c:pt>
                <c:pt idx="1775">
                  <c:v>8.7279999999999996E-2</c:v>
                </c:pt>
                <c:pt idx="1776">
                  <c:v>8.6669999999999997E-2</c:v>
                </c:pt>
                <c:pt idx="1777">
                  <c:v>8.4228999999999998E-2</c:v>
                </c:pt>
                <c:pt idx="1778">
                  <c:v>8.7279999999999996E-2</c:v>
                </c:pt>
                <c:pt idx="1779">
                  <c:v>8.7279999999999996E-2</c:v>
                </c:pt>
                <c:pt idx="1780">
                  <c:v>8.3617999999999998E-2</c:v>
                </c:pt>
                <c:pt idx="1781">
                  <c:v>7.6294000000000001E-2</c:v>
                </c:pt>
                <c:pt idx="1782">
                  <c:v>7.5684000000000001E-2</c:v>
                </c:pt>
                <c:pt idx="1783">
                  <c:v>8.2397999999999999E-2</c:v>
                </c:pt>
                <c:pt idx="1784">
                  <c:v>7.8734999999999999E-2</c:v>
                </c:pt>
                <c:pt idx="1785">
                  <c:v>8.4228999999999998E-2</c:v>
                </c:pt>
                <c:pt idx="1786">
                  <c:v>8.2397999999999999E-2</c:v>
                </c:pt>
                <c:pt idx="1787">
                  <c:v>7.5684000000000001E-2</c:v>
                </c:pt>
                <c:pt idx="1788">
                  <c:v>8.4838999999999998E-2</c:v>
                </c:pt>
                <c:pt idx="1789">
                  <c:v>8.6669999999999997E-2</c:v>
                </c:pt>
                <c:pt idx="1790">
                  <c:v>8.3007999999999998E-2</c:v>
                </c:pt>
                <c:pt idx="1791">
                  <c:v>7.8734999999999999E-2</c:v>
                </c:pt>
                <c:pt idx="1792">
                  <c:v>8.2397999999999999E-2</c:v>
                </c:pt>
                <c:pt idx="1793">
                  <c:v>8.3007999999999998E-2</c:v>
                </c:pt>
                <c:pt idx="1794">
                  <c:v>8.4838999999999998E-2</c:v>
                </c:pt>
                <c:pt idx="1795">
                  <c:v>8.4228999999999998E-2</c:v>
                </c:pt>
                <c:pt idx="1796">
                  <c:v>7.7515000000000001E-2</c:v>
                </c:pt>
                <c:pt idx="1797">
                  <c:v>7.3853000000000002E-2</c:v>
                </c:pt>
                <c:pt idx="1798">
                  <c:v>7.5073000000000001E-2</c:v>
                </c:pt>
                <c:pt idx="1799">
                  <c:v>6.3477000000000006E-2</c:v>
                </c:pt>
                <c:pt idx="1800">
                  <c:v>8.3007999999999998E-2</c:v>
                </c:pt>
                <c:pt idx="1801">
                  <c:v>8.1176999999999999E-2</c:v>
                </c:pt>
                <c:pt idx="1802">
                  <c:v>7.5684000000000001E-2</c:v>
                </c:pt>
                <c:pt idx="1803">
                  <c:v>7.9346E-2</c:v>
                </c:pt>
                <c:pt idx="1804">
                  <c:v>7.0801000000000003E-2</c:v>
                </c:pt>
                <c:pt idx="1805">
                  <c:v>7.8734999999999999E-2</c:v>
                </c:pt>
                <c:pt idx="1806">
                  <c:v>7.4463000000000001E-2</c:v>
                </c:pt>
                <c:pt idx="1807">
                  <c:v>7.3853000000000002E-2</c:v>
                </c:pt>
                <c:pt idx="1808">
                  <c:v>7.3853000000000002E-2</c:v>
                </c:pt>
                <c:pt idx="1809">
                  <c:v>7.3242000000000002E-2</c:v>
                </c:pt>
                <c:pt idx="1810">
                  <c:v>7.4463000000000001E-2</c:v>
                </c:pt>
                <c:pt idx="1811">
                  <c:v>7.3853000000000002E-2</c:v>
                </c:pt>
                <c:pt idx="1812">
                  <c:v>7.5073000000000001E-2</c:v>
                </c:pt>
                <c:pt idx="1813">
                  <c:v>7.2022000000000003E-2</c:v>
                </c:pt>
                <c:pt idx="1814">
                  <c:v>7.0801000000000003E-2</c:v>
                </c:pt>
                <c:pt idx="1815">
                  <c:v>7.5073000000000001E-2</c:v>
                </c:pt>
                <c:pt idx="1816">
                  <c:v>7.7515000000000001E-2</c:v>
                </c:pt>
                <c:pt idx="1817">
                  <c:v>6.9580000000000003E-2</c:v>
                </c:pt>
                <c:pt idx="1818">
                  <c:v>7.0801000000000003E-2</c:v>
                </c:pt>
                <c:pt idx="1819">
                  <c:v>6.7139000000000004E-2</c:v>
                </c:pt>
                <c:pt idx="1820">
                  <c:v>7.1411000000000002E-2</c:v>
                </c:pt>
                <c:pt idx="1821">
                  <c:v>7.2632000000000002E-2</c:v>
                </c:pt>
                <c:pt idx="1822">
                  <c:v>7.1411000000000002E-2</c:v>
                </c:pt>
                <c:pt idx="1823">
                  <c:v>7.2022000000000003E-2</c:v>
                </c:pt>
                <c:pt idx="1824">
                  <c:v>7.2022000000000003E-2</c:v>
                </c:pt>
                <c:pt idx="1825">
                  <c:v>6.6528000000000004E-2</c:v>
                </c:pt>
                <c:pt idx="1826">
                  <c:v>6.9580000000000003E-2</c:v>
                </c:pt>
                <c:pt idx="1827">
                  <c:v>6.5918000000000004E-2</c:v>
                </c:pt>
                <c:pt idx="1828">
                  <c:v>6.8359000000000003E-2</c:v>
                </c:pt>
                <c:pt idx="1829">
                  <c:v>7.1411000000000002E-2</c:v>
                </c:pt>
                <c:pt idx="1830">
                  <c:v>6.1034999999999999E-2</c:v>
                </c:pt>
                <c:pt idx="1831">
                  <c:v>7.5073000000000001E-2</c:v>
                </c:pt>
                <c:pt idx="1832">
                  <c:v>6.8970000000000004E-2</c:v>
                </c:pt>
                <c:pt idx="1833">
                  <c:v>6.4697000000000005E-2</c:v>
                </c:pt>
                <c:pt idx="1834">
                  <c:v>6.3477000000000006E-2</c:v>
                </c:pt>
                <c:pt idx="1835">
                  <c:v>6.4087000000000005E-2</c:v>
                </c:pt>
                <c:pt idx="1836">
                  <c:v>7.0190000000000002E-2</c:v>
                </c:pt>
                <c:pt idx="1837">
                  <c:v>6.8359000000000003E-2</c:v>
                </c:pt>
                <c:pt idx="1838">
                  <c:v>6.0425E-2</c:v>
                </c:pt>
                <c:pt idx="1839">
                  <c:v>7.1411000000000002E-2</c:v>
                </c:pt>
                <c:pt idx="1840">
                  <c:v>6.7139000000000004E-2</c:v>
                </c:pt>
                <c:pt idx="1841">
                  <c:v>6.3477000000000006E-2</c:v>
                </c:pt>
                <c:pt idx="1842">
                  <c:v>6.7139000000000004E-2</c:v>
                </c:pt>
                <c:pt idx="1843">
                  <c:v>5.4321000000000001E-2</c:v>
                </c:pt>
                <c:pt idx="1844">
                  <c:v>5.4932000000000002E-2</c:v>
                </c:pt>
                <c:pt idx="1845">
                  <c:v>6.4087000000000005E-2</c:v>
                </c:pt>
                <c:pt idx="1846">
                  <c:v>6.2255999999999999E-2</c:v>
                </c:pt>
                <c:pt idx="1847">
                  <c:v>6.4697000000000005E-2</c:v>
                </c:pt>
                <c:pt idx="1848">
                  <c:v>6.0425E-2</c:v>
                </c:pt>
                <c:pt idx="1849">
                  <c:v>5.7983E-2</c:v>
                </c:pt>
                <c:pt idx="1850">
                  <c:v>6.1034999999999999E-2</c:v>
                </c:pt>
                <c:pt idx="1851">
                  <c:v>5.9204E-2</c:v>
                </c:pt>
                <c:pt idx="1852">
                  <c:v>6.2866000000000005E-2</c:v>
                </c:pt>
                <c:pt idx="1853">
                  <c:v>6.3477000000000006E-2</c:v>
                </c:pt>
                <c:pt idx="1854">
                  <c:v>6.1645999999999999E-2</c:v>
                </c:pt>
                <c:pt idx="1855">
                  <c:v>6.4697000000000005E-2</c:v>
                </c:pt>
                <c:pt idx="1856">
                  <c:v>4.9438999999999997E-2</c:v>
                </c:pt>
                <c:pt idx="1857">
                  <c:v>6.4697000000000005E-2</c:v>
                </c:pt>
                <c:pt idx="1858">
                  <c:v>6.1645999999999999E-2</c:v>
                </c:pt>
                <c:pt idx="1859">
                  <c:v>6.2255999999999999E-2</c:v>
                </c:pt>
                <c:pt idx="1860">
                  <c:v>5.7983E-2</c:v>
                </c:pt>
                <c:pt idx="1861">
                  <c:v>5.6763000000000001E-2</c:v>
                </c:pt>
                <c:pt idx="1862">
                  <c:v>5.2490000000000002E-2</c:v>
                </c:pt>
                <c:pt idx="1863">
                  <c:v>5.6763000000000001E-2</c:v>
                </c:pt>
                <c:pt idx="1864">
                  <c:v>5.4321000000000001E-2</c:v>
                </c:pt>
                <c:pt idx="1865">
                  <c:v>5.9204E-2</c:v>
                </c:pt>
                <c:pt idx="1866">
                  <c:v>5.9204E-2</c:v>
                </c:pt>
                <c:pt idx="1867">
                  <c:v>5.8594E-2</c:v>
                </c:pt>
                <c:pt idx="1868">
                  <c:v>5.7983E-2</c:v>
                </c:pt>
                <c:pt idx="1869">
                  <c:v>5.6763000000000001E-2</c:v>
                </c:pt>
                <c:pt idx="1870">
                  <c:v>6.1034999999999999E-2</c:v>
                </c:pt>
                <c:pt idx="1871">
                  <c:v>5.9813999999999999E-2</c:v>
                </c:pt>
                <c:pt idx="1872">
                  <c:v>5.3711000000000002E-2</c:v>
                </c:pt>
                <c:pt idx="1873">
                  <c:v>5.0659000000000003E-2</c:v>
                </c:pt>
                <c:pt idx="1874">
                  <c:v>5.2490000000000002E-2</c:v>
                </c:pt>
                <c:pt idx="1875">
                  <c:v>6.1034999999999999E-2</c:v>
                </c:pt>
                <c:pt idx="1876">
                  <c:v>5.5542000000000001E-2</c:v>
                </c:pt>
                <c:pt idx="1877">
                  <c:v>4.8828000000000003E-2</c:v>
                </c:pt>
                <c:pt idx="1878">
                  <c:v>5.6763000000000001E-2</c:v>
                </c:pt>
                <c:pt idx="1879">
                  <c:v>5.6152000000000001E-2</c:v>
                </c:pt>
                <c:pt idx="1880">
                  <c:v>5.5542000000000001E-2</c:v>
                </c:pt>
                <c:pt idx="1881">
                  <c:v>5.0659000000000003E-2</c:v>
                </c:pt>
                <c:pt idx="1882">
                  <c:v>5.1880000000000003E-2</c:v>
                </c:pt>
                <c:pt idx="1883">
                  <c:v>5.5542000000000001E-2</c:v>
                </c:pt>
                <c:pt idx="1884">
                  <c:v>5.6763000000000001E-2</c:v>
                </c:pt>
                <c:pt idx="1885">
                  <c:v>5.5542000000000001E-2</c:v>
                </c:pt>
                <c:pt idx="1886">
                  <c:v>4.4555999999999998E-2</c:v>
                </c:pt>
                <c:pt idx="1887">
                  <c:v>4.7606999999999997E-2</c:v>
                </c:pt>
                <c:pt idx="1888">
                  <c:v>5.0659000000000003E-2</c:v>
                </c:pt>
                <c:pt idx="1889">
                  <c:v>4.3334999999999999E-2</c:v>
                </c:pt>
                <c:pt idx="1890">
                  <c:v>4.8217999999999997E-2</c:v>
                </c:pt>
                <c:pt idx="1891">
                  <c:v>5.1880000000000003E-2</c:v>
                </c:pt>
                <c:pt idx="1892">
                  <c:v>4.6996999999999997E-2</c:v>
                </c:pt>
                <c:pt idx="1893">
                  <c:v>4.2113999999999999E-2</c:v>
                </c:pt>
                <c:pt idx="1894">
                  <c:v>5.2490000000000002E-2</c:v>
                </c:pt>
                <c:pt idx="1895">
                  <c:v>5.4321000000000001E-2</c:v>
                </c:pt>
                <c:pt idx="1896">
                  <c:v>4.8828000000000003E-2</c:v>
                </c:pt>
                <c:pt idx="1897">
                  <c:v>5.2490000000000002E-2</c:v>
                </c:pt>
                <c:pt idx="1898">
                  <c:v>4.6386999999999998E-2</c:v>
                </c:pt>
                <c:pt idx="1899">
                  <c:v>4.3334999999999999E-2</c:v>
                </c:pt>
                <c:pt idx="1900">
                  <c:v>4.8828000000000003E-2</c:v>
                </c:pt>
                <c:pt idx="1901">
                  <c:v>5.1880000000000003E-2</c:v>
                </c:pt>
                <c:pt idx="1902">
                  <c:v>4.6386999999999998E-2</c:v>
                </c:pt>
                <c:pt idx="1903">
                  <c:v>4.8217999999999997E-2</c:v>
                </c:pt>
                <c:pt idx="1904">
                  <c:v>4.9438999999999997E-2</c:v>
                </c:pt>
                <c:pt idx="1905">
                  <c:v>4.5165999999999998E-2</c:v>
                </c:pt>
                <c:pt idx="1906">
                  <c:v>4.5165999999999998E-2</c:v>
                </c:pt>
                <c:pt idx="1907">
                  <c:v>4.5775999999999997E-2</c:v>
                </c:pt>
                <c:pt idx="1908">
                  <c:v>5.0049000000000003E-2</c:v>
                </c:pt>
                <c:pt idx="1909">
                  <c:v>4.6996999999999997E-2</c:v>
                </c:pt>
                <c:pt idx="1910">
                  <c:v>5.1270000000000003E-2</c:v>
                </c:pt>
                <c:pt idx="1911">
                  <c:v>4.7606999999999997E-2</c:v>
                </c:pt>
                <c:pt idx="1912">
                  <c:v>4.6996999999999997E-2</c:v>
                </c:pt>
                <c:pt idx="1913">
                  <c:v>4.5165999999999998E-2</c:v>
                </c:pt>
                <c:pt idx="1914">
                  <c:v>4.3944999999999998E-2</c:v>
                </c:pt>
                <c:pt idx="1915">
                  <c:v>4.3334999999999999E-2</c:v>
                </c:pt>
                <c:pt idx="1916">
                  <c:v>4.7606999999999997E-2</c:v>
                </c:pt>
                <c:pt idx="1917">
                  <c:v>4.8828000000000003E-2</c:v>
                </c:pt>
                <c:pt idx="1918">
                  <c:v>4.9438999999999997E-2</c:v>
                </c:pt>
                <c:pt idx="1919">
                  <c:v>4.3334999999999999E-2</c:v>
                </c:pt>
                <c:pt idx="1920">
                  <c:v>4.4555999999999998E-2</c:v>
                </c:pt>
                <c:pt idx="1921">
                  <c:v>4.3944999999999998E-2</c:v>
                </c:pt>
                <c:pt idx="1922">
                  <c:v>4.5165999999999998E-2</c:v>
                </c:pt>
                <c:pt idx="1923">
                  <c:v>4.3944999999999998E-2</c:v>
                </c:pt>
                <c:pt idx="1924">
                  <c:v>4.8828000000000003E-2</c:v>
                </c:pt>
                <c:pt idx="1925">
                  <c:v>4.4555999999999998E-2</c:v>
                </c:pt>
                <c:pt idx="1926">
                  <c:v>3.7231E-2</c:v>
                </c:pt>
                <c:pt idx="1927">
                  <c:v>4.8828000000000003E-2</c:v>
                </c:pt>
                <c:pt idx="1928">
                  <c:v>3.7842000000000001E-2</c:v>
                </c:pt>
                <c:pt idx="1929">
                  <c:v>4.0894E-2</c:v>
                </c:pt>
                <c:pt idx="1930">
                  <c:v>3.7842000000000001E-2</c:v>
                </c:pt>
                <c:pt idx="1931">
                  <c:v>3.2349000000000003E-2</c:v>
                </c:pt>
                <c:pt idx="1932">
                  <c:v>4.0282999999999999E-2</c:v>
                </c:pt>
                <c:pt idx="1933">
                  <c:v>4.3334999999999999E-2</c:v>
                </c:pt>
                <c:pt idx="1934">
                  <c:v>4.0894E-2</c:v>
                </c:pt>
                <c:pt idx="1935">
                  <c:v>4.8828000000000003E-2</c:v>
                </c:pt>
                <c:pt idx="1936">
                  <c:v>3.1738000000000002E-2</c:v>
                </c:pt>
                <c:pt idx="1937">
                  <c:v>3.6011000000000001E-2</c:v>
                </c:pt>
                <c:pt idx="1938">
                  <c:v>4.0282999999999999E-2</c:v>
                </c:pt>
                <c:pt idx="1939">
                  <c:v>4.0894E-2</c:v>
                </c:pt>
                <c:pt idx="1940">
                  <c:v>3.6621000000000001E-2</c:v>
                </c:pt>
                <c:pt idx="1941">
                  <c:v>4.2113999999999999E-2</c:v>
                </c:pt>
                <c:pt idx="1942">
                  <c:v>4.2724999999999999E-2</c:v>
                </c:pt>
                <c:pt idx="1943">
                  <c:v>4.2113999999999999E-2</c:v>
                </c:pt>
                <c:pt idx="1944">
                  <c:v>4.1503999999999999E-2</c:v>
                </c:pt>
                <c:pt idx="1945">
                  <c:v>3.6621000000000001E-2</c:v>
                </c:pt>
                <c:pt idx="1946">
                  <c:v>3.6621000000000001E-2</c:v>
                </c:pt>
                <c:pt idx="1947">
                  <c:v>4.3334999999999999E-2</c:v>
                </c:pt>
                <c:pt idx="1948">
                  <c:v>4.0282999999999999E-2</c:v>
                </c:pt>
                <c:pt idx="1949">
                  <c:v>3.7231E-2</c:v>
                </c:pt>
                <c:pt idx="1950">
                  <c:v>3.6621000000000001E-2</c:v>
                </c:pt>
                <c:pt idx="1951">
                  <c:v>3.6621000000000001E-2</c:v>
                </c:pt>
                <c:pt idx="1952">
                  <c:v>3.2959000000000002E-2</c:v>
                </c:pt>
                <c:pt idx="1953">
                  <c:v>3.9063000000000001E-2</c:v>
                </c:pt>
                <c:pt idx="1954">
                  <c:v>3.8452E-2</c:v>
                </c:pt>
                <c:pt idx="1955">
                  <c:v>4.0282999999999999E-2</c:v>
                </c:pt>
                <c:pt idx="1956">
                  <c:v>3.8452E-2</c:v>
                </c:pt>
                <c:pt idx="1957">
                  <c:v>3.6011000000000001E-2</c:v>
                </c:pt>
                <c:pt idx="1958">
                  <c:v>3.7842000000000001E-2</c:v>
                </c:pt>
                <c:pt idx="1959">
                  <c:v>3.5400000000000001E-2</c:v>
                </c:pt>
                <c:pt idx="1960">
                  <c:v>3.8452E-2</c:v>
                </c:pt>
                <c:pt idx="1961">
                  <c:v>3.7231E-2</c:v>
                </c:pt>
                <c:pt idx="1962">
                  <c:v>3.2349000000000003E-2</c:v>
                </c:pt>
                <c:pt idx="1963">
                  <c:v>3.2959000000000002E-2</c:v>
                </c:pt>
                <c:pt idx="1964">
                  <c:v>3.8452E-2</c:v>
                </c:pt>
                <c:pt idx="1965">
                  <c:v>2.9907E-2</c:v>
                </c:pt>
                <c:pt idx="1966">
                  <c:v>2.9907E-2</c:v>
                </c:pt>
                <c:pt idx="1967">
                  <c:v>3.9063000000000001E-2</c:v>
                </c:pt>
                <c:pt idx="1968">
                  <c:v>3.7842000000000001E-2</c:v>
                </c:pt>
                <c:pt idx="1969">
                  <c:v>3.4180000000000002E-2</c:v>
                </c:pt>
                <c:pt idx="1970">
                  <c:v>3.5400000000000001E-2</c:v>
                </c:pt>
                <c:pt idx="1971">
                  <c:v>2.8687000000000001E-2</c:v>
                </c:pt>
                <c:pt idx="1972">
                  <c:v>3.0518E-2</c:v>
                </c:pt>
                <c:pt idx="1973">
                  <c:v>3.3569000000000002E-2</c:v>
                </c:pt>
                <c:pt idx="1974">
                  <c:v>2.4414000000000002E-2</c:v>
                </c:pt>
                <c:pt idx="1975">
                  <c:v>3.2959000000000002E-2</c:v>
                </c:pt>
                <c:pt idx="1976">
                  <c:v>3.7842000000000001E-2</c:v>
                </c:pt>
                <c:pt idx="1977">
                  <c:v>2.4414000000000002E-2</c:v>
                </c:pt>
                <c:pt idx="1978">
                  <c:v>3.0518E-2</c:v>
                </c:pt>
                <c:pt idx="1979">
                  <c:v>3.6011000000000001E-2</c:v>
                </c:pt>
                <c:pt idx="1980">
                  <c:v>3.4790000000000001E-2</c:v>
                </c:pt>
                <c:pt idx="1981">
                  <c:v>3.3569000000000002E-2</c:v>
                </c:pt>
                <c:pt idx="1982">
                  <c:v>3.4180000000000002E-2</c:v>
                </c:pt>
                <c:pt idx="1983">
                  <c:v>3.4180000000000002E-2</c:v>
                </c:pt>
                <c:pt idx="1984">
                  <c:v>3.2959000000000002E-2</c:v>
                </c:pt>
                <c:pt idx="1985">
                  <c:v>3.7842000000000001E-2</c:v>
                </c:pt>
                <c:pt idx="1986">
                  <c:v>2.6855E-2</c:v>
                </c:pt>
                <c:pt idx="1987">
                  <c:v>2.9907E-2</c:v>
                </c:pt>
                <c:pt idx="1988">
                  <c:v>2.9907E-2</c:v>
                </c:pt>
                <c:pt idx="1989">
                  <c:v>2.6245000000000001E-2</c:v>
                </c:pt>
                <c:pt idx="1990">
                  <c:v>2.6855E-2</c:v>
                </c:pt>
                <c:pt idx="1991">
                  <c:v>2.9297E-2</c:v>
                </c:pt>
                <c:pt idx="1992">
                  <c:v>2.5635000000000002E-2</c:v>
                </c:pt>
                <c:pt idx="1993">
                  <c:v>2.8687000000000001E-2</c:v>
                </c:pt>
                <c:pt idx="1994">
                  <c:v>3.0518E-2</c:v>
                </c:pt>
                <c:pt idx="1995">
                  <c:v>2.8687000000000001E-2</c:v>
                </c:pt>
                <c:pt idx="1996">
                  <c:v>3.0518E-2</c:v>
                </c:pt>
                <c:pt idx="1997">
                  <c:v>3.1127999999999999E-2</c:v>
                </c:pt>
                <c:pt idx="1998">
                  <c:v>3.4790000000000001E-2</c:v>
                </c:pt>
                <c:pt idx="1999">
                  <c:v>1.9531E-2</c:v>
                </c:pt>
                <c:pt idx="2000">
                  <c:v>3.2349000000000003E-2</c:v>
                </c:pt>
                <c:pt idx="2001">
                  <c:v>3.2349000000000003E-2</c:v>
                </c:pt>
                <c:pt idx="2002">
                  <c:v>3.1127999999999999E-2</c:v>
                </c:pt>
                <c:pt idx="2003">
                  <c:v>2.7466000000000001E-2</c:v>
                </c:pt>
                <c:pt idx="2004">
                  <c:v>2.9297E-2</c:v>
                </c:pt>
                <c:pt idx="2005">
                  <c:v>2.6245000000000001E-2</c:v>
                </c:pt>
                <c:pt idx="2006">
                  <c:v>2.5635000000000002E-2</c:v>
                </c:pt>
                <c:pt idx="2007">
                  <c:v>3.2959000000000002E-2</c:v>
                </c:pt>
                <c:pt idx="2008">
                  <c:v>2.6245000000000001E-2</c:v>
                </c:pt>
                <c:pt idx="2009">
                  <c:v>3.2959000000000002E-2</c:v>
                </c:pt>
                <c:pt idx="2010">
                  <c:v>2.4414000000000002E-2</c:v>
                </c:pt>
                <c:pt idx="2011">
                  <c:v>2.3803999999999999E-2</c:v>
                </c:pt>
                <c:pt idx="2012">
                  <c:v>2.8687000000000001E-2</c:v>
                </c:pt>
                <c:pt idx="2013">
                  <c:v>2.5024000000000001E-2</c:v>
                </c:pt>
                <c:pt idx="2014">
                  <c:v>2.6245000000000001E-2</c:v>
                </c:pt>
                <c:pt idx="2015">
                  <c:v>2.9907E-2</c:v>
                </c:pt>
                <c:pt idx="2016">
                  <c:v>2.8687000000000001E-2</c:v>
                </c:pt>
                <c:pt idx="2017">
                  <c:v>2.9297E-2</c:v>
                </c:pt>
                <c:pt idx="2018">
                  <c:v>2.5635000000000002E-2</c:v>
                </c:pt>
                <c:pt idx="2019">
                  <c:v>2.5024000000000001E-2</c:v>
                </c:pt>
                <c:pt idx="2020">
                  <c:v>1.2207000000000001E-2</c:v>
                </c:pt>
                <c:pt idx="2021">
                  <c:v>2.0142E-2</c:v>
                </c:pt>
                <c:pt idx="2022">
                  <c:v>2.6855E-2</c:v>
                </c:pt>
                <c:pt idx="2023">
                  <c:v>2.9907E-2</c:v>
                </c:pt>
                <c:pt idx="2024">
                  <c:v>2.9297E-2</c:v>
                </c:pt>
                <c:pt idx="2025">
                  <c:v>2.7466000000000001E-2</c:v>
                </c:pt>
                <c:pt idx="2026">
                  <c:v>2.5635000000000002E-2</c:v>
                </c:pt>
                <c:pt idx="2027">
                  <c:v>2.6245000000000001E-2</c:v>
                </c:pt>
                <c:pt idx="2028">
                  <c:v>2.3803999999999999E-2</c:v>
                </c:pt>
                <c:pt idx="2029">
                  <c:v>2.6245000000000001E-2</c:v>
                </c:pt>
                <c:pt idx="2030">
                  <c:v>2.5024000000000001E-2</c:v>
                </c:pt>
                <c:pt idx="2031">
                  <c:v>2.8076E-2</c:v>
                </c:pt>
                <c:pt idx="2032">
                  <c:v>1.77E-2</c:v>
                </c:pt>
                <c:pt idx="2033">
                  <c:v>1.8311000000000001E-2</c:v>
                </c:pt>
                <c:pt idx="2034">
                  <c:v>1.9531E-2</c:v>
                </c:pt>
                <c:pt idx="2035">
                  <c:v>2.5635000000000002E-2</c:v>
                </c:pt>
                <c:pt idx="2036">
                  <c:v>2.3803999999999999E-2</c:v>
                </c:pt>
                <c:pt idx="2037">
                  <c:v>2.6245000000000001E-2</c:v>
                </c:pt>
                <c:pt idx="2038">
                  <c:v>2.8687000000000001E-2</c:v>
                </c:pt>
                <c:pt idx="2039">
                  <c:v>1.5259E-2</c:v>
                </c:pt>
                <c:pt idx="2040">
                  <c:v>2.0752E-2</c:v>
                </c:pt>
                <c:pt idx="2041">
                  <c:v>2.0752E-2</c:v>
                </c:pt>
                <c:pt idx="2042">
                  <c:v>1.8311000000000001E-2</c:v>
                </c:pt>
                <c:pt idx="2043">
                  <c:v>2.4414000000000002E-2</c:v>
                </c:pt>
                <c:pt idx="2044">
                  <c:v>2.5024000000000001E-2</c:v>
                </c:pt>
                <c:pt idx="2045">
                  <c:v>2.2582999999999999E-2</c:v>
                </c:pt>
                <c:pt idx="2046">
                  <c:v>2.4414000000000002E-2</c:v>
                </c:pt>
                <c:pt idx="2047">
                  <c:v>1.5259E-2</c:v>
                </c:pt>
                <c:pt idx="2048">
                  <c:v>1.4038E-2</c:v>
                </c:pt>
                <c:pt idx="2049">
                  <c:v>2.6245000000000001E-2</c:v>
                </c:pt>
                <c:pt idx="2050">
                  <c:v>2.3192999999999998E-2</c:v>
                </c:pt>
                <c:pt idx="2051">
                  <c:v>2.2582999999999999E-2</c:v>
                </c:pt>
                <c:pt idx="2052">
                  <c:v>2.4414000000000002E-2</c:v>
                </c:pt>
                <c:pt idx="2053">
                  <c:v>2.3803999999999999E-2</c:v>
                </c:pt>
                <c:pt idx="2054">
                  <c:v>2.0752E-2</c:v>
                </c:pt>
                <c:pt idx="2055">
                  <c:v>2.6245000000000001E-2</c:v>
                </c:pt>
                <c:pt idx="2056">
                  <c:v>2.3803999999999999E-2</c:v>
                </c:pt>
                <c:pt idx="2057">
                  <c:v>2.6855E-2</c:v>
                </c:pt>
                <c:pt idx="2058">
                  <c:v>1.8311000000000001E-2</c:v>
                </c:pt>
                <c:pt idx="2059">
                  <c:v>2.0752E-2</c:v>
                </c:pt>
                <c:pt idx="2060">
                  <c:v>6.7140000000000003E-3</c:v>
                </c:pt>
                <c:pt idx="2061">
                  <c:v>1.9531E-2</c:v>
                </c:pt>
                <c:pt idx="2062">
                  <c:v>2.2582999999999999E-2</c:v>
                </c:pt>
                <c:pt idx="2063">
                  <c:v>2.3803999999999999E-2</c:v>
                </c:pt>
                <c:pt idx="2064">
                  <c:v>2.2582999999999999E-2</c:v>
                </c:pt>
                <c:pt idx="2065">
                  <c:v>1.3428000000000001E-2</c:v>
                </c:pt>
                <c:pt idx="2066">
                  <c:v>1.77E-2</c:v>
                </c:pt>
                <c:pt idx="2067">
                  <c:v>2.4414000000000002E-2</c:v>
                </c:pt>
                <c:pt idx="2068">
                  <c:v>1.77E-2</c:v>
                </c:pt>
                <c:pt idx="2069">
                  <c:v>2.1972999999999999E-2</c:v>
                </c:pt>
                <c:pt idx="2070">
                  <c:v>2.1972999999999999E-2</c:v>
                </c:pt>
                <c:pt idx="2071">
                  <c:v>1.5869000000000001E-2</c:v>
                </c:pt>
                <c:pt idx="2072">
                  <c:v>2.0752E-2</c:v>
                </c:pt>
                <c:pt idx="2073">
                  <c:v>1.8921E-2</c:v>
                </c:pt>
                <c:pt idx="2074">
                  <c:v>1.7090000000000001E-2</c:v>
                </c:pt>
                <c:pt idx="2075">
                  <c:v>2.3192999999999998E-2</c:v>
                </c:pt>
                <c:pt idx="2076">
                  <c:v>1.6480000000000002E-2</c:v>
                </c:pt>
                <c:pt idx="2077">
                  <c:v>1.8921E-2</c:v>
                </c:pt>
                <c:pt idx="2078">
                  <c:v>1.5259E-2</c:v>
                </c:pt>
                <c:pt idx="2079">
                  <c:v>2.3803999999999999E-2</c:v>
                </c:pt>
                <c:pt idx="2080">
                  <c:v>1.5259E-2</c:v>
                </c:pt>
                <c:pt idx="2081">
                  <c:v>1.9531E-2</c:v>
                </c:pt>
                <c:pt idx="2082">
                  <c:v>1.8921E-2</c:v>
                </c:pt>
                <c:pt idx="2083">
                  <c:v>1.8311000000000001E-2</c:v>
                </c:pt>
                <c:pt idx="2084">
                  <c:v>1.4648E-2</c:v>
                </c:pt>
                <c:pt idx="2085">
                  <c:v>1.8311000000000001E-2</c:v>
                </c:pt>
                <c:pt idx="2086">
                  <c:v>1.6480000000000002E-2</c:v>
                </c:pt>
                <c:pt idx="2087">
                  <c:v>1.7090000000000001E-2</c:v>
                </c:pt>
                <c:pt idx="2088">
                  <c:v>2.1361999999999999E-2</c:v>
                </c:pt>
                <c:pt idx="2089">
                  <c:v>1.4648E-2</c:v>
                </c:pt>
                <c:pt idx="2090">
                  <c:v>1.5869000000000001E-2</c:v>
                </c:pt>
                <c:pt idx="2091">
                  <c:v>1.8921E-2</c:v>
                </c:pt>
                <c:pt idx="2092">
                  <c:v>1.4648E-2</c:v>
                </c:pt>
                <c:pt idx="2093">
                  <c:v>1.8311000000000001E-2</c:v>
                </c:pt>
                <c:pt idx="2094">
                  <c:v>1.2817E-2</c:v>
                </c:pt>
                <c:pt idx="2095">
                  <c:v>1.6480000000000002E-2</c:v>
                </c:pt>
                <c:pt idx="2096">
                  <c:v>1.2817E-2</c:v>
                </c:pt>
                <c:pt idx="2097">
                  <c:v>1.0985999999999999E-2</c:v>
                </c:pt>
                <c:pt idx="2098">
                  <c:v>1.3428000000000001E-2</c:v>
                </c:pt>
                <c:pt idx="2099">
                  <c:v>1.77E-2</c:v>
                </c:pt>
                <c:pt idx="2100">
                  <c:v>2.0142E-2</c:v>
                </c:pt>
                <c:pt idx="2101">
                  <c:v>1.4038E-2</c:v>
                </c:pt>
                <c:pt idx="2102">
                  <c:v>6.1040000000000001E-3</c:v>
                </c:pt>
                <c:pt idx="2103">
                  <c:v>1.3428000000000001E-2</c:v>
                </c:pt>
                <c:pt idx="2104">
                  <c:v>2.3192999999999998E-2</c:v>
                </c:pt>
                <c:pt idx="2105">
                  <c:v>2.0142E-2</c:v>
                </c:pt>
                <c:pt idx="2106">
                  <c:v>1.6480000000000002E-2</c:v>
                </c:pt>
                <c:pt idx="2107">
                  <c:v>1.3428000000000001E-2</c:v>
                </c:pt>
                <c:pt idx="2108">
                  <c:v>1.7090000000000001E-2</c:v>
                </c:pt>
                <c:pt idx="2109">
                  <c:v>1.5869000000000001E-2</c:v>
                </c:pt>
                <c:pt idx="2110">
                  <c:v>1.5869000000000001E-2</c:v>
                </c:pt>
                <c:pt idx="2111">
                  <c:v>1.5259E-2</c:v>
                </c:pt>
                <c:pt idx="2112">
                  <c:v>8.5450000000000005E-3</c:v>
                </c:pt>
                <c:pt idx="2113">
                  <c:v>1.4038E-2</c:v>
                </c:pt>
                <c:pt idx="2114">
                  <c:v>9.1549999999999999E-3</c:v>
                </c:pt>
                <c:pt idx="2115">
                  <c:v>1.9531E-2</c:v>
                </c:pt>
                <c:pt idx="2116">
                  <c:v>1.4648E-2</c:v>
                </c:pt>
                <c:pt idx="2117">
                  <c:v>1.3428000000000001E-2</c:v>
                </c:pt>
                <c:pt idx="2118">
                  <c:v>6.1040000000000001E-3</c:v>
                </c:pt>
                <c:pt idx="2119">
                  <c:v>1.0376E-2</c:v>
                </c:pt>
                <c:pt idx="2120">
                  <c:v>1.0376E-2</c:v>
                </c:pt>
                <c:pt idx="2121">
                  <c:v>1.5259E-2</c:v>
                </c:pt>
                <c:pt idx="2122">
                  <c:v>7.3239999999999998E-3</c:v>
                </c:pt>
                <c:pt idx="2123">
                  <c:v>1.4038E-2</c:v>
                </c:pt>
                <c:pt idx="2124">
                  <c:v>1.4648E-2</c:v>
                </c:pt>
                <c:pt idx="2125">
                  <c:v>1.3428000000000001E-2</c:v>
                </c:pt>
                <c:pt idx="2126">
                  <c:v>1.2817E-2</c:v>
                </c:pt>
                <c:pt idx="2127">
                  <c:v>6.1040000000000001E-3</c:v>
                </c:pt>
                <c:pt idx="2128">
                  <c:v>1.4648E-2</c:v>
                </c:pt>
                <c:pt idx="2129">
                  <c:v>1.2207000000000001E-2</c:v>
                </c:pt>
                <c:pt idx="2130">
                  <c:v>1.4038E-2</c:v>
                </c:pt>
                <c:pt idx="2131">
                  <c:v>1.8921E-2</c:v>
                </c:pt>
                <c:pt idx="2132">
                  <c:v>6.7140000000000003E-3</c:v>
                </c:pt>
                <c:pt idx="2133">
                  <c:v>9.1549999999999999E-3</c:v>
                </c:pt>
                <c:pt idx="2134">
                  <c:v>1.2817E-2</c:v>
                </c:pt>
                <c:pt idx="2135">
                  <c:v>6.1040000000000001E-3</c:v>
                </c:pt>
                <c:pt idx="2136">
                  <c:v>1.5869000000000001E-2</c:v>
                </c:pt>
                <c:pt idx="2137">
                  <c:v>1.4648E-2</c:v>
                </c:pt>
                <c:pt idx="2138">
                  <c:v>8.5450000000000005E-3</c:v>
                </c:pt>
                <c:pt idx="2139">
                  <c:v>1.7090000000000001E-2</c:v>
                </c:pt>
                <c:pt idx="2140">
                  <c:v>1.1597E-2</c:v>
                </c:pt>
                <c:pt idx="2141">
                  <c:v>1.2817E-2</c:v>
                </c:pt>
                <c:pt idx="2142">
                  <c:v>1.2817E-2</c:v>
                </c:pt>
                <c:pt idx="2143">
                  <c:v>1.4038E-2</c:v>
                </c:pt>
                <c:pt idx="2144">
                  <c:v>4.8830000000000002E-3</c:v>
                </c:pt>
                <c:pt idx="2145">
                  <c:v>1.0376E-2</c:v>
                </c:pt>
                <c:pt idx="2146">
                  <c:v>1.4648E-2</c:v>
                </c:pt>
                <c:pt idx="2147">
                  <c:v>1.6480000000000002E-2</c:v>
                </c:pt>
                <c:pt idx="2148">
                  <c:v>1.1597E-2</c:v>
                </c:pt>
                <c:pt idx="2149">
                  <c:v>9.1549999999999999E-3</c:v>
                </c:pt>
                <c:pt idx="2150">
                  <c:v>1.0985999999999999E-2</c:v>
                </c:pt>
                <c:pt idx="2151">
                  <c:v>1.0985999999999999E-2</c:v>
                </c:pt>
                <c:pt idx="2152">
                  <c:v>1.2817E-2</c:v>
                </c:pt>
                <c:pt idx="2153">
                  <c:v>7.3239999999999998E-3</c:v>
                </c:pt>
                <c:pt idx="2154">
                  <c:v>0</c:v>
                </c:pt>
                <c:pt idx="2155">
                  <c:v>7.9349999999999993E-3</c:v>
                </c:pt>
                <c:pt idx="2156">
                  <c:v>1.2817E-2</c:v>
                </c:pt>
                <c:pt idx="2157">
                  <c:v>1.3428000000000001E-2</c:v>
                </c:pt>
                <c:pt idx="2158">
                  <c:v>1.2207000000000001E-2</c:v>
                </c:pt>
                <c:pt idx="2159">
                  <c:v>9.7660000000000004E-3</c:v>
                </c:pt>
                <c:pt idx="2160">
                  <c:v>1.5259E-2</c:v>
                </c:pt>
                <c:pt idx="2161">
                  <c:v>9.1549999999999999E-3</c:v>
                </c:pt>
                <c:pt idx="2162">
                  <c:v>7.9349999999999993E-3</c:v>
                </c:pt>
                <c:pt idx="2163">
                  <c:v>1.0376E-2</c:v>
                </c:pt>
                <c:pt idx="2164">
                  <c:v>1.5869000000000001E-2</c:v>
                </c:pt>
                <c:pt idx="2165">
                  <c:v>1.0985999999999999E-2</c:v>
                </c:pt>
                <c:pt idx="2166">
                  <c:v>1.0985999999999999E-2</c:v>
                </c:pt>
                <c:pt idx="2167">
                  <c:v>1.2207000000000001E-2</c:v>
                </c:pt>
                <c:pt idx="2168">
                  <c:v>1.0376E-2</c:v>
                </c:pt>
                <c:pt idx="2169">
                  <c:v>9.7660000000000004E-3</c:v>
                </c:pt>
                <c:pt idx="2170">
                  <c:v>1.2817E-2</c:v>
                </c:pt>
                <c:pt idx="2171">
                  <c:v>2.441E-3</c:v>
                </c:pt>
                <c:pt idx="2172">
                  <c:v>9.1549999999999999E-3</c:v>
                </c:pt>
                <c:pt idx="2173">
                  <c:v>1.6480000000000002E-2</c:v>
                </c:pt>
                <c:pt idx="2174">
                  <c:v>3.052E-3</c:v>
                </c:pt>
                <c:pt idx="2175">
                  <c:v>1.4648E-2</c:v>
                </c:pt>
                <c:pt idx="2176">
                  <c:v>9.7660000000000004E-3</c:v>
                </c:pt>
                <c:pt idx="2177">
                  <c:v>1.2210000000000001E-3</c:v>
                </c:pt>
                <c:pt idx="2178">
                  <c:v>1.3428000000000001E-2</c:v>
                </c:pt>
                <c:pt idx="2179">
                  <c:v>6.1040000000000001E-3</c:v>
                </c:pt>
                <c:pt idx="2180">
                  <c:v>8.5450000000000005E-3</c:v>
                </c:pt>
                <c:pt idx="2181">
                  <c:v>6.0999999999999997E-4</c:v>
                </c:pt>
                <c:pt idx="2182">
                  <c:v>5.4929999999999996E-3</c:v>
                </c:pt>
                <c:pt idx="2183">
                  <c:v>1.2210000000000001E-3</c:v>
                </c:pt>
                <c:pt idx="2184">
                  <c:v>9.7660000000000004E-3</c:v>
                </c:pt>
                <c:pt idx="2185">
                  <c:v>7.9349999999999993E-3</c:v>
                </c:pt>
                <c:pt idx="2186">
                  <c:v>8.5450000000000005E-3</c:v>
                </c:pt>
                <c:pt idx="2187">
                  <c:v>-6.0999999999999997E-4</c:v>
                </c:pt>
                <c:pt idx="2188">
                  <c:v>1.0376E-2</c:v>
                </c:pt>
                <c:pt idx="2189">
                  <c:v>9.1549999999999999E-3</c:v>
                </c:pt>
                <c:pt idx="2190">
                  <c:v>2.441E-3</c:v>
                </c:pt>
                <c:pt idx="2191">
                  <c:v>4.2719999999999998E-3</c:v>
                </c:pt>
                <c:pt idx="2192">
                  <c:v>4.8830000000000002E-3</c:v>
                </c:pt>
                <c:pt idx="2193">
                  <c:v>2.441E-3</c:v>
                </c:pt>
                <c:pt idx="2194">
                  <c:v>1.0376E-2</c:v>
                </c:pt>
                <c:pt idx="2195">
                  <c:v>5.4929999999999996E-3</c:v>
                </c:pt>
                <c:pt idx="2196">
                  <c:v>7.9349999999999993E-3</c:v>
                </c:pt>
                <c:pt idx="2197">
                  <c:v>9.7660000000000004E-3</c:v>
                </c:pt>
                <c:pt idx="2198">
                  <c:v>1.2207000000000001E-2</c:v>
                </c:pt>
                <c:pt idx="2199">
                  <c:v>4.8830000000000002E-3</c:v>
                </c:pt>
                <c:pt idx="2200">
                  <c:v>1.0376E-2</c:v>
                </c:pt>
                <c:pt idx="2201">
                  <c:v>-2.441E-3</c:v>
                </c:pt>
                <c:pt idx="2202">
                  <c:v>9.7660000000000004E-3</c:v>
                </c:pt>
                <c:pt idx="2203">
                  <c:v>1.8309999999999999E-3</c:v>
                </c:pt>
                <c:pt idx="2204">
                  <c:v>1.0376E-2</c:v>
                </c:pt>
                <c:pt idx="2205">
                  <c:v>6.7140000000000003E-3</c:v>
                </c:pt>
                <c:pt idx="2206">
                  <c:v>3.052E-3</c:v>
                </c:pt>
                <c:pt idx="2207">
                  <c:v>7.3239999999999998E-3</c:v>
                </c:pt>
                <c:pt idx="2208">
                  <c:v>7.9349999999999993E-3</c:v>
                </c:pt>
                <c:pt idx="2209">
                  <c:v>4.2719999999999998E-3</c:v>
                </c:pt>
                <c:pt idx="2210">
                  <c:v>6.7140000000000003E-3</c:v>
                </c:pt>
                <c:pt idx="2211">
                  <c:v>3.6619999999999999E-3</c:v>
                </c:pt>
                <c:pt idx="2212">
                  <c:v>2.441E-3</c:v>
                </c:pt>
                <c:pt idx="2213">
                  <c:v>3.6619999999999999E-3</c:v>
                </c:pt>
                <c:pt idx="2214">
                  <c:v>3.6619999999999999E-3</c:v>
                </c:pt>
                <c:pt idx="2215">
                  <c:v>9.7660000000000004E-3</c:v>
                </c:pt>
                <c:pt idx="2216">
                  <c:v>3.6619999999999999E-3</c:v>
                </c:pt>
                <c:pt idx="2217">
                  <c:v>5.4929999999999996E-3</c:v>
                </c:pt>
                <c:pt idx="2218">
                  <c:v>1.8309999999999999E-3</c:v>
                </c:pt>
                <c:pt idx="2219">
                  <c:v>1.2210000000000001E-3</c:v>
                </c:pt>
                <c:pt idx="2220">
                  <c:v>1.8309999999999999E-3</c:v>
                </c:pt>
                <c:pt idx="2221">
                  <c:v>7.3239999999999998E-3</c:v>
                </c:pt>
                <c:pt idx="2222">
                  <c:v>3.052E-3</c:v>
                </c:pt>
                <c:pt idx="2223">
                  <c:v>1.8309999999999999E-3</c:v>
                </c:pt>
                <c:pt idx="2224">
                  <c:v>8.5450000000000005E-3</c:v>
                </c:pt>
                <c:pt idx="2225">
                  <c:v>1.8309999999999999E-3</c:v>
                </c:pt>
                <c:pt idx="2226">
                  <c:v>4.2719999999999998E-3</c:v>
                </c:pt>
                <c:pt idx="2227">
                  <c:v>6.7140000000000003E-3</c:v>
                </c:pt>
                <c:pt idx="2228">
                  <c:v>4.2719999999999998E-3</c:v>
                </c:pt>
                <c:pt idx="2229">
                  <c:v>2.441E-3</c:v>
                </c:pt>
                <c:pt idx="2230">
                  <c:v>5.4929999999999996E-3</c:v>
                </c:pt>
                <c:pt idx="2231">
                  <c:v>7.3239999999999998E-3</c:v>
                </c:pt>
                <c:pt idx="2232">
                  <c:v>3.052E-3</c:v>
                </c:pt>
                <c:pt idx="2233">
                  <c:v>7.9349999999999993E-3</c:v>
                </c:pt>
                <c:pt idx="2234">
                  <c:v>7.9349999999999993E-3</c:v>
                </c:pt>
                <c:pt idx="2235">
                  <c:v>-1.2210000000000001E-3</c:v>
                </c:pt>
                <c:pt idx="2236">
                  <c:v>6.7140000000000003E-3</c:v>
                </c:pt>
                <c:pt idx="2237">
                  <c:v>1.0985999999999999E-2</c:v>
                </c:pt>
                <c:pt idx="2238">
                  <c:v>6.7140000000000003E-3</c:v>
                </c:pt>
                <c:pt idx="2239">
                  <c:v>6.1040000000000001E-3</c:v>
                </c:pt>
                <c:pt idx="2240">
                  <c:v>0</c:v>
                </c:pt>
                <c:pt idx="2241">
                  <c:v>3.6619999999999999E-3</c:v>
                </c:pt>
                <c:pt idx="2242">
                  <c:v>3.052E-3</c:v>
                </c:pt>
                <c:pt idx="2243">
                  <c:v>3.052E-3</c:v>
                </c:pt>
                <c:pt idx="2244">
                  <c:v>-1.8309999999999999E-3</c:v>
                </c:pt>
                <c:pt idx="2245">
                  <c:v>-4.2719999999999998E-3</c:v>
                </c:pt>
                <c:pt idx="2246">
                  <c:v>6.7140000000000003E-3</c:v>
                </c:pt>
                <c:pt idx="2247">
                  <c:v>7.3239999999999998E-3</c:v>
                </c:pt>
                <c:pt idx="2248">
                  <c:v>6.1040000000000001E-3</c:v>
                </c:pt>
                <c:pt idx="2249">
                  <c:v>9.1549999999999999E-3</c:v>
                </c:pt>
                <c:pt idx="2250">
                  <c:v>4.8830000000000002E-3</c:v>
                </c:pt>
                <c:pt idx="2251">
                  <c:v>0</c:v>
                </c:pt>
                <c:pt idx="2252">
                  <c:v>4.2719999999999998E-3</c:v>
                </c:pt>
                <c:pt idx="2253">
                  <c:v>3.6619999999999999E-3</c:v>
                </c:pt>
                <c:pt idx="2254">
                  <c:v>-1.2210000000000001E-3</c:v>
                </c:pt>
                <c:pt idx="2255">
                  <c:v>6.1040000000000001E-3</c:v>
                </c:pt>
                <c:pt idx="2256">
                  <c:v>1.8309999999999999E-3</c:v>
                </c:pt>
                <c:pt idx="2257">
                  <c:v>1.0376E-2</c:v>
                </c:pt>
                <c:pt idx="2258">
                  <c:v>9.1549999999999999E-3</c:v>
                </c:pt>
                <c:pt idx="2259">
                  <c:v>6.7140000000000003E-3</c:v>
                </c:pt>
                <c:pt idx="2260">
                  <c:v>7.9349999999999993E-3</c:v>
                </c:pt>
                <c:pt idx="2261">
                  <c:v>-1.2210000000000001E-3</c:v>
                </c:pt>
                <c:pt idx="2262">
                  <c:v>0</c:v>
                </c:pt>
                <c:pt idx="2263">
                  <c:v>6.7140000000000003E-3</c:v>
                </c:pt>
                <c:pt idx="2264">
                  <c:v>3.052E-3</c:v>
                </c:pt>
                <c:pt idx="2265">
                  <c:v>2.441E-3</c:v>
                </c:pt>
                <c:pt idx="2266">
                  <c:v>4.2719999999999998E-3</c:v>
                </c:pt>
                <c:pt idx="2267">
                  <c:v>4.8830000000000002E-3</c:v>
                </c:pt>
                <c:pt idx="2268">
                  <c:v>5.4929999999999996E-3</c:v>
                </c:pt>
                <c:pt idx="2269">
                  <c:v>-7.3239999999999998E-3</c:v>
                </c:pt>
                <c:pt idx="2270">
                  <c:v>3.6619999999999999E-3</c:v>
                </c:pt>
                <c:pt idx="2271">
                  <c:v>-6.0999999999999997E-4</c:v>
                </c:pt>
                <c:pt idx="2272">
                  <c:v>-1.8309999999999999E-3</c:v>
                </c:pt>
                <c:pt idx="2273">
                  <c:v>2.441E-3</c:v>
                </c:pt>
                <c:pt idx="2274">
                  <c:v>1.2210000000000001E-3</c:v>
                </c:pt>
                <c:pt idx="2275">
                  <c:v>2.441E-3</c:v>
                </c:pt>
                <c:pt idx="2276">
                  <c:v>1.2210000000000001E-3</c:v>
                </c:pt>
                <c:pt idx="2277">
                  <c:v>3.6619999999999999E-3</c:v>
                </c:pt>
                <c:pt idx="2278">
                  <c:v>6.7140000000000003E-3</c:v>
                </c:pt>
                <c:pt idx="2279">
                  <c:v>5.4929999999999996E-3</c:v>
                </c:pt>
                <c:pt idx="2280">
                  <c:v>-2.441E-3</c:v>
                </c:pt>
                <c:pt idx="2281">
                  <c:v>4.8830000000000002E-3</c:v>
                </c:pt>
                <c:pt idx="2282">
                  <c:v>1.8309999999999999E-3</c:v>
                </c:pt>
                <c:pt idx="2283">
                  <c:v>3.6619999999999999E-3</c:v>
                </c:pt>
                <c:pt idx="2284">
                  <c:v>5.4929999999999996E-3</c:v>
                </c:pt>
                <c:pt idx="2285">
                  <c:v>-6.0999999999999997E-4</c:v>
                </c:pt>
                <c:pt idx="2286">
                  <c:v>3.052E-3</c:v>
                </c:pt>
                <c:pt idx="2287">
                  <c:v>4.2719999999999998E-3</c:v>
                </c:pt>
                <c:pt idx="2288">
                  <c:v>4.8830000000000002E-3</c:v>
                </c:pt>
                <c:pt idx="2289">
                  <c:v>3.6619999999999999E-3</c:v>
                </c:pt>
                <c:pt idx="2290">
                  <c:v>1.8309999999999999E-3</c:v>
                </c:pt>
                <c:pt idx="2291">
                  <c:v>0</c:v>
                </c:pt>
                <c:pt idx="2292">
                  <c:v>-6.0999999999999997E-4</c:v>
                </c:pt>
                <c:pt idx="2293">
                  <c:v>4.8830000000000002E-3</c:v>
                </c:pt>
                <c:pt idx="2294">
                  <c:v>-2.441E-3</c:v>
                </c:pt>
                <c:pt idx="2295">
                  <c:v>3.6619999999999999E-3</c:v>
                </c:pt>
                <c:pt idx="2296">
                  <c:v>2.441E-3</c:v>
                </c:pt>
                <c:pt idx="2297">
                  <c:v>3.6619999999999999E-3</c:v>
                </c:pt>
                <c:pt idx="2298">
                  <c:v>-3.6619999999999999E-3</c:v>
                </c:pt>
                <c:pt idx="2299">
                  <c:v>0</c:v>
                </c:pt>
                <c:pt idx="2300">
                  <c:v>3.052E-3</c:v>
                </c:pt>
                <c:pt idx="2301">
                  <c:v>2.441E-3</c:v>
                </c:pt>
                <c:pt idx="2302">
                  <c:v>-1.8309999999999999E-3</c:v>
                </c:pt>
                <c:pt idx="2303">
                  <c:v>-6.0999999999999997E-4</c:v>
                </c:pt>
                <c:pt idx="2304">
                  <c:v>2.441E-3</c:v>
                </c:pt>
                <c:pt idx="2305">
                  <c:v>-3.6619999999999999E-3</c:v>
                </c:pt>
                <c:pt idx="2306">
                  <c:v>4.2719999999999998E-3</c:v>
                </c:pt>
                <c:pt idx="2307">
                  <c:v>-6.0999999999999997E-4</c:v>
                </c:pt>
                <c:pt idx="2308">
                  <c:v>-3.6619999999999999E-3</c:v>
                </c:pt>
                <c:pt idx="2309">
                  <c:v>1.2210000000000001E-3</c:v>
                </c:pt>
                <c:pt idx="2310">
                  <c:v>-6.0999999999999997E-4</c:v>
                </c:pt>
                <c:pt idx="2311">
                  <c:v>-1.2210000000000001E-3</c:v>
                </c:pt>
                <c:pt idx="2312">
                  <c:v>6.0999999999999997E-4</c:v>
                </c:pt>
                <c:pt idx="2313">
                  <c:v>1.8309999999999999E-3</c:v>
                </c:pt>
                <c:pt idx="2314">
                  <c:v>1.2210000000000001E-3</c:v>
                </c:pt>
                <c:pt idx="2315">
                  <c:v>3.052E-3</c:v>
                </c:pt>
                <c:pt idx="2316">
                  <c:v>3.052E-3</c:v>
                </c:pt>
                <c:pt idx="2317">
                  <c:v>4.2719999999999998E-3</c:v>
                </c:pt>
                <c:pt idx="2318">
                  <c:v>4.2719999999999998E-3</c:v>
                </c:pt>
                <c:pt idx="2319">
                  <c:v>1.8309999999999999E-3</c:v>
                </c:pt>
                <c:pt idx="2320">
                  <c:v>-6.1040000000000001E-3</c:v>
                </c:pt>
                <c:pt idx="2321">
                  <c:v>-1.2210000000000001E-3</c:v>
                </c:pt>
                <c:pt idx="2322">
                  <c:v>-2.441E-3</c:v>
                </c:pt>
                <c:pt idx="2323">
                  <c:v>-1.2210000000000001E-3</c:v>
                </c:pt>
                <c:pt idx="2324">
                  <c:v>-3.6619999999999999E-3</c:v>
                </c:pt>
                <c:pt idx="2325">
                  <c:v>1.2210000000000001E-3</c:v>
                </c:pt>
                <c:pt idx="2326">
                  <c:v>1.2210000000000001E-3</c:v>
                </c:pt>
                <c:pt idx="2327">
                  <c:v>0</c:v>
                </c:pt>
                <c:pt idx="2328">
                  <c:v>1.2210000000000001E-3</c:v>
                </c:pt>
                <c:pt idx="2329">
                  <c:v>1.8309999999999999E-3</c:v>
                </c:pt>
                <c:pt idx="2330">
                  <c:v>-1.8309999999999999E-3</c:v>
                </c:pt>
                <c:pt idx="2331">
                  <c:v>4.2719999999999998E-3</c:v>
                </c:pt>
                <c:pt idx="2332">
                  <c:v>6.0999999999999997E-4</c:v>
                </c:pt>
                <c:pt idx="2333">
                  <c:v>4.8830000000000002E-3</c:v>
                </c:pt>
                <c:pt idx="2334">
                  <c:v>-3.052E-3</c:v>
                </c:pt>
                <c:pt idx="2335">
                  <c:v>-1.2210000000000001E-3</c:v>
                </c:pt>
                <c:pt idx="2336">
                  <c:v>0</c:v>
                </c:pt>
                <c:pt idx="2337">
                  <c:v>3.052E-3</c:v>
                </c:pt>
                <c:pt idx="2338">
                  <c:v>-1.8309999999999999E-3</c:v>
                </c:pt>
                <c:pt idx="2339">
                  <c:v>1.2210000000000001E-3</c:v>
                </c:pt>
                <c:pt idx="2340">
                  <c:v>1.8309999999999999E-3</c:v>
                </c:pt>
                <c:pt idx="2341">
                  <c:v>-1.2210000000000001E-3</c:v>
                </c:pt>
                <c:pt idx="2342">
                  <c:v>1.2210000000000001E-3</c:v>
                </c:pt>
                <c:pt idx="2343">
                  <c:v>1.2210000000000001E-3</c:v>
                </c:pt>
                <c:pt idx="2344">
                  <c:v>1.2210000000000001E-3</c:v>
                </c:pt>
                <c:pt idx="2345">
                  <c:v>4.2719999999999998E-3</c:v>
                </c:pt>
                <c:pt idx="2346">
                  <c:v>-6.0999999999999997E-4</c:v>
                </c:pt>
                <c:pt idx="2347">
                  <c:v>-1.8309999999999999E-3</c:v>
                </c:pt>
                <c:pt idx="2348">
                  <c:v>4.8830000000000002E-3</c:v>
                </c:pt>
                <c:pt idx="2349">
                  <c:v>1.8309999999999999E-3</c:v>
                </c:pt>
                <c:pt idx="2350">
                  <c:v>-3.052E-3</c:v>
                </c:pt>
                <c:pt idx="2351">
                  <c:v>3.052E-3</c:v>
                </c:pt>
                <c:pt idx="2352">
                  <c:v>-9.7660000000000004E-3</c:v>
                </c:pt>
                <c:pt idx="2353">
                  <c:v>-6.0999999999999997E-4</c:v>
                </c:pt>
                <c:pt idx="2354">
                  <c:v>-6.7140000000000003E-3</c:v>
                </c:pt>
                <c:pt idx="2355">
                  <c:v>1.2210000000000001E-3</c:v>
                </c:pt>
                <c:pt idx="2356">
                  <c:v>6.0999999999999997E-4</c:v>
                </c:pt>
                <c:pt idx="2357">
                  <c:v>2.441E-3</c:v>
                </c:pt>
                <c:pt idx="2358">
                  <c:v>-2.441E-3</c:v>
                </c:pt>
                <c:pt idx="2359">
                  <c:v>-3.052E-3</c:v>
                </c:pt>
                <c:pt idx="2360">
                  <c:v>-6.1040000000000001E-3</c:v>
                </c:pt>
                <c:pt idx="2361">
                  <c:v>1.8309999999999999E-3</c:v>
                </c:pt>
                <c:pt idx="2362">
                  <c:v>-9.7660000000000004E-3</c:v>
                </c:pt>
                <c:pt idx="2363">
                  <c:v>6.0999999999999997E-4</c:v>
                </c:pt>
                <c:pt idx="2364">
                  <c:v>1.8309999999999999E-3</c:v>
                </c:pt>
                <c:pt idx="2365">
                  <c:v>0</c:v>
                </c:pt>
                <c:pt idx="2366">
                  <c:v>-1.8309999999999999E-3</c:v>
                </c:pt>
                <c:pt idx="2367">
                  <c:v>-1.2210000000000001E-3</c:v>
                </c:pt>
                <c:pt idx="2368">
                  <c:v>-1.0376E-2</c:v>
                </c:pt>
                <c:pt idx="2369">
                  <c:v>1.8309999999999999E-3</c:v>
                </c:pt>
                <c:pt idx="2370">
                  <c:v>3.052E-3</c:v>
                </c:pt>
                <c:pt idx="2371">
                  <c:v>-1.4038E-2</c:v>
                </c:pt>
                <c:pt idx="2372">
                  <c:v>0</c:v>
                </c:pt>
                <c:pt idx="2373">
                  <c:v>0</c:v>
                </c:pt>
                <c:pt idx="2374">
                  <c:v>-4.2719999999999998E-3</c:v>
                </c:pt>
                <c:pt idx="2375">
                  <c:v>1.2210000000000001E-3</c:v>
                </c:pt>
                <c:pt idx="2376">
                  <c:v>2.441E-3</c:v>
                </c:pt>
                <c:pt idx="2377">
                  <c:v>-5.4929999999999996E-3</c:v>
                </c:pt>
                <c:pt idx="2378">
                  <c:v>-1.2210000000000001E-3</c:v>
                </c:pt>
                <c:pt idx="2379">
                  <c:v>-1.2210000000000001E-3</c:v>
                </c:pt>
                <c:pt idx="2380">
                  <c:v>2.441E-3</c:v>
                </c:pt>
                <c:pt idx="2381">
                  <c:v>-3.052E-3</c:v>
                </c:pt>
                <c:pt idx="2382">
                  <c:v>-4.2719999999999998E-3</c:v>
                </c:pt>
                <c:pt idx="2383">
                  <c:v>-5.4929999999999996E-3</c:v>
                </c:pt>
                <c:pt idx="2384">
                  <c:v>-6.0999999999999997E-4</c:v>
                </c:pt>
                <c:pt idx="2385">
                  <c:v>-8.5450000000000005E-3</c:v>
                </c:pt>
                <c:pt idx="2386">
                  <c:v>-3.6619999999999999E-3</c:v>
                </c:pt>
                <c:pt idx="2387">
                  <c:v>0</c:v>
                </c:pt>
                <c:pt idx="2388">
                  <c:v>-6.1040000000000001E-3</c:v>
                </c:pt>
                <c:pt idx="2389">
                  <c:v>-1.8309999999999999E-3</c:v>
                </c:pt>
                <c:pt idx="2390">
                  <c:v>-5.4929999999999996E-3</c:v>
                </c:pt>
                <c:pt idx="2391">
                  <c:v>4.2719999999999998E-3</c:v>
                </c:pt>
                <c:pt idx="2392">
                  <c:v>-7.9349999999999993E-3</c:v>
                </c:pt>
                <c:pt idx="2393">
                  <c:v>-6.1040000000000001E-3</c:v>
                </c:pt>
                <c:pt idx="2394">
                  <c:v>-3.052E-3</c:v>
                </c:pt>
                <c:pt idx="2395">
                  <c:v>-4.2719999999999998E-3</c:v>
                </c:pt>
                <c:pt idx="2396">
                  <c:v>-1.8309999999999999E-3</c:v>
                </c:pt>
                <c:pt idx="2397">
                  <c:v>-3.6619999999999999E-3</c:v>
                </c:pt>
                <c:pt idx="2398">
                  <c:v>6.0999999999999997E-4</c:v>
                </c:pt>
                <c:pt idx="2399">
                  <c:v>-3.6619999999999999E-3</c:v>
                </c:pt>
                <c:pt idx="2400">
                  <c:v>-6.1040000000000001E-3</c:v>
                </c:pt>
                <c:pt idx="2401">
                  <c:v>-4.2719999999999998E-3</c:v>
                </c:pt>
                <c:pt idx="2402">
                  <c:v>0</c:v>
                </c:pt>
                <c:pt idx="2403">
                  <c:v>-3.052E-3</c:v>
                </c:pt>
                <c:pt idx="2404">
                  <c:v>-5.4929999999999996E-3</c:v>
                </c:pt>
                <c:pt idx="2405">
                  <c:v>-6.7140000000000003E-3</c:v>
                </c:pt>
                <c:pt idx="2406">
                  <c:v>-6.0999999999999997E-4</c:v>
                </c:pt>
                <c:pt idx="2407">
                  <c:v>6.0999999999999997E-4</c:v>
                </c:pt>
                <c:pt idx="2408">
                  <c:v>-3.052E-3</c:v>
                </c:pt>
                <c:pt idx="2409">
                  <c:v>1.2210000000000001E-3</c:v>
                </c:pt>
                <c:pt idx="2410">
                  <c:v>-9.1549999999999999E-3</c:v>
                </c:pt>
                <c:pt idx="2411">
                  <c:v>0</c:v>
                </c:pt>
                <c:pt idx="2412">
                  <c:v>-7.3239999999999998E-3</c:v>
                </c:pt>
                <c:pt idx="2413">
                  <c:v>1.2210000000000001E-3</c:v>
                </c:pt>
                <c:pt idx="2414">
                  <c:v>-1.8309999999999999E-3</c:v>
                </c:pt>
                <c:pt idx="2415">
                  <c:v>-2.441E-3</c:v>
                </c:pt>
                <c:pt idx="2416">
                  <c:v>-3.6619999999999999E-3</c:v>
                </c:pt>
                <c:pt idx="2417">
                  <c:v>-1.8309999999999999E-3</c:v>
                </c:pt>
                <c:pt idx="2418">
                  <c:v>-1.0376E-2</c:v>
                </c:pt>
                <c:pt idx="2419">
                  <c:v>-2.441E-3</c:v>
                </c:pt>
                <c:pt idx="2420">
                  <c:v>1.2210000000000001E-3</c:v>
                </c:pt>
                <c:pt idx="2421">
                  <c:v>-1.4038E-2</c:v>
                </c:pt>
                <c:pt idx="2422">
                  <c:v>-4.2719999999999998E-3</c:v>
                </c:pt>
                <c:pt idx="2423">
                  <c:v>-5.4929999999999996E-3</c:v>
                </c:pt>
                <c:pt idx="2424">
                  <c:v>-8.5450000000000005E-3</c:v>
                </c:pt>
                <c:pt idx="2425">
                  <c:v>-1.2210000000000001E-3</c:v>
                </c:pt>
                <c:pt idx="2426">
                  <c:v>-6.0999999999999997E-4</c:v>
                </c:pt>
                <c:pt idx="2427">
                  <c:v>3.052E-3</c:v>
                </c:pt>
                <c:pt idx="2428">
                  <c:v>1.2210000000000001E-3</c:v>
                </c:pt>
                <c:pt idx="2429">
                  <c:v>-3.6619999999999999E-3</c:v>
                </c:pt>
                <c:pt idx="2430">
                  <c:v>-1.2210000000000001E-3</c:v>
                </c:pt>
                <c:pt idx="2431">
                  <c:v>-6.7140000000000003E-3</c:v>
                </c:pt>
                <c:pt idx="2432">
                  <c:v>-4.2719999999999998E-3</c:v>
                </c:pt>
                <c:pt idx="2433">
                  <c:v>-1.1597E-2</c:v>
                </c:pt>
                <c:pt idx="2434">
                  <c:v>-1.8309999999999999E-3</c:v>
                </c:pt>
                <c:pt idx="2435">
                  <c:v>-7.9349999999999993E-3</c:v>
                </c:pt>
                <c:pt idx="2436">
                  <c:v>-3.6619999999999999E-3</c:v>
                </c:pt>
                <c:pt idx="2437">
                  <c:v>-9.7660000000000004E-3</c:v>
                </c:pt>
                <c:pt idx="2438">
                  <c:v>-4.2719999999999998E-3</c:v>
                </c:pt>
                <c:pt idx="2439">
                  <c:v>-1.2207000000000001E-2</c:v>
                </c:pt>
                <c:pt idx="2440">
                  <c:v>-5.4929999999999996E-3</c:v>
                </c:pt>
                <c:pt idx="2441">
                  <c:v>-2.441E-3</c:v>
                </c:pt>
                <c:pt idx="2442">
                  <c:v>-4.8830000000000002E-3</c:v>
                </c:pt>
                <c:pt idx="2443">
                  <c:v>4.2719999999999998E-3</c:v>
                </c:pt>
                <c:pt idx="2444">
                  <c:v>-1.8309999999999999E-3</c:v>
                </c:pt>
                <c:pt idx="2445">
                  <c:v>-3.6619999999999999E-3</c:v>
                </c:pt>
                <c:pt idx="2446">
                  <c:v>-1.2817E-2</c:v>
                </c:pt>
                <c:pt idx="2447">
                  <c:v>-4.8830000000000002E-3</c:v>
                </c:pt>
                <c:pt idx="2448">
                  <c:v>-7.3239999999999998E-3</c:v>
                </c:pt>
                <c:pt idx="2449">
                  <c:v>-6.1040000000000001E-3</c:v>
                </c:pt>
                <c:pt idx="2450">
                  <c:v>-4.8830000000000002E-3</c:v>
                </c:pt>
                <c:pt idx="2451">
                  <c:v>6.0999999999999997E-4</c:v>
                </c:pt>
                <c:pt idx="2452">
                  <c:v>-6.7140000000000003E-3</c:v>
                </c:pt>
                <c:pt idx="2453">
                  <c:v>-6.1040000000000001E-3</c:v>
                </c:pt>
                <c:pt idx="2454">
                  <c:v>-4.2719999999999998E-3</c:v>
                </c:pt>
                <c:pt idx="2455">
                  <c:v>-3.052E-3</c:v>
                </c:pt>
                <c:pt idx="2456">
                  <c:v>0</c:v>
                </c:pt>
                <c:pt idx="2457">
                  <c:v>-2.441E-3</c:v>
                </c:pt>
                <c:pt idx="2458">
                  <c:v>-2.441E-3</c:v>
                </c:pt>
                <c:pt idx="2459">
                  <c:v>-6.7140000000000003E-3</c:v>
                </c:pt>
                <c:pt idx="2460">
                  <c:v>-9.7660000000000004E-3</c:v>
                </c:pt>
                <c:pt idx="2461">
                  <c:v>0</c:v>
                </c:pt>
                <c:pt idx="2462">
                  <c:v>-3.6619999999999999E-3</c:v>
                </c:pt>
                <c:pt idx="2463">
                  <c:v>-6.7140000000000003E-3</c:v>
                </c:pt>
                <c:pt idx="2464">
                  <c:v>-7.9349999999999993E-3</c:v>
                </c:pt>
                <c:pt idx="2465">
                  <c:v>-2.1972999999999999E-2</c:v>
                </c:pt>
                <c:pt idx="2466">
                  <c:v>-4.2719999999999998E-3</c:v>
                </c:pt>
                <c:pt idx="2467">
                  <c:v>-8.5450000000000005E-3</c:v>
                </c:pt>
                <c:pt idx="2468">
                  <c:v>1.2210000000000001E-3</c:v>
                </c:pt>
                <c:pt idx="2469">
                  <c:v>-6.1040000000000001E-3</c:v>
                </c:pt>
                <c:pt idx="2470">
                  <c:v>-1.8309999999999999E-3</c:v>
                </c:pt>
                <c:pt idx="2471">
                  <c:v>-7.9349999999999993E-3</c:v>
                </c:pt>
                <c:pt idx="2472">
                  <c:v>-9.1549999999999999E-3</c:v>
                </c:pt>
                <c:pt idx="2473">
                  <c:v>-6.7140000000000003E-3</c:v>
                </c:pt>
                <c:pt idx="2474">
                  <c:v>-6.1040000000000001E-3</c:v>
                </c:pt>
                <c:pt idx="2475">
                  <c:v>-2.441E-3</c:v>
                </c:pt>
                <c:pt idx="2476">
                  <c:v>-6.0999999999999997E-4</c:v>
                </c:pt>
                <c:pt idx="2477">
                  <c:v>-6.7140000000000003E-3</c:v>
                </c:pt>
                <c:pt idx="2478">
                  <c:v>-5.4929999999999996E-3</c:v>
                </c:pt>
                <c:pt idx="2479">
                  <c:v>1.2210000000000001E-3</c:v>
                </c:pt>
                <c:pt idx="2480">
                  <c:v>-4.8830000000000002E-3</c:v>
                </c:pt>
                <c:pt idx="2481">
                  <c:v>-1.2207000000000001E-2</c:v>
                </c:pt>
                <c:pt idx="2482">
                  <c:v>-1.8309999999999999E-3</c:v>
                </c:pt>
                <c:pt idx="2483">
                  <c:v>-5.4929999999999996E-3</c:v>
                </c:pt>
                <c:pt idx="2484">
                  <c:v>-7.9349999999999993E-3</c:v>
                </c:pt>
                <c:pt idx="2485">
                  <c:v>-4.8830000000000002E-3</c:v>
                </c:pt>
                <c:pt idx="2486">
                  <c:v>-3.6619999999999999E-3</c:v>
                </c:pt>
                <c:pt idx="2487">
                  <c:v>-9.7660000000000004E-3</c:v>
                </c:pt>
                <c:pt idx="2488">
                  <c:v>-4.8830000000000002E-3</c:v>
                </c:pt>
                <c:pt idx="2489">
                  <c:v>-4.2719999999999998E-3</c:v>
                </c:pt>
                <c:pt idx="2490">
                  <c:v>-6.1040000000000001E-3</c:v>
                </c:pt>
                <c:pt idx="2491">
                  <c:v>1.2210000000000001E-3</c:v>
                </c:pt>
                <c:pt idx="2492">
                  <c:v>-4.8830000000000002E-3</c:v>
                </c:pt>
                <c:pt idx="2493">
                  <c:v>-3.6619999999999999E-3</c:v>
                </c:pt>
                <c:pt idx="2494">
                  <c:v>-3.6619999999999999E-3</c:v>
                </c:pt>
                <c:pt idx="2495">
                  <c:v>-1.0376E-2</c:v>
                </c:pt>
                <c:pt idx="2496">
                  <c:v>-5.4929999999999996E-3</c:v>
                </c:pt>
                <c:pt idx="2497">
                  <c:v>-4.2719999999999998E-3</c:v>
                </c:pt>
                <c:pt idx="2498">
                  <c:v>-7.9349999999999993E-3</c:v>
                </c:pt>
                <c:pt idx="2499">
                  <c:v>-3.052E-3</c:v>
                </c:pt>
                <c:pt idx="2500">
                  <c:v>-8.5450000000000005E-3</c:v>
                </c:pt>
                <c:pt idx="2501">
                  <c:v>-3.6619999999999999E-3</c:v>
                </c:pt>
                <c:pt idx="2502">
                  <c:v>-3.052E-3</c:v>
                </c:pt>
                <c:pt idx="2503">
                  <c:v>-1.2210000000000001E-3</c:v>
                </c:pt>
                <c:pt idx="2504">
                  <c:v>0</c:v>
                </c:pt>
                <c:pt idx="2505">
                  <c:v>-1.2817E-2</c:v>
                </c:pt>
                <c:pt idx="2506">
                  <c:v>-1.2210000000000001E-3</c:v>
                </c:pt>
                <c:pt idx="2507">
                  <c:v>-3.6619999999999999E-3</c:v>
                </c:pt>
                <c:pt idx="2508">
                  <c:v>-7.3239999999999998E-3</c:v>
                </c:pt>
                <c:pt idx="2509">
                  <c:v>-2.441E-3</c:v>
                </c:pt>
                <c:pt idx="2510">
                  <c:v>-3.6619999999999999E-3</c:v>
                </c:pt>
                <c:pt idx="2511">
                  <c:v>-4.8830000000000002E-3</c:v>
                </c:pt>
                <c:pt idx="2512">
                  <c:v>-1.0376E-2</c:v>
                </c:pt>
                <c:pt idx="2513">
                  <c:v>-3.6619999999999999E-3</c:v>
                </c:pt>
                <c:pt idx="2514">
                  <c:v>-5.4929999999999996E-3</c:v>
                </c:pt>
                <c:pt idx="2515">
                  <c:v>-3.6619999999999999E-3</c:v>
                </c:pt>
                <c:pt idx="2516">
                  <c:v>-6.1040000000000001E-3</c:v>
                </c:pt>
                <c:pt idx="2517">
                  <c:v>-6.1040000000000001E-3</c:v>
                </c:pt>
                <c:pt idx="2518">
                  <c:v>-4.8830000000000002E-3</c:v>
                </c:pt>
                <c:pt idx="2519">
                  <c:v>-6.1040000000000001E-3</c:v>
                </c:pt>
                <c:pt idx="2520">
                  <c:v>-6.1040000000000001E-3</c:v>
                </c:pt>
                <c:pt idx="2521">
                  <c:v>-1.8311000000000001E-2</c:v>
                </c:pt>
                <c:pt idx="2522">
                  <c:v>-7.9349999999999993E-3</c:v>
                </c:pt>
                <c:pt idx="2523">
                  <c:v>-6.1040000000000001E-3</c:v>
                </c:pt>
                <c:pt idx="2524">
                  <c:v>-5.4929999999999996E-3</c:v>
                </c:pt>
                <c:pt idx="2525">
                  <c:v>-4.8830000000000002E-3</c:v>
                </c:pt>
                <c:pt idx="2526">
                  <c:v>-7.9349999999999993E-3</c:v>
                </c:pt>
                <c:pt idx="2527">
                  <c:v>-5.4929999999999996E-3</c:v>
                </c:pt>
                <c:pt idx="2528">
                  <c:v>-3.6619999999999999E-3</c:v>
                </c:pt>
                <c:pt idx="2529">
                  <c:v>-8.5450000000000005E-3</c:v>
                </c:pt>
                <c:pt idx="2530">
                  <c:v>-4.2719999999999998E-3</c:v>
                </c:pt>
                <c:pt idx="2531">
                  <c:v>-1.3428000000000001E-2</c:v>
                </c:pt>
                <c:pt idx="2532">
                  <c:v>-1.5869000000000001E-2</c:v>
                </c:pt>
                <c:pt idx="2533">
                  <c:v>-1.0376E-2</c:v>
                </c:pt>
                <c:pt idx="2534">
                  <c:v>-4.2719999999999998E-3</c:v>
                </c:pt>
                <c:pt idx="2535">
                  <c:v>-3.052E-3</c:v>
                </c:pt>
                <c:pt idx="2536">
                  <c:v>-1.0376E-2</c:v>
                </c:pt>
                <c:pt idx="2537">
                  <c:v>-6.7140000000000003E-3</c:v>
                </c:pt>
                <c:pt idx="2538">
                  <c:v>-7.9349999999999993E-3</c:v>
                </c:pt>
                <c:pt idx="2539">
                  <c:v>-9.7660000000000004E-3</c:v>
                </c:pt>
                <c:pt idx="2540">
                  <c:v>-6.1040000000000001E-3</c:v>
                </c:pt>
                <c:pt idx="2541">
                  <c:v>-7.9349999999999993E-3</c:v>
                </c:pt>
                <c:pt idx="2542">
                  <c:v>-1.0985999999999999E-2</c:v>
                </c:pt>
                <c:pt idx="2543">
                  <c:v>-6.1040000000000001E-3</c:v>
                </c:pt>
                <c:pt idx="2544">
                  <c:v>-8.5450000000000005E-3</c:v>
                </c:pt>
                <c:pt idx="2545">
                  <c:v>-8.5450000000000005E-3</c:v>
                </c:pt>
                <c:pt idx="2546">
                  <c:v>-1.2817E-2</c:v>
                </c:pt>
                <c:pt idx="2547">
                  <c:v>-1.0376E-2</c:v>
                </c:pt>
                <c:pt idx="2548">
                  <c:v>-7.3239999999999998E-3</c:v>
                </c:pt>
                <c:pt idx="2549">
                  <c:v>-1.4038E-2</c:v>
                </c:pt>
                <c:pt idx="2550">
                  <c:v>-1.0985999999999999E-2</c:v>
                </c:pt>
                <c:pt idx="2551">
                  <c:v>-7.9349999999999993E-3</c:v>
                </c:pt>
                <c:pt idx="2552">
                  <c:v>-5.4929999999999996E-3</c:v>
                </c:pt>
                <c:pt idx="2553">
                  <c:v>-9.7660000000000004E-3</c:v>
                </c:pt>
                <c:pt idx="2554">
                  <c:v>-9.1549999999999999E-3</c:v>
                </c:pt>
                <c:pt idx="2555">
                  <c:v>-5.4929999999999996E-3</c:v>
                </c:pt>
                <c:pt idx="2556">
                  <c:v>-9.7660000000000004E-3</c:v>
                </c:pt>
                <c:pt idx="2557">
                  <c:v>-1.0985999999999999E-2</c:v>
                </c:pt>
                <c:pt idx="2558">
                  <c:v>-5.4929999999999996E-3</c:v>
                </c:pt>
                <c:pt idx="2559">
                  <c:v>-4.2719999999999998E-3</c:v>
                </c:pt>
                <c:pt idx="2560">
                  <c:v>-6.1040000000000001E-3</c:v>
                </c:pt>
                <c:pt idx="2561">
                  <c:v>-4.8830000000000002E-3</c:v>
                </c:pt>
                <c:pt idx="2562">
                  <c:v>-9.7660000000000004E-3</c:v>
                </c:pt>
                <c:pt idx="2563">
                  <c:v>-6.7140000000000003E-3</c:v>
                </c:pt>
                <c:pt idx="2564">
                  <c:v>-7.9349999999999993E-3</c:v>
                </c:pt>
                <c:pt idx="2565">
                  <c:v>-4.2719999999999998E-3</c:v>
                </c:pt>
                <c:pt idx="2566">
                  <c:v>-7.9349999999999993E-3</c:v>
                </c:pt>
                <c:pt idx="2567">
                  <c:v>-6.7140000000000003E-3</c:v>
                </c:pt>
                <c:pt idx="2568">
                  <c:v>-1.0985999999999999E-2</c:v>
                </c:pt>
                <c:pt idx="2569">
                  <c:v>-9.1549999999999999E-3</c:v>
                </c:pt>
                <c:pt idx="2570">
                  <c:v>-4.2719999999999998E-3</c:v>
                </c:pt>
                <c:pt idx="2571">
                  <c:v>-6.7140000000000003E-3</c:v>
                </c:pt>
                <c:pt idx="2572">
                  <c:v>-4.8830000000000002E-3</c:v>
                </c:pt>
                <c:pt idx="2573">
                  <c:v>-3.6619999999999999E-3</c:v>
                </c:pt>
                <c:pt idx="2574">
                  <c:v>-5.4929999999999996E-3</c:v>
                </c:pt>
                <c:pt idx="2575">
                  <c:v>-1.3428000000000001E-2</c:v>
                </c:pt>
                <c:pt idx="2576">
                  <c:v>-1.0985999999999999E-2</c:v>
                </c:pt>
                <c:pt idx="2577">
                  <c:v>-9.1549999999999999E-3</c:v>
                </c:pt>
                <c:pt idx="2578">
                  <c:v>-6.1040000000000001E-3</c:v>
                </c:pt>
                <c:pt idx="2579">
                  <c:v>-4.8830000000000002E-3</c:v>
                </c:pt>
                <c:pt idx="2580">
                  <c:v>-1.2817E-2</c:v>
                </c:pt>
                <c:pt idx="2581">
                  <c:v>-2.2582999999999999E-2</c:v>
                </c:pt>
                <c:pt idx="2582">
                  <c:v>-1.4038E-2</c:v>
                </c:pt>
                <c:pt idx="2583">
                  <c:v>-9.1549999999999999E-3</c:v>
                </c:pt>
                <c:pt idx="2584">
                  <c:v>-9.1549999999999999E-3</c:v>
                </c:pt>
                <c:pt idx="2585">
                  <c:v>-7.9349999999999993E-3</c:v>
                </c:pt>
                <c:pt idx="2586">
                  <c:v>-1.5259E-2</c:v>
                </c:pt>
                <c:pt idx="2587">
                  <c:v>-1.1597E-2</c:v>
                </c:pt>
                <c:pt idx="2588">
                  <c:v>-5.4929999999999996E-3</c:v>
                </c:pt>
                <c:pt idx="2589">
                  <c:v>-1.8309999999999999E-3</c:v>
                </c:pt>
                <c:pt idx="2590">
                  <c:v>-7.9349999999999993E-3</c:v>
                </c:pt>
                <c:pt idx="2591">
                  <c:v>-4.8830000000000002E-3</c:v>
                </c:pt>
                <c:pt idx="2592">
                  <c:v>-6.1040000000000001E-3</c:v>
                </c:pt>
                <c:pt idx="2593">
                  <c:v>-4.2719999999999998E-3</c:v>
                </c:pt>
                <c:pt idx="2594">
                  <c:v>-3.6619999999999999E-3</c:v>
                </c:pt>
                <c:pt idx="2595">
                  <c:v>-9.1549999999999999E-3</c:v>
                </c:pt>
                <c:pt idx="2596">
                  <c:v>-7.9349999999999993E-3</c:v>
                </c:pt>
                <c:pt idx="2597">
                  <c:v>-4.2719999999999998E-3</c:v>
                </c:pt>
                <c:pt idx="2598">
                  <c:v>-5.4929999999999996E-3</c:v>
                </c:pt>
                <c:pt idx="2599">
                  <c:v>-1.0376E-2</c:v>
                </c:pt>
                <c:pt idx="2600">
                  <c:v>-4.2719999999999998E-3</c:v>
                </c:pt>
                <c:pt idx="2601">
                  <c:v>-5.4929999999999996E-3</c:v>
                </c:pt>
                <c:pt idx="2602">
                  <c:v>-9.1549999999999999E-3</c:v>
                </c:pt>
                <c:pt idx="2603">
                  <c:v>-6.1040000000000001E-3</c:v>
                </c:pt>
                <c:pt idx="2604">
                  <c:v>-9.1549999999999999E-3</c:v>
                </c:pt>
                <c:pt idx="2605">
                  <c:v>-7.3239999999999998E-3</c:v>
                </c:pt>
                <c:pt idx="2606">
                  <c:v>-8.5450000000000005E-3</c:v>
                </c:pt>
                <c:pt idx="2607">
                  <c:v>-1.4038E-2</c:v>
                </c:pt>
                <c:pt idx="2608">
                  <c:v>-9.7660000000000004E-3</c:v>
                </c:pt>
                <c:pt idx="2609">
                  <c:v>-6.1040000000000001E-3</c:v>
                </c:pt>
                <c:pt idx="2610">
                  <c:v>-4.2719999999999998E-3</c:v>
                </c:pt>
                <c:pt idx="2611">
                  <c:v>-1.4648E-2</c:v>
                </c:pt>
                <c:pt idx="2612">
                  <c:v>-6.1040000000000001E-3</c:v>
                </c:pt>
                <c:pt idx="2613">
                  <c:v>-3.052E-3</c:v>
                </c:pt>
                <c:pt idx="2614">
                  <c:v>-9.1549999999999999E-3</c:v>
                </c:pt>
                <c:pt idx="2615">
                  <c:v>-6.7140000000000003E-3</c:v>
                </c:pt>
                <c:pt idx="2616">
                  <c:v>-5.4929999999999996E-3</c:v>
                </c:pt>
                <c:pt idx="2617">
                  <c:v>-6.1040000000000001E-3</c:v>
                </c:pt>
                <c:pt idx="2618">
                  <c:v>-3.052E-3</c:v>
                </c:pt>
                <c:pt idx="2619">
                  <c:v>-5.4929999999999996E-3</c:v>
                </c:pt>
                <c:pt idx="2620">
                  <c:v>-1.3428000000000001E-2</c:v>
                </c:pt>
                <c:pt idx="2621">
                  <c:v>-9.1549999999999999E-3</c:v>
                </c:pt>
                <c:pt idx="2622">
                  <c:v>-1.4648E-2</c:v>
                </c:pt>
                <c:pt idx="2623">
                  <c:v>-4.8830000000000002E-3</c:v>
                </c:pt>
                <c:pt idx="2624">
                  <c:v>-7.9349999999999993E-3</c:v>
                </c:pt>
                <c:pt idx="2625">
                  <c:v>-1.0985999999999999E-2</c:v>
                </c:pt>
                <c:pt idx="2626">
                  <c:v>-6.1040000000000001E-3</c:v>
                </c:pt>
                <c:pt idx="2627">
                  <c:v>-9.7660000000000004E-3</c:v>
                </c:pt>
                <c:pt idx="2628">
                  <c:v>-7.9349999999999993E-3</c:v>
                </c:pt>
                <c:pt idx="2629">
                  <c:v>-7.9349999999999993E-3</c:v>
                </c:pt>
                <c:pt idx="2630">
                  <c:v>-4.8830000000000002E-3</c:v>
                </c:pt>
                <c:pt idx="2631">
                  <c:v>-8.5450000000000005E-3</c:v>
                </c:pt>
                <c:pt idx="2632">
                  <c:v>-9.7660000000000004E-3</c:v>
                </c:pt>
                <c:pt idx="2633">
                  <c:v>-1.6480000000000002E-2</c:v>
                </c:pt>
                <c:pt idx="2634">
                  <c:v>-9.1549999999999999E-3</c:v>
                </c:pt>
                <c:pt idx="2635">
                  <c:v>-3.6619999999999999E-3</c:v>
                </c:pt>
                <c:pt idx="2636">
                  <c:v>-9.1549999999999999E-3</c:v>
                </c:pt>
                <c:pt idx="2637">
                  <c:v>-5.4929999999999996E-3</c:v>
                </c:pt>
                <c:pt idx="2638">
                  <c:v>-1.0376E-2</c:v>
                </c:pt>
                <c:pt idx="2639">
                  <c:v>-4.2719999999999998E-3</c:v>
                </c:pt>
                <c:pt idx="2640">
                  <c:v>-1.4648E-2</c:v>
                </c:pt>
                <c:pt idx="2641">
                  <c:v>-9.1549999999999999E-3</c:v>
                </c:pt>
                <c:pt idx="2642">
                  <c:v>-7.3239999999999998E-3</c:v>
                </c:pt>
                <c:pt idx="2643">
                  <c:v>-8.5450000000000005E-3</c:v>
                </c:pt>
                <c:pt idx="2644">
                  <c:v>-4.2719999999999998E-3</c:v>
                </c:pt>
                <c:pt idx="2645">
                  <c:v>-6.7140000000000003E-3</c:v>
                </c:pt>
                <c:pt idx="2646">
                  <c:v>-1.0985999999999999E-2</c:v>
                </c:pt>
                <c:pt idx="2647">
                  <c:v>-6.7140000000000003E-3</c:v>
                </c:pt>
                <c:pt idx="2648">
                  <c:v>-1.3428000000000001E-2</c:v>
                </c:pt>
                <c:pt idx="2649">
                  <c:v>-7.3239999999999998E-3</c:v>
                </c:pt>
                <c:pt idx="2650">
                  <c:v>-5.4929999999999996E-3</c:v>
                </c:pt>
                <c:pt idx="2651">
                  <c:v>-1.0376E-2</c:v>
                </c:pt>
                <c:pt idx="2652">
                  <c:v>-1.3428000000000001E-2</c:v>
                </c:pt>
                <c:pt idx="2653">
                  <c:v>-2.1361999999999999E-2</c:v>
                </c:pt>
                <c:pt idx="2654">
                  <c:v>-1.2207000000000001E-2</c:v>
                </c:pt>
                <c:pt idx="2655">
                  <c:v>-1.8311000000000001E-2</c:v>
                </c:pt>
                <c:pt idx="2656">
                  <c:v>-8.5450000000000005E-3</c:v>
                </c:pt>
                <c:pt idx="2657">
                  <c:v>-4.2719999999999998E-3</c:v>
                </c:pt>
                <c:pt idx="2658">
                  <c:v>-1.1597E-2</c:v>
                </c:pt>
                <c:pt idx="2659">
                  <c:v>-9.1549999999999999E-3</c:v>
                </c:pt>
                <c:pt idx="2660">
                  <c:v>-9.1549999999999999E-3</c:v>
                </c:pt>
                <c:pt idx="2661">
                  <c:v>-1.8309999999999999E-3</c:v>
                </c:pt>
                <c:pt idx="2662">
                  <c:v>-1.2817E-2</c:v>
                </c:pt>
                <c:pt idx="2663">
                  <c:v>-1.1597E-2</c:v>
                </c:pt>
                <c:pt idx="2664">
                  <c:v>-4.2719999999999998E-3</c:v>
                </c:pt>
                <c:pt idx="2665">
                  <c:v>-1.1597E-2</c:v>
                </c:pt>
                <c:pt idx="2666">
                  <c:v>-7.9349999999999993E-3</c:v>
                </c:pt>
                <c:pt idx="2667">
                  <c:v>-1.0985999999999999E-2</c:v>
                </c:pt>
                <c:pt idx="2668">
                  <c:v>-4.8830000000000002E-3</c:v>
                </c:pt>
                <c:pt idx="2669">
                  <c:v>-7.9349999999999993E-3</c:v>
                </c:pt>
                <c:pt idx="2670">
                  <c:v>-7.9349999999999993E-3</c:v>
                </c:pt>
                <c:pt idx="2671">
                  <c:v>-3.1127999999999999E-2</c:v>
                </c:pt>
                <c:pt idx="2672">
                  <c:v>-5.4929999999999996E-3</c:v>
                </c:pt>
                <c:pt idx="2673">
                  <c:v>-1.8309999999999999E-3</c:v>
                </c:pt>
                <c:pt idx="2674">
                  <c:v>-1.0985999999999999E-2</c:v>
                </c:pt>
                <c:pt idx="2675">
                  <c:v>-1.0985999999999999E-2</c:v>
                </c:pt>
                <c:pt idx="2676">
                  <c:v>-4.2719999999999998E-3</c:v>
                </c:pt>
                <c:pt idx="2677">
                  <c:v>-1.2817E-2</c:v>
                </c:pt>
                <c:pt idx="2678">
                  <c:v>-8.5450000000000005E-3</c:v>
                </c:pt>
                <c:pt idx="2679">
                  <c:v>-3.052E-3</c:v>
                </c:pt>
                <c:pt idx="2680">
                  <c:v>-6.7140000000000003E-3</c:v>
                </c:pt>
                <c:pt idx="2681">
                  <c:v>-1.4038E-2</c:v>
                </c:pt>
                <c:pt idx="2682">
                  <c:v>-9.7660000000000004E-3</c:v>
                </c:pt>
                <c:pt idx="2683">
                  <c:v>-1.2207000000000001E-2</c:v>
                </c:pt>
                <c:pt idx="2684">
                  <c:v>1.0985999999999999E-2</c:v>
                </c:pt>
                <c:pt idx="2685">
                  <c:v>-7.3239999999999998E-3</c:v>
                </c:pt>
                <c:pt idx="2686">
                  <c:v>-1.2207000000000001E-2</c:v>
                </c:pt>
                <c:pt idx="2687">
                  <c:v>-8.5450000000000005E-3</c:v>
                </c:pt>
                <c:pt idx="2688">
                  <c:v>-7.9349999999999993E-3</c:v>
                </c:pt>
                <c:pt idx="2689">
                  <c:v>-8.5450000000000005E-3</c:v>
                </c:pt>
                <c:pt idx="2690">
                  <c:v>-1.1597E-2</c:v>
                </c:pt>
                <c:pt idx="2691">
                  <c:v>-7.9349999999999993E-3</c:v>
                </c:pt>
                <c:pt idx="2692">
                  <c:v>-6.7140000000000003E-3</c:v>
                </c:pt>
                <c:pt idx="2693">
                  <c:v>-1.4038E-2</c:v>
                </c:pt>
                <c:pt idx="2694">
                  <c:v>-6.7140000000000003E-3</c:v>
                </c:pt>
                <c:pt idx="2695">
                  <c:v>-1.3428000000000001E-2</c:v>
                </c:pt>
                <c:pt idx="2696">
                  <c:v>-1.4038E-2</c:v>
                </c:pt>
                <c:pt idx="2697">
                  <c:v>-3.6619999999999999E-3</c:v>
                </c:pt>
                <c:pt idx="2698">
                  <c:v>-1.0376E-2</c:v>
                </c:pt>
                <c:pt idx="2699">
                  <c:v>-1.8311000000000001E-2</c:v>
                </c:pt>
                <c:pt idx="2700">
                  <c:v>-9.7660000000000004E-3</c:v>
                </c:pt>
                <c:pt idx="2701">
                  <c:v>-1.1597E-2</c:v>
                </c:pt>
                <c:pt idx="2702">
                  <c:v>-1.5869000000000001E-2</c:v>
                </c:pt>
                <c:pt idx="2703">
                  <c:v>-4.2719999999999998E-3</c:v>
                </c:pt>
                <c:pt idx="2704">
                  <c:v>-7.3239999999999998E-3</c:v>
                </c:pt>
                <c:pt idx="2705">
                  <c:v>-7.3239999999999998E-3</c:v>
                </c:pt>
                <c:pt idx="2706">
                  <c:v>-7.9349999999999993E-3</c:v>
                </c:pt>
                <c:pt idx="2707">
                  <c:v>-1.0376E-2</c:v>
                </c:pt>
                <c:pt idx="2708">
                  <c:v>-6.7140000000000003E-3</c:v>
                </c:pt>
                <c:pt idx="2709">
                  <c:v>-1.1597E-2</c:v>
                </c:pt>
                <c:pt idx="2710">
                  <c:v>-4.2719999999999998E-3</c:v>
                </c:pt>
                <c:pt idx="2711">
                  <c:v>-5.4929999999999996E-3</c:v>
                </c:pt>
                <c:pt idx="2712">
                  <c:v>-9.7660000000000004E-3</c:v>
                </c:pt>
                <c:pt idx="2713">
                  <c:v>-4.8830000000000002E-3</c:v>
                </c:pt>
                <c:pt idx="2714">
                  <c:v>-1.5869000000000001E-2</c:v>
                </c:pt>
                <c:pt idx="2715">
                  <c:v>-1.4648E-2</c:v>
                </c:pt>
                <c:pt idx="2716">
                  <c:v>-8.5450000000000005E-3</c:v>
                </c:pt>
                <c:pt idx="2717">
                  <c:v>-1.4648E-2</c:v>
                </c:pt>
                <c:pt idx="2718">
                  <c:v>-9.1549999999999999E-3</c:v>
                </c:pt>
                <c:pt idx="2719">
                  <c:v>-9.1549999999999999E-3</c:v>
                </c:pt>
                <c:pt idx="2720">
                  <c:v>-8.5450000000000005E-3</c:v>
                </c:pt>
                <c:pt idx="2721">
                  <c:v>-6.7140000000000003E-3</c:v>
                </c:pt>
                <c:pt idx="2722">
                  <c:v>-7.3239999999999998E-3</c:v>
                </c:pt>
                <c:pt idx="2723">
                  <c:v>-7.3239999999999998E-3</c:v>
                </c:pt>
                <c:pt idx="2724">
                  <c:v>-7.9349999999999993E-3</c:v>
                </c:pt>
                <c:pt idx="2725">
                  <c:v>-9.1549999999999999E-3</c:v>
                </c:pt>
                <c:pt idx="2726">
                  <c:v>-7.3239999999999998E-3</c:v>
                </c:pt>
                <c:pt idx="2727">
                  <c:v>-7.3239999999999998E-3</c:v>
                </c:pt>
                <c:pt idx="2728">
                  <c:v>-6.7140000000000003E-3</c:v>
                </c:pt>
                <c:pt idx="2729">
                  <c:v>-1.3428000000000001E-2</c:v>
                </c:pt>
                <c:pt idx="2730">
                  <c:v>-1.3428000000000001E-2</c:v>
                </c:pt>
                <c:pt idx="2731">
                  <c:v>-1.6480000000000002E-2</c:v>
                </c:pt>
                <c:pt idx="2732">
                  <c:v>-7.9349999999999993E-3</c:v>
                </c:pt>
                <c:pt idx="2733">
                  <c:v>-9.7660000000000004E-3</c:v>
                </c:pt>
                <c:pt idx="2734">
                  <c:v>-1.0985999999999999E-2</c:v>
                </c:pt>
                <c:pt idx="2735">
                  <c:v>-7.3239999999999998E-3</c:v>
                </c:pt>
                <c:pt idx="2736">
                  <c:v>-7.9349999999999993E-3</c:v>
                </c:pt>
                <c:pt idx="2737">
                  <c:v>-1.0376E-2</c:v>
                </c:pt>
                <c:pt idx="2738">
                  <c:v>-9.1549999999999999E-3</c:v>
                </c:pt>
                <c:pt idx="2739">
                  <c:v>-1.0985999999999999E-2</c:v>
                </c:pt>
                <c:pt idx="2740">
                  <c:v>-1.0376E-2</c:v>
                </c:pt>
                <c:pt idx="2741">
                  <c:v>-1.1597E-2</c:v>
                </c:pt>
                <c:pt idx="2742">
                  <c:v>-3.6619999999999999E-3</c:v>
                </c:pt>
                <c:pt idx="2743">
                  <c:v>-9.1549999999999999E-3</c:v>
                </c:pt>
                <c:pt idx="2744">
                  <c:v>-1.0376E-2</c:v>
                </c:pt>
                <c:pt idx="2745">
                  <c:v>-6.1040000000000001E-3</c:v>
                </c:pt>
                <c:pt idx="2746">
                  <c:v>-1.1597E-2</c:v>
                </c:pt>
                <c:pt idx="2747">
                  <c:v>-7.9349999999999993E-3</c:v>
                </c:pt>
                <c:pt idx="2748">
                  <c:v>-9.1549999999999999E-3</c:v>
                </c:pt>
                <c:pt idx="2749">
                  <c:v>-1.6480000000000002E-2</c:v>
                </c:pt>
                <c:pt idx="2750">
                  <c:v>-4.8830000000000002E-3</c:v>
                </c:pt>
                <c:pt idx="2751">
                  <c:v>-1.0376E-2</c:v>
                </c:pt>
                <c:pt idx="2752">
                  <c:v>-7.3239999999999998E-3</c:v>
                </c:pt>
                <c:pt idx="2753">
                  <c:v>-6.7140000000000003E-3</c:v>
                </c:pt>
                <c:pt idx="2754">
                  <c:v>-9.7660000000000004E-3</c:v>
                </c:pt>
                <c:pt idx="2755">
                  <c:v>-8.5450000000000005E-3</c:v>
                </c:pt>
                <c:pt idx="2756">
                  <c:v>-9.1549999999999999E-3</c:v>
                </c:pt>
                <c:pt idx="2757">
                  <c:v>-1.4038E-2</c:v>
                </c:pt>
                <c:pt idx="2758">
                  <c:v>-1.0376E-2</c:v>
                </c:pt>
                <c:pt idx="2759">
                  <c:v>-4.2719999999999998E-3</c:v>
                </c:pt>
                <c:pt idx="2760">
                  <c:v>-9.1549999999999999E-3</c:v>
                </c:pt>
                <c:pt idx="2761">
                  <c:v>-4.2719999999999998E-3</c:v>
                </c:pt>
                <c:pt idx="2762">
                  <c:v>-7.3239999999999998E-3</c:v>
                </c:pt>
                <c:pt idx="2763">
                  <c:v>-4.8830000000000002E-3</c:v>
                </c:pt>
                <c:pt idx="2764">
                  <c:v>0</c:v>
                </c:pt>
                <c:pt idx="2765">
                  <c:v>0</c:v>
                </c:pt>
                <c:pt idx="2766">
                  <c:v>0</c:v>
                </c:pt>
                <c:pt idx="2767">
                  <c:v>0</c:v>
                </c:pt>
                <c:pt idx="2768">
                  <c:v>0</c:v>
                </c:pt>
                <c:pt idx="2769">
                  <c:v>0</c:v>
                </c:pt>
                <c:pt idx="2770">
                  <c:v>0</c:v>
                </c:pt>
                <c:pt idx="2771">
                  <c:v>0</c:v>
                </c:pt>
                <c:pt idx="2772">
                  <c:v>0</c:v>
                </c:pt>
                <c:pt idx="2773">
                  <c:v>0</c:v>
                </c:pt>
                <c:pt idx="2774">
                  <c:v>0</c:v>
                </c:pt>
                <c:pt idx="2775">
                  <c:v>0</c:v>
                </c:pt>
                <c:pt idx="2776">
                  <c:v>0</c:v>
                </c:pt>
                <c:pt idx="2777">
                  <c:v>0</c:v>
                </c:pt>
                <c:pt idx="2778">
                  <c:v>0</c:v>
                </c:pt>
                <c:pt idx="2779">
                  <c:v>0</c:v>
                </c:pt>
                <c:pt idx="2780">
                  <c:v>0</c:v>
                </c:pt>
                <c:pt idx="2781">
                  <c:v>0</c:v>
                </c:pt>
                <c:pt idx="2782">
                  <c:v>0</c:v>
                </c:pt>
                <c:pt idx="2783">
                  <c:v>0</c:v>
                </c:pt>
                <c:pt idx="2784">
                  <c:v>0</c:v>
                </c:pt>
                <c:pt idx="2785">
                  <c:v>0</c:v>
                </c:pt>
                <c:pt idx="2786">
                  <c:v>0</c:v>
                </c:pt>
                <c:pt idx="2787">
                  <c:v>0</c:v>
                </c:pt>
                <c:pt idx="2788">
                  <c:v>0</c:v>
                </c:pt>
                <c:pt idx="2789">
                  <c:v>0</c:v>
                </c:pt>
                <c:pt idx="2790">
                  <c:v>0</c:v>
                </c:pt>
                <c:pt idx="2791">
                  <c:v>0</c:v>
                </c:pt>
                <c:pt idx="2792">
                  <c:v>0</c:v>
                </c:pt>
                <c:pt idx="2793">
                  <c:v>0</c:v>
                </c:pt>
                <c:pt idx="2794">
                  <c:v>0</c:v>
                </c:pt>
                <c:pt idx="2795">
                  <c:v>0</c:v>
                </c:pt>
                <c:pt idx="2796">
                  <c:v>0</c:v>
                </c:pt>
                <c:pt idx="2797">
                  <c:v>0</c:v>
                </c:pt>
                <c:pt idx="2798">
                  <c:v>0</c:v>
                </c:pt>
                <c:pt idx="2799">
                  <c:v>0</c:v>
                </c:pt>
                <c:pt idx="2800">
                  <c:v>0</c:v>
                </c:pt>
                <c:pt idx="2801">
                  <c:v>0</c:v>
                </c:pt>
                <c:pt idx="2802">
                  <c:v>0</c:v>
                </c:pt>
                <c:pt idx="2803">
                  <c:v>0</c:v>
                </c:pt>
                <c:pt idx="2804">
                  <c:v>0</c:v>
                </c:pt>
                <c:pt idx="2805">
                  <c:v>0</c:v>
                </c:pt>
                <c:pt idx="2806">
                  <c:v>0</c:v>
                </c:pt>
                <c:pt idx="2807">
                  <c:v>0</c:v>
                </c:pt>
                <c:pt idx="2808">
                  <c:v>0</c:v>
                </c:pt>
                <c:pt idx="2809">
                  <c:v>0</c:v>
                </c:pt>
                <c:pt idx="2810">
                  <c:v>0</c:v>
                </c:pt>
                <c:pt idx="2811">
                  <c:v>0</c:v>
                </c:pt>
                <c:pt idx="2812">
                  <c:v>0</c:v>
                </c:pt>
                <c:pt idx="2813">
                  <c:v>0</c:v>
                </c:pt>
                <c:pt idx="2814">
                  <c:v>0</c:v>
                </c:pt>
                <c:pt idx="2815">
                  <c:v>0</c:v>
                </c:pt>
                <c:pt idx="2816">
                  <c:v>0</c:v>
                </c:pt>
                <c:pt idx="2817">
                  <c:v>0</c:v>
                </c:pt>
                <c:pt idx="2818">
                  <c:v>0</c:v>
                </c:pt>
                <c:pt idx="2819">
                  <c:v>0</c:v>
                </c:pt>
                <c:pt idx="2820">
                  <c:v>0</c:v>
                </c:pt>
                <c:pt idx="2821">
                  <c:v>0</c:v>
                </c:pt>
                <c:pt idx="2822">
                  <c:v>0</c:v>
                </c:pt>
                <c:pt idx="2823">
                  <c:v>0</c:v>
                </c:pt>
                <c:pt idx="2824">
                  <c:v>0</c:v>
                </c:pt>
                <c:pt idx="2825">
                  <c:v>0</c:v>
                </c:pt>
                <c:pt idx="2826">
                  <c:v>0</c:v>
                </c:pt>
                <c:pt idx="2827">
                  <c:v>0</c:v>
                </c:pt>
                <c:pt idx="2828">
                  <c:v>0</c:v>
                </c:pt>
                <c:pt idx="2829">
                  <c:v>0</c:v>
                </c:pt>
                <c:pt idx="2830">
                  <c:v>0</c:v>
                </c:pt>
                <c:pt idx="2831">
                  <c:v>0</c:v>
                </c:pt>
                <c:pt idx="2832">
                  <c:v>0</c:v>
                </c:pt>
                <c:pt idx="2833">
                  <c:v>0</c:v>
                </c:pt>
                <c:pt idx="2834">
                  <c:v>0</c:v>
                </c:pt>
                <c:pt idx="2835">
                  <c:v>0</c:v>
                </c:pt>
                <c:pt idx="2836">
                  <c:v>0</c:v>
                </c:pt>
                <c:pt idx="2837">
                  <c:v>0</c:v>
                </c:pt>
                <c:pt idx="2838">
                  <c:v>0</c:v>
                </c:pt>
                <c:pt idx="2839">
                  <c:v>0</c:v>
                </c:pt>
                <c:pt idx="2840">
                  <c:v>0</c:v>
                </c:pt>
                <c:pt idx="2841">
                  <c:v>0</c:v>
                </c:pt>
                <c:pt idx="2842">
                  <c:v>0</c:v>
                </c:pt>
                <c:pt idx="2843">
                  <c:v>0</c:v>
                </c:pt>
                <c:pt idx="2844">
                  <c:v>0</c:v>
                </c:pt>
                <c:pt idx="2845">
                  <c:v>0</c:v>
                </c:pt>
                <c:pt idx="2846">
                  <c:v>0</c:v>
                </c:pt>
                <c:pt idx="2847">
                  <c:v>0</c:v>
                </c:pt>
                <c:pt idx="2848">
                  <c:v>0</c:v>
                </c:pt>
                <c:pt idx="2849">
                  <c:v>0</c:v>
                </c:pt>
                <c:pt idx="2850">
                  <c:v>0</c:v>
                </c:pt>
                <c:pt idx="2851">
                  <c:v>0</c:v>
                </c:pt>
                <c:pt idx="2852">
                  <c:v>0</c:v>
                </c:pt>
                <c:pt idx="2853">
                  <c:v>0</c:v>
                </c:pt>
                <c:pt idx="2854">
                  <c:v>0</c:v>
                </c:pt>
                <c:pt idx="2855">
                  <c:v>0</c:v>
                </c:pt>
                <c:pt idx="2856">
                  <c:v>0</c:v>
                </c:pt>
                <c:pt idx="2857">
                  <c:v>0</c:v>
                </c:pt>
                <c:pt idx="2858">
                  <c:v>0</c:v>
                </c:pt>
                <c:pt idx="2859">
                  <c:v>0</c:v>
                </c:pt>
                <c:pt idx="2860">
                  <c:v>0</c:v>
                </c:pt>
                <c:pt idx="2861">
                  <c:v>0</c:v>
                </c:pt>
                <c:pt idx="2862">
                  <c:v>0</c:v>
                </c:pt>
                <c:pt idx="2863">
                  <c:v>0</c:v>
                </c:pt>
                <c:pt idx="2864">
                  <c:v>0</c:v>
                </c:pt>
                <c:pt idx="2865">
                  <c:v>0</c:v>
                </c:pt>
                <c:pt idx="2866">
                  <c:v>0</c:v>
                </c:pt>
                <c:pt idx="2867">
                  <c:v>0</c:v>
                </c:pt>
                <c:pt idx="2868">
                  <c:v>0</c:v>
                </c:pt>
                <c:pt idx="2869">
                  <c:v>0</c:v>
                </c:pt>
                <c:pt idx="2870">
                  <c:v>0</c:v>
                </c:pt>
                <c:pt idx="2871">
                  <c:v>0</c:v>
                </c:pt>
                <c:pt idx="2872">
                  <c:v>0</c:v>
                </c:pt>
                <c:pt idx="2873">
                  <c:v>0</c:v>
                </c:pt>
                <c:pt idx="2874">
                  <c:v>0</c:v>
                </c:pt>
                <c:pt idx="2875">
                  <c:v>0</c:v>
                </c:pt>
                <c:pt idx="2876">
                  <c:v>0</c:v>
                </c:pt>
                <c:pt idx="2877">
                  <c:v>0</c:v>
                </c:pt>
                <c:pt idx="2878">
                  <c:v>0</c:v>
                </c:pt>
                <c:pt idx="2879">
                  <c:v>0</c:v>
                </c:pt>
                <c:pt idx="2880">
                  <c:v>0</c:v>
                </c:pt>
                <c:pt idx="2881">
                  <c:v>0</c:v>
                </c:pt>
                <c:pt idx="2882">
                  <c:v>0</c:v>
                </c:pt>
                <c:pt idx="2883">
                  <c:v>0</c:v>
                </c:pt>
                <c:pt idx="2884">
                  <c:v>0</c:v>
                </c:pt>
                <c:pt idx="2885">
                  <c:v>0</c:v>
                </c:pt>
                <c:pt idx="2886">
                  <c:v>0</c:v>
                </c:pt>
                <c:pt idx="2887">
                  <c:v>0</c:v>
                </c:pt>
                <c:pt idx="2888">
                  <c:v>0</c:v>
                </c:pt>
                <c:pt idx="2889">
                  <c:v>0</c:v>
                </c:pt>
                <c:pt idx="2890">
                  <c:v>0</c:v>
                </c:pt>
                <c:pt idx="2891">
                  <c:v>0</c:v>
                </c:pt>
                <c:pt idx="2892">
                  <c:v>0</c:v>
                </c:pt>
                <c:pt idx="2893">
                  <c:v>0</c:v>
                </c:pt>
                <c:pt idx="2894">
                  <c:v>0</c:v>
                </c:pt>
                <c:pt idx="2895">
                  <c:v>0</c:v>
                </c:pt>
                <c:pt idx="2896">
                  <c:v>0</c:v>
                </c:pt>
                <c:pt idx="2897">
                  <c:v>0</c:v>
                </c:pt>
                <c:pt idx="2898">
                  <c:v>0</c:v>
                </c:pt>
                <c:pt idx="2899">
                  <c:v>0</c:v>
                </c:pt>
                <c:pt idx="2900">
                  <c:v>0</c:v>
                </c:pt>
                <c:pt idx="2901">
                  <c:v>0</c:v>
                </c:pt>
                <c:pt idx="2902">
                  <c:v>0</c:v>
                </c:pt>
                <c:pt idx="2903">
                  <c:v>0</c:v>
                </c:pt>
                <c:pt idx="2904">
                  <c:v>0</c:v>
                </c:pt>
                <c:pt idx="2905">
                  <c:v>0</c:v>
                </c:pt>
                <c:pt idx="2906">
                  <c:v>0</c:v>
                </c:pt>
                <c:pt idx="2907">
                  <c:v>0</c:v>
                </c:pt>
                <c:pt idx="2908">
                  <c:v>0</c:v>
                </c:pt>
                <c:pt idx="2909">
                  <c:v>0</c:v>
                </c:pt>
                <c:pt idx="2910">
                  <c:v>0</c:v>
                </c:pt>
                <c:pt idx="2911">
                  <c:v>0</c:v>
                </c:pt>
                <c:pt idx="2912">
                  <c:v>0</c:v>
                </c:pt>
                <c:pt idx="2913">
                  <c:v>0</c:v>
                </c:pt>
                <c:pt idx="2914">
                  <c:v>0</c:v>
                </c:pt>
                <c:pt idx="2915">
                  <c:v>0</c:v>
                </c:pt>
                <c:pt idx="2916">
                  <c:v>0</c:v>
                </c:pt>
                <c:pt idx="2917">
                  <c:v>0</c:v>
                </c:pt>
                <c:pt idx="2918">
                  <c:v>0</c:v>
                </c:pt>
                <c:pt idx="2919">
                  <c:v>0</c:v>
                </c:pt>
                <c:pt idx="2920">
                  <c:v>0</c:v>
                </c:pt>
                <c:pt idx="2921">
                  <c:v>0</c:v>
                </c:pt>
                <c:pt idx="2922">
                  <c:v>0</c:v>
                </c:pt>
                <c:pt idx="2923">
                  <c:v>0</c:v>
                </c:pt>
                <c:pt idx="2924">
                  <c:v>0</c:v>
                </c:pt>
                <c:pt idx="2925">
                  <c:v>0</c:v>
                </c:pt>
                <c:pt idx="2926">
                  <c:v>0</c:v>
                </c:pt>
                <c:pt idx="2927">
                  <c:v>0</c:v>
                </c:pt>
                <c:pt idx="2928">
                  <c:v>0</c:v>
                </c:pt>
                <c:pt idx="2929">
                  <c:v>0</c:v>
                </c:pt>
                <c:pt idx="2930">
                  <c:v>0</c:v>
                </c:pt>
                <c:pt idx="2931">
                  <c:v>0</c:v>
                </c:pt>
                <c:pt idx="2932">
                  <c:v>0</c:v>
                </c:pt>
                <c:pt idx="2933">
                  <c:v>0</c:v>
                </c:pt>
                <c:pt idx="2934">
                  <c:v>0</c:v>
                </c:pt>
                <c:pt idx="2935">
                  <c:v>0</c:v>
                </c:pt>
                <c:pt idx="2936">
                  <c:v>0</c:v>
                </c:pt>
                <c:pt idx="2937">
                  <c:v>0</c:v>
                </c:pt>
                <c:pt idx="2938">
                  <c:v>0</c:v>
                </c:pt>
                <c:pt idx="2939">
                  <c:v>0</c:v>
                </c:pt>
                <c:pt idx="2940">
                  <c:v>0</c:v>
                </c:pt>
                <c:pt idx="2941">
                  <c:v>0</c:v>
                </c:pt>
                <c:pt idx="2942">
                  <c:v>0</c:v>
                </c:pt>
                <c:pt idx="2943">
                  <c:v>0</c:v>
                </c:pt>
                <c:pt idx="2944">
                  <c:v>0</c:v>
                </c:pt>
                <c:pt idx="2945">
                  <c:v>0</c:v>
                </c:pt>
                <c:pt idx="2946">
                  <c:v>0</c:v>
                </c:pt>
                <c:pt idx="2947">
                  <c:v>0</c:v>
                </c:pt>
                <c:pt idx="2948">
                  <c:v>0</c:v>
                </c:pt>
                <c:pt idx="2949">
                  <c:v>0</c:v>
                </c:pt>
                <c:pt idx="2950">
                  <c:v>0</c:v>
                </c:pt>
                <c:pt idx="2951">
                  <c:v>0</c:v>
                </c:pt>
                <c:pt idx="2952">
                  <c:v>0</c:v>
                </c:pt>
                <c:pt idx="2953">
                  <c:v>0</c:v>
                </c:pt>
                <c:pt idx="2954">
                  <c:v>0</c:v>
                </c:pt>
                <c:pt idx="2955">
                  <c:v>0</c:v>
                </c:pt>
                <c:pt idx="2956">
                  <c:v>0</c:v>
                </c:pt>
                <c:pt idx="2957">
                  <c:v>0</c:v>
                </c:pt>
                <c:pt idx="2958">
                  <c:v>0</c:v>
                </c:pt>
                <c:pt idx="2959">
                  <c:v>0</c:v>
                </c:pt>
                <c:pt idx="2960">
                  <c:v>0</c:v>
                </c:pt>
                <c:pt idx="2961">
                  <c:v>0</c:v>
                </c:pt>
                <c:pt idx="2962">
                  <c:v>0</c:v>
                </c:pt>
                <c:pt idx="2963">
                  <c:v>0</c:v>
                </c:pt>
                <c:pt idx="2964">
                  <c:v>0</c:v>
                </c:pt>
                <c:pt idx="2965">
                  <c:v>0</c:v>
                </c:pt>
                <c:pt idx="2966">
                  <c:v>0</c:v>
                </c:pt>
              </c:numCache>
            </c:numRef>
          </c:yVal>
          <c:smooth val="1"/>
        </c:ser>
        <c:ser>
          <c:idx val="2"/>
          <c:order val="2"/>
          <c:spPr>
            <a:ln>
              <a:noFill/>
            </a:ln>
          </c:spPr>
          <c:marker>
            <c:symbol val="circle"/>
            <c:size val="3"/>
            <c:spPr>
              <a:solidFill>
                <a:srgbClr val="FF0000"/>
              </a:solidFill>
              <a:ln>
                <a:noFill/>
              </a:ln>
            </c:spPr>
          </c:marker>
          <c:xVal>
            <c:numRef>
              <c:f>Sheet1!$J$2:$J$106</c:f>
              <c:numCache>
                <c:formatCode>General</c:formatCode>
                <c:ptCount val="105"/>
                <c:pt idx="0">
                  <c:v>3.1E-2</c:v>
                </c:pt>
                <c:pt idx="1">
                  <c:v>3.2000000000000001E-2</c:v>
                </c:pt>
                <c:pt idx="2">
                  <c:v>3.3000000000000002E-2</c:v>
                </c:pt>
                <c:pt idx="3">
                  <c:v>3.4000000000000002E-2</c:v>
                </c:pt>
                <c:pt idx="4">
                  <c:v>3.5000000000000003E-2</c:v>
                </c:pt>
                <c:pt idx="5">
                  <c:v>3.5999999999999997E-2</c:v>
                </c:pt>
                <c:pt idx="6">
                  <c:v>3.6999999999999998E-2</c:v>
                </c:pt>
                <c:pt idx="7">
                  <c:v>3.7999999999999999E-2</c:v>
                </c:pt>
                <c:pt idx="8">
                  <c:v>3.9E-2</c:v>
                </c:pt>
                <c:pt idx="9">
                  <c:v>0.04</c:v>
                </c:pt>
                <c:pt idx="10">
                  <c:v>4.1000000000000002E-2</c:v>
                </c:pt>
                <c:pt idx="11">
                  <c:v>4.2000000000000003E-2</c:v>
                </c:pt>
                <c:pt idx="12">
                  <c:v>4.2999999999999997E-2</c:v>
                </c:pt>
                <c:pt idx="13">
                  <c:v>4.3999999999999997E-2</c:v>
                </c:pt>
                <c:pt idx="14">
                  <c:v>4.4999999999999998E-2</c:v>
                </c:pt>
                <c:pt idx="15">
                  <c:v>4.5999999999999999E-2</c:v>
                </c:pt>
                <c:pt idx="16">
                  <c:v>4.7E-2</c:v>
                </c:pt>
                <c:pt idx="17">
                  <c:v>4.8000000000000001E-2</c:v>
                </c:pt>
                <c:pt idx="18">
                  <c:v>4.9000000000000002E-2</c:v>
                </c:pt>
                <c:pt idx="19">
                  <c:v>0.05</c:v>
                </c:pt>
                <c:pt idx="20">
                  <c:v>5.0999999999999997E-2</c:v>
                </c:pt>
                <c:pt idx="21">
                  <c:v>5.1999999999999998E-2</c:v>
                </c:pt>
                <c:pt idx="22">
                  <c:v>5.2999999999999999E-2</c:v>
                </c:pt>
                <c:pt idx="23">
                  <c:v>5.3999999999999999E-2</c:v>
                </c:pt>
                <c:pt idx="24">
                  <c:v>5.5E-2</c:v>
                </c:pt>
                <c:pt idx="25">
                  <c:v>5.6000000000000001E-2</c:v>
                </c:pt>
                <c:pt idx="26">
                  <c:v>5.7000000000000002E-2</c:v>
                </c:pt>
                <c:pt idx="27">
                  <c:v>5.8000000000000003E-2</c:v>
                </c:pt>
                <c:pt idx="28">
                  <c:v>5.8999999999999997E-2</c:v>
                </c:pt>
                <c:pt idx="29">
                  <c:v>0.06</c:v>
                </c:pt>
                <c:pt idx="30">
                  <c:v>6.0999999999999999E-2</c:v>
                </c:pt>
                <c:pt idx="31">
                  <c:v>6.2E-2</c:v>
                </c:pt>
                <c:pt idx="32">
                  <c:v>6.3E-2</c:v>
                </c:pt>
                <c:pt idx="33">
                  <c:v>6.4000000000000001E-2</c:v>
                </c:pt>
                <c:pt idx="34">
                  <c:v>6.5000000000000002E-2</c:v>
                </c:pt>
                <c:pt idx="35">
                  <c:v>6.6000000000000003E-2</c:v>
                </c:pt>
                <c:pt idx="36">
                  <c:v>6.7000000000000004E-2</c:v>
                </c:pt>
                <c:pt idx="37">
                  <c:v>6.8000000000000005E-2</c:v>
                </c:pt>
                <c:pt idx="38">
                  <c:v>6.9000000000000006E-2</c:v>
                </c:pt>
                <c:pt idx="39">
                  <c:v>7.0000000000000007E-2</c:v>
                </c:pt>
                <c:pt idx="40">
                  <c:v>7.0999999999999994E-2</c:v>
                </c:pt>
                <c:pt idx="41">
                  <c:v>7.1999999999999995E-2</c:v>
                </c:pt>
                <c:pt idx="42">
                  <c:v>7.2999999999999995E-2</c:v>
                </c:pt>
                <c:pt idx="43">
                  <c:v>7.3999999999999996E-2</c:v>
                </c:pt>
                <c:pt idx="44">
                  <c:v>7.4999999999999997E-2</c:v>
                </c:pt>
                <c:pt idx="45">
                  <c:v>7.5999999999999998E-2</c:v>
                </c:pt>
                <c:pt idx="46">
                  <c:v>7.6999999999999999E-2</c:v>
                </c:pt>
                <c:pt idx="47">
                  <c:v>7.8E-2</c:v>
                </c:pt>
                <c:pt idx="48">
                  <c:v>7.9000000000000001E-2</c:v>
                </c:pt>
                <c:pt idx="49">
                  <c:v>0.08</c:v>
                </c:pt>
                <c:pt idx="50">
                  <c:v>8.1000000000000003E-2</c:v>
                </c:pt>
                <c:pt idx="51">
                  <c:v>8.2000000000000003E-2</c:v>
                </c:pt>
                <c:pt idx="52">
                  <c:v>8.3000000000000004E-2</c:v>
                </c:pt>
                <c:pt idx="53">
                  <c:v>8.4000000000000005E-2</c:v>
                </c:pt>
                <c:pt idx="54">
                  <c:v>8.5000000000000006E-2</c:v>
                </c:pt>
                <c:pt idx="55">
                  <c:v>8.5999999999999993E-2</c:v>
                </c:pt>
                <c:pt idx="56">
                  <c:v>8.6999999999999994E-2</c:v>
                </c:pt>
                <c:pt idx="57">
                  <c:v>8.7999999999999995E-2</c:v>
                </c:pt>
                <c:pt idx="58">
                  <c:v>8.8999999999999996E-2</c:v>
                </c:pt>
                <c:pt idx="59">
                  <c:v>0.09</c:v>
                </c:pt>
                <c:pt idx="60">
                  <c:v>9.0999999999999998E-2</c:v>
                </c:pt>
                <c:pt idx="61">
                  <c:v>9.1999999999999998E-2</c:v>
                </c:pt>
                <c:pt idx="62">
                  <c:v>9.2999999999999999E-2</c:v>
                </c:pt>
                <c:pt idx="63">
                  <c:v>9.4E-2</c:v>
                </c:pt>
              </c:numCache>
            </c:numRef>
          </c:xVal>
          <c:yVal>
            <c:numRef>
              <c:f>Sheet1!$K$2:$K$106</c:f>
              <c:numCache>
                <c:formatCode>General</c:formatCode>
                <c:ptCount val="105"/>
                <c:pt idx="0">
                  <c:v>12</c:v>
                </c:pt>
                <c:pt idx="1">
                  <c:v>12</c:v>
                </c:pt>
                <c:pt idx="2">
                  <c:v>12</c:v>
                </c:pt>
                <c:pt idx="3">
                  <c:v>12</c:v>
                </c:pt>
                <c:pt idx="4">
                  <c:v>12</c:v>
                </c:pt>
                <c:pt idx="5">
                  <c:v>12</c:v>
                </c:pt>
                <c:pt idx="6">
                  <c:v>12</c:v>
                </c:pt>
                <c:pt idx="7">
                  <c:v>11.9</c:v>
                </c:pt>
                <c:pt idx="8">
                  <c:v>11.9</c:v>
                </c:pt>
                <c:pt idx="9">
                  <c:v>11.9</c:v>
                </c:pt>
                <c:pt idx="10">
                  <c:v>11.9</c:v>
                </c:pt>
                <c:pt idx="11">
                  <c:v>11.9</c:v>
                </c:pt>
                <c:pt idx="12">
                  <c:v>11.9</c:v>
                </c:pt>
                <c:pt idx="13">
                  <c:v>11.9</c:v>
                </c:pt>
                <c:pt idx="14">
                  <c:v>11.8</c:v>
                </c:pt>
                <c:pt idx="15">
                  <c:v>11.8</c:v>
                </c:pt>
                <c:pt idx="16">
                  <c:v>11.8</c:v>
                </c:pt>
                <c:pt idx="17">
                  <c:v>11.8</c:v>
                </c:pt>
                <c:pt idx="18">
                  <c:v>11.7</c:v>
                </c:pt>
                <c:pt idx="19">
                  <c:v>11.7</c:v>
                </c:pt>
                <c:pt idx="20">
                  <c:v>11.7</c:v>
                </c:pt>
                <c:pt idx="21">
                  <c:v>11.7</c:v>
                </c:pt>
                <c:pt idx="22">
                  <c:v>11.6</c:v>
                </c:pt>
                <c:pt idx="23">
                  <c:v>11.6</c:v>
                </c:pt>
                <c:pt idx="24">
                  <c:v>11.5</c:v>
                </c:pt>
                <c:pt idx="25">
                  <c:v>11.5</c:v>
                </c:pt>
                <c:pt idx="26">
                  <c:v>11.5</c:v>
                </c:pt>
                <c:pt idx="27">
                  <c:v>11.4</c:v>
                </c:pt>
                <c:pt idx="28">
                  <c:v>11.4</c:v>
                </c:pt>
                <c:pt idx="29">
                  <c:v>11.3</c:v>
                </c:pt>
                <c:pt idx="30">
                  <c:v>11.3</c:v>
                </c:pt>
                <c:pt idx="31">
                  <c:v>11.2</c:v>
                </c:pt>
                <c:pt idx="32">
                  <c:v>11.1</c:v>
                </c:pt>
                <c:pt idx="33">
                  <c:v>11.1</c:v>
                </c:pt>
                <c:pt idx="34">
                  <c:v>11</c:v>
                </c:pt>
                <c:pt idx="35">
                  <c:v>11</c:v>
                </c:pt>
                <c:pt idx="36">
                  <c:v>10.9</c:v>
                </c:pt>
                <c:pt idx="37">
                  <c:v>10.8</c:v>
                </c:pt>
                <c:pt idx="38">
                  <c:v>10.8</c:v>
                </c:pt>
                <c:pt idx="39">
                  <c:v>10.7</c:v>
                </c:pt>
                <c:pt idx="40">
                  <c:v>10.6</c:v>
                </c:pt>
                <c:pt idx="41">
                  <c:v>10.5</c:v>
                </c:pt>
                <c:pt idx="42">
                  <c:v>10.5</c:v>
                </c:pt>
                <c:pt idx="43">
                  <c:v>10.4</c:v>
                </c:pt>
                <c:pt idx="44">
                  <c:v>10.3</c:v>
                </c:pt>
                <c:pt idx="45">
                  <c:v>10.199999999999999</c:v>
                </c:pt>
                <c:pt idx="46">
                  <c:v>10.1</c:v>
                </c:pt>
                <c:pt idx="47">
                  <c:v>10.1</c:v>
                </c:pt>
                <c:pt idx="48">
                  <c:v>9.9600000000000009</c:v>
                </c:pt>
                <c:pt idx="49">
                  <c:v>9.8699999999999992</c:v>
                </c:pt>
                <c:pt idx="50">
                  <c:v>9.7799999999999994</c:v>
                </c:pt>
                <c:pt idx="51">
                  <c:v>9.68</c:v>
                </c:pt>
                <c:pt idx="52">
                  <c:v>9.58</c:v>
                </c:pt>
                <c:pt idx="53">
                  <c:v>9.49</c:v>
                </c:pt>
                <c:pt idx="54">
                  <c:v>9.39</c:v>
                </c:pt>
                <c:pt idx="55">
                  <c:v>9.2799999999999994</c:v>
                </c:pt>
                <c:pt idx="56">
                  <c:v>9.18</c:v>
                </c:pt>
                <c:pt idx="57">
                  <c:v>9.07</c:v>
                </c:pt>
                <c:pt idx="58">
                  <c:v>8.9700000000000006</c:v>
                </c:pt>
                <c:pt idx="59">
                  <c:v>8.86</c:v>
                </c:pt>
                <c:pt idx="60">
                  <c:v>8.75</c:v>
                </c:pt>
                <c:pt idx="61">
                  <c:v>8.64</c:v>
                </c:pt>
                <c:pt idx="62">
                  <c:v>8.5299999999999994</c:v>
                </c:pt>
                <c:pt idx="63">
                  <c:v>8.42</c:v>
                </c:pt>
              </c:numCache>
            </c:numRef>
          </c:yVal>
          <c:smooth val="1"/>
        </c:ser>
        <c:ser>
          <c:idx val="3"/>
          <c:order val="3"/>
          <c:marker>
            <c:symbol val="none"/>
          </c:marker>
          <c:xVal>
            <c:numRef>
              <c:f>Sheet1!$H$2:$H$106</c:f>
              <c:numCache>
                <c:formatCode>General</c:formatCode>
                <c:ptCount val="105"/>
                <c:pt idx="0">
                  <c:v>4.1000000000000002E-2</c:v>
                </c:pt>
                <c:pt idx="1">
                  <c:v>4.2000000000000003E-2</c:v>
                </c:pt>
                <c:pt idx="2">
                  <c:v>4.2999999999999997E-2</c:v>
                </c:pt>
                <c:pt idx="3">
                  <c:v>4.3999999999999997E-2</c:v>
                </c:pt>
                <c:pt idx="4">
                  <c:v>4.4999999999999998E-2</c:v>
                </c:pt>
                <c:pt idx="5">
                  <c:v>4.5999999999999999E-2</c:v>
                </c:pt>
                <c:pt idx="6">
                  <c:v>4.7E-2</c:v>
                </c:pt>
                <c:pt idx="7">
                  <c:v>4.8000000000000001E-2</c:v>
                </c:pt>
                <c:pt idx="8">
                  <c:v>4.9000000000000002E-2</c:v>
                </c:pt>
                <c:pt idx="9">
                  <c:v>0.05</c:v>
                </c:pt>
                <c:pt idx="10">
                  <c:v>5.0999999999999997E-2</c:v>
                </c:pt>
                <c:pt idx="11">
                  <c:v>5.1999999999999998E-2</c:v>
                </c:pt>
                <c:pt idx="12">
                  <c:v>5.2999999999999999E-2</c:v>
                </c:pt>
                <c:pt idx="13">
                  <c:v>5.3999999999999999E-2</c:v>
                </c:pt>
                <c:pt idx="14">
                  <c:v>5.5E-2</c:v>
                </c:pt>
                <c:pt idx="15">
                  <c:v>5.6000000000000001E-2</c:v>
                </c:pt>
                <c:pt idx="16">
                  <c:v>5.7000000000000002E-2</c:v>
                </c:pt>
                <c:pt idx="17">
                  <c:v>5.8000000000000003E-2</c:v>
                </c:pt>
                <c:pt idx="18">
                  <c:v>5.8999999999999997E-2</c:v>
                </c:pt>
                <c:pt idx="19">
                  <c:v>0.06</c:v>
                </c:pt>
                <c:pt idx="20">
                  <c:v>6.0999999999999999E-2</c:v>
                </c:pt>
                <c:pt idx="21">
                  <c:v>6.2E-2</c:v>
                </c:pt>
                <c:pt idx="22">
                  <c:v>6.3E-2</c:v>
                </c:pt>
                <c:pt idx="23">
                  <c:v>6.4000000000000001E-2</c:v>
                </c:pt>
                <c:pt idx="24">
                  <c:v>6.5000000000000002E-2</c:v>
                </c:pt>
                <c:pt idx="25">
                  <c:v>6.6000000000000003E-2</c:v>
                </c:pt>
                <c:pt idx="26">
                  <c:v>6.7000000000000004E-2</c:v>
                </c:pt>
                <c:pt idx="27">
                  <c:v>6.8000000000000005E-2</c:v>
                </c:pt>
                <c:pt idx="28">
                  <c:v>6.9000000000000006E-2</c:v>
                </c:pt>
                <c:pt idx="29">
                  <c:v>7.0000000000000007E-2</c:v>
                </c:pt>
                <c:pt idx="30">
                  <c:v>7.0999999999999994E-2</c:v>
                </c:pt>
                <c:pt idx="31">
                  <c:v>7.1999999999999995E-2</c:v>
                </c:pt>
                <c:pt idx="32">
                  <c:v>7.2999999999999995E-2</c:v>
                </c:pt>
                <c:pt idx="33">
                  <c:v>7.3999999999999996E-2</c:v>
                </c:pt>
                <c:pt idx="34">
                  <c:v>7.4999999999999997E-2</c:v>
                </c:pt>
                <c:pt idx="35">
                  <c:v>7.5999999999999998E-2</c:v>
                </c:pt>
                <c:pt idx="36">
                  <c:v>7.6999999999999999E-2</c:v>
                </c:pt>
                <c:pt idx="37">
                  <c:v>7.8E-2</c:v>
                </c:pt>
                <c:pt idx="38">
                  <c:v>7.9000000000000001E-2</c:v>
                </c:pt>
                <c:pt idx="39">
                  <c:v>0.08</c:v>
                </c:pt>
                <c:pt idx="40">
                  <c:v>8.1000000000000003E-2</c:v>
                </c:pt>
                <c:pt idx="41">
                  <c:v>8.2000000000000003E-2</c:v>
                </c:pt>
                <c:pt idx="42">
                  <c:v>8.3000000000000004E-2</c:v>
                </c:pt>
                <c:pt idx="43">
                  <c:v>8.4000000000000005E-2</c:v>
                </c:pt>
                <c:pt idx="44">
                  <c:v>8.5000000000000006E-2</c:v>
                </c:pt>
                <c:pt idx="45">
                  <c:v>8.5999999999999993E-2</c:v>
                </c:pt>
                <c:pt idx="46">
                  <c:v>8.6999999999999994E-2</c:v>
                </c:pt>
                <c:pt idx="47">
                  <c:v>8.7999999999999995E-2</c:v>
                </c:pt>
                <c:pt idx="48">
                  <c:v>8.8999999999999996E-2</c:v>
                </c:pt>
                <c:pt idx="49">
                  <c:v>0.09</c:v>
                </c:pt>
                <c:pt idx="50">
                  <c:v>9.0999999999999998E-2</c:v>
                </c:pt>
                <c:pt idx="51">
                  <c:v>9.1999999999999998E-2</c:v>
                </c:pt>
                <c:pt idx="52">
                  <c:v>9.2999999999999999E-2</c:v>
                </c:pt>
                <c:pt idx="53">
                  <c:v>9.4E-2</c:v>
                </c:pt>
                <c:pt idx="54">
                  <c:v>9.5000000000000001E-2</c:v>
                </c:pt>
                <c:pt idx="55">
                  <c:v>9.6000000000000002E-2</c:v>
                </c:pt>
                <c:pt idx="56">
                  <c:v>9.7000000000000003E-2</c:v>
                </c:pt>
                <c:pt idx="57">
                  <c:v>9.8000000000000004E-2</c:v>
                </c:pt>
                <c:pt idx="58">
                  <c:v>9.9000000000000005E-2</c:v>
                </c:pt>
                <c:pt idx="59">
                  <c:v>0.1</c:v>
                </c:pt>
                <c:pt idx="60">
                  <c:v>0.10100000000000001</c:v>
                </c:pt>
                <c:pt idx="61">
                  <c:v>0.10199999999999999</c:v>
                </c:pt>
                <c:pt idx="62">
                  <c:v>0.10299999999999999</c:v>
                </c:pt>
                <c:pt idx="63">
                  <c:v>0.104</c:v>
                </c:pt>
                <c:pt idx="64">
                  <c:v>0.105</c:v>
                </c:pt>
                <c:pt idx="65">
                  <c:v>0.106</c:v>
                </c:pt>
                <c:pt idx="66">
                  <c:v>0.107</c:v>
                </c:pt>
                <c:pt idx="67">
                  <c:v>0.108</c:v>
                </c:pt>
                <c:pt idx="68">
                  <c:v>0.109</c:v>
                </c:pt>
              </c:numCache>
            </c:numRef>
          </c:xVal>
          <c:yVal>
            <c:numRef>
              <c:f>Sheet1!$I$2:$I$106</c:f>
              <c:numCache>
                <c:formatCode>General</c:formatCode>
                <c:ptCount val="105"/>
                <c:pt idx="0">
                  <c:v>10</c:v>
                </c:pt>
                <c:pt idx="1">
                  <c:v>10</c:v>
                </c:pt>
                <c:pt idx="2">
                  <c:v>10</c:v>
                </c:pt>
                <c:pt idx="3">
                  <c:v>9.99</c:v>
                </c:pt>
                <c:pt idx="4">
                  <c:v>9.99</c:v>
                </c:pt>
                <c:pt idx="5">
                  <c:v>9.98</c:v>
                </c:pt>
                <c:pt idx="6">
                  <c:v>9.9700000000000006</c:v>
                </c:pt>
                <c:pt idx="7">
                  <c:v>9.9600000000000009</c:v>
                </c:pt>
                <c:pt idx="8">
                  <c:v>9.9600000000000009</c:v>
                </c:pt>
                <c:pt idx="9">
                  <c:v>9.9499999999999993</c:v>
                </c:pt>
                <c:pt idx="10">
                  <c:v>9.94</c:v>
                </c:pt>
                <c:pt idx="11">
                  <c:v>9.93</c:v>
                </c:pt>
                <c:pt idx="12">
                  <c:v>9.91</c:v>
                </c:pt>
                <c:pt idx="13">
                  <c:v>9.9</c:v>
                </c:pt>
                <c:pt idx="14">
                  <c:v>9.89</c:v>
                </c:pt>
                <c:pt idx="15">
                  <c:v>9.8800000000000008</c:v>
                </c:pt>
                <c:pt idx="16">
                  <c:v>9.8699999999999992</c:v>
                </c:pt>
                <c:pt idx="17">
                  <c:v>9.85</c:v>
                </c:pt>
                <c:pt idx="18">
                  <c:v>9.84</c:v>
                </c:pt>
                <c:pt idx="19">
                  <c:v>9.83</c:v>
                </c:pt>
                <c:pt idx="20">
                  <c:v>9.81</c:v>
                </c:pt>
                <c:pt idx="21">
                  <c:v>9.8000000000000007</c:v>
                </c:pt>
                <c:pt idx="22">
                  <c:v>9.7799999999999994</c:v>
                </c:pt>
                <c:pt idx="23">
                  <c:v>9.77</c:v>
                </c:pt>
                <c:pt idx="24">
                  <c:v>9.75</c:v>
                </c:pt>
                <c:pt idx="25">
                  <c:v>9.73</c:v>
                </c:pt>
                <c:pt idx="26">
                  <c:v>9.7100000000000009</c:v>
                </c:pt>
                <c:pt idx="27">
                  <c:v>9.69</c:v>
                </c:pt>
                <c:pt idx="28">
                  <c:v>9.67</c:v>
                </c:pt>
                <c:pt idx="29">
                  <c:v>9.65</c:v>
                </c:pt>
                <c:pt idx="30">
                  <c:v>9.6300000000000008</c:v>
                </c:pt>
                <c:pt idx="31">
                  <c:v>9.6</c:v>
                </c:pt>
                <c:pt idx="32">
                  <c:v>9.57</c:v>
                </c:pt>
                <c:pt idx="33">
                  <c:v>9.5500000000000007</c:v>
                </c:pt>
                <c:pt idx="34">
                  <c:v>9.52</c:v>
                </c:pt>
                <c:pt idx="35">
                  <c:v>9.49</c:v>
                </c:pt>
                <c:pt idx="36">
                  <c:v>9.4600000000000009</c:v>
                </c:pt>
                <c:pt idx="37">
                  <c:v>9.43</c:v>
                </c:pt>
                <c:pt idx="38">
                  <c:v>9.4</c:v>
                </c:pt>
                <c:pt idx="39">
                  <c:v>9.36</c:v>
                </c:pt>
                <c:pt idx="40">
                  <c:v>9.33</c:v>
                </c:pt>
                <c:pt idx="41">
                  <c:v>9.2899999999999991</c:v>
                </c:pt>
                <c:pt idx="42">
                  <c:v>9.26</c:v>
                </c:pt>
                <c:pt idx="43">
                  <c:v>9.2200000000000006</c:v>
                </c:pt>
                <c:pt idx="44">
                  <c:v>9.18</c:v>
                </c:pt>
                <c:pt idx="45">
                  <c:v>9.14</c:v>
                </c:pt>
                <c:pt idx="46">
                  <c:v>9.1</c:v>
                </c:pt>
                <c:pt idx="47">
                  <c:v>9.06</c:v>
                </c:pt>
                <c:pt idx="48">
                  <c:v>9.02</c:v>
                </c:pt>
                <c:pt idx="49">
                  <c:v>8.9700000000000006</c:v>
                </c:pt>
                <c:pt idx="50">
                  <c:v>8.93</c:v>
                </c:pt>
                <c:pt idx="51">
                  <c:v>8.8800000000000008</c:v>
                </c:pt>
                <c:pt idx="52">
                  <c:v>8.84</c:v>
                </c:pt>
                <c:pt idx="53">
                  <c:v>8.7899999999999991</c:v>
                </c:pt>
                <c:pt idx="54">
                  <c:v>8.75</c:v>
                </c:pt>
                <c:pt idx="55">
                  <c:v>8.6999999999999993</c:v>
                </c:pt>
                <c:pt idx="56">
                  <c:v>8.65</c:v>
                </c:pt>
                <c:pt idx="57">
                  <c:v>8.6</c:v>
                </c:pt>
                <c:pt idx="58">
                  <c:v>8.5500000000000007</c:v>
                </c:pt>
                <c:pt idx="59">
                  <c:v>8.5</c:v>
                </c:pt>
                <c:pt idx="60">
                  <c:v>8.4499999999999993</c:v>
                </c:pt>
                <c:pt idx="61">
                  <c:v>8.39</c:v>
                </c:pt>
                <c:pt idx="62">
                  <c:v>8.34</c:v>
                </c:pt>
                <c:pt idx="63">
                  <c:v>8.2799999999999994</c:v>
                </c:pt>
                <c:pt idx="64">
                  <c:v>8.23</c:v>
                </c:pt>
                <c:pt idx="65">
                  <c:v>8.17</c:v>
                </c:pt>
                <c:pt idx="66">
                  <c:v>8.1199999999999992</c:v>
                </c:pt>
                <c:pt idx="67">
                  <c:v>8.06</c:v>
                </c:pt>
                <c:pt idx="68">
                  <c:v>8</c:v>
                </c:pt>
              </c:numCache>
            </c:numRef>
          </c:yVal>
          <c:smooth val="1"/>
        </c:ser>
        <c:ser>
          <c:idx val="1"/>
          <c:order val="1"/>
          <c:marker>
            <c:symbol val="circle"/>
            <c:size val="3"/>
            <c:spPr>
              <a:solidFill>
                <a:srgbClr val="FF0000"/>
              </a:solidFill>
              <a:ln>
                <a:noFill/>
              </a:ln>
            </c:spPr>
          </c:marker>
          <c:xVal>
            <c:numRef>
              <c:f>Sheet1!$F$2:$F$106</c:f>
              <c:numCache>
                <c:formatCode>General</c:formatCode>
                <c:ptCount val="105"/>
                <c:pt idx="0">
                  <c:v>0.05</c:v>
                </c:pt>
                <c:pt idx="1">
                  <c:v>5.0999999999999997E-2</c:v>
                </c:pt>
                <c:pt idx="2">
                  <c:v>5.1999999999999998E-2</c:v>
                </c:pt>
                <c:pt idx="3">
                  <c:v>5.2999999999999999E-2</c:v>
                </c:pt>
                <c:pt idx="4">
                  <c:v>5.3999999999999999E-2</c:v>
                </c:pt>
                <c:pt idx="5">
                  <c:v>5.5E-2</c:v>
                </c:pt>
                <c:pt idx="6">
                  <c:v>5.6000000000000001E-2</c:v>
                </c:pt>
                <c:pt idx="7">
                  <c:v>5.7000000000000002E-2</c:v>
                </c:pt>
                <c:pt idx="8">
                  <c:v>5.8000000000000003E-2</c:v>
                </c:pt>
                <c:pt idx="9">
                  <c:v>5.8999999999999997E-2</c:v>
                </c:pt>
                <c:pt idx="10">
                  <c:v>0.06</c:v>
                </c:pt>
                <c:pt idx="11">
                  <c:v>6.0999999999999999E-2</c:v>
                </c:pt>
                <c:pt idx="12">
                  <c:v>6.2E-2</c:v>
                </c:pt>
                <c:pt idx="13">
                  <c:v>6.3E-2</c:v>
                </c:pt>
                <c:pt idx="14">
                  <c:v>6.4000000000000001E-2</c:v>
                </c:pt>
                <c:pt idx="15">
                  <c:v>6.5000000000000002E-2</c:v>
                </c:pt>
                <c:pt idx="16">
                  <c:v>6.6000000000000003E-2</c:v>
                </c:pt>
                <c:pt idx="17">
                  <c:v>6.7000000000000004E-2</c:v>
                </c:pt>
                <c:pt idx="18">
                  <c:v>6.8000000000000005E-2</c:v>
                </c:pt>
                <c:pt idx="19">
                  <c:v>6.9000000000000006E-2</c:v>
                </c:pt>
                <c:pt idx="20">
                  <c:v>7.0000000000000007E-2</c:v>
                </c:pt>
                <c:pt idx="21">
                  <c:v>7.0999999999999994E-2</c:v>
                </c:pt>
                <c:pt idx="22">
                  <c:v>7.1999999999999995E-2</c:v>
                </c:pt>
                <c:pt idx="23">
                  <c:v>7.2999999999999995E-2</c:v>
                </c:pt>
                <c:pt idx="24">
                  <c:v>7.3999999999999996E-2</c:v>
                </c:pt>
                <c:pt idx="25">
                  <c:v>7.4999999999999997E-2</c:v>
                </c:pt>
                <c:pt idx="26">
                  <c:v>7.5999999999999998E-2</c:v>
                </c:pt>
                <c:pt idx="27">
                  <c:v>7.6999999999999999E-2</c:v>
                </c:pt>
                <c:pt idx="28">
                  <c:v>7.8E-2</c:v>
                </c:pt>
                <c:pt idx="29">
                  <c:v>7.9000000000000001E-2</c:v>
                </c:pt>
                <c:pt idx="30">
                  <c:v>0.08</c:v>
                </c:pt>
                <c:pt idx="31">
                  <c:v>8.1000000000000003E-2</c:v>
                </c:pt>
                <c:pt idx="32">
                  <c:v>8.2000000000000003E-2</c:v>
                </c:pt>
                <c:pt idx="33">
                  <c:v>8.3000000000000004E-2</c:v>
                </c:pt>
                <c:pt idx="34">
                  <c:v>8.4000000000000005E-2</c:v>
                </c:pt>
                <c:pt idx="35">
                  <c:v>8.5000000000000006E-2</c:v>
                </c:pt>
                <c:pt idx="36">
                  <c:v>8.5999999999999993E-2</c:v>
                </c:pt>
                <c:pt idx="37">
                  <c:v>8.6999999999999994E-2</c:v>
                </c:pt>
                <c:pt idx="38">
                  <c:v>8.7999999999999995E-2</c:v>
                </c:pt>
                <c:pt idx="39">
                  <c:v>8.8999999999999996E-2</c:v>
                </c:pt>
                <c:pt idx="40">
                  <c:v>0.09</c:v>
                </c:pt>
                <c:pt idx="41">
                  <c:v>9.0999999999999998E-2</c:v>
                </c:pt>
                <c:pt idx="42">
                  <c:v>9.1999999999999998E-2</c:v>
                </c:pt>
                <c:pt idx="43">
                  <c:v>9.2999999999999999E-2</c:v>
                </c:pt>
                <c:pt idx="44">
                  <c:v>9.4E-2</c:v>
                </c:pt>
                <c:pt idx="45">
                  <c:v>9.5000000000000001E-2</c:v>
                </c:pt>
                <c:pt idx="46">
                  <c:v>9.6000000000000002E-2</c:v>
                </c:pt>
                <c:pt idx="47">
                  <c:v>9.7000000000000003E-2</c:v>
                </c:pt>
                <c:pt idx="48">
                  <c:v>9.8000000000000004E-2</c:v>
                </c:pt>
                <c:pt idx="49">
                  <c:v>9.9000000000000005E-2</c:v>
                </c:pt>
                <c:pt idx="50">
                  <c:v>0.1</c:v>
                </c:pt>
                <c:pt idx="51">
                  <c:v>0.10100000000000001</c:v>
                </c:pt>
                <c:pt idx="52">
                  <c:v>0.10199999999999999</c:v>
                </c:pt>
                <c:pt idx="53">
                  <c:v>0.10299999999999999</c:v>
                </c:pt>
                <c:pt idx="54">
                  <c:v>0.104</c:v>
                </c:pt>
                <c:pt idx="55">
                  <c:v>0.105</c:v>
                </c:pt>
                <c:pt idx="56">
                  <c:v>0.106</c:v>
                </c:pt>
                <c:pt idx="57">
                  <c:v>0.107</c:v>
                </c:pt>
                <c:pt idx="58">
                  <c:v>0.108</c:v>
                </c:pt>
                <c:pt idx="59">
                  <c:v>0.109</c:v>
                </c:pt>
                <c:pt idx="60">
                  <c:v>0.11</c:v>
                </c:pt>
                <c:pt idx="61">
                  <c:v>0.111</c:v>
                </c:pt>
                <c:pt idx="62">
                  <c:v>0.112</c:v>
                </c:pt>
                <c:pt idx="63">
                  <c:v>0.113</c:v>
                </c:pt>
                <c:pt idx="64">
                  <c:v>0.114</c:v>
                </c:pt>
                <c:pt idx="65">
                  <c:v>0.115</c:v>
                </c:pt>
                <c:pt idx="66">
                  <c:v>0.11600000000000001</c:v>
                </c:pt>
                <c:pt idx="67">
                  <c:v>0.11700000000000001</c:v>
                </c:pt>
                <c:pt idx="68">
                  <c:v>0.11799999999999999</c:v>
                </c:pt>
                <c:pt idx="69">
                  <c:v>0.11899999999999999</c:v>
                </c:pt>
                <c:pt idx="70">
                  <c:v>0.12</c:v>
                </c:pt>
                <c:pt idx="71">
                  <c:v>0.121</c:v>
                </c:pt>
                <c:pt idx="72">
                  <c:v>0.122</c:v>
                </c:pt>
                <c:pt idx="73">
                  <c:v>0.123</c:v>
                </c:pt>
                <c:pt idx="74">
                  <c:v>0.124</c:v>
                </c:pt>
                <c:pt idx="75">
                  <c:v>0.125</c:v>
                </c:pt>
                <c:pt idx="76">
                  <c:v>0.126</c:v>
                </c:pt>
                <c:pt idx="77">
                  <c:v>0.127</c:v>
                </c:pt>
                <c:pt idx="78">
                  <c:v>0.128</c:v>
                </c:pt>
                <c:pt idx="79">
                  <c:v>0.129</c:v>
                </c:pt>
                <c:pt idx="80">
                  <c:v>0.13</c:v>
                </c:pt>
                <c:pt idx="81">
                  <c:v>0.13100000000000001</c:v>
                </c:pt>
                <c:pt idx="82">
                  <c:v>0.13200000000000001</c:v>
                </c:pt>
                <c:pt idx="83">
                  <c:v>0.13300000000000001</c:v>
                </c:pt>
                <c:pt idx="84">
                  <c:v>0.13400000000000001</c:v>
                </c:pt>
                <c:pt idx="85">
                  <c:v>0.13500000000000001</c:v>
                </c:pt>
                <c:pt idx="86">
                  <c:v>0.13600000000000001</c:v>
                </c:pt>
                <c:pt idx="87">
                  <c:v>0.13700000000000001</c:v>
                </c:pt>
                <c:pt idx="88">
                  <c:v>0.13800000000000001</c:v>
                </c:pt>
                <c:pt idx="89">
                  <c:v>0.13900000000000001</c:v>
                </c:pt>
                <c:pt idx="90">
                  <c:v>0.14000000000000001</c:v>
                </c:pt>
                <c:pt idx="91">
                  <c:v>0.14099999999999999</c:v>
                </c:pt>
                <c:pt idx="92">
                  <c:v>0.14199999999999999</c:v>
                </c:pt>
                <c:pt idx="93">
                  <c:v>0.14299999999999999</c:v>
                </c:pt>
                <c:pt idx="94">
                  <c:v>0.14399999999999999</c:v>
                </c:pt>
                <c:pt idx="95">
                  <c:v>0.14499999999999999</c:v>
                </c:pt>
                <c:pt idx="96">
                  <c:v>0.14599999999999999</c:v>
                </c:pt>
                <c:pt idx="97">
                  <c:v>0.14699999999999999</c:v>
                </c:pt>
                <c:pt idx="98">
                  <c:v>0.14799999999999999</c:v>
                </c:pt>
                <c:pt idx="99">
                  <c:v>0.14899999999999999</c:v>
                </c:pt>
              </c:numCache>
            </c:numRef>
          </c:xVal>
          <c:yVal>
            <c:numRef>
              <c:f>Sheet1!$G$2:$G$106</c:f>
              <c:numCache>
                <c:formatCode>General</c:formatCode>
                <c:ptCount val="105"/>
                <c:pt idx="0">
                  <c:v>8</c:v>
                </c:pt>
                <c:pt idx="1">
                  <c:v>8</c:v>
                </c:pt>
                <c:pt idx="2">
                  <c:v>8</c:v>
                </c:pt>
                <c:pt idx="3">
                  <c:v>8</c:v>
                </c:pt>
                <c:pt idx="4">
                  <c:v>7.99</c:v>
                </c:pt>
                <c:pt idx="5">
                  <c:v>7.99</c:v>
                </c:pt>
                <c:pt idx="6">
                  <c:v>7.99</c:v>
                </c:pt>
                <c:pt idx="7">
                  <c:v>7.98</c:v>
                </c:pt>
                <c:pt idx="8">
                  <c:v>7.97</c:v>
                </c:pt>
                <c:pt idx="9">
                  <c:v>7.97</c:v>
                </c:pt>
                <c:pt idx="10">
                  <c:v>7.96</c:v>
                </c:pt>
                <c:pt idx="11">
                  <c:v>7.95</c:v>
                </c:pt>
                <c:pt idx="12">
                  <c:v>7.95</c:v>
                </c:pt>
                <c:pt idx="13">
                  <c:v>7.94</c:v>
                </c:pt>
                <c:pt idx="14">
                  <c:v>7.93</c:v>
                </c:pt>
                <c:pt idx="15">
                  <c:v>7.92</c:v>
                </c:pt>
                <c:pt idx="16">
                  <c:v>7.92</c:v>
                </c:pt>
                <c:pt idx="17">
                  <c:v>7.91</c:v>
                </c:pt>
                <c:pt idx="18">
                  <c:v>7.9</c:v>
                </c:pt>
                <c:pt idx="19">
                  <c:v>7.89</c:v>
                </c:pt>
                <c:pt idx="20">
                  <c:v>7.89</c:v>
                </c:pt>
                <c:pt idx="21">
                  <c:v>7.88</c:v>
                </c:pt>
                <c:pt idx="22">
                  <c:v>7.87</c:v>
                </c:pt>
                <c:pt idx="23">
                  <c:v>7.86</c:v>
                </c:pt>
                <c:pt idx="24">
                  <c:v>7.85</c:v>
                </c:pt>
                <c:pt idx="25">
                  <c:v>7.84</c:v>
                </c:pt>
                <c:pt idx="26">
                  <c:v>7.83</c:v>
                </c:pt>
                <c:pt idx="27">
                  <c:v>7.82</c:v>
                </c:pt>
                <c:pt idx="28">
                  <c:v>7.81</c:v>
                </c:pt>
                <c:pt idx="29">
                  <c:v>7.8</c:v>
                </c:pt>
                <c:pt idx="30">
                  <c:v>7.79</c:v>
                </c:pt>
                <c:pt idx="31">
                  <c:v>7.78</c:v>
                </c:pt>
                <c:pt idx="32">
                  <c:v>7.77</c:v>
                </c:pt>
                <c:pt idx="33">
                  <c:v>7.76</c:v>
                </c:pt>
                <c:pt idx="34">
                  <c:v>7.75</c:v>
                </c:pt>
                <c:pt idx="35">
                  <c:v>7.73</c:v>
                </c:pt>
                <c:pt idx="36">
                  <c:v>7.72</c:v>
                </c:pt>
                <c:pt idx="37">
                  <c:v>7.71</c:v>
                </c:pt>
                <c:pt idx="38">
                  <c:v>7.7</c:v>
                </c:pt>
                <c:pt idx="39">
                  <c:v>7.68</c:v>
                </c:pt>
                <c:pt idx="40">
                  <c:v>7.67</c:v>
                </c:pt>
                <c:pt idx="41">
                  <c:v>7.66</c:v>
                </c:pt>
                <c:pt idx="42">
                  <c:v>7.64</c:v>
                </c:pt>
                <c:pt idx="43">
                  <c:v>7.63</c:v>
                </c:pt>
                <c:pt idx="44">
                  <c:v>7.61</c:v>
                </c:pt>
                <c:pt idx="45">
                  <c:v>7.59</c:v>
                </c:pt>
                <c:pt idx="46">
                  <c:v>7.58</c:v>
                </c:pt>
                <c:pt idx="47">
                  <c:v>7.56</c:v>
                </c:pt>
                <c:pt idx="48">
                  <c:v>7.54</c:v>
                </c:pt>
                <c:pt idx="49">
                  <c:v>7.52</c:v>
                </c:pt>
                <c:pt idx="50">
                  <c:v>7.51</c:v>
                </c:pt>
                <c:pt idx="51">
                  <c:v>7.49</c:v>
                </c:pt>
                <c:pt idx="52">
                  <c:v>7.47</c:v>
                </c:pt>
                <c:pt idx="53">
                  <c:v>7.45</c:v>
                </c:pt>
                <c:pt idx="54">
                  <c:v>7.43</c:v>
                </c:pt>
                <c:pt idx="55">
                  <c:v>7.41</c:v>
                </c:pt>
                <c:pt idx="56">
                  <c:v>7.39</c:v>
                </c:pt>
                <c:pt idx="57">
                  <c:v>7.36</c:v>
                </c:pt>
                <c:pt idx="58">
                  <c:v>7.34</c:v>
                </c:pt>
                <c:pt idx="59">
                  <c:v>7.32</c:v>
                </c:pt>
                <c:pt idx="60">
                  <c:v>7.29</c:v>
                </c:pt>
                <c:pt idx="61">
                  <c:v>7.27</c:v>
                </c:pt>
                <c:pt idx="62">
                  <c:v>7.25</c:v>
                </c:pt>
                <c:pt idx="63">
                  <c:v>7.22</c:v>
                </c:pt>
                <c:pt idx="64">
                  <c:v>7.2</c:v>
                </c:pt>
                <c:pt idx="65">
                  <c:v>7.17</c:v>
                </c:pt>
                <c:pt idx="66">
                  <c:v>7.15</c:v>
                </c:pt>
                <c:pt idx="67">
                  <c:v>7.12</c:v>
                </c:pt>
                <c:pt idx="68">
                  <c:v>7.1</c:v>
                </c:pt>
                <c:pt idx="69">
                  <c:v>7.07</c:v>
                </c:pt>
                <c:pt idx="70">
                  <c:v>7.04</c:v>
                </c:pt>
                <c:pt idx="71">
                  <c:v>7.02</c:v>
                </c:pt>
                <c:pt idx="72">
                  <c:v>6.99</c:v>
                </c:pt>
                <c:pt idx="73">
                  <c:v>6.96</c:v>
                </c:pt>
                <c:pt idx="74">
                  <c:v>6.93</c:v>
                </c:pt>
                <c:pt idx="75">
                  <c:v>6.91</c:v>
                </c:pt>
                <c:pt idx="76">
                  <c:v>6.88</c:v>
                </c:pt>
                <c:pt idx="77">
                  <c:v>6.85</c:v>
                </c:pt>
                <c:pt idx="78">
                  <c:v>6.82</c:v>
                </c:pt>
                <c:pt idx="79">
                  <c:v>6.79</c:v>
                </c:pt>
                <c:pt idx="80">
                  <c:v>6.76</c:v>
                </c:pt>
                <c:pt idx="81">
                  <c:v>6.74</c:v>
                </c:pt>
                <c:pt idx="82">
                  <c:v>6.71</c:v>
                </c:pt>
                <c:pt idx="83">
                  <c:v>6.68</c:v>
                </c:pt>
                <c:pt idx="84">
                  <c:v>6.65</c:v>
                </c:pt>
                <c:pt idx="85">
                  <c:v>6.62</c:v>
                </c:pt>
                <c:pt idx="86">
                  <c:v>6.58</c:v>
                </c:pt>
                <c:pt idx="87">
                  <c:v>6.56</c:v>
                </c:pt>
                <c:pt idx="88">
                  <c:v>6.52</c:v>
                </c:pt>
                <c:pt idx="89">
                  <c:v>6.49</c:v>
                </c:pt>
                <c:pt idx="90">
                  <c:v>6.46</c:v>
                </c:pt>
                <c:pt idx="91">
                  <c:v>6.43</c:v>
                </c:pt>
                <c:pt idx="92">
                  <c:v>6.4</c:v>
                </c:pt>
                <c:pt idx="93">
                  <c:v>6.37</c:v>
                </c:pt>
                <c:pt idx="94">
                  <c:v>6.33</c:v>
                </c:pt>
                <c:pt idx="95">
                  <c:v>6.3</c:v>
                </c:pt>
                <c:pt idx="96">
                  <c:v>6.27</c:v>
                </c:pt>
                <c:pt idx="97">
                  <c:v>6.23</c:v>
                </c:pt>
                <c:pt idx="98">
                  <c:v>6.2</c:v>
                </c:pt>
                <c:pt idx="99">
                  <c:v>6.17</c:v>
                </c:pt>
              </c:numCache>
            </c:numRef>
          </c:yVal>
          <c:smooth val="1"/>
        </c:ser>
        <c:ser>
          <c:idx val="0"/>
          <c:order val="0"/>
          <c:marker>
            <c:symbol val="circle"/>
            <c:size val="3"/>
            <c:spPr>
              <a:solidFill>
                <a:srgbClr val="FF0000"/>
              </a:solidFill>
              <a:ln>
                <a:noFill/>
              </a:ln>
            </c:spPr>
          </c:marker>
          <c:xVal>
            <c:numRef>
              <c:f>Sheet1!$H$2:$H$106</c:f>
              <c:numCache>
                <c:formatCode>General</c:formatCode>
                <c:ptCount val="105"/>
                <c:pt idx="0">
                  <c:v>4.1000000000000002E-2</c:v>
                </c:pt>
                <c:pt idx="1">
                  <c:v>4.2000000000000003E-2</c:v>
                </c:pt>
                <c:pt idx="2">
                  <c:v>4.2999999999999997E-2</c:v>
                </c:pt>
                <c:pt idx="3">
                  <c:v>4.3999999999999997E-2</c:v>
                </c:pt>
                <c:pt idx="4">
                  <c:v>4.4999999999999998E-2</c:v>
                </c:pt>
                <c:pt idx="5">
                  <c:v>4.5999999999999999E-2</c:v>
                </c:pt>
                <c:pt idx="6">
                  <c:v>4.7E-2</c:v>
                </c:pt>
                <c:pt idx="7">
                  <c:v>4.8000000000000001E-2</c:v>
                </c:pt>
                <c:pt idx="8">
                  <c:v>4.9000000000000002E-2</c:v>
                </c:pt>
                <c:pt idx="9">
                  <c:v>0.05</c:v>
                </c:pt>
                <c:pt idx="10">
                  <c:v>5.0999999999999997E-2</c:v>
                </c:pt>
                <c:pt idx="11">
                  <c:v>5.1999999999999998E-2</c:v>
                </c:pt>
                <c:pt idx="12">
                  <c:v>5.2999999999999999E-2</c:v>
                </c:pt>
                <c:pt idx="13">
                  <c:v>5.3999999999999999E-2</c:v>
                </c:pt>
                <c:pt idx="14">
                  <c:v>5.5E-2</c:v>
                </c:pt>
                <c:pt idx="15">
                  <c:v>5.6000000000000001E-2</c:v>
                </c:pt>
                <c:pt idx="16">
                  <c:v>5.7000000000000002E-2</c:v>
                </c:pt>
                <c:pt idx="17">
                  <c:v>5.8000000000000003E-2</c:v>
                </c:pt>
                <c:pt idx="18">
                  <c:v>5.8999999999999997E-2</c:v>
                </c:pt>
                <c:pt idx="19">
                  <c:v>0.06</c:v>
                </c:pt>
                <c:pt idx="20">
                  <c:v>6.0999999999999999E-2</c:v>
                </c:pt>
                <c:pt idx="21">
                  <c:v>6.2E-2</c:v>
                </c:pt>
                <c:pt idx="22">
                  <c:v>6.3E-2</c:v>
                </c:pt>
                <c:pt idx="23">
                  <c:v>6.4000000000000001E-2</c:v>
                </c:pt>
                <c:pt idx="24">
                  <c:v>6.5000000000000002E-2</c:v>
                </c:pt>
                <c:pt idx="25">
                  <c:v>6.6000000000000003E-2</c:v>
                </c:pt>
                <c:pt idx="26">
                  <c:v>6.7000000000000004E-2</c:v>
                </c:pt>
                <c:pt idx="27">
                  <c:v>6.8000000000000005E-2</c:v>
                </c:pt>
                <c:pt idx="28">
                  <c:v>6.9000000000000006E-2</c:v>
                </c:pt>
                <c:pt idx="29">
                  <c:v>7.0000000000000007E-2</c:v>
                </c:pt>
                <c:pt idx="30">
                  <c:v>7.0999999999999994E-2</c:v>
                </c:pt>
                <c:pt idx="31">
                  <c:v>7.1999999999999995E-2</c:v>
                </c:pt>
                <c:pt idx="32">
                  <c:v>7.2999999999999995E-2</c:v>
                </c:pt>
                <c:pt idx="33">
                  <c:v>7.3999999999999996E-2</c:v>
                </c:pt>
                <c:pt idx="34">
                  <c:v>7.4999999999999997E-2</c:v>
                </c:pt>
                <c:pt idx="35">
                  <c:v>7.5999999999999998E-2</c:v>
                </c:pt>
                <c:pt idx="36">
                  <c:v>7.6999999999999999E-2</c:v>
                </c:pt>
                <c:pt idx="37">
                  <c:v>7.8E-2</c:v>
                </c:pt>
                <c:pt idx="38">
                  <c:v>7.9000000000000001E-2</c:v>
                </c:pt>
                <c:pt idx="39">
                  <c:v>0.08</c:v>
                </c:pt>
                <c:pt idx="40">
                  <c:v>8.1000000000000003E-2</c:v>
                </c:pt>
                <c:pt idx="41">
                  <c:v>8.2000000000000003E-2</c:v>
                </c:pt>
                <c:pt idx="42">
                  <c:v>8.3000000000000004E-2</c:v>
                </c:pt>
                <c:pt idx="43">
                  <c:v>8.4000000000000005E-2</c:v>
                </c:pt>
                <c:pt idx="44">
                  <c:v>8.5000000000000006E-2</c:v>
                </c:pt>
                <c:pt idx="45">
                  <c:v>8.5999999999999993E-2</c:v>
                </c:pt>
                <c:pt idx="46">
                  <c:v>8.6999999999999994E-2</c:v>
                </c:pt>
                <c:pt idx="47">
                  <c:v>8.7999999999999995E-2</c:v>
                </c:pt>
                <c:pt idx="48">
                  <c:v>8.8999999999999996E-2</c:v>
                </c:pt>
                <c:pt idx="49">
                  <c:v>0.09</c:v>
                </c:pt>
                <c:pt idx="50">
                  <c:v>9.0999999999999998E-2</c:v>
                </c:pt>
                <c:pt idx="51">
                  <c:v>9.1999999999999998E-2</c:v>
                </c:pt>
                <c:pt idx="52">
                  <c:v>9.2999999999999999E-2</c:v>
                </c:pt>
                <c:pt idx="53">
                  <c:v>9.4E-2</c:v>
                </c:pt>
                <c:pt idx="54">
                  <c:v>9.5000000000000001E-2</c:v>
                </c:pt>
                <c:pt idx="55">
                  <c:v>9.6000000000000002E-2</c:v>
                </c:pt>
                <c:pt idx="56">
                  <c:v>9.7000000000000003E-2</c:v>
                </c:pt>
                <c:pt idx="57">
                  <c:v>9.8000000000000004E-2</c:v>
                </c:pt>
                <c:pt idx="58">
                  <c:v>9.9000000000000005E-2</c:v>
                </c:pt>
                <c:pt idx="59">
                  <c:v>0.1</c:v>
                </c:pt>
                <c:pt idx="60">
                  <c:v>0.10100000000000001</c:v>
                </c:pt>
                <c:pt idx="61">
                  <c:v>0.10199999999999999</c:v>
                </c:pt>
                <c:pt idx="62">
                  <c:v>0.10299999999999999</c:v>
                </c:pt>
                <c:pt idx="63">
                  <c:v>0.104</c:v>
                </c:pt>
                <c:pt idx="64">
                  <c:v>0.105</c:v>
                </c:pt>
                <c:pt idx="65">
                  <c:v>0.106</c:v>
                </c:pt>
                <c:pt idx="66">
                  <c:v>0.107</c:v>
                </c:pt>
                <c:pt idx="67">
                  <c:v>0.108</c:v>
                </c:pt>
                <c:pt idx="68">
                  <c:v>0.109</c:v>
                </c:pt>
              </c:numCache>
            </c:numRef>
          </c:xVal>
          <c:yVal>
            <c:numRef>
              <c:f>Sheet1!$I$2:$I$106</c:f>
              <c:numCache>
                <c:formatCode>General</c:formatCode>
                <c:ptCount val="105"/>
                <c:pt idx="0">
                  <c:v>10</c:v>
                </c:pt>
                <c:pt idx="1">
                  <c:v>10</c:v>
                </c:pt>
                <c:pt idx="2">
                  <c:v>10</c:v>
                </c:pt>
                <c:pt idx="3">
                  <c:v>9.99</c:v>
                </c:pt>
                <c:pt idx="4">
                  <c:v>9.99</c:v>
                </c:pt>
                <c:pt idx="5">
                  <c:v>9.98</c:v>
                </c:pt>
                <c:pt idx="6">
                  <c:v>9.9700000000000006</c:v>
                </c:pt>
                <c:pt idx="7">
                  <c:v>9.9600000000000009</c:v>
                </c:pt>
                <c:pt idx="8">
                  <c:v>9.9600000000000009</c:v>
                </c:pt>
                <c:pt idx="9">
                  <c:v>9.9499999999999993</c:v>
                </c:pt>
                <c:pt idx="10">
                  <c:v>9.94</c:v>
                </c:pt>
                <c:pt idx="11">
                  <c:v>9.93</c:v>
                </c:pt>
                <c:pt idx="12">
                  <c:v>9.91</c:v>
                </c:pt>
                <c:pt idx="13">
                  <c:v>9.9</c:v>
                </c:pt>
                <c:pt idx="14">
                  <c:v>9.89</c:v>
                </c:pt>
                <c:pt idx="15">
                  <c:v>9.8800000000000008</c:v>
                </c:pt>
                <c:pt idx="16">
                  <c:v>9.8699999999999992</c:v>
                </c:pt>
                <c:pt idx="17">
                  <c:v>9.85</c:v>
                </c:pt>
                <c:pt idx="18">
                  <c:v>9.84</c:v>
                </c:pt>
                <c:pt idx="19">
                  <c:v>9.83</c:v>
                </c:pt>
                <c:pt idx="20">
                  <c:v>9.81</c:v>
                </c:pt>
                <c:pt idx="21">
                  <c:v>9.8000000000000007</c:v>
                </c:pt>
                <c:pt idx="22">
                  <c:v>9.7799999999999994</c:v>
                </c:pt>
                <c:pt idx="23">
                  <c:v>9.77</c:v>
                </c:pt>
                <c:pt idx="24">
                  <c:v>9.75</c:v>
                </c:pt>
                <c:pt idx="25">
                  <c:v>9.73</c:v>
                </c:pt>
                <c:pt idx="26">
                  <c:v>9.7100000000000009</c:v>
                </c:pt>
                <c:pt idx="27">
                  <c:v>9.69</c:v>
                </c:pt>
                <c:pt idx="28">
                  <c:v>9.67</c:v>
                </c:pt>
                <c:pt idx="29">
                  <c:v>9.65</c:v>
                </c:pt>
                <c:pt idx="30">
                  <c:v>9.6300000000000008</c:v>
                </c:pt>
                <c:pt idx="31">
                  <c:v>9.6</c:v>
                </c:pt>
                <c:pt idx="32">
                  <c:v>9.57</c:v>
                </c:pt>
                <c:pt idx="33">
                  <c:v>9.5500000000000007</c:v>
                </c:pt>
                <c:pt idx="34">
                  <c:v>9.52</c:v>
                </c:pt>
                <c:pt idx="35">
                  <c:v>9.49</c:v>
                </c:pt>
                <c:pt idx="36">
                  <c:v>9.4600000000000009</c:v>
                </c:pt>
                <c:pt idx="37">
                  <c:v>9.43</c:v>
                </c:pt>
                <c:pt idx="38">
                  <c:v>9.4</c:v>
                </c:pt>
                <c:pt idx="39">
                  <c:v>9.36</c:v>
                </c:pt>
                <c:pt idx="40">
                  <c:v>9.33</c:v>
                </c:pt>
                <c:pt idx="41">
                  <c:v>9.2899999999999991</c:v>
                </c:pt>
                <c:pt idx="42">
                  <c:v>9.26</c:v>
                </c:pt>
                <c:pt idx="43">
                  <c:v>9.2200000000000006</c:v>
                </c:pt>
                <c:pt idx="44">
                  <c:v>9.18</c:v>
                </c:pt>
                <c:pt idx="45">
                  <c:v>9.14</c:v>
                </c:pt>
                <c:pt idx="46">
                  <c:v>9.1</c:v>
                </c:pt>
                <c:pt idx="47">
                  <c:v>9.06</c:v>
                </c:pt>
                <c:pt idx="48">
                  <c:v>9.02</c:v>
                </c:pt>
                <c:pt idx="49">
                  <c:v>8.9700000000000006</c:v>
                </c:pt>
                <c:pt idx="50">
                  <c:v>8.93</c:v>
                </c:pt>
                <c:pt idx="51">
                  <c:v>8.8800000000000008</c:v>
                </c:pt>
                <c:pt idx="52">
                  <c:v>8.84</c:v>
                </c:pt>
                <c:pt idx="53">
                  <c:v>8.7899999999999991</c:v>
                </c:pt>
                <c:pt idx="54">
                  <c:v>8.75</c:v>
                </c:pt>
                <c:pt idx="55">
                  <c:v>8.6999999999999993</c:v>
                </c:pt>
                <c:pt idx="56">
                  <c:v>8.65</c:v>
                </c:pt>
                <c:pt idx="57">
                  <c:v>8.6</c:v>
                </c:pt>
                <c:pt idx="58">
                  <c:v>8.5500000000000007</c:v>
                </c:pt>
                <c:pt idx="59">
                  <c:v>8.5</c:v>
                </c:pt>
                <c:pt idx="60">
                  <c:v>8.4499999999999993</c:v>
                </c:pt>
                <c:pt idx="61">
                  <c:v>8.39</c:v>
                </c:pt>
                <c:pt idx="62">
                  <c:v>8.34</c:v>
                </c:pt>
                <c:pt idx="63">
                  <c:v>8.2799999999999994</c:v>
                </c:pt>
                <c:pt idx="64">
                  <c:v>8.23</c:v>
                </c:pt>
                <c:pt idx="65">
                  <c:v>8.17</c:v>
                </c:pt>
                <c:pt idx="66">
                  <c:v>8.1199999999999992</c:v>
                </c:pt>
                <c:pt idx="67">
                  <c:v>8.06</c:v>
                </c:pt>
                <c:pt idx="68">
                  <c:v>8</c:v>
                </c:pt>
              </c:numCache>
            </c:numRef>
          </c:yVal>
          <c:smooth val="1"/>
        </c:ser>
        <c:dLbls>
          <c:showLegendKey val="0"/>
          <c:showVal val="0"/>
          <c:showCatName val="0"/>
          <c:showSerName val="0"/>
          <c:showPercent val="0"/>
          <c:showBubbleSize val="0"/>
        </c:dLbls>
        <c:axId val="36545664"/>
        <c:axId val="36547968"/>
      </c:scatterChart>
      <c:valAx>
        <c:axId val="36545664"/>
        <c:scaling>
          <c:orientation val="minMax"/>
          <c:max val="0.18000000000000002"/>
          <c:min val="0"/>
        </c:scaling>
        <c:delete val="0"/>
        <c:axPos val="b"/>
        <c:title>
          <c:tx>
            <c:rich>
              <a:bodyPr/>
              <a:lstStyle/>
              <a:p>
                <a:pPr>
                  <a:defRPr/>
                </a:pPr>
                <a:r>
                  <a:rPr lang="en-GB"/>
                  <a:t>time [ms]</a:t>
                </a:r>
              </a:p>
            </c:rich>
          </c:tx>
          <c:layout/>
          <c:overlay val="0"/>
        </c:title>
        <c:numFmt formatCode="General" sourceLinked="1"/>
        <c:majorTickMark val="out"/>
        <c:minorTickMark val="none"/>
        <c:tickLblPos val="nextTo"/>
        <c:crossAx val="36547968"/>
        <c:crosses val="autoZero"/>
        <c:crossBetween val="midCat"/>
      </c:valAx>
      <c:valAx>
        <c:axId val="36547968"/>
        <c:scaling>
          <c:orientation val="minMax"/>
          <c:max val="12"/>
          <c:min val="4"/>
        </c:scaling>
        <c:delete val="0"/>
        <c:axPos val="l"/>
        <c:title>
          <c:tx>
            <c:rich>
              <a:bodyPr rot="-5400000" vert="horz"/>
              <a:lstStyle/>
              <a:p>
                <a:pPr>
                  <a:defRPr/>
                </a:pPr>
                <a:r>
                  <a:rPr lang="en-GB"/>
                  <a:t>I [kA]</a:t>
                </a:r>
              </a:p>
            </c:rich>
          </c:tx>
          <c:layout/>
          <c:overlay val="0"/>
        </c:title>
        <c:numFmt formatCode="General" sourceLinked="1"/>
        <c:majorTickMark val="out"/>
        <c:minorTickMark val="none"/>
        <c:tickLblPos val="nextTo"/>
        <c:crossAx val="36545664"/>
        <c:crosses val="autoZero"/>
        <c:crossBetween val="midCat"/>
      </c:valAx>
    </c:plotArea>
    <c:plotVisOnly val="1"/>
    <c:dispBlanksAs val="gap"/>
    <c:showDLblsOverMax val="0"/>
  </c:chart>
  <c:txPr>
    <a:bodyPr/>
    <a:lstStyle/>
    <a:p>
      <a:pPr>
        <a:defRPr>
          <a:solidFill>
            <a:schemeClr val="tx1"/>
          </a:solidFill>
          <a:latin typeface="+mn-lt"/>
          <a:cs typeface="Times New Roman" panose="02020603050405020304" pitchFamily="18" charset="0"/>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GB" sz="1400" dirty="0"/>
              <a:t>Quench integral</a:t>
            </a:r>
            <a:r>
              <a:rPr lang="en-GB" sz="1400" baseline="0" dirty="0"/>
              <a:t> all </a:t>
            </a:r>
            <a:r>
              <a:rPr lang="en-GB" sz="1400" baseline="0" dirty="0" smtClean="0"/>
              <a:t>QH fired 1.9 </a:t>
            </a:r>
            <a:r>
              <a:rPr lang="en-GB" sz="1400" baseline="0" dirty="0"/>
              <a:t>K</a:t>
            </a:r>
            <a:endParaRPr lang="en-GB" sz="1400" dirty="0"/>
          </a:p>
        </c:rich>
      </c:tx>
      <c:layout>
        <c:manualLayout>
          <c:xMode val="edge"/>
          <c:yMode val="edge"/>
          <c:x val="0.22854763449222484"/>
          <c:y val="5.6796890740953454E-2"/>
        </c:manualLayout>
      </c:layout>
      <c:overlay val="1"/>
    </c:title>
    <c:autoTitleDeleted val="0"/>
    <c:plotArea>
      <c:layout>
        <c:manualLayout>
          <c:layoutTarget val="inner"/>
          <c:xMode val="edge"/>
          <c:yMode val="edge"/>
          <c:x val="9.8999904406429834E-2"/>
          <c:y val="0.14565142479460852"/>
          <c:w val="0.86591375191082876"/>
          <c:h val="0.67460253945418491"/>
        </c:manualLayout>
      </c:layout>
      <c:scatterChart>
        <c:scatterStyle val="lineMarker"/>
        <c:varyColors val="0"/>
        <c:ser>
          <c:idx val="4"/>
          <c:order val="1"/>
          <c:tx>
            <c:v>QI (from heaters effective) </c:v>
          </c:tx>
          <c:spPr>
            <a:ln w="28575">
              <a:solidFill>
                <a:srgbClr val="FF0000"/>
              </a:solidFill>
            </a:ln>
          </c:spPr>
          <c:marker>
            <c:symbol val="triangle"/>
            <c:size val="10"/>
            <c:spPr>
              <a:solidFill>
                <a:srgbClr val="FF0000"/>
              </a:solidFill>
              <a:ln>
                <a:noFill/>
              </a:ln>
            </c:spPr>
          </c:marker>
          <c:xVal>
            <c:numRef>
              <c:f>QuenchLoad!$C$20:$C$22</c:f>
              <c:numCache>
                <c:formatCode>0.00</c:formatCode>
                <c:ptCount val="3"/>
                <c:pt idx="0">
                  <c:v>53.125</c:v>
                </c:pt>
                <c:pt idx="1">
                  <c:v>63.75</c:v>
                </c:pt>
                <c:pt idx="2">
                  <c:v>74.0625</c:v>
                </c:pt>
              </c:numCache>
            </c:numRef>
          </c:xVal>
          <c:yVal>
            <c:numRef>
              <c:f>QuenchLoad!$D$20:$D$22</c:f>
              <c:numCache>
                <c:formatCode>General</c:formatCode>
                <c:ptCount val="3"/>
                <c:pt idx="0">
                  <c:v>9.6</c:v>
                </c:pt>
                <c:pt idx="1">
                  <c:v>10.3</c:v>
                </c:pt>
                <c:pt idx="2">
                  <c:v>10.75</c:v>
                </c:pt>
              </c:numCache>
            </c:numRef>
          </c:yVal>
          <c:smooth val="0"/>
        </c:ser>
        <c:ser>
          <c:idx val="1"/>
          <c:order val="0"/>
          <c:tx>
            <c:v>Model (from heaters effective)</c:v>
          </c:tx>
          <c:spPr>
            <a:ln w="28575">
              <a:solidFill>
                <a:srgbClr val="FF0000"/>
              </a:solidFill>
              <a:prstDash val="sysDash"/>
            </a:ln>
          </c:spPr>
          <c:marker>
            <c:symbol val="square"/>
            <c:size val="8"/>
            <c:spPr>
              <a:solidFill>
                <a:srgbClr val="FF0000"/>
              </a:solidFill>
              <a:ln>
                <a:noFill/>
              </a:ln>
            </c:spPr>
          </c:marker>
          <c:xVal>
            <c:numRef>
              <c:f>QuenchLoad!$C$45:$C$49</c:f>
              <c:numCache>
                <c:formatCode>General</c:formatCode>
                <c:ptCount val="5"/>
                <c:pt idx="0">
                  <c:v>50</c:v>
                </c:pt>
                <c:pt idx="1">
                  <c:v>56.25</c:v>
                </c:pt>
                <c:pt idx="2">
                  <c:v>62.5</c:v>
                </c:pt>
                <c:pt idx="3">
                  <c:v>68.75</c:v>
                </c:pt>
                <c:pt idx="4">
                  <c:v>74.0625</c:v>
                </c:pt>
              </c:numCache>
            </c:numRef>
          </c:xVal>
          <c:yVal>
            <c:numRef>
              <c:f>QuenchLoad!$I$45:$I$49</c:f>
              <c:numCache>
                <c:formatCode>General</c:formatCode>
                <c:ptCount val="5"/>
                <c:pt idx="0">
                  <c:v>8.8770000000000007</c:v>
                </c:pt>
                <c:pt idx="1">
                  <c:v>9.625</c:v>
                </c:pt>
                <c:pt idx="2">
                  <c:v>10.1</c:v>
                </c:pt>
                <c:pt idx="3">
                  <c:v>10.483000000000001</c:v>
                </c:pt>
                <c:pt idx="4">
                  <c:v>10.7</c:v>
                </c:pt>
              </c:numCache>
            </c:numRef>
          </c:yVal>
          <c:smooth val="0"/>
        </c:ser>
        <c:ser>
          <c:idx val="0"/>
          <c:order val="2"/>
          <c:tx>
            <c:v>QI (from heaters fired)</c:v>
          </c:tx>
          <c:spPr>
            <a:ln>
              <a:solidFill>
                <a:srgbClr val="002060"/>
              </a:solidFill>
            </a:ln>
          </c:spPr>
          <c:marker>
            <c:symbol val="diamond"/>
            <c:size val="11"/>
            <c:spPr>
              <a:solidFill>
                <a:srgbClr val="002060"/>
              </a:solidFill>
              <a:ln>
                <a:noFill/>
              </a:ln>
            </c:spPr>
          </c:marker>
          <c:xVal>
            <c:numRef>
              <c:f>QuenchLoad!$C$20:$C$22</c:f>
              <c:numCache>
                <c:formatCode>0.00</c:formatCode>
                <c:ptCount val="3"/>
                <c:pt idx="0">
                  <c:v>53.125</c:v>
                </c:pt>
                <c:pt idx="1">
                  <c:v>63.75</c:v>
                </c:pt>
                <c:pt idx="2">
                  <c:v>74.0625</c:v>
                </c:pt>
              </c:numCache>
            </c:numRef>
          </c:xVal>
          <c:yVal>
            <c:numRef>
              <c:f>QuenchLoad!$E$20:$E$22</c:f>
              <c:numCache>
                <c:formatCode>General</c:formatCode>
                <c:ptCount val="3"/>
                <c:pt idx="0">
                  <c:v>12.93</c:v>
                </c:pt>
                <c:pt idx="1">
                  <c:v>13.8</c:v>
                </c:pt>
                <c:pt idx="2">
                  <c:v>14.45</c:v>
                </c:pt>
              </c:numCache>
            </c:numRef>
          </c:yVal>
          <c:smooth val="0"/>
        </c:ser>
        <c:dLbls>
          <c:showLegendKey val="0"/>
          <c:showVal val="0"/>
          <c:showCatName val="0"/>
          <c:showSerName val="0"/>
          <c:showPercent val="0"/>
          <c:showBubbleSize val="0"/>
        </c:dLbls>
        <c:axId val="89382272"/>
        <c:axId val="89405312"/>
      </c:scatterChart>
      <c:valAx>
        <c:axId val="89382272"/>
        <c:scaling>
          <c:orientation val="minMax"/>
          <c:min val="40"/>
        </c:scaling>
        <c:delete val="0"/>
        <c:axPos val="b"/>
        <c:title>
          <c:tx>
            <c:rich>
              <a:bodyPr/>
              <a:lstStyle/>
              <a:p>
                <a:pPr>
                  <a:defRPr/>
                </a:pPr>
                <a:r>
                  <a:rPr lang="en-GB"/>
                  <a:t>I/Iss [%]</a:t>
                </a:r>
              </a:p>
            </c:rich>
          </c:tx>
          <c:layout/>
          <c:overlay val="0"/>
        </c:title>
        <c:numFmt formatCode="0" sourceLinked="0"/>
        <c:majorTickMark val="out"/>
        <c:minorTickMark val="none"/>
        <c:tickLblPos val="nextTo"/>
        <c:crossAx val="89405312"/>
        <c:crosses val="autoZero"/>
        <c:crossBetween val="midCat"/>
      </c:valAx>
      <c:valAx>
        <c:axId val="89405312"/>
        <c:scaling>
          <c:orientation val="minMax"/>
          <c:min val="4"/>
        </c:scaling>
        <c:delete val="0"/>
        <c:axPos val="l"/>
        <c:majorGridlines/>
        <c:title>
          <c:tx>
            <c:rich>
              <a:bodyPr rot="-5400000" vert="horz"/>
              <a:lstStyle/>
              <a:p>
                <a:pPr>
                  <a:defRPr/>
                </a:pPr>
                <a:r>
                  <a:rPr lang="en-GB"/>
                  <a:t>QI [MIITs]</a:t>
                </a:r>
              </a:p>
            </c:rich>
          </c:tx>
          <c:layout/>
          <c:overlay val="0"/>
        </c:title>
        <c:numFmt formatCode="General" sourceLinked="1"/>
        <c:majorTickMark val="out"/>
        <c:minorTickMark val="none"/>
        <c:tickLblPos val="nextTo"/>
        <c:crossAx val="89382272"/>
        <c:crosses val="autoZero"/>
        <c:crossBetween val="midCat"/>
      </c:valAx>
    </c:plotArea>
    <c:legend>
      <c:legendPos val="r"/>
      <c:layout>
        <c:manualLayout>
          <c:xMode val="edge"/>
          <c:yMode val="edge"/>
          <c:x val="0.41911136217839595"/>
          <c:y val="0.51045534414304838"/>
          <c:w val="0.56170909325487128"/>
          <c:h val="0.20290051836345668"/>
        </c:manualLayout>
      </c:layout>
      <c:overlay val="0"/>
      <c:spPr>
        <a:solidFill>
          <a:sysClr val="window" lastClr="FFFFFF"/>
        </a:solidFill>
      </c:spPr>
      <c:txPr>
        <a:bodyPr/>
        <a:lstStyle/>
        <a:p>
          <a:pPr>
            <a:defRPr sz="1200"/>
          </a:pPr>
          <a:endParaRPr lang="en-US"/>
        </a:p>
      </c:txPr>
    </c:legend>
    <c:plotVisOnly val="1"/>
    <c:dispBlanksAs val="gap"/>
    <c:showDLblsOverMax val="0"/>
  </c:chart>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GB" sz="1400" dirty="0"/>
              <a:t>Quench Integral from</a:t>
            </a:r>
            <a:r>
              <a:rPr lang="en-GB" sz="1400" baseline="0" dirty="0"/>
              <a:t> </a:t>
            </a:r>
            <a:r>
              <a:rPr lang="en-GB" sz="1400" baseline="0" dirty="0" smtClean="0"/>
              <a:t>QH </a:t>
            </a:r>
            <a:r>
              <a:rPr lang="en-GB" sz="1400" baseline="0" dirty="0"/>
              <a:t>effective</a:t>
            </a:r>
            <a:r>
              <a:rPr lang="en-GB" sz="1400" dirty="0"/>
              <a:t> </a:t>
            </a:r>
            <a:r>
              <a:rPr lang="en-GB" sz="1400" dirty="0" smtClean="0"/>
              <a:t>4.5K </a:t>
            </a:r>
            <a:endParaRPr lang="en-GB" sz="1400" dirty="0"/>
          </a:p>
        </c:rich>
      </c:tx>
      <c:layout>
        <c:manualLayout>
          <c:xMode val="edge"/>
          <c:yMode val="edge"/>
          <c:x val="0.1595693755921023"/>
          <c:y val="8.4822588713550071E-2"/>
        </c:manualLayout>
      </c:layout>
      <c:overlay val="1"/>
    </c:title>
    <c:autoTitleDeleted val="0"/>
    <c:plotArea>
      <c:layout>
        <c:manualLayout>
          <c:layoutTarget val="inner"/>
          <c:xMode val="edge"/>
          <c:yMode val="edge"/>
          <c:x val="9.8999904406429834E-2"/>
          <c:y val="0.17220040809893475"/>
          <c:w val="0.85118850501499221"/>
          <c:h val="0.72439198674894711"/>
        </c:manualLayout>
      </c:layout>
      <c:scatterChart>
        <c:scatterStyle val="lineMarker"/>
        <c:varyColors val="0"/>
        <c:ser>
          <c:idx val="3"/>
          <c:order val="0"/>
          <c:tx>
            <c:v>Half of the heaters fired</c:v>
          </c:tx>
          <c:spPr>
            <a:ln>
              <a:solidFill>
                <a:srgbClr val="FF0000"/>
              </a:solidFill>
            </a:ln>
          </c:spPr>
          <c:marker>
            <c:symbol val="x"/>
            <c:size val="11"/>
            <c:spPr>
              <a:ln w="22225">
                <a:solidFill>
                  <a:srgbClr val="FF0000"/>
                </a:solidFill>
              </a:ln>
            </c:spPr>
          </c:marker>
          <c:xVal>
            <c:numRef>
              <c:f>QuenchLoad!$V$5:$V$9</c:f>
              <c:numCache>
                <c:formatCode>General</c:formatCode>
                <c:ptCount val="5"/>
                <c:pt idx="0">
                  <c:v>17.502100252030242</c:v>
                </c:pt>
                <c:pt idx="1">
                  <c:v>35.004200504060485</c:v>
                </c:pt>
                <c:pt idx="2">
                  <c:v>49.005880705684682</c:v>
                </c:pt>
                <c:pt idx="3">
                  <c:v>63.007560907308878</c:v>
                </c:pt>
                <c:pt idx="4">
                  <c:v>71.408569028283395</c:v>
                </c:pt>
              </c:numCache>
            </c:numRef>
          </c:xVal>
          <c:yVal>
            <c:numRef>
              <c:f>QuenchLoad!$W$5:$W$9</c:f>
              <c:numCache>
                <c:formatCode>General</c:formatCode>
                <c:ptCount val="5"/>
                <c:pt idx="0">
                  <c:v>2.44</c:v>
                </c:pt>
                <c:pt idx="1">
                  <c:v>7.85</c:v>
                </c:pt>
                <c:pt idx="2">
                  <c:v>10.1</c:v>
                </c:pt>
                <c:pt idx="3">
                  <c:v>11.12</c:v>
                </c:pt>
                <c:pt idx="4">
                  <c:v>11.36</c:v>
                </c:pt>
              </c:numCache>
            </c:numRef>
          </c:yVal>
          <c:smooth val="0"/>
        </c:ser>
        <c:ser>
          <c:idx val="5"/>
          <c:order val="1"/>
          <c:tx>
            <c:v>All heaters fired</c:v>
          </c:tx>
          <c:spPr>
            <a:ln>
              <a:solidFill>
                <a:srgbClr val="00B050"/>
              </a:solidFill>
            </a:ln>
          </c:spPr>
          <c:marker>
            <c:symbol val="circle"/>
            <c:size val="8"/>
            <c:spPr>
              <a:solidFill>
                <a:srgbClr val="00B050"/>
              </a:solidFill>
            </c:spPr>
          </c:marker>
          <c:xVal>
            <c:numRef>
              <c:f>QuenchLoad!$V$16:$V$18</c:f>
              <c:numCache>
                <c:formatCode>General</c:formatCode>
                <c:ptCount val="3"/>
                <c:pt idx="0">
                  <c:v>17.502100252030242</c:v>
                </c:pt>
                <c:pt idx="1">
                  <c:v>49.005880705684682</c:v>
                </c:pt>
                <c:pt idx="2">
                  <c:v>71.408569028283395</c:v>
                </c:pt>
              </c:numCache>
            </c:numRef>
          </c:xVal>
          <c:yVal>
            <c:numRef>
              <c:f>QuenchLoad!$W$16:$W$18</c:f>
              <c:numCache>
                <c:formatCode>General</c:formatCode>
                <c:ptCount val="3"/>
                <c:pt idx="0">
                  <c:v>2.65</c:v>
                </c:pt>
                <c:pt idx="1">
                  <c:v>8.68</c:v>
                </c:pt>
                <c:pt idx="2">
                  <c:v>10.16</c:v>
                </c:pt>
              </c:numCache>
            </c:numRef>
          </c:yVal>
          <c:smooth val="0"/>
        </c:ser>
        <c:dLbls>
          <c:showLegendKey val="0"/>
          <c:showVal val="0"/>
          <c:showCatName val="0"/>
          <c:showSerName val="0"/>
          <c:showPercent val="0"/>
          <c:showBubbleSize val="0"/>
        </c:dLbls>
        <c:axId val="89447424"/>
        <c:axId val="89449984"/>
      </c:scatterChart>
      <c:valAx>
        <c:axId val="89447424"/>
        <c:scaling>
          <c:orientation val="minMax"/>
          <c:min val="0"/>
        </c:scaling>
        <c:delete val="0"/>
        <c:axPos val="b"/>
        <c:title>
          <c:tx>
            <c:rich>
              <a:bodyPr/>
              <a:lstStyle/>
              <a:p>
                <a:pPr>
                  <a:defRPr/>
                </a:pPr>
                <a:r>
                  <a:rPr lang="en-GB"/>
                  <a:t>I/Iss [%]</a:t>
                </a:r>
              </a:p>
            </c:rich>
          </c:tx>
          <c:layout/>
          <c:overlay val="0"/>
        </c:title>
        <c:numFmt formatCode="General" sourceLinked="1"/>
        <c:majorTickMark val="out"/>
        <c:minorTickMark val="none"/>
        <c:tickLblPos val="nextTo"/>
        <c:crossAx val="89449984"/>
        <c:crosses val="autoZero"/>
        <c:crossBetween val="midCat"/>
      </c:valAx>
      <c:valAx>
        <c:axId val="89449984"/>
        <c:scaling>
          <c:orientation val="minMax"/>
        </c:scaling>
        <c:delete val="0"/>
        <c:axPos val="l"/>
        <c:majorGridlines/>
        <c:title>
          <c:tx>
            <c:rich>
              <a:bodyPr rot="-5400000" vert="horz"/>
              <a:lstStyle/>
              <a:p>
                <a:pPr>
                  <a:defRPr/>
                </a:pPr>
                <a:r>
                  <a:rPr lang="en-GB"/>
                  <a:t>QI [MIITs]</a:t>
                </a:r>
              </a:p>
            </c:rich>
          </c:tx>
          <c:layout/>
          <c:overlay val="0"/>
        </c:title>
        <c:numFmt formatCode="General" sourceLinked="1"/>
        <c:majorTickMark val="out"/>
        <c:minorTickMark val="none"/>
        <c:tickLblPos val="nextTo"/>
        <c:crossAx val="89447424"/>
        <c:crosses val="autoZero"/>
        <c:crossBetween val="midCat"/>
      </c:valAx>
    </c:plotArea>
    <c:legend>
      <c:legendPos val="r"/>
      <c:layout>
        <c:manualLayout>
          <c:xMode val="edge"/>
          <c:yMode val="edge"/>
          <c:x val="0.45630443153712796"/>
          <c:y val="0.60011564371635473"/>
          <c:w val="0.51036982990462321"/>
          <c:h val="0.17701519691870882"/>
        </c:manualLayout>
      </c:layout>
      <c:overlay val="0"/>
      <c:spPr>
        <a:solidFill>
          <a:sysClr val="window" lastClr="FFFFFF"/>
        </a:solidFill>
      </c:spPr>
      <c:txPr>
        <a:bodyPr/>
        <a:lstStyle/>
        <a:p>
          <a:pPr>
            <a:defRPr sz="1400"/>
          </a:pPr>
          <a:endParaRPr lang="en-US"/>
        </a:p>
      </c:txPr>
    </c:legend>
    <c:plotVisOnly val="1"/>
    <c:dispBlanksAs val="gap"/>
    <c:showDLblsOverMax val="0"/>
  </c:chart>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v>OL delay with OL+IL heaters</c:v>
          </c:tx>
          <c:spPr>
            <a:ln>
              <a:solidFill>
                <a:srgbClr val="0000FF"/>
              </a:solidFill>
            </a:ln>
          </c:spPr>
          <c:marker>
            <c:symbol val="none"/>
          </c:marker>
          <c:xVal>
            <c:numRef>
              <c:f>'I-Iss'!$B$23:$B$32</c:f>
              <c:numCache>
                <c:formatCode>0</c:formatCode>
                <c:ptCount val="10"/>
                <c:pt idx="0">
                  <c:v>34.106412005457024</c:v>
                </c:pt>
                <c:pt idx="1">
                  <c:v>40.927694406548433</c:v>
                </c:pt>
                <c:pt idx="2">
                  <c:v>47.748976807639835</c:v>
                </c:pt>
                <c:pt idx="3">
                  <c:v>54.570259208731244</c:v>
                </c:pt>
                <c:pt idx="4">
                  <c:v>61.391541609822639</c:v>
                </c:pt>
                <c:pt idx="5">
                  <c:v>68.212824010914048</c:v>
                </c:pt>
                <c:pt idx="6">
                  <c:v>75.034106412005457</c:v>
                </c:pt>
                <c:pt idx="7">
                  <c:v>81.855388813096866</c:v>
                </c:pt>
                <c:pt idx="8">
                  <c:v>88.676671214188261</c:v>
                </c:pt>
                <c:pt idx="9">
                  <c:v>95.49795361527967</c:v>
                </c:pt>
              </c:numCache>
            </c:numRef>
          </c:xVal>
          <c:yVal>
            <c:numRef>
              <c:f>'I-Iss'!$C$23:$C$32</c:f>
              <c:numCache>
                <c:formatCode>General</c:formatCode>
                <c:ptCount val="10"/>
                <c:pt idx="0">
                  <c:v>19.95</c:v>
                </c:pt>
                <c:pt idx="1">
                  <c:v>18.75</c:v>
                </c:pt>
                <c:pt idx="2">
                  <c:v>17.149999999999999</c:v>
                </c:pt>
                <c:pt idx="3">
                  <c:v>15.5</c:v>
                </c:pt>
                <c:pt idx="4">
                  <c:v>13.99</c:v>
                </c:pt>
                <c:pt idx="5">
                  <c:v>12.49</c:v>
                </c:pt>
                <c:pt idx="6">
                  <c:v>11.09</c:v>
                </c:pt>
                <c:pt idx="7">
                  <c:v>9.7000000000000011</c:v>
                </c:pt>
                <c:pt idx="8">
                  <c:v>8.0599999999999987</c:v>
                </c:pt>
                <c:pt idx="9">
                  <c:v>6.4799999999999995</c:v>
                </c:pt>
              </c:numCache>
            </c:numRef>
          </c:yVal>
          <c:smooth val="1"/>
        </c:ser>
        <c:ser>
          <c:idx val="1"/>
          <c:order val="1"/>
          <c:tx>
            <c:v>IL delay with OL+IL heaters</c:v>
          </c:tx>
          <c:spPr>
            <a:ln>
              <a:solidFill>
                <a:srgbClr val="0000FF"/>
              </a:solidFill>
              <a:prstDash val="dash"/>
            </a:ln>
          </c:spPr>
          <c:marker>
            <c:symbol val="none"/>
          </c:marker>
          <c:xVal>
            <c:numRef>
              <c:f>'I-Iss'!$B$23:$B$32</c:f>
              <c:numCache>
                <c:formatCode>0</c:formatCode>
                <c:ptCount val="10"/>
                <c:pt idx="0">
                  <c:v>34.106412005457024</c:v>
                </c:pt>
                <c:pt idx="1">
                  <c:v>40.927694406548433</c:v>
                </c:pt>
                <c:pt idx="2">
                  <c:v>47.748976807639835</c:v>
                </c:pt>
                <c:pt idx="3">
                  <c:v>54.570259208731244</c:v>
                </c:pt>
                <c:pt idx="4">
                  <c:v>61.391541609822639</c:v>
                </c:pt>
                <c:pt idx="5">
                  <c:v>68.212824010914048</c:v>
                </c:pt>
                <c:pt idx="6">
                  <c:v>75.034106412005457</c:v>
                </c:pt>
                <c:pt idx="7">
                  <c:v>81.855388813096866</c:v>
                </c:pt>
                <c:pt idx="8">
                  <c:v>88.676671214188261</c:v>
                </c:pt>
                <c:pt idx="9">
                  <c:v>95.49795361527967</c:v>
                </c:pt>
              </c:numCache>
            </c:numRef>
          </c:xVal>
          <c:yVal>
            <c:numRef>
              <c:f>'I-Iss'!$D$23:$D$32</c:f>
              <c:numCache>
                <c:formatCode>General</c:formatCode>
                <c:ptCount val="10"/>
                <c:pt idx="0">
                  <c:v>60.75</c:v>
                </c:pt>
                <c:pt idx="1">
                  <c:v>51.6</c:v>
                </c:pt>
                <c:pt idx="2">
                  <c:v>43.15</c:v>
                </c:pt>
                <c:pt idx="3">
                  <c:v>35.5</c:v>
                </c:pt>
                <c:pt idx="4">
                  <c:v>28.99</c:v>
                </c:pt>
                <c:pt idx="5">
                  <c:v>23.189999999999998</c:v>
                </c:pt>
                <c:pt idx="6">
                  <c:v>17.89</c:v>
                </c:pt>
                <c:pt idx="7">
                  <c:v>12.93</c:v>
                </c:pt>
                <c:pt idx="8">
                  <c:v>8.1</c:v>
                </c:pt>
                <c:pt idx="9">
                  <c:v>3.65</c:v>
                </c:pt>
              </c:numCache>
            </c:numRef>
          </c:yVal>
          <c:smooth val="1"/>
        </c:ser>
        <c:ser>
          <c:idx val="2"/>
          <c:order val="2"/>
          <c:tx>
            <c:v>OL delay with OL heater</c:v>
          </c:tx>
          <c:spPr>
            <a:ln>
              <a:solidFill>
                <a:srgbClr val="FF0000"/>
              </a:solidFill>
            </a:ln>
          </c:spPr>
          <c:marker>
            <c:symbol val="none"/>
          </c:marker>
          <c:xVal>
            <c:numRef>
              <c:f>'I-Iss'!$B$23:$B$32</c:f>
              <c:numCache>
                <c:formatCode>0</c:formatCode>
                <c:ptCount val="10"/>
                <c:pt idx="0">
                  <c:v>34.106412005457024</c:v>
                </c:pt>
                <c:pt idx="1">
                  <c:v>40.927694406548433</c:v>
                </c:pt>
                <c:pt idx="2">
                  <c:v>47.748976807639835</c:v>
                </c:pt>
                <c:pt idx="3">
                  <c:v>54.570259208731244</c:v>
                </c:pt>
                <c:pt idx="4">
                  <c:v>61.391541609822639</c:v>
                </c:pt>
                <c:pt idx="5">
                  <c:v>68.212824010914048</c:v>
                </c:pt>
                <c:pt idx="6">
                  <c:v>75.034106412005457</c:v>
                </c:pt>
                <c:pt idx="7">
                  <c:v>81.855388813096866</c:v>
                </c:pt>
                <c:pt idx="8">
                  <c:v>88.676671214188261</c:v>
                </c:pt>
                <c:pt idx="9">
                  <c:v>95.49795361527967</c:v>
                </c:pt>
              </c:numCache>
            </c:numRef>
          </c:xVal>
          <c:yVal>
            <c:numRef>
              <c:f>'I-Iss'!$F$23:$F$32</c:f>
              <c:numCache>
                <c:formatCode>General</c:formatCode>
                <c:ptCount val="10"/>
                <c:pt idx="0">
                  <c:v>21.74</c:v>
                </c:pt>
                <c:pt idx="1">
                  <c:v>20.34</c:v>
                </c:pt>
                <c:pt idx="2">
                  <c:v>18.919999999999998</c:v>
                </c:pt>
                <c:pt idx="3">
                  <c:v>16.979999999999997</c:v>
                </c:pt>
                <c:pt idx="4">
                  <c:v>15.180000000000001</c:v>
                </c:pt>
                <c:pt idx="5">
                  <c:v>13.5</c:v>
                </c:pt>
                <c:pt idx="6">
                  <c:v>11.950000000000001</c:v>
                </c:pt>
                <c:pt idx="7">
                  <c:v>10.5</c:v>
                </c:pt>
                <c:pt idx="8">
                  <c:v>9.15</c:v>
                </c:pt>
                <c:pt idx="9">
                  <c:v>7.92</c:v>
                </c:pt>
              </c:numCache>
            </c:numRef>
          </c:yVal>
          <c:smooth val="1"/>
        </c:ser>
        <c:ser>
          <c:idx val="7"/>
          <c:order val="3"/>
          <c:tx>
            <c:v>IL delay with OL heaters</c:v>
          </c:tx>
          <c:spPr>
            <a:ln>
              <a:solidFill>
                <a:srgbClr val="FF0000"/>
              </a:solidFill>
              <a:prstDash val="dash"/>
            </a:ln>
          </c:spPr>
          <c:marker>
            <c:symbol val="none"/>
          </c:marker>
          <c:xVal>
            <c:numRef>
              <c:f>'I-Iss'!$X$45:$X$48</c:f>
              <c:numCache>
                <c:formatCode>General</c:formatCode>
                <c:ptCount val="4"/>
                <c:pt idx="0">
                  <c:v>45.480386583285956</c:v>
                </c:pt>
                <c:pt idx="1">
                  <c:v>56.850483229107446</c:v>
                </c:pt>
                <c:pt idx="2">
                  <c:v>68.220579874928944</c:v>
                </c:pt>
                <c:pt idx="3">
                  <c:v>79.590676520750421</c:v>
                </c:pt>
              </c:numCache>
            </c:numRef>
          </c:xVal>
          <c:yVal>
            <c:numRef>
              <c:f>'I-Iss'!$AA$45:$AA$48</c:f>
              <c:numCache>
                <c:formatCode>General</c:formatCode>
                <c:ptCount val="4"/>
                <c:pt idx="0">
                  <c:v>84.109358158044344</c:v>
                </c:pt>
                <c:pt idx="1">
                  <c:v>59.716947697555426</c:v>
                </c:pt>
                <c:pt idx="2">
                  <c:v>41.574537237066508</c:v>
                </c:pt>
                <c:pt idx="3">
                  <c:v>26.932126776577601</c:v>
                </c:pt>
              </c:numCache>
            </c:numRef>
          </c:yVal>
          <c:smooth val="1"/>
        </c:ser>
        <c:dLbls>
          <c:showLegendKey val="0"/>
          <c:showVal val="0"/>
          <c:showCatName val="0"/>
          <c:showSerName val="0"/>
          <c:showPercent val="0"/>
          <c:showBubbleSize val="0"/>
        </c:dLbls>
        <c:axId val="87870848"/>
        <c:axId val="87873024"/>
      </c:scatterChart>
      <c:valAx>
        <c:axId val="87870848"/>
        <c:scaling>
          <c:orientation val="minMax"/>
          <c:max val="80"/>
          <c:min val="30"/>
        </c:scaling>
        <c:delete val="0"/>
        <c:axPos val="b"/>
        <c:title>
          <c:tx>
            <c:rich>
              <a:bodyPr/>
              <a:lstStyle/>
              <a:p>
                <a:pPr>
                  <a:defRPr/>
                </a:pPr>
                <a:r>
                  <a:rPr lang="en-US"/>
                  <a:t>I/Iss (%)</a:t>
                </a:r>
              </a:p>
            </c:rich>
          </c:tx>
          <c:layout/>
          <c:overlay val="0"/>
        </c:title>
        <c:numFmt formatCode="0" sourceLinked="1"/>
        <c:majorTickMark val="out"/>
        <c:minorTickMark val="none"/>
        <c:tickLblPos val="nextTo"/>
        <c:crossAx val="87873024"/>
        <c:crosses val="autoZero"/>
        <c:crossBetween val="midCat"/>
      </c:valAx>
      <c:valAx>
        <c:axId val="87873024"/>
        <c:scaling>
          <c:orientation val="minMax"/>
          <c:max val="50"/>
          <c:min val="0"/>
        </c:scaling>
        <c:delete val="0"/>
        <c:axPos val="l"/>
        <c:majorGridlines/>
        <c:title>
          <c:tx>
            <c:rich>
              <a:bodyPr rot="-5400000" vert="horz"/>
              <a:lstStyle/>
              <a:p>
                <a:pPr>
                  <a:defRPr/>
                </a:pPr>
                <a:r>
                  <a:rPr lang="en-US"/>
                  <a:t>Quench delay (ms)</a:t>
                </a:r>
              </a:p>
            </c:rich>
          </c:tx>
          <c:layout/>
          <c:overlay val="0"/>
        </c:title>
        <c:numFmt formatCode="General" sourceLinked="1"/>
        <c:majorTickMark val="out"/>
        <c:minorTickMark val="none"/>
        <c:tickLblPos val="nextTo"/>
        <c:crossAx val="87870848"/>
        <c:crosses val="autoZero"/>
        <c:crossBetween val="midCat"/>
      </c:valAx>
    </c:plotArea>
    <c:legend>
      <c:legendPos val="b"/>
      <c:layout/>
      <c:overlay val="0"/>
    </c:legend>
    <c:plotVisOnly val="1"/>
    <c:dispBlanksAs val="gap"/>
    <c:showDLblsOverMax val="0"/>
  </c:chart>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v>Outer layer</c:v>
          </c:tx>
          <c:spPr>
            <a:ln>
              <a:solidFill>
                <a:srgbClr val="0000FF"/>
              </a:solidFill>
            </a:ln>
          </c:spPr>
          <c:marker>
            <c:symbol val="none"/>
          </c:marker>
          <c:xVal>
            <c:numRef>
              <c:f>'Power density'!$I$22:$I$33</c:f>
              <c:numCache>
                <c:formatCode>General</c:formatCode>
                <c:ptCount val="12"/>
                <c:pt idx="0">
                  <c:v>1</c:v>
                </c:pt>
                <c:pt idx="1">
                  <c:v>5</c:v>
                </c:pt>
                <c:pt idx="2">
                  <c:v>10</c:v>
                </c:pt>
                <c:pt idx="3">
                  <c:v>20</c:v>
                </c:pt>
                <c:pt idx="4">
                  <c:v>30</c:v>
                </c:pt>
                <c:pt idx="5">
                  <c:v>40</c:v>
                </c:pt>
                <c:pt idx="6">
                  <c:v>50</c:v>
                </c:pt>
                <c:pt idx="7">
                  <c:v>60</c:v>
                </c:pt>
                <c:pt idx="8">
                  <c:v>70</c:v>
                </c:pt>
                <c:pt idx="9">
                  <c:v>80</c:v>
                </c:pt>
                <c:pt idx="10">
                  <c:v>90</c:v>
                </c:pt>
                <c:pt idx="11">
                  <c:v>100</c:v>
                </c:pt>
              </c:numCache>
            </c:numRef>
          </c:xVal>
          <c:yVal>
            <c:numRef>
              <c:f>'Power density'!$K$22:$K$33</c:f>
              <c:numCache>
                <c:formatCode>0.00</c:formatCode>
                <c:ptCount val="12"/>
                <c:pt idx="0">
                  <c:v>10.510999999999999</c:v>
                </c:pt>
                <c:pt idx="1">
                  <c:v>10.311</c:v>
                </c:pt>
                <c:pt idx="2">
                  <c:v>10.210000000000001</c:v>
                </c:pt>
                <c:pt idx="3">
                  <c:v>10.11</c:v>
                </c:pt>
                <c:pt idx="4">
                  <c:v>10.02</c:v>
                </c:pt>
                <c:pt idx="5">
                  <c:v>10</c:v>
                </c:pt>
                <c:pt idx="6">
                  <c:v>9.9500000000000011</c:v>
                </c:pt>
                <c:pt idx="7">
                  <c:v>9.82</c:v>
                </c:pt>
                <c:pt idx="8">
                  <c:v>9.7199999999999989</c:v>
                </c:pt>
                <c:pt idx="9">
                  <c:v>9.66</c:v>
                </c:pt>
                <c:pt idx="10">
                  <c:v>9.57</c:v>
                </c:pt>
                <c:pt idx="11">
                  <c:v>9.5</c:v>
                </c:pt>
              </c:numCache>
            </c:numRef>
          </c:yVal>
          <c:smooth val="1"/>
        </c:ser>
        <c:ser>
          <c:idx val="1"/>
          <c:order val="1"/>
          <c:tx>
            <c:v>Inner layer</c:v>
          </c:tx>
          <c:spPr>
            <a:ln>
              <a:solidFill>
                <a:srgbClr val="FF0000"/>
              </a:solidFill>
            </a:ln>
          </c:spPr>
          <c:marker>
            <c:symbol val="none"/>
          </c:marker>
          <c:xVal>
            <c:numRef>
              <c:f>'Power density'!$I$22:$I$33</c:f>
              <c:numCache>
                <c:formatCode>General</c:formatCode>
                <c:ptCount val="12"/>
                <c:pt idx="0">
                  <c:v>1</c:v>
                </c:pt>
                <c:pt idx="1">
                  <c:v>5</c:v>
                </c:pt>
                <c:pt idx="2">
                  <c:v>10</c:v>
                </c:pt>
                <c:pt idx="3">
                  <c:v>20</c:v>
                </c:pt>
                <c:pt idx="4">
                  <c:v>30</c:v>
                </c:pt>
                <c:pt idx="5">
                  <c:v>40</c:v>
                </c:pt>
                <c:pt idx="6">
                  <c:v>50</c:v>
                </c:pt>
                <c:pt idx="7">
                  <c:v>60</c:v>
                </c:pt>
                <c:pt idx="8">
                  <c:v>70</c:v>
                </c:pt>
                <c:pt idx="9">
                  <c:v>80</c:v>
                </c:pt>
                <c:pt idx="10">
                  <c:v>90</c:v>
                </c:pt>
                <c:pt idx="11">
                  <c:v>100</c:v>
                </c:pt>
              </c:numCache>
            </c:numRef>
          </c:xVal>
          <c:yVal>
            <c:numRef>
              <c:f>'Power density'!$L$22:$L$33</c:f>
              <c:numCache>
                <c:formatCode>0.00</c:formatCode>
                <c:ptCount val="12"/>
                <c:pt idx="0">
                  <c:v>43.573999999999998</c:v>
                </c:pt>
                <c:pt idx="1">
                  <c:v>24.736000000000001</c:v>
                </c:pt>
                <c:pt idx="2">
                  <c:v>19.25</c:v>
                </c:pt>
                <c:pt idx="3">
                  <c:v>16.100000000000001</c:v>
                </c:pt>
                <c:pt idx="4">
                  <c:v>14.8</c:v>
                </c:pt>
                <c:pt idx="5">
                  <c:v>14.120000000000001</c:v>
                </c:pt>
                <c:pt idx="6">
                  <c:v>13.6</c:v>
                </c:pt>
                <c:pt idx="7">
                  <c:v>13.270000000000001</c:v>
                </c:pt>
                <c:pt idx="8">
                  <c:v>12.99</c:v>
                </c:pt>
                <c:pt idx="9">
                  <c:v>12.8</c:v>
                </c:pt>
                <c:pt idx="10">
                  <c:v>12.540000000000001</c:v>
                </c:pt>
                <c:pt idx="11">
                  <c:v>12.38</c:v>
                </c:pt>
              </c:numCache>
            </c:numRef>
          </c:yVal>
          <c:smooth val="1"/>
        </c:ser>
        <c:dLbls>
          <c:showLegendKey val="0"/>
          <c:showVal val="0"/>
          <c:showCatName val="0"/>
          <c:showSerName val="0"/>
          <c:showPercent val="0"/>
          <c:showBubbleSize val="0"/>
        </c:dLbls>
        <c:axId val="87895424"/>
        <c:axId val="87946752"/>
      </c:scatterChart>
      <c:valAx>
        <c:axId val="87895424"/>
        <c:scaling>
          <c:orientation val="minMax"/>
          <c:max val="100"/>
        </c:scaling>
        <c:delete val="0"/>
        <c:axPos val="b"/>
        <c:title>
          <c:tx>
            <c:rich>
              <a:bodyPr/>
              <a:lstStyle/>
              <a:p>
                <a:pPr>
                  <a:defRPr/>
                </a:pPr>
                <a:r>
                  <a:rPr lang="en-US"/>
                  <a:t>Interlayer heater power (W/cm</a:t>
                </a:r>
                <a:r>
                  <a:rPr lang="en-US" baseline="30000"/>
                  <a:t>2</a:t>
                </a:r>
                <a:r>
                  <a:rPr lang="en-US"/>
                  <a:t>)</a:t>
                </a:r>
              </a:p>
            </c:rich>
          </c:tx>
          <c:layout/>
          <c:overlay val="0"/>
        </c:title>
        <c:numFmt formatCode="General" sourceLinked="1"/>
        <c:majorTickMark val="out"/>
        <c:minorTickMark val="none"/>
        <c:tickLblPos val="nextTo"/>
        <c:crossAx val="87946752"/>
        <c:crosses val="autoZero"/>
        <c:crossBetween val="midCat"/>
      </c:valAx>
      <c:valAx>
        <c:axId val="87946752"/>
        <c:scaling>
          <c:orientation val="minMax"/>
          <c:max val="40"/>
        </c:scaling>
        <c:delete val="0"/>
        <c:axPos val="l"/>
        <c:majorGridlines/>
        <c:title>
          <c:tx>
            <c:rich>
              <a:bodyPr rot="-5400000" vert="horz"/>
              <a:lstStyle/>
              <a:p>
                <a:pPr>
                  <a:defRPr/>
                </a:pPr>
                <a:r>
                  <a:rPr lang="en-US" dirty="0"/>
                  <a:t>Quench </a:t>
                </a:r>
                <a:r>
                  <a:rPr lang="en-US" dirty="0" smtClean="0"/>
                  <a:t>delay at nomina</a:t>
                </a:r>
                <a:r>
                  <a:rPr lang="en-US" baseline="0" dirty="0" smtClean="0"/>
                  <a:t>l operation conditions </a:t>
                </a:r>
                <a:r>
                  <a:rPr lang="en-US" dirty="0" smtClean="0"/>
                  <a:t> </a:t>
                </a:r>
                <a:r>
                  <a:rPr lang="en-US" dirty="0"/>
                  <a:t>(</a:t>
                </a:r>
                <a:r>
                  <a:rPr lang="en-US" dirty="0" err="1"/>
                  <a:t>ms</a:t>
                </a:r>
                <a:r>
                  <a:rPr lang="en-US" dirty="0"/>
                  <a:t>)</a:t>
                </a:r>
              </a:p>
            </c:rich>
          </c:tx>
          <c:layout/>
          <c:overlay val="0"/>
        </c:title>
        <c:numFmt formatCode="0" sourceLinked="0"/>
        <c:majorTickMark val="out"/>
        <c:minorTickMark val="none"/>
        <c:tickLblPos val="nextTo"/>
        <c:crossAx val="87895424"/>
        <c:crosses val="autoZero"/>
        <c:crossBetween val="midCat"/>
      </c:valAx>
    </c:plotArea>
    <c:legend>
      <c:legendPos val="b"/>
      <c:layout/>
      <c:overlay val="0"/>
    </c:legend>
    <c:plotVisOnly val="1"/>
    <c:dispBlanksAs val="gap"/>
    <c:showDLblsOverMax val="0"/>
  </c:chart>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967367864626403E-2"/>
          <c:y val="3.6223198038796367E-2"/>
          <c:w val="0.69634716475003933"/>
          <c:h val="0.86463780012245173"/>
        </c:manualLayout>
      </c:layout>
      <c:scatterChart>
        <c:scatterStyle val="smoothMarker"/>
        <c:varyColors val="0"/>
        <c:ser>
          <c:idx val="3"/>
          <c:order val="0"/>
          <c:tx>
            <c:v>VAMAS 1 -106, 1.9 K</c:v>
          </c:tx>
          <c:spPr>
            <a:ln>
              <a:noFill/>
            </a:ln>
          </c:spPr>
          <c:marker>
            <c:symbol val="triangle"/>
            <c:size val="7"/>
            <c:spPr>
              <a:solidFill>
                <a:schemeClr val="accent1">
                  <a:alpha val="40000"/>
                </a:schemeClr>
              </a:solidFill>
              <a:ln>
                <a:solidFill>
                  <a:schemeClr val="tx2"/>
                </a:solidFill>
              </a:ln>
            </c:spPr>
          </c:marker>
          <c:xVal>
            <c:numRef>
              <c:f>Strand_data_coil106!$U$7:$U$8</c:f>
              <c:numCache>
                <c:formatCode>0.00</c:formatCode>
                <c:ptCount val="2"/>
                <c:pt idx="0">
                  <c:v>11.360357881219903</c:v>
                </c:pt>
                <c:pt idx="1">
                  <c:v>12.30073187800963</c:v>
                </c:pt>
              </c:numCache>
            </c:numRef>
          </c:xVal>
          <c:yVal>
            <c:numRef>
              <c:f>Strand_data_coil106!$W$7:$W$8</c:f>
              <c:numCache>
                <c:formatCode>General</c:formatCode>
                <c:ptCount val="2"/>
                <c:pt idx="0">
                  <c:v>26.591999999999999</c:v>
                </c:pt>
                <c:pt idx="1">
                  <c:v>22.192</c:v>
                </c:pt>
              </c:numCache>
            </c:numRef>
          </c:yVal>
          <c:smooth val="1"/>
        </c:ser>
        <c:ser>
          <c:idx val="4"/>
          <c:order val="1"/>
          <c:tx>
            <c:v>VAMAS 2 -106, 1.9 K</c:v>
          </c:tx>
          <c:spPr>
            <a:ln>
              <a:noFill/>
            </a:ln>
          </c:spPr>
          <c:marker>
            <c:symbol val="square"/>
            <c:size val="5"/>
            <c:spPr>
              <a:solidFill>
                <a:schemeClr val="accent1">
                  <a:alpha val="40000"/>
                </a:schemeClr>
              </a:solidFill>
              <a:ln>
                <a:solidFill>
                  <a:schemeClr val="tx2"/>
                </a:solidFill>
              </a:ln>
            </c:spPr>
          </c:marker>
          <c:xVal>
            <c:numRef>
              <c:f>Strand_data_coil106!$U$13:$U$15</c:f>
              <c:numCache>
                <c:formatCode>0.00</c:formatCode>
                <c:ptCount val="3"/>
                <c:pt idx="0">
                  <c:v>10.43413150882825</c:v>
                </c:pt>
                <c:pt idx="1">
                  <c:v>11.362742921348314</c:v>
                </c:pt>
                <c:pt idx="2">
                  <c:v>12.301599165329053</c:v>
                </c:pt>
              </c:numCache>
            </c:numRef>
          </c:xVal>
          <c:yVal>
            <c:numRef>
              <c:f>Strand_data_coil106!$W$13:$W$15</c:f>
              <c:numCache>
                <c:formatCode>General</c:formatCode>
                <c:ptCount val="3"/>
                <c:pt idx="0">
                  <c:v>32.036000000000001</c:v>
                </c:pt>
                <c:pt idx="1">
                  <c:v>26.768000000000001</c:v>
                </c:pt>
                <c:pt idx="2">
                  <c:v>22.256</c:v>
                </c:pt>
              </c:numCache>
            </c:numRef>
          </c:yVal>
          <c:smooth val="1"/>
        </c:ser>
        <c:ser>
          <c:idx val="6"/>
          <c:order val="2"/>
          <c:tx>
            <c:v>Param.Godeke, 1.9 K</c:v>
          </c:tx>
          <c:marker>
            <c:symbol val="none"/>
          </c:marker>
          <c:xVal>
            <c:numRef>
              <c:f>Godeke_MBHSP101!$B$35:$B$80</c:f>
              <c:numCache>
                <c:formatCode>General</c:formatCode>
                <c:ptCount val="46"/>
                <c:pt idx="0">
                  <c:v>7</c:v>
                </c:pt>
                <c:pt idx="1">
                  <c:v>7.2</c:v>
                </c:pt>
                <c:pt idx="2">
                  <c:v>7.4</c:v>
                </c:pt>
                <c:pt idx="3">
                  <c:v>7.6</c:v>
                </c:pt>
                <c:pt idx="4">
                  <c:v>7.8</c:v>
                </c:pt>
                <c:pt idx="5">
                  <c:v>8</c:v>
                </c:pt>
                <c:pt idx="6">
                  <c:v>8.1999999999999993</c:v>
                </c:pt>
                <c:pt idx="7">
                  <c:v>8.4</c:v>
                </c:pt>
                <c:pt idx="8">
                  <c:v>8.6</c:v>
                </c:pt>
                <c:pt idx="9">
                  <c:v>8.8000000000000007</c:v>
                </c:pt>
                <c:pt idx="10">
                  <c:v>9</c:v>
                </c:pt>
                <c:pt idx="11">
                  <c:v>9.1999999999999993</c:v>
                </c:pt>
                <c:pt idx="12">
                  <c:v>9.4</c:v>
                </c:pt>
                <c:pt idx="13">
                  <c:v>9.6</c:v>
                </c:pt>
                <c:pt idx="14">
                  <c:v>9.8000000000000007</c:v>
                </c:pt>
                <c:pt idx="15">
                  <c:v>10</c:v>
                </c:pt>
                <c:pt idx="16">
                  <c:v>10.34</c:v>
                </c:pt>
                <c:pt idx="17">
                  <c:v>10.43</c:v>
                </c:pt>
                <c:pt idx="18">
                  <c:v>10.6</c:v>
                </c:pt>
                <c:pt idx="19">
                  <c:v>10.8</c:v>
                </c:pt>
                <c:pt idx="20">
                  <c:v>11</c:v>
                </c:pt>
                <c:pt idx="21">
                  <c:v>11.2</c:v>
                </c:pt>
                <c:pt idx="22">
                  <c:v>11.4</c:v>
                </c:pt>
                <c:pt idx="23">
                  <c:v>11.6</c:v>
                </c:pt>
                <c:pt idx="24">
                  <c:v>11.8</c:v>
                </c:pt>
                <c:pt idx="25">
                  <c:v>12</c:v>
                </c:pt>
                <c:pt idx="26">
                  <c:v>12.22</c:v>
                </c:pt>
                <c:pt idx="27">
                  <c:v>12.3</c:v>
                </c:pt>
                <c:pt idx="28">
                  <c:v>12.6</c:v>
                </c:pt>
                <c:pt idx="29">
                  <c:v>12.8</c:v>
                </c:pt>
                <c:pt idx="30">
                  <c:v>13</c:v>
                </c:pt>
                <c:pt idx="31">
                  <c:v>13.2</c:v>
                </c:pt>
                <c:pt idx="32">
                  <c:v>13.4</c:v>
                </c:pt>
                <c:pt idx="33">
                  <c:v>13.6</c:v>
                </c:pt>
                <c:pt idx="34">
                  <c:v>13.8</c:v>
                </c:pt>
                <c:pt idx="35">
                  <c:v>14</c:v>
                </c:pt>
                <c:pt idx="36">
                  <c:v>14.2</c:v>
                </c:pt>
                <c:pt idx="37">
                  <c:v>14.4</c:v>
                </c:pt>
                <c:pt idx="38">
                  <c:v>14.6</c:v>
                </c:pt>
                <c:pt idx="39">
                  <c:v>14.8</c:v>
                </c:pt>
                <c:pt idx="40">
                  <c:v>15</c:v>
                </c:pt>
                <c:pt idx="41">
                  <c:v>15.2</c:v>
                </c:pt>
                <c:pt idx="42">
                  <c:v>15.4</c:v>
                </c:pt>
                <c:pt idx="43">
                  <c:v>15.6</c:v>
                </c:pt>
                <c:pt idx="44">
                  <c:v>15.8</c:v>
                </c:pt>
                <c:pt idx="45">
                  <c:v>16</c:v>
                </c:pt>
              </c:numCache>
            </c:numRef>
          </c:xVal>
          <c:yVal>
            <c:numRef>
              <c:f>Godeke_MBHSP101!$L$35:$L$80</c:f>
              <c:numCache>
                <c:formatCode>0.0</c:formatCode>
                <c:ptCount val="46"/>
                <c:pt idx="0">
                  <c:v>60.912679071797314</c:v>
                </c:pt>
                <c:pt idx="1">
                  <c:v>58.635457138806103</c:v>
                </c:pt>
                <c:pt idx="2">
                  <c:v>56.455641318608528</c:v>
                </c:pt>
                <c:pt idx="3">
                  <c:v>54.367023635657304</c:v>
                </c:pt>
                <c:pt idx="4">
                  <c:v>52.363958223118807</c:v>
                </c:pt>
                <c:pt idx="5">
                  <c:v>50.441297248104298</c:v>
                </c:pt>
                <c:pt idx="6">
                  <c:v>48.594335557259775</c:v>
                </c:pt>
                <c:pt idx="7">
                  <c:v>46.818762673826413</c:v>
                </c:pt>
                <c:pt idx="8">
                  <c:v>45.110621019338176</c:v>
                </c:pt>
                <c:pt idx="9">
                  <c:v>43.466269427802878</c:v>
                </c:pt>
                <c:pt idx="10">
                  <c:v>41.882351177641148</c:v>
                </c:pt>
                <c:pt idx="11">
                  <c:v>40.355765894625812</c:v>
                </c:pt>
                <c:pt idx="12">
                  <c:v>38.8836447835982</c:v>
                </c:pt>
                <c:pt idx="13">
                  <c:v>37.463328732531501</c:v>
                </c:pt>
                <c:pt idx="14">
                  <c:v>36.092348903240861</c:v>
                </c:pt>
                <c:pt idx="15">
                  <c:v>34.768409481603435</c:v>
                </c:pt>
                <c:pt idx="16">
                  <c:v>32.619689809426973</c:v>
                </c:pt>
                <c:pt idx="17">
                  <c:v>32.071407833798986</c:v>
                </c:pt>
                <c:pt idx="18">
                  <c:v>31.058159438059782</c:v>
                </c:pt>
                <c:pt idx="19">
                  <c:v>29.902379192065315</c:v>
                </c:pt>
                <c:pt idx="20">
                  <c:v>28.784271168927742</c:v>
                </c:pt>
                <c:pt idx="21">
                  <c:v>27.70230590778343</c:v>
                </c:pt>
                <c:pt idx="22">
                  <c:v>26.655047680036262</c:v>
                </c:pt>
                <c:pt idx="23">
                  <c:v>25.641147204598948</c:v>
                </c:pt>
                <c:pt idx="24">
                  <c:v>24.659335048597043</c:v>
                </c:pt>
                <c:pt idx="25">
                  <c:v>23.708415638618455</c:v>
                </c:pt>
                <c:pt idx="26">
                  <c:v>22.696742064939716</c:v>
                </c:pt>
                <c:pt idx="27">
                  <c:v>22.33751224331947</c:v>
                </c:pt>
                <c:pt idx="28">
                  <c:v>21.030055083244427</c:v>
                </c:pt>
                <c:pt idx="29">
                  <c:v>20.192047464489015</c:v>
                </c:pt>
                <c:pt idx="30">
                  <c:v>19.379888117334495</c:v>
                </c:pt>
                <c:pt idx="31">
                  <c:v>18.592725709302989</c:v>
                </c:pt>
                <c:pt idx="32">
                  <c:v>17.829753315722979</c:v>
                </c:pt>
                <c:pt idx="33">
                  <c:v>17.090205507893788</c:v>
                </c:pt>
                <c:pt idx="34">
                  <c:v>16.37335567587434</c:v>
                </c:pt>
                <c:pt idx="35">
                  <c:v>15.678513564053057</c:v>
                </c:pt>
                <c:pt idx="36">
                  <c:v>15.0050229999914</c:v>
                </c:pt>
                <c:pt idx="37">
                  <c:v>14.352259799092682</c:v>
                </c:pt>
                <c:pt idx="38">
                  <c:v>13.719629829465841</c:v>
                </c:pt>
                <c:pt idx="39">
                  <c:v>13.106567222963033</c:v>
                </c:pt>
                <c:pt idx="40">
                  <c:v>12.512532719797036</c:v>
                </c:pt>
                <c:pt idx="41">
                  <c:v>11.937012135411797</c:v>
                </c:pt>
                <c:pt idx="42">
                  <c:v>11.379514939408807</c:v>
                </c:pt>
                <c:pt idx="43">
                  <c:v>10.839572937338614</c:v>
                </c:pt>
                <c:pt idx="44">
                  <c:v>10.316739047067738</c:v>
                </c:pt>
                <c:pt idx="45">
                  <c:v>9.8105861622384225</c:v>
                </c:pt>
              </c:numCache>
            </c:numRef>
          </c:yVal>
          <c:smooth val="1"/>
        </c:ser>
        <c:ser>
          <c:idx val="5"/>
          <c:order val="3"/>
          <c:tx>
            <c:v>VAMAS 1 - 106, 4.3 K</c:v>
          </c:tx>
          <c:spPr>
            <a:ln>
              <a:noFill/>
            </a:ln>
          </c:spPr>
          <c:marker>
            <c:symbol val="diamond"/>
            <c:size val="7"/>
            <c:spPr>
              <a:solidFill>
                <a:schemeClr val="accent2">
                  <a:alpha val="40000"/>
                </a:schemeClr>
              </a:solidFill>
              <a:ln>
                <a:solidFill>
                  <a:schemeClr val="accent2">
                    <a:lumMod val="75000"/>
                  </a:schemeClr>
                </a:solidFill>
              </a:ln>
            </c:spPr>
          </c:marker>
          <c:xVal>
            <c:numRef>
              <c:f>Strand_data_coil106!$Z$6:$Z$8</c:f>
              <c:numCache>
                <c:formatCode>0.00</c:formatCode>
                <c:ptCount val="3"/>
                <c:pt idx="0">
                  <c:v>10.329677592295345</c:v>
                </c:pt>
                <c:pt idx="1">
                  <c:v>11.267612343499197</c:v>
                </c:pt>
                <c:pt idx="2">
                  <c:v>12.214924638844302</c:v>
                </c:pt>
              </c:numCache>
            </c:numRef>
          </c:xVal>
          <c:yVal>
            <c:numRef>
              <c:f>Strand_data_coil106!$AB$6:$AB$8</c:f>
              <c:numCache>
                <c:formatCode>General</c:formatCode>
                <c:ptCount val="3"/>
                <c:pt idx="0">
                  <c:v>24.327999999999999</c:v>
                </c:pt>
                <c:pt idx="1">
                  <c:v>19.748000000000001</c:v>
                </c:pt>
                <c:pt idx="2">
                  <c:v>15.86</c:v>
                </c:pt>
              </c:numCache>
            </c:numRef>
          </c:yVal>
          <c:smooth val="1"/>
        </c:ser>
        <c:ser>
          <c:idx val="1"/>
          <c:order val="4"/>
          <c:tx>
            <c:v>VAMAS 2 - 106, 4.3 K</c:v>
          </c:tx>
          <c:spPr>
            <a:ln w="28575">
              <a:noFill/>
            </a:ln>
          </c:spPr>
          <c:marker>
            <c:spPr>
              <a:solidFill>
                <a:srgbClr val="C00000">
                  <a:alpha val="33000"/>
                </a:srgbClr>
              </a:solidFill>
            </c:spPr>
          </c:marker>
          <c:xVal>
            <c:numRef>
              <c:f>Strand_data_coil106!$Z$13:$Z$15</c:f>
              <c:numCache>
                <c:formatCode>0.00</c:formatCode>
                <c:ptCount val="3"/>
                <c:pt idx="0">
                  <c:v>10.329135537720706</c:v>
                </c:pt>
                <c:pt idx="1">
                  <c:v>11.266961878009631</c:v>
                </c:pt>
                <c:pt idx="2">
                  <c:v>12.215087255216693</c:v>
                </c:pt>
              </c:numCache>
            </c:numRef>
          </c:xVal>
          <c:yVal>
            <c:numRef>
              <c:f>Strand_data_coil106!$AB$13:$AB$15</c:f>
              <c:numCache>
                <c:formatCode>General</c:formatCode>
                <c:ptCount val="3"/>
                <c:pt idx="0">
                  <c:v>24.288</c:v>
                </c:pt>
                <c:pt idx="1">
                  <c:v>19.7</c:v>
                </c:pt>
                <c:pt idx="2">
                  <c:v>15.872</c:v>
                </c:pt>
              </c:numCache>
            </c:numRef>
          </c:yVal>
          <c:smooth val="1"/>
        </c:ser>
        <c:ser>
          <c:idx val="10"/>
          <c:order val="5"/>
          <c:tx>
            <c:v>VAMAS 3 - 106, 4.3 K</c:v>
          </c:tx>
          <c:spPr>
            <a:ln w="28575">
              <a:noFill/>
            </a:ln>
          </c:spPr>
          <c:marker>
            <c:symbol val="circle"/>
            <c:size val="7"/>
            <c:spPr>
              <a:solidFill>
                <a:schemeClr val="accent2">
                  <a:lumMod val="40000"/>
                  <a:lumOff val="60000"/>
                </a:schemeClr>
              </a:solidFill>
              <a:ln>
                <a:solidFill>
                  <a:schemeClr val="accent2"/>
                </a:solidFill>
              </a:ln>
            </c:spPr>
          </c:marker>
          <c:xVal>
            <c:numRef>
              <c:f>Strand_data_coil106!$Z$20:$Z$22</c:f>
              <c:numCache>
                <c:formatCode>0.00</c:formatCode>
                <c:ptCount val="3"/>
                <c:pt idx="0">
                  <c:v>10.331628988764045</c:v>
                </c:pt>
                <c:pt idx="1">
                  <c:v>11.269563739967897</c:v>
                </c:pt>
                <c:pt idx="2">
                  <c:v>12.215846131621188</c:v>
                </c:pt>
              </c:numCache>
            </c:numRef>
          </c:xVal>
          <c:yVal>
            <c:numRef>
              <c:f>Strand_data_coil106!$AB$20:$AB$22</c:f>
              <c:numCache>
                <c:formatCode>General</c:formatCode>
                <c:ptCount val="3"/>
                <c:pt idx="0">
                  <c:v>24.472000000000001</c:v>
                </c:pt>
                <c:pt idx="1">
                  <c:v>19.891999999999999</c:v>
                </c:pt>
                <c:pt idx="2">
                  <c:v>15.928000000000001</c:v>
                </c:pt>
              </c:numCache>
            </c:numRef>
          </c:yVal>
          <c:smooth val="1"/>
        </c:ser>
        <c:ser>
          <c:idx val="7"/>
          <c:order val="6"/>
          <c:tx>
            <c:v>Param. Godeke, 4.3 K</c:v>
          </c:tx>
          <c:marker>
            <c:symbol val="none"/>
          </c:marker>
          <c:xVal>
            <c:numRef>
              <c:f>Godeke_MBHSP101!$B$35:$B$80</c:f>
              <c:numCache>
                <c:formatCode>General</c:formatCode>
                <c:ptCount val="46"/>
                <c:pt idx="0">
                  <c:v>7</c:v>
                </c:pt>
                <c:pt idx="1">
                  <c:v>7.2</c:v>
                </c:pt>
                <c:pt idx="2">
                  <c:v>7.4</c:v>
                </c:pt>
                <c:pt idx="3">
                  <c:v>7.6</c:v>
                </c:pt>
                <c:pt idx="4">
                  <c:v>7.8</c:v>
                </c:pt>
                <c:pt idx="5">
                  <c:v>8</c:v>
                </c:pt>
                <c:pt idx="6">
                  <c:v>8.1999999999999993</c:v>
                </c:pt>
                <c:pt idx="7">
                  <c:v>8.4</c:v>
                </c:pt>
                <c:pt idx="8">
                  <c:v>8.6</c:v>
                </c:pt>
                <c:pt idx="9">
                  <c:v>8.8000000000000007</c:v>
                </c:pt>
                <c:pt idx="10">
                  <c:v>9</c:v>
                </c:pt>
                <c:pt idx="11">
                  <c:v>9.1999999999999993</c:v>
                </c:pt>
                <c:pt idx="12">
                  <c:v>9.4</c:v>
                </c:pt>
                <c:pt idx="13">
                  <c:v>9.6</c:v>
                </c:pt>
                <c:pt idx="14">
                  <c:v>9.8000000000000007</c:v>
                </c:pt>
                <c:pt idx="15">
                  <c:v>10</c:v>
                </c:pt>
                <c:pt idx="16">
                  <c:v>10.34</c:v>
                </c:pt>
                <c:pt idx="17">
                  <c:v>10.43</c:v>
                </c:pt>
                <c:pt idx="18">
                  <c:v>10.6</c:v>
                </c:pt>
                <c:pt idx="19">
                  <c:v>10.8</c:v>
                </c:pt>
                <c:pt idx="20">
                  <c:v>11</c:v>
                </c:pt>
                <c:pt idx="21">
                  <c:v>11.2</c:v>
                </c:pt>
                <c:pt idx="22">
                  <c:v>11.4</c:v>
                </c:pt>
                <c:pt idx="23">
                  <c:v>11.6</c:v>
                </c:pt>
                <c:pt idx="24">
                  <c:v>11.8</c:v>
                </c:pt>
                <c:pt idx="25">
                  <c:v>12</c:v>
                </c:pt>
                <c:pt idx="26">
                  <c:v>12.22</c:v>
                </c:pt>
                <c:pt idx="27">
                  <c:v>12.3</c:v>
                </c:pt>
                <c:pt idx="28">
                  <c:v>12.6</c:v>
                </c:pt>
                <c:pt idx="29">
                  <c:v>12.8</c:v>
                </c:pt>
                <c:pt idx="30">
                  <c:v>13</c:v>
                </c:pt>
                <c:pt idx="31">
                  <c:v>13.2</c:v>
                </c:pt>
                <c:pt idx="32">
                  <c:v>13.4</c:v>
                </c:pt>
                <c:pt idx="33">
                  <c:v>13.6</c:v>
                </c:pt>
                <c:pt idx="34">
                  <c:v>13.8</c:v>
                </c:pt>
                <c:pt idx="35">
                  <c:v>14</c:v>
                </c:pt>
                <c:pt idx="36">
                  <c:v>14.2</c:v>
                </c:pt>
                <c:pt idx="37">
                  <c:v>14.4</c:v>
                </c:pt>
                <c:pt idx="38">
                  <c:v>14.6</c:v>
                </c:pt>
                <c:pt idx="39">
                  <c:v>14.8</c:v>
                </c:pt>
                <c:pt idx="40">
                  <c:v>15</c:v>
                </c:pt>
                <c:pt idx="41">
                  <c:v>15.2</c:v>
                </c:pt>
                <c:pt idx="42">
                  <c:v>15.4</c:v>
                </c:pt>
                <c:pt idx="43">
                  <c:v>15.6</c:v>
                </c:pt>
                <c:pt idx="44">
                  <c:v>15.8</c:v>
                </c:pt>
                <c:pt idx="45">
                  <c:v>16</c:v>
                </c:pt>
              </c:numCache>
            </c:numRef>
          </c:xVal>
          <c:yVal>
            <c:numRef>
              <c:f>Godeke_MBHSP101!$K$35:$K$80</c:f>
              <c:numCache>
                <c:formatCode>0.0</c:formatCode>
                <c:ptCount val="46"/>
                <c:pt idx="0">
                  <c:v>48.758637389322651</c:v>
                </c:pt>
                <c:pt idx="1">
                  <c:v>46.761936273257774</c:v>
                </c:pt>
                <c:pt idx="2">
                  <c:v>44.852524333093754</c:v>
                </c:pt>
                <c:pt idx="3">
                  <c:v>43.024908808861838</c:v>
                </c:pt>
                <c:pt idx="4">
                  <c:v>41.274092954649248</c:v>
                </c:pt>
                <c:pt idx="5">
                  <c:v>39.595519606650917</c:v>
                </c:pt>
                <c:pt idx="6">
                  <c:v>37.985022423689593</c:v>
                </c:pt>
                <c:pt idx="7">
                  <c:v>36.438783596728008</c:v>
                </c:pt>
                <c:pt idx="8">
                  <c:v>34.953297036591735</c:v>
                </c:pt>
                <c:pt idx="9">
                  <c:v>33.525336220203243</c:v>
                </c:pt>
                <c:pt idx="10">
                  <c:v>32.151926013990078</c:v>
                </c:pt>
                <c:pt idx="11">
                  <c:v>30.830317905609341</c:v>
                </c:pt>
                <c:pt idx="12">
                  <c:v>29.557968167022537</c:v>
                </c:pt>
                <c:pt idx="13">
                  <c:v>28.332518547381156</c:v>
                </c:pt>
                <c:pt idx="14">
                  <c:v>27.151779156371571</c:v>
                </c:pt>
                <c:pt idx="15">
                  <c:v>26.013713250164955</c:v>
                </c:pt>
                <c:pt idx="16">
                  <c:v>24.171630439458582</c:v>
                </c:pt>
                <c:pt idx="17">
                  <c:v>23.702659018621066</c:v>
                </c:pt>
                <c:pt idx="18">
                  <c:v>22.837211471715886</c:v>
                </c:pt>
                <c:pt idx="19">
                  <c:v>21.852089702567444</c:v>
                </c:pt>
                <c:pt idx="20">
                  <c:v>20.901327514810198</c:v>
                </c:pt>
                <c:pt idx="21">
                  <c:v>19.983567271494042</c:v>
                </c:pt>
                <c:pt idx="22">
                  <c:v>19.097534526566204</c:v>
                </c:pt>
                <c:pt idx="23">
                  <c:v>18.242031596992184</c:v>
                </c:pt>
                <c:pt idx="24">
                  <c:v>17.415931740040985</c:v>
                </c:pt>
                <c:pt idx="25">
                  <c:v>16.618173869785359</c:v>
                </c:pt>
                <c:pt idx="26">
                  <c:v>15.772183138594825</c:v>
                </c:pt>
                <c:pt idx="27">
                  <c:v>15.472505839933582</c:v>
                </c:pt>
                <c:pt idx="28">
                  <c:v>14.385228300115797</c:v>
                </c:pt>
                <c:pt idx="29">
                  <c:v>13.691381321837071</c:v>
                </c:pt>
                <c:pt idx="30">
                  <c:v>13.021401858949611</c:v>
                </c:pt>
                <c:pt idx="31">
                  <c:v>12.374535547030719</c:v>
                </c:pt>
                <c:pt idx="32">
                  <c:v>11.750067721645138</c:v>
                </c:pt>
                <c:pt idx="33">
                  <c:v>11.147320858501518</c:v>
                </c:pt>
                <c:pt idx="34">
                  <c:v>10.565652222351307</c:v>
                </c:pt>
                <c:pt idx="35">
                  <c:v>10.004451705534207</c:v>
                </c:pt>
                <c:pt idx="36">
                  <c:v>9.4631398391556178</c:v>
                </c:pt>
                <c:pt idx="37">
                  <c:v>8.9411659617239305</c:v>
                </c:pt>
                <c:pt idx="38">
                  <c:v>8.4380065317101529</c:v>
                </c:pt>
                <c:pt idx="39">
                  <c:v>7.9531635719485445</c:v>
                </c:pt>
                <c:pt idx="40">
                  <c:v>7.486163235099772</c:v>
                </c:pt>
                <c:pt idx="41">
                  <c:v>7.0365544805685873</c:v>
                </c:pt>
                <c:pt idx="42">
                  <c:v>6.6039078543265388</c:v>
                </c:pt>
                <c:pt idx="43">
                  <c:v>6.1878143640535557</c:v>
                </c:pt>
                <c:pt idx="44">
                  <c:v>5.7878844428971163</c:v>
                </c:pt>
                <c:pt idx="45">
                  <c:v>5.4037469959688993</c:v>
                </c:pt>
              </c:numCache>
            </c:numRef>
          </c:yVal>
          <c:smooth val="1"/>
        </c:ser>
        <c:ser>
          <c:idx val="2"/>
          <c:order val="7"/>
          <c:tx>
            <c:v>Loadline Roxie 2D w SF</c:v>
          </c:tx>
          <c:spPr>
            <a:ln>
              <a:solidFill>
                <a:schemeClr val="tx1"/>
              </a:solidFill>
            </a:ln>
          </c:spPr>
          <c:marker>
            <c:symbol val="none"/>
          </c:marker>
          <c:xVal>
            <c:numRef>
              <c:f>MBHSP101_ROXIE!$I$3:$I$18</c:f>
              <c:numCache>
                <c:formatCode>0.00</c:formatCode>
                <c:ptCount val="16"/>
                <c:pt idx="0">
                  <c:v>0</c:v>
                </c:pt>
                <c:pt idx="1">
                  <c:v>1.0426</c:v>
                </c:pt>
                <c:pt idx="2">
                  <c:v>2.0851000000000002</c:v>
                </c:pt>
                <c:pt idx="3">
                  <c:v>3.1276000000000002</c:v>
                </c:pt>
                <c:pt idx="4">
                  <c:v>4.1699000000000002</c:v>
                </c:pt>
                <c:pt idx="5">
                  <c:v>5.2095000000000002</c:v>
                </c:pt>
                <c:pt idx="6">
                  <c:v>6.2351000000000001</c:v>
                </c:pt>
                <c:pt idx="7">
                  <c:v>7.2343000000000002</c:v>
                </c:pt>
                <c:pt idx="8">
                  <c:v>8.2005999999999997</c:v>
                </c:pt>
                <c:pt idx="9">
                  <c:v>9.1464999999999996</c:v>
                </c:pt>
                <c:pt idx="10">
                  <c:v>10.074999999999999</c:v>
                </c:pt>
                <c:pt idx="11">
                  <c:v>10.986000000000001</c:v>
                </c:pt>
                <c:pt idx="12">
                  <c:v>11.88</c:v>
                </c:pt>
                <c:pt idx="13">
                  <c:v>12.763</c:v>
                </c:pt>
                <c:pt idx="14">
                  <c:v>13.64</c:v>
                </c:pt>
                <c:pt idx="15">
                  <c:v>14.513</c:v>
                </c:pt>
              </c:numCache>
            </c:numRef>
          </c:xVal>
          <c:yVal>
            <c:numRef>
              <c:f>MBHSP101_ROXIE!$G$3:$G$18</c:f>
              <c:numCache>
                <c:formatCode>0.00</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yVal>
          <c:smooth val="1"/>
        </c:ser>
        <c:ser>
          <c:idx val="8"/>
          <c:order val="8"/>
          <c:tx>
            <c:v>Loadline Roxie 3D w SF</c:v>
          </c:tx>
          <c:spPr>
            <a:ln w="28575">
              <a:solidFill>
                <a:srgbClr val="00B050"/>
              </a:solidFill>
              <a:prstDash val="solid"/>
            </a:ln>
          </c:spPr>
          <c:marker>
            <c:symbol val="none"/>
          </c:marker>
          <c:xVal>
            <c:numRef>
              <c:f>MBHSP101_ROXIE!$L$3:$L$18</c:f>
              <c:numCache>
                <c:formatCode>0.00</c:formatCode>
                <c:ptCount val="16"/>
                <c:pt idx="0">
                  <c:v>0</c:v>
                </c:pt>
                <c:pt idx="1">
                  <c:v>1.0319</c:v>
                </c:pt>
                <c:pt idx="2">
                  <c:v>2.0647000000000002</c:v>
                </c:pt>
                <c:pt idx="3">
                  <c:v>3.0965000000000003</c:v>
                </c:pt>
                <c:pt idx="4">
                  <c:v>4.1283000000000003</c:v>
                </c:pt>
                <c:pt idx="5">
                  <c:v>5.1591000000000005</c:v>
                </c:pt>
                <c:pt idx="6">
                  <c:v>6.181</c:v>
                </c:pt>
                <c:pt idx="7">
                  <c:v>7.1928999999999998</c:v>
                </c:pt>
                <c:pt idx="8">
                  <c:v>8.1867000000000001</c:v>
                </c:pt>
                <c:pt idx="9">
                  <c:v>9.1655999999999995</c:v>
                </c:pt>
                <c:pt idx="10">
                  <c:v>10.129299999999999</c:v>
                </c:pt>
                <c:pt idx="11">
                  <c:v>11.084000000000001</c:v>
                </c:pt>
                <c:pt idx="12">
                  <c:v>12.021000000000001</c:v>
                </c:pt>
                <c:pt idx="13">
                  <c:v>12.957000000000001</c:v>
                </c:pt>
                <c:pt idx="14">
                  <c:v>13.883000000000001</c:v>
                </c:pt>
                <c:pt idx="15">
                  <c:v>14.808</c:v>
                </c:pt>
              </c:numCache>
            </c:numRef>
          </c:xVal>
          <c:yVal>
            <c:numRef>
              <c:f>MBHSP101_ROXIE!$G$3:$G$18</c:f>
              <c:numCache>
                <c:formatCode>0.00</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yVal>
          <c:smooth val="1"/>
        </c:ser>
        <c:dLbls>
          <c:showLegendKey val="0"/>
          <c:showVal val="0"/>
          <c:showCatName val="0"/>
          <c:showSerName val="0"/>
          <c:showPercent val="0"/>
          <c:showBubbleSize val="0"/>
        </c:dLbls>
        <c:axId val="88032768"/>
        <c:axId val="88034688"/>
      </c:scatterChart>
      <c:valAx>
        <c:axId val="88032768"/>
        <c:scaling>
          <c:orientation val="minMax"/>
          <c:max val="16"/>
          <c:min val="0"/>
        </c:scaling>
        <c:delete val="0"/>
        <c:axPos val="b"/>
        <c:majorGridlines>
          <c:spPr>
            <a:ln>
              <a:prstDash val="dash"/>
            </a:ln>
          </c:spPr>
        </c:majorGridlines>
        <c:title>
          <c:tx>
            <c:rich>
              <a:bodyPr/>
              <a:lstStyle/>
              <a:p>
                <a:pPr>
                  <a:defRPr/>
                </a:pPr>
                <a:r>
                  <a:rPr lang="en-GB"/>
                  <a:t>Magnetic field</a:t>
                </a:r>
                <a:r>
                  <a:rPr lang="en-GB" baseline="0"/>
                  <a:t> [T]</a:t>
                </a:r>
                <a:endParaRPr lang="en-GB"/>
              </a:p>
            </c:rich>
          </c:tx>
          <c:layout/>
          <c:overlay val="0"/>
        </c:title>
        <c:numFmt formatCode="0" sourceLinked="0"/>
        <c:majorTickMark val="out"/>
        <c:minorTickMark val="none"/>
        <c:tickLblPos val="nextTo"/>
        <c:crossAx val="88034688"/>
        <c:crosses val="autoZero"/>
        <c:crossBetween val="midCat"/>
      </c:valAx>
      <c:valAx>
        <c:axId val="88034688"/>
        <c:scaling>
          <c:orientation val="minMax"/>
          <c:max val="40"/>
        </c:scaling>
        <c:delete val="0"/>
        <c:axPos val="l"/>
        <c:majorGridlines>
          <c:spPr>
            <a:ln>
              <a:prstDash val="dash"/>
            </a:ln>
          </c:spPr>
        </c:majorGridlines>
        <c:title>
          <c:tx>
            <c:rich>
              <a:bodyPr rot="-5400000" vert="horz"/>
              <a:lstStyle/>
              <a:p>
                <a:pPr>
                  <a:defRPr/>
                </a:pPr>
                <a:r>
                  <a:rPr lang="en-GB"/>
                  <a:t>Cable current [kA]</a:t>
                </a:r>
              </a:p>
            </c:rich>
          </c:tx>
          <c:layout/>
          <c:overlay val="0"/>
        </c:title>
        <c:numFmt formatCode="General" sourceLinked="1"/>
        <c:majorTickMark val="out"/>
        <c:minorTickMark val="none"/>
        <c:tickLblPos val="nextTo"/>
        <c:crossAx val="88032768"/>
        <c:crosses val="autoZero"/>
        <c:crossBetween val="midCat"/>
      </c:valAx>
    </c:plotArea>
    <c:legend>
      <c:legendPos val="r"/>
      <c:layout>
        <c:manualLayout>
          <c:xMode val="edge"/>
          <c:yMode val="edge"/>
          <c:x val="0.75989898406659029"/>
          <c:y val="0.16390315936443225"/>
          <c:w val="0.24010101593340971"/>
          <c:h val="0.5291944807143194"/>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967367864626403E-2"/>
          <c:y val="3.6223198038796367E-2"/>
          <c:w val="0.66392728311508342"/>
          <c:h val="0.86463780012245173"/>
        </c:manualLayout>
      </c:layout>
      <c:scatterChart>
        <c:scatterStyle val="smoothMarker"/>
        <c:varyColors val="0"/>
        <c:ser>
          <c:idx val="3"/>
          <c:order val="0"/>
          <c:tx>
            <c:v>VAMAS 1 - XS, 1.9 K</c:v>
          </c:tx>
          <c:spPr>
            <a:ln>
              <a:noFill/>
            </a:ln>
          </c:spPr>
          <c:marker>
            <c:symbol val="triangle"/>
            <c:size val="7"/>
            <c:spPr>
              <a:solidFill>
                <a:schemeClr val="accent1">
                  <a:alpha val="40000"/>
                </a:schemeClr>
              </a:solidFill>
              <a:ln>
                <a:solidFill>
                  <a:schemeClr val="tx2"/>
                </a:solidFill>
              </a:ln>
            </c:spPr>
          </c:marker>
          <c:xVal>
            <c:numRef>
              <c:f>Strand_data_HCMBHSP0005_007!$Q$5:$Q$7</c:f>
              <c:numCache>
                <c:formatCode>0.00</c:formatCode>
                <c:ptCount val="3"/>
                <c:pt idx="0">
                  <c:v>10.423019390048154</c:v>
                </c:pt>
                <c:pt idx="1">
                  <c:v>11.352172857142858</c:v>
                </c:pt>
                <c:pt idx="2">
                  <c:v>12.290812279293739</c:v>
                </c:pt>
              </c:numCache>
            </c:numRef>
          </c:xVal>
          <c:yVal>
            <c:numRef>
              <c:f>Strand_data_HCMBHSP0005_007!$O$5:$O$7</c:f>
              <c:numCache>
                <c:formatCode>General</c:formatCode>
                <c:ptCount val="3"/>
                <c:pt idx="0">
                  <c:v>31.216000000000001</c:v>
                </c:pt>
                <c:pt idx="1">
                  <c:v>25.988</c:v>
                </c:pt>
                <c:pt idx="2">
                  <c:v>21.46</c:v>
                </c:pt>
              </c:numCache>
            </c:numRef>
          </c:yVal>
          <c:smooth val="1"/>
        </c:ser>
        <c:ser>
          <c:idx val="4"/>
          <c:order val="1"/>
          <c:tx>
            <c:v>VAMAS 2 - XS, 1.9 K</c:v>
          </c:tx>
          <c:spPr>
            <a:ln>
              <a:noFill/>
            </a:ln>
          </c:spPr>
          <c:marker>
            <c:symbol val="square"/>
            <c:size val="5"/>
            <c:spPr>
              <a:solidFill>
                <a:schemeClr val="accent1">
                  <a:alpha val="40000"/>
                </a:schemeClr>
              </a:solidFill>
              <a:ln>
                <a:solidFill>
                  <a:schemeClr val="tx2"/>
                </a:solidFill>
              </a:ln>
            </c:spPr>
          </c:marker>
          <c:xVal>
            <c:numRef>
              <c:f>Strand_data_HCMBHSP0005_007!$Q$13:$Q$15</c:f>
              <c:numCache>
                <c:formatCode>0.00</c:formatCode>
                <c:ptCount val="3"/>
                <c:pt idx="0">
                  <c:v>10.412069887640449</c:v>
                </c:pt>
                <c:pt idx="1">
                  <c:v>11.343662600321027</c:v>
                </c:pt>
                <c:pt idx="2">
                  <c:v>12.282844077046549</c:v>
                </c:pt>
              </c:numCache>
            </c:numRef>
          </c:xVal>
          <c:yVal>
            <c:numRef>
              <c:f>Strand_data_HCMBHSP0005_007!$O$13:$O$15</c:f>
              <c:numCache>
                <c:formatCode>General</c:formatCode>
                <c:ptCount val="3"/>
                <c:pt idx="0">
                  <c:v>30.408000000000001</c:v>
                </c:pt>
                <c:pt idx="1">
                  <c:v>25.36</c:v>
                </c:pt>
                <c:pt idx="2">
                  <c:v>20.872</c:v>
                </c:pt>
              </c:numCache>
            </c:numRef>
          </c:yVal>
          <c:smooth val="1"/>
        </c:ser>
        <c:ser>
          <c:idx val="6"/>
          <c:order val="2"/>
          <c:tx>
            <c:v>Param. XS, 1.9 K</c:v>
          </c:tx>
          <c:marker>
            <c:symbol val="none"/>
          </c:marker>
          <c:xVal>
            <c:numRef>
              <c:f>Godeke_MBHSM101!$B$35:$B$80</c:f>
              <c:numCache>
                <c:formatCode>General</c:formatCode>
                <c:ptCount val="46"/>
                <c:pt idx="0">
                  <c:v>7</c:v>
                </c:pt>
                <c:pt idx="1">
                  <c:v>7.2</c:v>
                </c:pt>
                <c:pt idx="2">
                  <c:v>7.4</c:v>
                </c:pt>
                <c:pt idx="3">
                  <c:v>7.6</c:v>
                </c:pt>
                <c:pt idx="4">
                  <c:v>7.8</c:v>
                </c:pt>
                <c:pt idx="5">
                  <c:v>8</c:v>
                </c:pt>
                <c:pt idx="6">
                  <c:v>8.1999999999999993</c:v>
                </c:pt>
                <c:pt idx="7">
                  <c:v>8.4</c:v>
                </c:pt>
                <c:pt idx="8">
                  <c:v>8.6</c:v>
                </c:pt>
                <c:pt idx="9">
                  <c:v>8.8000000000000007</c:v>
                </c:pt>
                <c:pt idx="10">
                  <c:v>9</c:v>
                </c:pt>
                <c:pt idx="11">
                  <c:v>9.1999999999999993</c:v>
                </c:pt>
                <c:pt idx="12">
                  <c:v>9.4</c:v>
                </c:pt>
                <c:pt idx="13">
                  <c:v>9.6</c:v>
                </c:pt>
                <c:pt idx="14">
                  <c:v>9.8000000000000007</c:v>
                </c:pt>
                <c:pt idx="15">
                  <c:v>10</c:v>
                </c:pt>
                <c:pt idx="16">
                  <c:v>10.34</c:v>
                </c:pt>
                <c:pt idx="17">
                  <c:v>10.43</c:v>
                </c:pt>
                <c:pt idx="18">
                  <c:v>10.6</c:v>
                </c:pt>
                <c:pt idx="19">
                  <c:v>10.8</c:v>
                </c:pt>
                <c:pt idx="20">
                  <c:v>11</c:v>
                </c:pt>
                <c:pt idx="21">
                  <c:v>11.2</c:v>
                </c:pt>
                <c:pt idx="22">
                  <c:v>11.4</c:v>
                </c:pt>
                <c:pt idx="23">
                  <c:v>11.6</c:v>
                </c:pt>
                <c:pt idx="24">
                  <c:v>11.8</c:v>
                </c:pt>
                <c:pt idx="25">
                  <c:v>12</c:v>
                </c:pt>
                <c:pt idx="26">
                  <c:v>12.22</c:v>
                </c:pt>
                <c:pt idx="27">
                  <c:v>12.3</c:v>
                </c:pt>
                <c:pt idx="28">
                  <c:v>12.6</c:v>
                </c:pt>
                <c:pt idx="29">
                  <c:v>12.8</c:v>
                </c:pt>
                <c:pt idx="30">
                  <c:v>13</c:v>
                </c:pt>
                <c:pt idx="31">
                  <c:v>13.2</c:v>
                </c:pt>
                <c:pt idx="32">
                  <c:v>13.4</c:v>
                </c:pt>
                <c:pt idx="33">
                  <c:v>13.6</c:v>
                </c:pt>
                <c:pt idx="34">
                  <c:v>13.8</c:v>
                </c:pt>
                <c:pt idx="35">
                  <c:v>14</c:v>
                </c:pt>
                <c:pt idx="36">
                  <c:v>14.2</c:v>
                </c:pt>
                <c:pt idx="37">
                  <c:v>14.4</c:v>
                </c:pt>
                <c:pt idx="38">
                  <c:v>14.6</c:v>
                </c:pt>
                <c:pt idx="39">
                  <c:v>14.8</c:v>
                </c:pt>
                <c:pt idx="40">
                  <c:v>15</c:v>
                </c:pt>
                <c:pt idx="41">
                  <c:v>15.2</c:v>
                </c:pt>
                <c:pt idx="42">
                  <c:v>15.4</c:v>
                </c:pt>
                <c:pt idx="43">
                  <c:v>15.6</c:v>
                </c:pt>
                <c:pt idx="44">
                  <c:v>15.8</c:v>
                </c:pt>
                <c:pt idx="45">
                  <c:v>16</c:v>
                </c:pt>
              </c:numCache>
            </c:numRef>
          </c:xVal>
          <c:yVal>
            <c:numRef>
              <c:f>Godeke_MBHSM101!$L$35:$L$80</c:f>
              <c:numCache>
                <c:formatCode>0.0</c:formatCode>
                <c:ptCount val="46"/>
                <c:pt idx="0">
                  <c:v>58.268103228823634</c:v>
                </c:pt>
                <c:pt idx="1">
                  <c:v>56.105591384720306</c:v>
                </c:pt>
                <c:pt idx="2">
                  <c:v>54.028789231433272</c:v>
                </c:pt>
                <c:pt idx="3">
                  <c:v>52.032680886647562</c:v>
                </c:pt>
                <c:pt idx="4">
                  <c:v>50.11268607524849</c:v>
                </c:pt>
                <c:pt idx="5">
                  <c:v>48.264611807043522</c:v>
                </c:pt>
                <c:pt idx="6">
                  <c:v>46.484610495515447</c:v>
                </c:pt>
                <c:pt idx="7">
                  <c:v>44.769143523251493</c:v>
                </c:pt>
                <c:pt idx="8">
                  <c:v>43.114949433084462</c:v>
                </c:pt>
                <c:pt idx="9">
                  <c:v>41.519016063839189</c:v>
                </c:pt>
                <c:pt idx="10">
                  <c:v>39.978556062995892</c:v>
                </c:pt>
                <c:pt idx="11">
                  <c:v>38.490985301026846</c:v>
                </c:pt>
                <c:pt idx="12">
                  <c:v>37.053903787886938</c:v>
                </c:pt>
                <c:pt idx="13">
                  <c:v>35.665078754449112</c:v>
                </c:pt>
                <c:pt idx="14">
                  <c:v>34.322429613181193</c:v>
                </c:pt>
                <c:pt idx="15">
                  <c:v>33.024014555112863</c:v>
                </c:pt>
                <c:pt idx="16">
                  <c:v>30.913146599406044</c:v>
                </c:pt>
                <c:pt idx="17">
                  <c:v>30.373863733960388</c:v>
                </c:pt>
                <c:pt idx="18">
                  <c:v>29.376594621306509</c:v>
                </c:pt>
                <c:pt idx="19">
                  <c:v>28.238079519963641</c:v>
                </c:pt>
                <c:pt idx="20">
                  <c:v>27.135792787072042</c:v>
                </c:pt>
                <c:pt idx="21">
                  <c:v>26.068412715442427</c:v>
                </c:pt>
                <c:pt idx="22">
                  <c:v>25.03469417627408</c:v>
                </c:pt>
                <c:pt idx="23">
                  <c:v>24.033462838982427</c:v>
                </c:pt>
                <c:pt idx="24">
                  <c:v>23.063609921704575</c:v>
                </c:pt>
                <c:pt idx="25">
                  <c:v>22.12408741550869</c:v>
                </c:pt>
                <c:pt idx="26">
                  <c:v>21.124462408080255</c:v>
                </c:pt>
                <c:pt idx="27">
                  <c:v>20.769518520881071</c:v>
                </c:pt>
                <c:pt idx="28">
                  <c:v>19.477845093237089</c:v>
                </c:pt>
                <c:pt idx="29">
                  <c:v>18.650234984206563</c:v>
                </c:pt>
                <c:pt idx="30">
                  <c:v>17.848487018483354</c:v>
                </c:pt>
                <c:pt idx="31">
                  <c:v>17.071838453749034</c:v>
                </c:pt>
                <c:pt idx="32">
                  <c:v>16.31956361858412</c:v>
                </c:pt>
                <c:pt idx="33">
                  <c:v>15.590971542997792</c:v>
                </c:pt>
                <c:pt idx="34">
                  <c:v>14.885403774122095</c:v>
                </c:pt>
                <c:pt idx="35">
                  <c:v>14.202232360086684</c:v>
                </c:pt>
                <c:pt idx="36">
                  <c:v>13.540857986869636</c:v>
                </c:pt>
                <c:pt idx="37">
                  <c:v>12.900708254491324</c:v>
                </c:pt>
                <c:pt idx="38">
                  <c:v>12.281236080306877</c:v>
                </c:pt>
                <c:pt idx="39">
                  <c:v>11.681918218383268</c:v>
                </c:pt>
                <c:pt idx="40">
                  <c:v>11.102253885038808</c:v>
                </c:pt>
                <c:pt idx="41">
                  <c:v>10.54176348159284</c:v>
                </c:pt>
                <c:pt idx="42">
                  <c:v>9.9999874062376843</c:v>
                </c:pt>
                <c:pt idx="43">
                  <c:v>9.4764849477148658</c:v>
                </c:pt>
                <c:pt idx="44">
                  <c:v>8.9708332541656652</c:v>
                </c:pt>
                <c:pt idx="45">
                  <c:v>8.4826263711415137</c:v>
                </c:pt>
              </c:numCache>
            </c:numRef>
          </c:yVal>
          <c:smooth val="1"/>
        </c:ser>
        <c:ser>
          <c:idx val="5"/>
          <c:order val="3"/>
          <c:tx>
            <c:v>VAMAS 1 - XS, 4.3 K</c:v>
          </c:tx>
          <c:spPr>
            <a:ln>
              <a:noFill/>
            </a:ln>
          </c:spPr>
          <c:marker>
            <c:symbol val="diamond"/>
            <c:size val="7"/>
            <c:spPr>
              <a:solidFill>
                <a:schemeClr val="accent2">
                  <a:alpha val="40000"/>
                </a:schemeClr>
              </a:solidFill>
              <a:ln>
                <a:solidFill>
                  <a:schemeClr val="accent2">
                    <a:lumMod val="75000"/>
                  </a:schemeClr>
                </a:solidFill>
              </a:ln>
            </c:spPr>
          </c:marker>
          <c:xVal>
            <c:numRef>
              <c:f>Strand_data_HCMBHSP0005_007!$Q$21:$Q$23</c:f>
              <c:numCache>
                <c:formatCode>0.00</c:formatCode>
                <c:ptCount val="3"/>
                <c:pt idx="0">
                  <c:v>10.323986019261637</c:v>
                </c:pt>
                <c:pt idx="1">
                  <c:v>11.2623544141252</c:v>
                </c:pt>
                <c:pt idx="2">
                  <c:v>12.208691011235954</c:v>
                </c:pt>
              </c:numCache>
            </c:numRef>
          </c:xVal>
          <c:yVal>
            <c:numRef>
              <c:f>Strand_data_HCMBHSP0005_007!$O$21:$O$23</c:f>
              <c:numCache>
                <c:formatCode>General</c:formatCode>
                <c:ptCount val="3"/>
                <c:pt idx="0">
                  <c:v>23.908000000000001</c:v>
                </c:pt>
                <c:pt idx="1">
                  <c:v>19.36</c:v>
                </c:pt>
                <c:pt idx="2">
                  <c:v>15.4</c:v>
                </c:pt>
              </c:numCache>
            </c:numRef>
          </c:yVal>
          <c:smooth val="1"/>
        </c:ser>
        <c:ser>
          <c:idx val="7"/>
          <c:order val="4"/>
          <c:tx>
            <c:v>Param. XS, 4.3 K</c:v>
          </c:tx>
          <c:marker>
            <c:symbol val="none"/>
          </c:marker>
          <c:xVal>
            <c:numRef>
              <c:f>Godeke_MBHSM101!$B$35:$B$80</c:f>
              <c:numCache>
                <c:formatCode>General</c:formatCode>
                <c:ptCount val="46"/>
                <c:pt idx="0">
                  <c:v>7</c:v>
                </c:pt>
                <c:pt idx="1">
                  <c:v>7.2</c:v>
                </c:pt>
                <c:pt idx="2">
                  <c:v>7.4</c:v>
                </c:pt>
                <c:pt idx="3">
                  <c:v>7.6</c:v>
                </c:pt>
                <c:pt idx="4">
                  <c:v>7.8</c:v>
                </c:pt>
                <c:pt idx="5">
                  <c:v>8</c:v>
                </c:pt>
                <c:pt idx="6">
                  <c:v>8.1999999999999993</c:v>
                </c:pt>
                <c:pt idx="7">
                  <c:v>8.4</c:v>
                </c:pt>
                <c:pt idx="8">
                  <c:v>8.6</c:v>
                </c:pt>
                <c:pt idx="9">
                  <c:v>8.8000000000000007</c:v>
                </c:pt>
                <c:pt idx="10">
                  <c:v>9</c:v>
                </c:pt>
                <c:pt idx="11">
                  <c:v>9.1999999999999993</c:v>
                </c:pt>
                <c:pt idx="12">
                  <c:v>9.4</c:v>
                </c:pt>
                <c:pt idx="13">
                  <c:v>9.6</c:v>
                </c:pt>
                <c:pt idx="14">
                  <c:v>9.8000000000000007</c:v>
                </c:pt>
                <c:pt idx="15">
                  <c:v>10</c:v>
                </c:pt>
                <c:pt idx="16">
                  <c:v>10.34</c:v>
                </c:pt>
                <c:pt idx="17">
                  <c:v>10.43</c:v>
                </c:pt>
                <c:pt idx="18">
                  <c:v>10.6</c:v>
                </c:pt>
                <c:pt idx="19">
                  <c:v>10.8</c:v>
                </c:pt>
                <c:pt idx="20">
                  <c:v>11</c:v>
                </c:pt>
                <c:pt idx="21">
                  <c:v>11.2</c:v>
                </c:pt>
                <c:pt idx="22">
                  <c:v>11.4</c:v>
                </c:pt>
                <c:pt idx="23">
                  <c:v>11.6</c:v>
                </c:pt>
                <c:pt idx="24">
                  <c:v>11.8</c:v>
                </c:pt>
                <c:pt idx="25">
                  <c:v>12</c:v>
                </c:pt>
                <c:pt idx="26">
                  <c:v>12.22</c:v>
                </c:pt>
                <c:pt idx="27">
                  <c:v>12.3</c:v>
                </c:pt>
                <c:pt idx="28">
                  <c:v>12.6</c:v>
                </c:pt>
                <c:pt idx="29">
                  <c:v>12.8</c:v>
                </c:pt>
                <c:pt idx="30">
                  <c:v>13</c:v>
                </c:pt>
                <c:pt idx="31">
                  <c:v>13.2</c:v>
                </c:pt>
                <c:pt idx="32">
                  <c:v>13.4</c:v>
                </c:pt>
                <c:pt idx="33">
                  <c:v>13.6</c:v>
                </c:pt>
                <c:pt idx="34">
                  <c:v>13.8</c:v>
                </c:pt>
                <c:pt idx="35">
                  <c:v>14</c:v>
                </c:pt>
                <c:pt idx="36">
                  <c:v>14.2</c:v>
                </c:pt>
                <c:pt idx="37">
                  <c:v>14.4</c:v>
                </c:pt>
                <c:pt idx="38">
                  <c:v>14.6</c:v>
                </c:pt>
                <c:pt idx="39">
                  <c:v>14.8</c:v>
                </c:pt>
                <c:pt idx="40">
                  <c:v>15</c:v>
                </c:pt>
                <c:pt idx="41">
                  <c:v>15.2</c:v>
                </c:pt>
                <c:pt idx="42">
                  <c:v>15.4</c:v>
                </c:pt>
                <c:pt idx="43">
                  <c:v>15.6</c:v>
                </c:pt>
                <c:pt idx="44">
                  <c:v>15.8</c:v>
                </c:pt>
                <c:pt idx="45">
                  <c:v>16</c:v>
                </c:pt>
              </c:numCache>
            </c:numRef>
          </c:xVal>
          <c:yVal>
            <c:numRef>
              <c:f>Godeke_MBHSM101!$K$35:$K$80</c:f>
              <c:numCache>
                <c:formatCode>0.0</c:formatCode>
                <c:ptCount val="46"/>
                <c:pt idx="0">
                  <c:v>47.210762300502097</c:v>
                </c:pt>
                <c:pt idx="1">
                  <c:v>45.278183401278646</c:v>
                </c:pt>
                <c:pt idx="2">
                  <c:v>43.424567105398204</c:v>
                </c:pt>
                <c:pt idx="3">
                  <c:v>41.645373606229697</c:v>
                </c:pt>
                <c:pt idx="4">
                  <c:v>39.93645539575423</c:v>
                </c:pt>
                <c:pt idx="5">
                  <c:v>38.294013854514986</c:v>
                </c:pt>
                <c:pt idx="6">
                  <c:v>36.714561619126037</c:v>
                </c:pt>
                <c:pt idx="7">
                  <c:v>35.194889836315063</c:v>
                </c:pt>
                <c:pt idx="8">
                  <c:v>33.732039567734837</c:v>
                </c:pt>
                <c:pt idx="9">
                  <c:v>32.323276735026624</c:v>
                </c:pt>
                <c:pt idx="10">
                  <c:v>30.96607009620303</c:v>
                </c:pt>
                <c:pt idx="11">
                  <c:v>29.658071827229474</c:v>
                </c:pt>
                <c:pt idx="12">
                  <c:v>28.397100350523608</c:v>
                </c:pt>
                <c:pt idx="13">
                  <c:v>27.181125107924959</c:v>
                </c:pt>
                <c:pt idx="14">
                  <c:v>26.008253021842084</c:v>
                </c:pt>
                <c:pt idx="15">
                  <c:v>24.876716426602766</c:v>
                </c:pt>
                <c:pt idx="16">
                  <c:v>23.043342499505801</c:v>
                </c:pt>
                <c:pt idx="17">
                  <c:v>22.576282713882762</c:v>
                </c:pt>
                <c:pt idx="18">
                  <c:v>21.714105371045914</c:v>
                </c:pt>
                <c:pt idx="19">
                  <c:v>20.732387546932735</c:v>
                </c:pt>
                <c:pt idx="20">
                  <c:v>19.784707232809062</c:v>
                </c:pt>
                <c:pt idx="21">
                  <c:v>18.869857717864392</c:v>
                </c:pt>
                <c:pt idx="22">
                  <c:v>17.986701648211479</c:v>
                </c:pt>
                <c:pt idx="23">
                  <c:v>17.134165812321427</c:v>
                </c:pt>
                <c:pt idx="24">
                  <c:v>16.311236404081157</c:v>
                </c:pt>
                <c:pt idx="25">
                  <c:v>15.516954712276096</c:v>
                </c:pt>
                <c:pt idx="26">
                  <c:v>14.675251246133655</c:v>
                </c:pt>
                <c:pt idx="27">
                  <c:v>14.377274488892947</c:v>
                </c:pt>
                <c:pt idx="28">
                  <c:v>13.297155095749808</c:v>
                </c:pt>
                <c:pt idx="29">
                  <c:v>12.60884847992507</c:v>
                </c:pt>
                <c:pt idx="30">
                  <c:v>11.945096195121325</c:v>
                </c:pt>
                <c:pt idx="31">
                  <c:v>11.305198418717598</c:v>
                </c:pt>
                <c:pt idx="32">
                  <c:v>10.688489011402245</c:v>
                </c:pt>
                <c:pt idx="33">
                  <c:v>10.094333374441876</c:v>
                </c:pt>
                <c:pt idx="34">
                  <c:v>9.5221264739203964</c:v>
                </c:pt>
                <c:pt idx="35">
                  <c:v>8.9712910166621338</c:v>
                </c:pt>
                <c:pt idx="36">
                  <c:v>8.4412757641525538</c:v>
                </c:pt>
                <c:pt idx="37">
                  <c:v>7.9315539721823383</c:v>
                </c:pt>
                <c:pt idx="38">
                  <c:v>7.4416219451894126</c:v>
                </c:pt>
                <c:pt idx="39">
                  <c:v>6.9709976953795376</c:v>
                </c:pt>
                <c:pt idx="40">
                  <c:v>6.5192196976881238</c:v>
                </c:pt>
                <c:pt idx="41">
                  <c:v>6.0858457325184467</c:v>
                </c:pt>
                <c:pt idx="42">
                  <c:v>5.6704518089684637</c:v>
                </c:pt>
                <c:pt idx="43">
                  <c:v>5.2726311619516997</c:v>
                </c:pt>
                <c:pt idx="44">
                  <c:v>4.8919933172363299</c:v>
                </c:pt>
                <c:pt idx="45">
                  <c:v>4.5281632189806027</c:v>
                </c:pt>
              </c:numCache>
            </c:numRef>
          </c:yVal>
          <c:smooth val="1"/>
        </c:ser>
        <c:ser>
          <c:idx val="1"/>
          <c:order val="5"/>
          <c:tx>
            <c:v>VAMAS 2 - XS, 4.3 K</c:v>
          </c:tx>
          <c:spPr>
            <a:ln w="28575">
              <a:noFill/>
            </a:ln>
          </c:spPr>
          <c:marker>
            <c:spPr>
              <a:solidFill>
                <a:srgbClr val="C00000">
                  <a:alpha val="33000"/>
                </a:srgbClr>
              </a:solidFill>
            </c:spPr>
          </c:marker>
          <c:xVal>
            <c:numRef>
              <c:f>Strand_data_HCMBHSP0005_007!$Q$28:$Q$30</c:f>
              <c:numCache>
                <c:formatCode>0.00</c:formatCode>
                <c:ptCount val="3"/>
                <c:pt idx="0">
                  <c:v>10.314012215088283</c:v>
                </c:pt>
                <c:pt idx="1">
                  <c:v>11.252543226324237</c:v>
                </c:pt>
                <c:pt idx="2">
                  <c:v>12.199747110754414</c:v>
                </c:pt>
              </c:numCache>
            </c:numRef>
          </c:xVal>
          <c:yVal>
            <c:numRef>
              <c:f>Strand_data_HCMBHSP0005_007!$O$28:$O$30</c:f>
              <c:numCache>
                <c:formatCode>General</c:formatCode>
                <c:ptCount val="3"/>
                <c:pt idx="0">
                  <c:v>23.172000000000001</c:v>
                </c:pt>
                <c:pt idx="1">
                  <c:v>18.635999999999999</c:v>
                </c:pt>
                <c:pt idx="2">
                  <c:v>14.74</c:v>
                </c:pt>
              </c:numCache>
            </c:numRef>
          </c:yVal>
          <c:smooth val="1"/>
        </c:ser>
        <c:ser>
          <c:idx val="2"/>
          <c:order val="6"/>
          <c:tx>
            <c:v>Loadline Roxie 2D w SF</c:v>
          </c:tx>
          <c:spPr>
            <a:ln>
              <a:solidFill>
                <a:schemeClr val="tx1"/>
              </a:solidFill>
            </a:ln>
          </c:spPr>
          <c:marker>
            <c:symbol val="none"/>
          </c:marker>
          <c:xVal>
            <c:numRef>
              <c:f>MBHSM101_ROXIE!$D$16:$D$55</c:f>
              <c:numCache>
                <c:formatCode>0.00</c:formatCode>
                <c:ptCount val="40"/>
                <c:pt idx="0">
                  <c:v>0.38045000000000001</c:v>
                </c:pt>
                <c:pt idx="1">
                  <c:v>0.76090999999999998</c:v>
                </c:pt>
                <c:pt idx="2">
                  <c:v>1.1414</c:v>
                </c:pt>
                <c:pt idx="3">
                  <c:v>1.5218</c:v>
                </c:pt>
                <c:pt idx="4">
                  <c:v>1.9023000000000001</c:v>
                </c:pt>
                <c:pt idx="5">
                  <c:v>2.2827000000000002</c:v>
                </c:pt>
                <c:pt idx="6">
                  <c:v>2.6631999999999998</c:v>
                </c:pt>
                <c:pt idx="7">
                  <c:v>3.0436000000000001</c:v>
                </c:pt>
                <c:pt idx="8">
                  <c:v>3.4241000000000001</c:v>
                </c:pt>
                <c:pt idx="9">
                  <c:v>3.8045</c:v>
                </c:pt>
                <c:pt idx="10">
                  <c:v>4.1848999999999998</c:v>
                </c:pt>
                <c:pt idx="11">
                  <c:v>4.5652999999999997</c:v>
                </c:pt>
                <c:pt idx="12">
                  <c:v>4.9455</c:v>
                </c:pt>
                <c:pt idx="13">
                  <c:v>5.3255999999999997</c:v>
                </c:pt>
                <c:pt idx="14">
                  <c:v>5.7053000000000003</c:v>
                </c:pt>
                <c:pt idx="15">
                  <c:v>6.0842000000000001</c:v>
                </c:pt>
                <c:pt idx="16">
                  <c:v>6.4619</c:v>
                </c:pt>
                <c:pt idx="17">
                  <c:v>6.8381999999999996</c:v>
                </c:pt>
                <c:pt idx="18">
                  <c:v>7.2126000000000001</c:v>
                </c:pt>
                <c:pt idx="19">
                  <c:v>7.5845000000000002</c:v>
                </c:pt>
                <c:pt idx="20">
                  <c:v>7.9537000000000004</c:v>
                </c:pt>
                <c:pt idx="21">
                  <c:v>8.3204999999999991</c:v>
                </c:pt>
                <c:pt idx="22">
                  <c:v>8.6849000000000007</c:v>
                </c:pt>
                <c:pt idx="23">
                  <c:v>9.0472000000000001</c:v>
                </c:pt>
                <c:pt idx="24">
                  <c:v>9.4078999999999997</c:v>
                </c:pt>
                <c:pt idx="25">
                  <c:v>9.7670999999999992</c:v>
                </c:pt>
                <c:pt idx="26">
                  <c:v>10.125</c:v>
                </c:pt>
                <c:pt idx="27">
                  <c:v>10.481999999999999</c:v>
                </c:pt>
                <c:pt idx="28">
                  <c:v>10.837</c:v>
                </c:pt>
                <c:pt idx="29">
                  <c:v>11.191000000000001</c:v>
                </c:pt>
                <c:pt idx="30">
                  <c:v>11.545</c:v>
                </c:pt>
                <c:pt idx="31">
                  <c:v>11.896000000000001</c:v>
                </c:pt>
                <c:pt idx="32">
                  <c:v>12.247</c:v>
                </c:pt>
                <c:pt idx="33">
                  <c:v>12.597</c:v>
                </c:pt>
                <c:pt idx="34">
                  <c:v>12.945</c:v>
                </c:pt>
                <c:pt idx="35">
                  <c:v>13.292999999999999</c:v>
                </c:pt>
                <c:pt idx="36">
                  <c:v>13.638999999999999</c:v>
                </c:pt>
                <c:pt idx="37">
                  <c:v>13.983000000000001</c:v>
                </c:pt>
                <c:pt idx="38">
                  <c:v>14.326000000000001</c:v>
                </c:pt>
                <c:pt idx="39">
                  <c:v>14.667999999999999</c:v>
                </c:pt>
              </c:numCache>
            </c:numRef>
          </c:xVal>
          <c:yVal>
            <c:numRef>
              <c:f>MBHSM101_ROXIE!$B$16:$B$55</c:f>
              <c:numCache>
                <c:formatCode>0.00</c:formatCode>
                <c:ptCount val="40"/>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pt idx="29">
                  <c:v>15</c:v>
                </c:pt>
                <c:pt idx="30">
                  <c:v>15.5</c:v>
                </c:pt>
                <c:pt idx="31">
                  <c:v>16</c:v>
                </c:pt>
                <c:pt idx="32">
                  <c:v>16.5</c:v>
                </c:pt>
                <c:pt idx="33">
                  <c:v>17</c:v>
                </c:pt>
                <c:pt idx="34">
                  <c:v>17.5</c:v>
                </c:pt>
                <c:pt idx="35">
                  <c:v>18</c:v>
                </c:pt>
                <c:pt idx="36">
                  <c:v>18.5</c:v>
                </c:pt>
                <c:pt idx="37">
                  <c:v>19</c:v>
                </c:pt>
                <c:pt idx="38">
                  <c:v>19.5</c:v>
                </c:pt>
                <c:pt idx="39">
                  <c:v>20</c:v>
                </c:pt>
              </c:numCache>
            </c:numRef>
          </c:yVal>
          <c:smooth val="1"/>
        </c:ser>
        <c:ser>
          <c:idx val="0"/>
          <c:order val="7"/>
          <c:tx>
            <c:v>Loadline Roxie 2D wo SF</c:v>
          </c:tx>
          <c:spPr>
            <a:ln>
              <a:solidFill>
                <a:schemeClr val="tx1"/>
              </a:solidFill>
              <a:prstDash val="sysDot"/>
            </a:ln>
          </c:spPr>
          <c:marker>
            <c:symbol val="none"/>
          </c:marker>
          <c:xVal>
            <c:numRef>
              <c:f>MBHSM101_ROXIE!$C$16:$C$55</c:f>
              <c:numCache>
                <c:formatCode>0.00</c:formatCode>
                <c:ptCount val="40"/>
                <c:pt idx="0">
                  <c:v>0.37195</c:v>
                </c:pt>
                <c:pt idx="1">
                  <c:v>0.74390000000000001</c:v>
                </c:pt>
                <c:pt idx="2">
                  <c:v>1.1158999999999999</c:v>
                </c:pt>
                <c:pt idx="3">
                  <c:v>1.4878</c:v>
                </c:pt>
                <c:pt idx="4">
                  <c:v>1.8597999999999999</c:v>
                </c:pt>
                <c:pt idx="5">
                  <c:v>2.2317</c:v>
                </c:pt>
                <c:pt idx="6">
                  <c:v>2.6036000000000001</c:v>
                </c:pt>
                <c:pt idx="7">
                  <c:v>2.9756</c:v>
                </c:pt>
                <c:pt idx="8">
                  <c:v>3.3475000000000001</c:v>
                </c:pt>
                <c:pt idx="9">
                  <c:v>3.7195</c:v>
                </c:pt>
                <c:pt idx="10">
                  <c:v>4.0914000000000001</c:v>
                </c:pt>
                <c:pt idx="11">
                  <c:v>4.4631999999999996</c:v>
                </c:pt>
                <c:pt idx="12">
                  <c:v>4.835</c:v>
                </c:pt>
                <c:pt idx="13">
                  <c:v>5.2065999999999999</c:v>
                </c:pt>
                <c:pt idx="14">
                  <c:v>5.5777000000000001</c:v>
                </c:pt>
                <c:pt idx="15">
                  <c:v>5.9481000000000002</c:v>
                </c:pt>
                <c:pt idx="16">
                  <c:v>6.3173000000000004</c:v>
                </c:pt>
                <c:pt idx="17">
                  <c:v>6.6851000000000003</c:v>
                </c:pt>
                <c:pt idx="18">
                  <c:v>7.0510000000000002</c:v>
                </c:pt>
                <c:pt idx="19">
                  <c:v>7.4145000000000003</c:v>
                </c:pt>
                <c:pt idx="20">
                  <c:v>7.7751000000000001</c:v>
                </c:pt>
                <c:pt idx="21">
                  <c:v>8.1334</c:v>
                </c:pt>
                <c:pt idx="22">
                  <c:v>8.4893000000000001</c:v>
                </c:pt>
                <c:pt idx="23">
                  <c:v>8.8430999999999997</c:v>
                </c:pt>
                <c:pt idx="24">
                  <c:v>9.1951999999999998</c:v>
                </c:pt>
                <c:pt idx="25">
                  <c:v>9.5458999999999996</c:v>
                </c:pt>
                <c:pt idx="26">
                  <c:v>9.8953000000000007</c:v>
                </c:pt>
                <c:pt idx="27">
                  <c:v>10.244</c:v>
                </c:pt>
                <c:pt idx="28">
                  <c:v>10.590999999999999</c:v>
                </c:pt>
                <c:pt idx="29">
                  <c:v>10.936</c:v>
                </c:pt>
                <c:pt idx="30">
                  <c:v>11.281000000000001</c:v>
                </c:pt>
                <c:pt idx="31">
                  <c:v>11.624000000000001</c:v>
                </c:pt>
                <c:pt idx="32">
                  <c:v>11.967000000000001</c:v>
                </c:pt>
                <c:pt idx="33">
                  <c:v>12.308</c:v>
                </c:pt>
                <c:pt idx="34">
                  <c:v>12.648</c:v>
                </c:pt>
                <c:pt idx="35">
                  <c:v>12.987</c:v>
                </c:pt>
                <c:pt idx="36">
                  <c:v>13.324999999999999</c:v>
                </c:pt>
                <c:pt idx="37">
                  <c:v>13.661</c:v>
                </c:pt>
                <c:pt idx="38">
                  <c:v>13.994999999999999</c:v>
                </c:pt>
                <c:pt idx="39">
                  <c:v>14.329000000000001</c:v>
                </c:pt>
              </c:numCache>
            </c:numRef>
          </c:xVal>
          <c:yVal>
            <c:numRef>
              <c:f>MBHSM101_ROXIE!$B$16:$B$55</c:f>
              <c:numCache>
                <c:formatCode>0.00</c:formatCode>
                <c:ptCount val="40"/>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pt idx="29">
                  <c:v>15</c:v>
                </c:pt>
                <c:pt idx="30">
                  <c:v>15.5</c:v>
                </c:pt>
                <c:pt idx="31">
                  <c:v>16</c:v>
                </c:pt>
                <c:pt idx="32">
                  <c:v>16.5</c:v>
                </c:pt>
                <c:pt idx="33">
                  <c:v>17</c:v>
                </c:pt>
                <c:pt idx="34">
                  <c:v>17.5</c:v>
                </c:pt>
                <c:pt idx="35">
                  <c:v>18</c:v>
                </c:pt>
                <c:pt idx="36">
                  <c:v>18.5</c:v>
                </c:pt>
                <c:pt idx="37">
                  <c:v>19</c:v>
                </c:pt>
                <c:pt idx="38">
                  <c:v>19.5</c:v>
                </c:pt>
                <c:pt idx="39">
                  <c:v>20</c:v>
                </c:pt>
              </c:numCache>
            </c:numRef>
          </c:yVal>
          <c:smooth val="1"/>
        </c:ser>
        <c:ser>
          <c:idx val="8"/>
          <c:order val="8"/>
          <c:tx>
            <c:v>Loadline Roxie 3D w SF</c:v>
          </c:tx>
          <c:spPr>
            <a:ln w="28575">
              <a:solidFill>
                <a:srgbClr val="00B050"/>
              </a:solidFill>
              <a:prstDash val="solid"/>
            </a:ln>
          </c:spPr>
          <c:marker>
            <c:symbol val="none"/>
          </c:marker>
          <c:xVal>
            <c:numRef>
              <c:f>MBHSM101_ROXIE!$F$16:$F$55</c:f>
              <c:numCache>
                <c:formatCode>0.00</c:formatCode>
                <c:ptCount val="40"/>
                <c:pt idx="0">
                  <c:v>0.40850000000000003</c:v>
                </c:pt>
                <c:pt idx="1">
                  <c:v>0.81701000000000001</c:v>
                </c:pt>
                <c:pt idx="2">
                  <c:v>1.2255</c:v>
                </c:pt>
                <c:pt idx="3">
                  <c:v>1.6340000000000001</c:v>
                </c:pt>
                <c:pt idx="4">
                  <c:v>2.0425000000000004</c:v>
                </c:pt>
                <c:pt idx="5">
                  <c:v>2.4510000000000001</c:v>
                </c:pt>
                <c:pt idx="6">
                  <c:v>2.8595999999999995</c:v>
                </c:pt>
                <c:pt idx="7">
                  <c:v>3.2680000000000002</c:v>
                </c:pt>
                <c:pt idx="8">
                  <c:v>3.6766000000000001</c:v>
                </c:pt>
                <c:pt idx="9">
                  <c:v>4.085</c:v>
                </c:pt>
                <c:pt idx="10">
                  <c:v>4.4935</c:v>
                </c:pt>
                <c:pt idx="11">
                  <c:v>4.9020999999999999</c:v>
                </c:pt>
                <c:pt idx="12">
                  <c:v>5.3105000000000002</c:v>
                </c:pt>
                <c:pt idx="13">
                  <c:v>5.718</c:v>
                </c:pt>
                <c:pt idx="14">
                  <c:v>6.1256000000000004</c:v>
                </c:pt>
                <c:pt idx="15">
                  <c:v>6.5331000000000001</c:v>
                </c:pt>
                <c:pt idx="16">
                  <c:v>6.9395999999999995</c:v>
                </c:pt>
                <c:pt idx="17">
                  <c:v>7.3440999999999992</c:v>
                </c:pt>
                <c:pt idx="18">
                  <c:v>7.7485999999999997</c:v>
                </c:pt>
                <c:pt idx="19">
                  <c:v>8.1501999999999999</c:v>
                </c:pt>
                <c:pt idx="20">
                  <c:v>8.5504999999999995</c:v>
                </c:pt>
                <c:pt idx="21">
                  <c:v>8.9488999999999983</c:v>
                </c:pt>
                <c:pt idx="22">
                  <c:v>9.3457000000000008</c:v>
                </c:pt>
                <c:pt idx="23">
                  <c:v>9.7378</c:v>
                </c:pt>
                <c:pt idx="24">
                  <c:v>10.1349</c:v>
                </c:pt>
                <c:pt idx="25">
                  <c:v>10.5312</c:v>
                </c:pt>
                <c:pt idx="26">
                  <c:v>10.9186</c:v>
                </c:pt>
                <c:pt idx="27">
                  <c:v>11.308499999999999</c:v>
                </c:pt>
                <c:pt idx="28">
                  <c:v>11.6972</c:v>
                </c:pt>
                <c:pt idx="29">
                  <c:v>12.086</c:v>
                </c:pt>
                <c:pt idx="30">
                  <c:v>12.473899999999999</c:v>
                </c:pt>
                <c:pt idx="31">
                  <c:v>12.862</c:v>
                </c:pt>
                <c:pt idx="32">
                  <c:v>13.25</c:v>
                </c:pt>
                <c:pt idx="33">
                  <c:v>13.629</c:v>
                </c:pt>
                <c:pt idx="34">
                  <c:v>14.017000000000001</c:v>
                </c:pt>
                <c:pt idx="35">
                  <c:v>14.395999999999999</c:v>
                </c:pt>
                <c:pt idx="36">
                  <c:v>14.784000000000001</c:v>
                </c:pt>
                <c:pt idx="37">
                  <c:v>15.160900000000002</c:v>
                </c:pt>
                <c:pt idx="38">
                  <c:v>15.541000000000002</c:v>
                </c:pt>
                <c:pt idx="39">
                  <c:v>15.918999999999999</c:v>
                </c:pt>
              </c:numCache>
            </c:numRef>
          </c:xVal>
          <c:yVal>
            <c:numRef>
              <c:f>MBHSM101_ROXIE!$B$16:$B$55</c:f>
              <c:numCache>
                <c:formatCode>0.00</c:formatCode>
                <c:ptCount val="40"/>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pt idx="29">
                  <c:v>15</c:v>
                </c:pt>
                <c:pt idx="30">
                  <c:v>15.5</c:v>
                </c:pt>
                <c:pt idx="31">
                  <c:v>16</c:v>
                </c:pt>
                <c:pt idx="32">
                  <c:v>16.5</c:v>
                </c:pt>
                <c:pt idx="33">
                  <c:v>17</c:v>
                </c:pt>
                <c:pt idx="34">
                  <c:v>17.5</c:v>
                </c:pt>
                <c:pt idx="35">
                  <c:v>18</c:v>
                </c:pt>
                <c:pt idx="36">
                  <c:v>18.5</c:v>
                </c:pt>
                <c:pt idx="37">
                  <c:v>19</c:v>
                </c:pt>
                <c:pt idx="38">
                  <c:v>19.5</c:v>
                </c:pt>
                <c:pt idx="39">
                  <c:v>20</c:v>
                </c:pt>
              </c:numCache>
            </c:numRef>
          </c:yVal>
          <c:smooth val="1"/>
        </c:ser>
        <c:ser>
          <c:idx val="9"/>
          <c:order val="9"/>
          <c:tx>
            <c:v>Loadline Roxie 3D wo SF</c:v>
          </c:tx>
          <c:spPr>
            <a:ln w="28575">
              <a:solidFill>
                <a:srgbClr val="00B050"/>
              </a:solidFill>
              <a:prstDash val="sysDot"/>
            </a:ln>
          </c:spPr>
          <c:marker>
            <c:symbol val="none"/>
          </c:marker>
          <c:xVal>
            <c:numRef>
              <c:f>MBHSM101_ROXIE!$E$16:$E$55</c:f>
              <c:numCache>
                <c:formatCode>0.00</c:formatCode>
                <c:ptCount val="40"/>
                <c:pt idx="0">
                  <c:v>0.4</c:v>
                </c:pt>
                <c:pt idx="1">
                  <c:v>0.8</c:v>
                </c:pt>
                <c:pt idx="2">
                  <c:v>1.2</c:v>
                </c:pt>
                <c:pt idx="3">
                  <c:v>1.6</c:v>
                </c:pt>
                <c:pt idx="4">
                  <c:v>2</c:v>
                </c:pt>
                <c:pt idx="5">
                  <c:v>2.4</c:v>
                </c:pt>
                <c:pt idx="6">
                  <c:v>2.8</c:v>
                </c:pt>
                <c:pt idx="7">
                  <c:v>3.2</c:v>
                </c:pt>
                <c:pt idx="8">
                  <c:v>3.6</c:v>
                </c:pt>
                <c:pt idx="9">
                  <c:v>4</c:v>
                </c:pt>
                <c:pt idx="10">
                  <c:v>4.4000000000000004</c:v>
                </c:pt>
                <c:pt idx="11">
                  <c:v>4.8</c:v>
                </c:pt>
                <c:pt idx="12">
                  <c:v>5.2</c:v>
                </c:pt>
                <c:pt idx="13">
                  <c:v>5.5990000000000002</c:v>
                </c:pt>
                <c:pt idx="14">
                  <c:v>5.9980000000000002</c:v>
                </c:pt>
                <c:pt idx="15">
                  <c:v>6.3970000000000002</c:v>
                </c:pt>
                <c:pt idx="16">
                  <c:v>6.7949999999999999</c:v>
                </c:pt>
                <c:pt idx="17">
                  <c:v>7.1909999999999998</c:v>
                </c:pt>
                <c:pt idx="18">
                  <c:v>7.5869999999999997</c:v>
                </c:pt>
                <c:pt idx="19">
                  <c:v>7.9802</c:v>
                </c:pt>
                <c:pt idx="20">
                  <c:v>8.3719000000000001</c:v>
                </c:pt>
                <c:pt idx="21">
                  <c:v>8.7617999999999991</c:v>
                </c:pt>
                <c:pt idx="22">
                  <c:v>9.1501000000000001</c:v>
                </c:pt>
                <c:pt idx="23">
                  <c:v>9.5336999999999996</c:v>
                </c:pt>
                <c:pt idx="24">
                  <c:v>9.9222000000000001</c:v>
                </c:pt>
                <c:pt idx="25">
                  <c:v>10.31</c:v>
                </c:pt>
                <c:pt idx="26">
                  <c:v>10.6889</c:v>
                </c:pt>
                <c:pt idx="27">
                  <c:v>11.070499999999999</c:v>
                </c:pt>
                <c:pt idx="28">
                  <c:v>11.4512</c:v>
                </c:pt>
                <c:pt idx="29">
                  <c:v>11.831</c:v>
                </c:pt>
                <c:pt idx="30">
                  <c:v>12.209899999999999</c:v>
                </c:pt>
                <c:pt idx="31">
                  <c:v>12.59</c:v>
                </c:pt>
                <c:pt idx="32">
                  <c:v>12.97</c:v>
                </c:pt>
                <c:pt idx="33">
                  <c:v>13.34</c:v>
                </c:pt>
                <c:pt idx="34">
                  <c:v>13.72</c:v>
                </c:pt>
                <c:pt idx="35">
                  <c:v>14.09</c:v>
                </c:pt>
                <c:pt idx="36">
                  <c:v>14.47</c:v>
                </c:pt>
                <c:pt idx="37">
                  <c:v>14.838900000000001</c:v>
                </c:pt>
                <c:pt idx="38">
                  <c:v>15.21</c:v>
                </c:pt>
                <c:pt idx="39">
                  <c:v>15.58</c:v>
                </c:pt>
              </c:numCache>
            </c:numRef>
          </c:xVal>
          <c:yVal>
            <c:numRef>
              <c:f>MBHSM101_ROXIE!$B$16:$B$55</c:f>
              <c:numCache>
                <c:formatCode>0.00</c:formatCode>
                <c:ptCount val="40"/>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pt idx="29">
                  <c:v>15</c:v>
                </c:pt>
                <c:pt idx="30">
                  <c:v>15.5</c:v>
                </c:pt>
                <c:pt idx="31">
                  <c:v>16</c:v>
                </c:pt>
                <c:pt idx="32">
                  <c:v>16.5</c:v>
                </c:pt>
                <c:pt idx="33">
                  <c:v>17</c:v>
                </c:pt>
                <c:pt idx="34">
                  <c:v>17.5</c:v>
                </c:pt>
                <c:pt idx="35">
                  <c:v>18</c:v>
                </c:pt>
                <c:pt idx="36">
                  <c:v>18.5</c:v>
                </c:pt>
                <c:pt idx="37">
                  <c:v>19</c:v>
                </c:pt>
                <c:pt idx="38">
                  <c:v>19.5</c:v>
                </c:pt>
                <c:pt idx="39">
                  <c:v>20</c:v>
                </c:pt>
              </c:numCache>
            </c:numRef>
          </c:yVal>
          <c:smooth val="1"/>
        </c:ser>
        <c:dLbls>
          <c:showLegendKey val="0"/>
          <c:showVal val="0"/>
          <c:showCatName val="0"/>
          <c:showSerName val="0"/>
          <c:showPercent val="0"/>
          <c:showBubbleSize val="0"/>
        </c:dLbls>
        <c:axId val="89482368"/>
        <c:axId val="89484288"/>
      </c:scatterChart>
      <c:valAx>
        <c:axId val="89482368"/>
        <c:scaling>
          <c:orientation val="minMax"/>
          <c:max val="16"/>
          <c:min val="0"/>
        </c:scaling>
        <c:delete val="0"/>
        <c:axPos val="b"/>
        <c:majorGridlines>
          <c:spPr>
            <a:ln>
              <a:prstDash val="dash"/>
            </a:ln>
          </c:spPr>
        </c:majorGridlines>
        <c:title>
          <c:tx>
            <c:rich>
              <a:bodyPr/>
              <a:lstStyle/>
              <a:p>
                <a:pPr>
                  <a:defRPr/>
                </a:pPr>
                <a:r>
                  <a:rPr lang="en-GB"/>
                  <a:t>Magnetic field</a:t>
                </a:r>
                <a:r>
                  <a:rPr lang="en-GB" baseline="0"/>
                  <a:t> [T]</a:t>
                </a:r>
                <a:endParaRPr lang="en-GB"/>
              </a:p>
            </c:rich>
          </c:tx>
          <c:layout/>
          <c:overlay val="0"/>
        </c:title>
        <c:numFmt formatCode="0" sourceLinked="0"/>
        <c:majorTickMark val="out"/>
        <c:minorTickMark val="none"/>
        <c:tickLblPos val="nextTo"/>
        <c:crossAx val="89484288"/>
        <c:crosses val="autoZero"/>
        <c:crossBetween val="midCat"/>
      </c:valAx>
      <c:valAx>
        <c:axId val="89484288"/>
        <c:scaling>
          <c:orientation val="minMax"/>
          <c:max val="40"/>
          <c:min val="0"/>
        </c:scaling>
        <c:delete val="0"/>
        <c:axPos val="l"/>
        <c:majorGridlines>
          <c:spPr>
            <a:ln>
              <a:prstDash val="dash"/>
            </a:ln>
          </c:spPr>
        </c:majorGridlines>
        <c:title>
          <c:tx>
            <c:rich>
              <a:bodyPr rot="-5400000" vert="horz"/>
              <a:lstStyle/>
              <a:p>
                <a:pPr>
                  <a:defRPr/>
                </a:pPr>
                <a:r>
                  <a:rPr lang="en-GB"/>
                  <a:t>Cable current [kA]</a:t>
                </a:r>
              </a:p>
            </c:rich>
          </c:tx>
          <c:layout/>
          <c:overlay val="0"/>
        </c:title>
        <c:numFmt formatCode="General" sourceLinked="1"/>
        <c:majorTickMark val="out"/>
        <c:minorTickMark val="none"/>
        <c:tickLblPos val="nextTo"/>
        <c:crossAx val="89482368"/>
        <c:crosses val="autoZero"/>
        <c:crossBetween val="midCat"/>
      </c:valAx>
    </c:plotArea>
    <c:legend>
      <c:legendPos val="r"/>
      <c:layout>
        <c:manualLayout>
          <c:xMode val="edge"/>
          <c:yMode val="edge"/>
          <c:x val="0.74427567260383465"/>
          <c:y val="0.25680892473849198"/>
          <c:w val="0.24954910547412759"/>
          <c:h val="0.48108589155847215"/>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3630448316981638E-2"/>
          <c:y val="8.5409783547031021E-2"/>
          <c:w val="0.93480170107126903"/>
          <c:h val="0.66488306746455828"/>
        </c:manualLayout>
      </c:layout>
      <c:scatterChart>
        <c:scatterStyle val="smoothMarker"/>
        <c:varyColors val="0"/>
        <c:ser>
          <c:idx val="0"/>
          <c:order val="0"/>
          <c:spPr>
            <a:ln>
              <a:solidFill>
                <a:schemeClr val="tx1"/>
              </a:solidFill>
            </a:ln>
          </c:spPr>
          <c:marker>
            <c:symbol val="none"/>
          </c:marker>
          <c:xVal>
            <c:numRef>
              <c:f>MIITs_QHtests!$P$31:$P$230</c:f>
              <c:numCache>
                <c:formatCode>0.00E+00</c:formatCode>
                <c:ptCount val="200"/>
                <c:pt idx="0" formatCode="General">
                  <c:v>0</c:v>
                </c:pt>
                <c:pt idx="1">
                  <c:v>0.20100000000000001</c:v>
                </c:pt>
                <c:pt idx="2">
                  <c:v>0.20200000000000001</c:v>
                </c:pt>
                <c:pt idx="3">
                  <c:v>0.20300000000000001</c:v>
                </c:pt>
                <c:pt idx="4">
                  <c:v>0.20400000000000001</c:v>
                </c:pt>
                <c:pt idx="5">
                  <c:v>0.20500000000000002</c:v>
                </c:pt>
                <c:pt idx="6">
                  <c:v>0.20600000000000002</c:v>
                </c:pt>
                <c:pt idx="7">
                  <c:v>0.20700000000000002</c:v>
                </c:pt>
                <c:pt idx="8">
                  <c:v>0.20800000000000002</c:v>
                </c:pt>
                <c:pt idx="9">
                  <c:v>0.20900000000000002</c:v>
                </c:pt>
                <c:pt idx="10">
                  <c:v>0.21000000000000002</c:v>
                </c:pt>
                <c:pt idx="11">
                  <c:v>0.21100000000000002</c:v>
                </c:pt>
                <c:pt idx="12">
                  <c:v>0.21200000000000002</c:v>
                </c:pt>
                <c:pt idx="13">
                  <c:v>0.21300000000000002</c:v>
                </c:pt>
                <c:pt idx="14">
                  <c:v>0.21400000000000002</c:v>
                </c:pt>
                <c:pt idx="15">
                  <c:v>0.21500000000000002</c:v>
                </c:pt>
                <c:pt idx="16">
                  <c:v>0.21600000000000003</c:v>
                </c:pt>
                <c:pt idx="17">
                  <c:v>0.21700000000000003</c:v>
                </c:pt>
                <c:pt idx="18">
                  <c:v>0.218</c:v>
                </c:pt>
                <c:pt idx="19">
                  <c:v>0.219</c:v>
                </c:pt>
                <c:pt idx="20">
                  <c:v>0.22</c:v>
                </c:pt>
                <c:pt idx="21">
                  <c:v>0.221</c:v>
                </c:pt>
                <c:pt idx="22">
                  <c:v>0.222</c:v>
                </c:pt>
                <c:pt idx="23">
                  <c:v>0.223</c:v>
                </c:pt>
                <c:pt idx="24">
                  <c:v>0.224</c:v>
                </c:pt>
                <c:pt idx="25">
                  <c:v>0.22500000000000001</c:v>
                </c:pt>
                <c:pt idx="26">
                  <c:v>0.22600000000000001</c:v>
                </c:pt>
                <c:pt idx="27">
                  <c:v>0.22700000000000001</c:v>
                </c:pt>
                <c:pt idx="28">
                  <c:v>0.22800000000000001</c:v>
                </c:pt>
                <c:pt idx="29">
                  <c:v>0.22900000000000001</c:v>
                </c:pt>
                <c:pt idx="30">
                  <c:v>0.23</c:v>
                </c:pt>
                <c:pt idx="31">
                  <c:v>0.23100000000000001</c:v>
                </c:pt>
                <c:pt idx="32">
                  <c:v>0.23200000000000001</c:v>
                </c:pt>
                <c:pt idx="33">
                  <c:v>0.23300000000000001</c:v>
                </c:pt>
                <c:pt idx="34">
                  <c:v>0.23400000000000001</c:v>
                </c:pt>
                <c:pt idx="35">
                  <c:v>0.23500000000000001</c:v>
                </c:pt>
                <c:pt idx="36">
                  <c:v>0.23600000000000002</c:v>
                </c:pt>
                <c:pt idx="37">
                  <c:v>0.23700000000000002</c:v>
                </c:pt>
                <c:pt idx="38">
                  <c:v>0.23800000000000002</c:v>
                </c:pt>
                <c:pt idx="39">
                  <c:v>0.23900000000000002</c:v>
                </c:pt>
                <c:pt idx="40">
                  <c:v>0.24000000000000002</c:v>
                </c:pt>
                <c:pt idx="41">
                  <c:v>0.24100000000000002</c:v>
                </c:pt>
                <c:pt idx="42">
                  <c:v>0.24200000000000002</c:v>
                </c:pt>
                <c:pt idx="43">
                  <c:v>0.24299999999999999</c:v>
                </c:pt>
                <c:pt idx="44">
                  <c:v>0.24399999999999999</c:v>
                </c:pt>
                <c:pt idx="45">
                  <c:v>0.245</c:v>
                </c:pt>
                <c:pt idx="46">
                  <c:v>0.246</c:v>
                </c:pt>
                <c:pt idx="47">
                  <c:v>0.247</c:v>
                </c:pt>
                <c:pt idx="48">
                  <c:v>0.248</c:v>
                </c:pt>
                <c:pt idx="49">
                  <c:v>0.249</c:v>
                </c:pt>
                <c:pt idx="50">
                  <c:v>0.25</c:v>
                </c:pt>
                <c:pt idx="51">
                  <c:v>0.251</c:v>
                </c:pt>
                <c:pt idx="52">
                  <c:v>0.252</c:v>
                </c:pt>
                <c:pt idx="53">
                  <c:v>0.253</c:v>
                </c:pt>
                <c:pt idx="54">
                  <c:v>0.254</c:v>
                </c:pt>
                <c:pt idx="55">
                  <c:v>0.255</c:v>
                </c:pt>
                <c:pt idx="56">
                  <c:v>0.25600000000000001</c:v>
                </c:pt>
                <c:pt idx="57">
                  <c:v>0.25700000000000001</c:v>
                </c:pt>
                <c:pt idx="58">
                  <c:v>0.25800000000000001</c:v>
                </c:pt>
                <c:pt idx="59">
                  <c:v>0.25900000000000001</c:v>
                </c:pt>
                <c:pt idx="60">
                  <c:v>0.26</c:v>
                </c:pt>
                <c:pt idx="61">
                  <c:v>0.26100000000000001</c:v>
                </c:pt>
                <c:pt idx="62">
                  <c:v>0.26200000000000001</c:v>
                </c:pt>
                <c:pt idx="63">
                  <c:v>0.26300000000000001</c:v>
                </c:pt>
                <c:pt idx="64">
                  <c:v>0.26400000000000001</c:v>
                </c:pt>
                <c:pt idx="65">
                  <c:v>0.26500000000000001</c:v>
                </c:pt>
                <c:pt idx="66">
                  <c:v>0.26600000000000001</c:v>
                </c:pt>
                <c:pt idx="67">
                  <c:v>0.26700000000000002</c:v>
                </c:pt>
                <c:pt idx="68">
                  <c:v>0.26800000000000002</c:v>
                </c:pt>
                <c:pt idx="69">
                  <c:v>0.26900000000000002</c:v>
                </c:pt>
                <c:pt idx="70">
                  <c:v>0.27</c:v>
                </c:pt>
                <c:pt idx="71">
                  <c:v>0.27100000000000002</c:v>
                </c:pt>
                <c:pt idx="72">
                  <c:v>0.27200000000000002</c:v>
                </c:pt>
                <c:pt idx="73">
                  <c:v>0.27300000000000002</c:v>
                </c:pt>
                <c:pt idx="74">
                  <c:v>0.27400000000000002</c:v>
                </c:pt>
                <c:pt idx="75">
                  <c:v>0.27500000000000002</c:v>
                </c:pt>
                <c:pt idx="76">
                  <c:v>0.27600000000000002</c:v>
                </c:pt>
                <c:pt idx="77">
                  <c:v>0.27700000000000002</c:v>
                </c:pt>
                <c:pt idx="78">
                  <c:v>0.27800000000000002</c:v>
                </c:pt>
                <c:pt idx="79">
                  <c:v>0.27900000000000003</c:v>
                </c:pt>
                <c:pt idx="80">
                  <c:v>0.28000000000000003</c:v>
                </c:pt>
                <c:pt idx="81">
                  <c:v>0.28100000000000003</c:v>
                </c:pt>
                <c:pt idx="82">
                  <c:v>0.28200000000000003</c:v>
                </c:pt>
                <c:pt idx="83">
                  <c:v>0.28300000000000003</c:v>
                </c:pt>
                <c:pt idx="84">
                  <c:v>0.28400000000000003</c:v>
                </c:pt>
                <c:pt idx="85">
                  <c:v>0.28500000000000003</c:v>
                </c:pt>
                <c:pt idx="86">
                  <c:v>0.28600000000000003</c:v>
                </c:pt>
                <c:pt idx="87">
                  <c:v>0.28700000000000003</c:v>
                </c:pt>
                <c:pt idx="88">
                  <c:v>0.28800000000000003</c:v>
                </c:pt>
                <c:pt idx="89">
                  <c:v>0.28900000000000003</c:v>
                </c:pt>
                <c:pt idx="90">
                  <c:v>0.29000000000000004</c:v>
                </c:pt>
                <c:pt idx="91">
                  <c:v>0.29100000000000004</c:v>
                </c:pt>
                <c:pt idx="92">
                  <c:v>0.29200000000000004</c:v>
                </c:pt>
                <c:pt idx="93">
                  <c:v>0.29300000000000004</c:v>
                </c:pt>
                <c:pt idx="94">
                  <c:v>0.29400000000000004</c:v>
                </c:pt>
                <c:pt idx="95">
                  <c:v>0.29500000000000004</c:v>
                </c:pt>
                <c:pt idx="96">
                  <c:v>0.29600000000000004</c:v>
                </c:pt>
                <c:pt idx="97">
                  <c:v>0.29700000000000004</c:v>
                </c:pt>
                <c:pt idx="98">
                  <c:v>0.29800000000000004</c:v>
                </c:pt>
                <c:pt idx="99">
                  <c:v>0.29900000000000004</c:v>
                </c:pt>
                <c:pt idx="100">
                  <c:v>0.30000000000000004</c:v>
                </c:pt>
                <c:pt idx="101">
                  <c:v>0.30100000000000005</c:v>
                </c:pt>
                <c:pt idx="102">
                  <c:v>0.30199999999999999</c:v>
                </c:pt>
                <c:pt idx="103">
                  <c:v>0.30299999999999999</c:v>
                </c:pt>
                <c:pt idx="104">
                  <c:v>0.30399999999999999</c:v>
                </c:pt>
                <c:pt idx="105">
                  <c:v>0.30499999999999999</c:v>
                </c:pt>
                <c:pt idx="106">
                  <c:v>0.30599999999999999</c:v>
                </c:pt>
                <c:pt idx="107">
                  <c:v>0.307</c:v>
                </c:pt>
                <c:pt idx="108">
                  <c:v>0.308</c:v>
                </c:pt>
                <c:pt idx="109">
                  <c:v>0.309</c:v>
                </c:pt>
                <c:pt idx="110">
                  <c:v>0.31</c:v>
                </c:pt>
                <c:pt idx="111">
                  <c:v>0.311</c:v>
                </c:pt>
                <c:pt idx="112">
                  <c:v>0.312</c:v>
                </c:pt>
                <c:pt idx="113">
                  <c:v>0.313</c:v>
                </c:pt>
                <c:pt idx="114">
                  <c:v>0.314</c:v>
                </c:pt>
                <c:pt idx="115">
                  <c:v>0.315</c:v>
                </c:pt>
                <c:pt idx="116">
                  <c:v>0.316</c:v>
                </c:pt>
                <c:pt idx="117">
                  <c:v>0.317</c:v>
                </c:pt>
                <c:pt idx="118">
                  <c:v>0.318</c:v>
                </c:pt>
                <c:pt idx="119">
                  <c:v>0.31900000000000001</c:v>
                </c:pt>
                <c:pt idx="120">
                  <c:v>0.32</c:v>
                </c:pt>
                <c:pt idx="121">
                  <c:v>0.32100000000000001</c:v>
                </c:pt>
                <c:pt idx="122">
                  <c:v>0.32200000000000001</c:v>
                </c:pt>
                <c:pt idx="123">
                  <c:v>0.32300000000000001</c:v>
                </c:pt>
                <c:pt idx="124">
                  <c:v>0.32400000000000001</c:v>
                </c:pt>
                <c:pt idx="125">
                  <c:v>0.32500000000000001</c:v>
                </c:pt>
                <c:pt idx="126">
                  <c:v>0.32600000000000001</c:v>
                </c:pt>
                <c:pt idx="127">
                  <c:v>0.32700000000000001</c:v>
                </c:pt>
                <c:pt idx="128">
                  <c:v>0.32800000000000001</c:v>
                </c:pt>
                <c:pt idx="129">
                  <c:v>0.32900000000000001</c:v>
                </c:pt>
                <c:pt idx="130">
                  <c:v>0.33</c:v>
                </c:pt>
                <c:pt idx="131">
                  <c:v>0.33100000000000002</c:v>
                </c:pt>
                <c:pt idx="132">
                  <c:v>0.33200000000000002</c:v>
                </c:pt>
                <c:pt idx="133">
                  <c:v>0.33300000000000002</c:v>
                </c:pt>
                <c:pt idx="134">
                  <c:v>0.33400000000000002</c:v>
                </c:pt>
                <c:pt idx="135">
                  <c:v>0.33500000000000002</c:v>
                </c:pt>
                <c:pt idx="136">
                  <c:v>0.33600000000000002</c:v>
                </c:pt>
                <c:pt idx="137">
                  <c:v>0.33700000000000002</c:v>
                </c:pt>
                <c:pt idx="138">
                  <c:v>0.33800000000000002</c:v>
                </c:pt>
                <c:pt idx="139">
                  <c:v>0.33900000000000002</c:v>
                </c:pt>
                <c:pt idx="140">
                  <c:v>0.34</c:v>
                </c:pt>
                <c:pt idx="141">
                  <c:v>0.34099999999999997</c:v>
                </c:pt>
                <c:pt idx="142">
                  <c:v>0.34199999999999997</c:v>
                </c:pt>
                <c:pt idx="143">
                  <c:v>0.34299999999999997</c:v>
                </c:pt>
                <c:pt idx="144">
                  <c:v>0.34399999999999997</c:v>
                </c:pt>
                <c:pt idx="145">
                  <c:v>0.34499999999999997</c:v>
                </c:pt>
                <c:pt idx="146">
                  <c:v>0.34599999999999997</c:v>
                </c:pt>
                <c:pt idx="147">
                  <c:v>0.34699999999999998</c:v>
                </c:pt>
                <c:pt idx="148">
                  <c:v>0.34799999999999998</c:v>
                </c:pt>
                <c:pt idx="149">
                  <c:v>0.34899999999999998</c:v>
                </c:pt>
                <c:pt idx="150">
                  <c:v>0.35</c:v>
                </c:pt>
                <c:pt idx="151">
                  <c:v>0.35099999999999998</c:v>
                </c:pt>
                <c:pt idx="152">
                  <c:v>0.35199999999999998</c:v>
                </c:pt>
                <c:pt idx="153">
                  <c:v>0.35299999999999998</c:v>
                </c:pt>
                <c:pt idx="154">
                  <c:v>0.35399999999999998</c:v>
                </c:pt>
                <c:pt idx="155">
                  <c:v>0.35499999999999998</c:v>
                </c:pt>
                <c:pt idx="156">
                  <c:v>0.35599999999999998</c:v>
                </c:pt>
                <c:pt idx="157">
                  <c:v>0.35699999999999998</c:v>
                </c:pt>
                <c:pt idx="158">
                  <c:v>0.35799999999999998</c:v>
                </c:pt>
                <c:pt idx="159">
                  <c:v>0.35899999999999999</c:v>
                </c:pt>
                <c:pt idx="160">
                  <c:v>0.36</c:v>
                </c:pt>
                <c:pt idx="161">
                  <c:v>0.36099999999999999</c:v>
                </c:pt>
                <c:pt idx="162">
                  <c:v>0.36199999999999999</c:v>
                </c:pt>
                <c:pt idx="163">
                  <c:v>0.36299999999999999</c:v>
                </c:pt>
                <c:pt idx="164">
                  <c:v>0.36399999999999999</c:v>
                </c:pt>
                <c:pt idx="165">
                  <c:v>0.36499999999999999</c:v>
                </c:pt>
                <c:pt idx="166">
                  <c:v>0.36599999999999999</c:v>
                </c:pt>
                <c:pt idx="167">
                  <c:v>0.36699999999999999</c:v>
                </c:pt>
                <c:pt idx="168">
                  <c:v>0.36799999999999999</c:v>
                </c:pt>
                <c:pt idx="169">
                  <c:v>0.36899999999999999</c:v>
                </c:pt>
                <c:pt idx="170">
                  <c:v>0.37</c:v>
                </c:pt>
                <c:pt idx="171">
                  <c:v>0.371</c:v>
                </c:pt>
                <c:pt idx="172">
                  <c:v>0.372</c:v>
                </c:pt>
                <c:pt idx="173">
                  <c:v>0.373</c:v>
                </c:pt>
                <c:pt idx="174">
                  <c:v>0.374</c:v>
                </c:pt>
                <c:pt idx="175">
                  <c:v>0.375</c:v>
                </c:pt>
                <c:pt idx="176">
                  <c:v>0.376</c:v>
                </c:pt>
                <c:pt idx="177">
                  <c:v>0.377</c:v>
                </c:pt>
                <c:pt idx="178">
                  <c:v>0.378</c:v>
                </c:pt>
                <c:pt idx="179">
                  <c:v>0.379</c:v>
                </c:pt>
                <c:pt idx="180">
                  <c:v>0.38</c:v>
                </c:pt>
                <c:pt idx="181">
                  <c:v>0.38100000000000001</c:v>
                </c:pt>
                <c:pt idx="182">
                  <c:v>0.38200000000000001</c:v>
                </c:pt>
                <c:pt idx="183">
                  <c:v>0.38300000000000001</c:v>
                </c:pt>
                <c:pt idx="184">
                  <c:v>0.38400000000000001</c:v>
                </c:pt>
                <c:pt idx="185">
                  <c:v>0.38500000000000001</c:v>
                </c:pt>
                <c:pt idx="186">
                  <c:v>0.38600000000000001</c:v>
                </c:pt>
                <c:pt idx="187">
                  <c:v>0.38700000000000001</c:v>
                </c:pt>
                <c:pt idx="188">
                  <c:v>0.38800000000000001</c:v>
                </c:pt>
                <c:pt idx="189">
                  <c:v>0.38900000000000001</c:v>
                </c:pt>
                <c:pt idx="190">
                  <c:v>0.39</c:v>
                </c:pt>
                <c:pt idx="191">
                  <c:v>0.39100000000000001</c:v>
                </c:pt>
                <c:pt idx="192">
                  <c:v>0.39200000000000002</c:v>
                </c:pt>
                <c:pt idx="193">
                  <c:v>0.39300000000000002</c:v>
                </c:pt>
                <c:pt idx="194">
                  <c:v>0.39400000000000002</c:v>
                </c:pt>
                <c:pt idx="195">
                  <c:v>0.39500000000000002</c:v>
                </c:pt>
                <c:pt idx="196">
                  <c:v>0.39600000000000002</c:v>
                </c:pt>
                <c:pt idx="197">
                  <c:v>0.39700000000000002</c:v>
                </c:pt>
                <c:pt idx="198">
                  <c:v>0.39800000000000002</c:v>
                </c:pt>
                <c:pt idx="199">
                  <c:v>0.39900000000000002</c:v>
                </c:pt>
              </c:numCache>
            </c:numRef>
          </c:xVal>
          <c:yVal>
            <c:numRef>
              <c:f>MIITs_QHtests!$Q$31:$Q$230</c:f>
              <c:numCache>
                <c:formatCode>0.00E+00</c:formatCode>
                <c:ptCount val="200"/>
                <c:pt idx="0">
                  <c:v>11850</c:v>
                </c:pt>
                <c:pt idx="1">
                  <c:v>11850</c:v>
                </c:pt>
                <c:pt idx="2">
                  <c:v>11847.845454545455</c:v>
                </c:pt>
                <c:pt idx="3">
                  <c:v>11845.690909090908</c:v>
                </c:pt>
                <c:pt idx="4">
                  <c:v>11841.381818181819</c:v>
                </c:pt>
                <c:pt idx="5">
                  <c:v>11837.072727272727</c:v>
                </c:pt>
                <c:pt idx="6">
                  <c:v>11831.686363636363</c:v>
                </c:pt>
                <c:pt idx="7">
                  <c:v>11827.377272727272</c:v>
                </c:pt>
                <c:pt idx="8">
                  <c:v>11821.990909090908</c:v>
                </c:pt>
                <c:pt idx="9">
                  <c:v>11816.604545454546</c:v>
                </c:pt>
                <c:pt idx="10">
                  <c:v>11810.140909090909</c:v>
                </c:pt>
                <c:pt idx="11">
                  <c:v>11803.677272727273</c:v>
                </c:pt>
                <c:pt idx="12">
                  <c:v>11796.136363636364</c:v>
                </c:pt>
                <c:pt idx="13">
                  <c:v>11786.440909090908</c:v>
                </c:pt>
                <c:pt idx="14">
                  <c:v>11774.59090909091</c:v>
                </c:pt>
                <c:pt idx="15">
                  <c:v>11760.586363636363</c:v>
                </c:pt>
                <c:pt idx="16">
                  <c:v>11744.427272727273</c:v>
                </c:pt>
                <c:pt idx="17">
                  <c:v>11726.113636363636</c:v>
                </c:pt>
                <c:pt idx="18">
                  <c:v>11708.877272727272</c:v>
                </c:pt>
                <c:pt idx="19">
                  <c:v>11689.486363636363</c:v>
                </c:pt>
                <c:pt idx="20">
                  <c:v>11669.018181818181</c:v>
                </c:pt>
                <c:pt idx="21">
                  <c:v>11647.472727272727</c:v>
                </c:pt>
                <c:pt idx="22">
                  <c:v>11624.849999999999</c:v>
                </c:pt>
                <c:pt idx="23">
                  <c:v>11600.072727272727</c:v>
                </c:pt>
                <c:pt idx="24">
                  <c:v>11575.295454545454</c:v>
                </c:pt>
                <c:pt idx="25">
                  <c:v>11547.286363636364</c:v>
                </c:pt>
                <c:pt idx="26">
                  <c:v>11518.199999999999</c:v>
                </c:pt>
                <c:pt idx="27">
                  <c:v>11488.036363636364</c:v>
                </c:pt>
                <c:pt idx="28">
                  <c:v>11456.795454545454</c:v>
                </c:pt>
                <c:pt idx="29">
                  <c:v>11424.477272727272</c:v>
                </c:pt>
                <c:pt idx="30">
                  <c:v>11391.081818181818</c:v>
                </c:pt>
                <c:pt idx="31">
                  <c:v>11356.609090909091</c:v>
                </c:pt>
                <c:pt idx="32">
                  <c:v>11321.05909090909</c:v>
                </c:pt>
                <c:pt idx="33">
                  <c:v>11283.354545454546</c:v>
                </c:pt>
                <c:pt idx="34">
                  <c:v>11244.572727272727</c:v>
                </c:pt>
                <c:pt idx="35">
                  <c:v>11205.790909090909</c:v>
                </c:pt>
                <c:pt idx="36">
                  <c:v>11164.854545454546</c:v>
                </c:pt>
                <c:pt idx="37">
                  <c:v>11121.763636363636</c:v>
                </c:pt>
                <c:pt idx="38">
                  <c:v>11078.672727272728</c:v>
                </c:pt>
                <c:pt idx="39">
                  <c:v>11033.427272727273</c:v>
                </c:pt>
                <c:pt idx="40">
                  <c:v>10987.104545454546</c:v>
                </c:pt>
                <c:pt idx="41">
                  <c:v>10939.704545454546</c:v>
                </c:pt>
                <c:pt idx="42">
                  <c:v>10890.15</c:v>
                </c:pt>
                <c:pt idx="43">
                  <c:v>10840.595454545455</c:v>
                </c:pt>
                <c:pt idx="44">
                  <c:v>10788.886363636364</c:v>
                </c:pt>
                <c:pt idx="45">
                  <c:v>10735.884545454544</c:v>
                </c:pt>
                <c:pt idx="46">
                  <c:v>10681.482272727271</c:v>
                </c:pt>
                <c:pt idx="47">
                  <c:v>10625.787272727273</c:v>
                </c:pt>
                <c:pt idx="48">
                  <c:v>10568.799545454545</c:v>
                </c:pt>
                <c:pt idx="49">
                  <c:v>10510.195909090908</c:v>
                </c:pt>
                <c:pt idx="50">
                  <c:v>10450.084090909091</c:v>
                </c:pt>
                <c:pt idx="51">
                  <c:v>10388.787272727273</c:v>
                </c:pt>
                <c:pt idx="52">
                  <c:v>10325.982272727271</c:v>
                </c:pt>
                <c:pt idx="53">
                  <c:v>10261.776818181817</c:v>
                </c:pt>
                <c:pt idx="54">
                  <c:v>10195.847727272727</c:v>
                </c:pt>
                <c:pt idx="55">
                  <c:v>10129.056818181818</c:v>
                </c:pt>
                <c:pt idx="56">
                  <c:v>10060.326818181818</c:v>
                </c:pt>
                <c:pt idx="57">
                  <c:v>9990.3040909090905</c:v>
                </c:pt>
                <c:pt idx="58">
                  <c:v>9919.4195454545443</c:v>
                </c:pt>
                <c:pt idx="59">
                  <c:v>9846.5959090909091</c:v>
                </c:pt>
                <c:pt idx="60">
                  <c:v>9772.6949999999997</c:v>
                </c:pt>
                <c:pt idx="61">
                  <c:v>9697.0704545454537</c:v>
                </c:pt>
                <c:pt idx="62">
                  <c:v>9620.5840909090912</c:v>
                </c:pt>
                <c:pt idx="63">
                  <c:v>9542.4818181818191</c:v>
                </c:pt>
                <c:pt idx="64">
                  <c:v>9462.9790909090916</c:v>
                </c:pt>
                <c:pt idx="65">
                  <c:v>9382.5068181818187</c:v>
                </c:pt>
                <c:pt idx="66">
                  <c:v>9300.9572727272716</c:v>
                </c:pt>
                <c:pt idx="67">
                  <c:v>9218.3304545454539</c:v>
                </c:pt>
                <c:pt idx="68">
                  <c:v>9134.4109090909096</c:v>
                </c:pt>
                <c:pt idx="69">
                  <c:v>9049.6295454545452</c:v>
                </c:pt>
                <c:pt idx="70">
                  <c:v>8963.8786363636355</c:v>
                </c:pt>
                <c:pt idx="71">
                  <c:v>8877.1581818181803</c:v>
                </c:pt>
                <c:pt idx="72">
                  <c:v>8789.4681818181816</c:v>
                </c:pt>
                <c:pt idx="73">
                  <c:v>8700.1622727272734</c:v>
                </c:pt>
                <c:pt idx="74">
                  <c:v>8611.3950000000004</c:v>
                </c:pt>
                <c:pt idx="75">
                  <c:v>8519.8268181818185</c:v>
                </c:pt>
                <c:pt idx="76">
                  <c:v>8429.551363636363</c:v>
                </c:pt>
                <c:pt idx="77">
                  <c:v>8337.1213636363645</c:v>
                </c:pt>
                <c:pt idx="78">
                  <c:v>8245.6609090909078</c:v>
                </c:pt>
                <c:pt idx="79">
                  <c:v>8153.4463636363644</c:v>
                </c:pt>
                <c:pt idx="80">
                  <c:v>8058.4309090909082</c:v>
                </c:pt>
                <c:pt idx="81">
                  <c:v>7964.7081818181814</c:v>
                </c:pt>
                <c:pt idx="82">
                  <c:v>7871.0931818181816</c:v>
                </c:pt>
                <c:pt idx="83">
                  <c:v>7776.4009090909094</c:v>
                </c:pt>
                <c:pt idx="84">
                  <c:v>7682.3549999999996</c:v>
                </c:pt>
                <c:pt idx="85">
                  <c:v>7586.693181818182</c:v>
                </c:pt>
                <c:pt idx="86">
                  <c:v>7493.8322727272725</c:v>
                </c:pt>
                <c:pt idx="87">
                  <c:v>7398.9245454545453</c:v>
                </c:pt>
                <c:pt idx="88">
                  <c:v>7304.2322727272722</c:v>
                </c:pt>
                <c:pt idx="89">
                  <c:v>7209.1090909090908</c:v>
                </c:pt>
                <c:pt idx="90">
                  <c:v>7110.7540909090903</c:v>
                </c:pt>
                <c:pt idx="91">
                  <c:v>7019.2936363636363</c:v>
                </c:pt>
                <c:pt idx="92">
                  <c:v>6923.7395454545449</c:v>
                </c:pt>
                <c:pt idx="93">
                  <c:v>6826.2463636363645</c:v>
                </c:pt>
                <c:pt idx="94">
                  <c:v>6735.647727272727</c:v>
                </c:pt>
                <c:pt idx="95">
                  <c:v>6640.3090909090906</c:v>
                </c:pt>
                <c:pt idx="96">
                  <c:v>6547.5559090909082</c:v>
                </c:pt>
                <c:pt idx="97">
                  <c:v>6453.9409090909085</c:v>
                </c:pt>
                <c:pt idx="98">
                  <c:v>6360.7568181818178</c:v>
                </c:pt>
                <c:pt idx="99">
                  <c:v>6268.0036363636355</c:v>
                </c:pt>
                <c:pt idx="100">
                  <c:v>6175.7890909090902</c:v>
                </c:pt>
                <c:pt idx="101">
                  <c:v>6084.2209090909082</c:v>
                </c:pt>
                <c:pt idx="102">
                  <c:v>5993.1913636363633</c:v>
                </c:pt>
                <c:pt idx="103">
                  <c:v>5902.8081818181809</c:v>
                </c:pt>
                <c:pt idx="104">
                  <c:v>5813.0713636363644</c:v>
                </c:pt>
                <c:pt idx="105">
                  <c:v>5723.9809090909084</c:v>
                </c:pt>
                <c:pt idx="106">
                  <c:v>5635.7522727272726</c:v>
                </c:pt>
                <c:pt idx="107">
                  <c:v>5548.1699999999992</c:v>
                </c:pt>
                <c:pt idx="108">
                  <c:v>5461.3418181818188</c:v>
                </c:pt>
                <c:pt idx="109">
                  <c:v>5375.375454545454</c:v>
                </c:pt>
                <c:pt idx="110">
                  <c:v>5290.2709090909093</c:v>
                </c:pt>
                <c:pt idx="111">
                  <c:v>5205.920454545455</c:v>
                </c:pt>
                <c:pt idx="112">
                  <c:v>5122.431818181818</c:v>
                </c:pt>
                <c:pt idx="113">
                  <c:v>5039.8050000000003</c:v>
                </c:pt>
                <c:pt idx="114">
                  <c:v>4958.147727272727</c:v>
                </c:pt>
                <c:pt idx="115">
                  <c:v>4877.352272727273</c:v>
                </c:pt>
                <c:pt idx="116">
                  <c:v>4797.5263636363634</c:v>
                </c:pt>
                <c:pt idx="117">
                  <c:v>4718.562272727273</c:v>
                </c:pt>
                <c:pt idx="118">
                  <c:v>4640.5677272727271</c:v>
                </c:pt>
                <c:pt idx="119">
                  <c:v>4563.5427272727266</c:v>
                </c:pt>
                <c:pt idx="120">
                  <c:v>4487.4872727272732</c:v>
                </c:pt>
                <c:pt idx="121">
                  <c:v>4412.2936363636363</c:v>
                </c:pt>
                <c:pt idx="122">
                  <c:v>4338.1772727272728</c:v>
                </c:pt>
                <c:pt idx="123">
                  <c:v>4265.0304545454546</c:v>
                </c:pt>
                <c:pt idx="124">
                  <c:v>4192.7454545454539</c:v>
                </c:pt>
                <c:pt idx="125">
                  <c:v>4121.5377272727274</c:v>
                </c:pt>
                <c:pt idx="126">
                  <c:v>4051.2995454545453</c:v>
                </c:pt>
                <c:pt idx="127">
                  <c:v>3982.0309090909086</c:v>
                </c:pt>
                <c:pt idx="128">
                  <c:v>3913.7318181818177</c:v>
                </c:pt>
                <c:pt idx="129">
                  <c:v>3846.4022727272722</c:v>
                </c:pt>
                <c:pt idx="130">
                  <c:v>3780.0422727272726</c:v>
                </c:pt>
                <c:pt idx="131">
                  <c:v>3714.6518181818178</c:v>
                </c:pt>
                <c:pt idx="132">
                  <c:v>3650.1231818181823</c:v>
                </c:pt>
                <c:pt idx="133">
                  <c:v>3586.6718181818183</c:v>
                </c:pt>
                <c:pt idx="134">
                  <c:v>3524.1899999999996</c:v>
                </c:pt>
                <c:pt idx="135">
                  <c:v>3462.5699999999997</c:v>
                </c:pt>
                <c:pt idx="136">
                  <c:v>3402.0272727272722</c:v>
                </c:pt>
                <c:pt idx="137">
                  <c:v>3342.3463636363635</c:v>
                </c:pt>
                <c:pt idx="138">
                  <c:v>3283.5272727272722</c:v>
                </c:pt>
                <c:pt idx="139">
                  <c:v>3225.6777272727272</c:v>
                </c:pt>
                <c:pt idx="140">
                  <c:v>3168.7977272727276</c:v>
                </c:pt>
                <c:pt idx="141">
                  <c:v>3112.7795454545453</c:v>
                </c:pt>
                <c:pt idx="142">
                  <c:v>3057.6231818181823</c:v>
                </c:pt>
                <c:pt idx="143">
                  <c:v>3003.4363636363632</c:v>
                </c:pt>
                <c:pt idx="144">
                  <c:v>2950.1113636363634</c:v>
                </c:pt>
                <c:pt idx="145">
                  <c:v>2897.6481818181819</c:v>
                </c:pt>
                <c:pt idx="146">
                  <c:v>2846.0468181818183</c:v>
                </c:pt>
                <c:pt idx="147">
                  <c:v>2795.1995454545449</c:v>
                </c:pt>
                <c:pt idx="148">
                  <c:v>2745.3218181818183</c:v>
                </c:pt>
                <c:pt idx="149">
                  <c:v>2696.1981818181816</c:v>
                </c:pt>
                <c:pt idx="150">
                  <c:v>2647.9363636363637</c:v>
                </c:pt>
                <c:pt idx="151">
                  <c:v>2600.5363636363636</c:v>
                </c:pt>
                <c:pt idx="152">
                  <c:v>2553.8904545454543</c:v>
                </c:pt>
                <c:pt idx="153">
                  <c:v>2507.9986363636363</c:v>
                </c:pt>
                <c:pt idx="154">
                  <c:v>2462.860909090909</c:v>
                </c:pt>
                <c:pt idx="155">
                  <c:v>2418.5849999999996</c:v>
                </c:pt>
                <c:pt idx="156">
                  <c:v>2375.0631818181814</c:v>
                </c:pt>
                <c:pt idx="157">
                  <c:v>2332.187727272727</c:v>
                </c:pt>
                <c:pt idx="158">
                  <c:v>2290.1740909090909</c:v>
                </c:pt>
                <c:pt idx="159">
                  <c:v>2248.806818181818</c:v>
                </c:pt>
                <c:pt idx="160">
                  <c:v>2208.1936363636364</c:v>
                </c:pt>
                <c:pt idx="161">
                  <c:v>2168.3345454545456</c:v>
                </c:pt>
                <c:pt idx="162">
                  <c:v>2129.1218181818181</c:v>
                </c:pt>
                <c:pt idx="163">
                  <c:v>2090.5554545454543</c:v>
                </c:pt>
                <c:pt idx="164">
                  <c:v>2052.6354545454546</c:v>
                </c:pt>
                <c:pt idx="165">
                  <c:v>2015.4695454545456</c:v>
                </c:pt>
                <c:pt idx="166">
                  <c:v>1978.95</c:v>
                </c:pt>
                <c:pt idx="167">
                  <c:v>1943.0768181818182</c:v>
                </c:pt>
                <c:pt idx="168">
                  <c:v>1907.7422727272728</c:v>
                </c:pt>
                <c:pt idx="169">
                  <c:v>1873.161818181818</c:v>
                </c:pt>
                <c:pt idx="170">
                  <c:v>1839.12</c:v>
                </c:pt>
                <c:pt idx="171">
                  <c:v>1805.7245454545455</c:v>
                </c:pt>
                <c:pt idx="172">
                  <c:v>1772.8677272727271</c:v>
                </c:pt>
                <c:pt idx="173">
                  <c:v>1740.6572727272726</c:v>
                </c:pt>
                <c:pt idx="174">
                  <c:v>1708.9854545454546</c:v>
                </c:pt>
                <c:pt idx="175">
                  <c:v>1677.9599999999998</c:v>
                </c:pt>
                <c:pt idx="176">
                  <c:v>1647.3654545454547</c:v>
                </c:pt>
                <c:pt idx="177">
                  <c:v>1617.4172727272728</c:v>
                </c:pt>
                <c:pt idx="178">
                  <c:v>1587.8999999999999</c:v>
                </c:pt>
                <c:pt idx="179">
                  <c:v>1559.0290909090909</c:v>
                </c:pt>
                <c:pt idx="180">
                  <c:v>1530.5890909090908</c:v>
                </c:pt>
                <c:pt idx="181">
                  <c:v>1502.6877272727274</c:v>
                </c:pt>
                <c:pt idx="182">
                  <c:v>1475.3249999999998</c:v>
                </c:pt>
                <c:pt idx="183">
                  <c:v>1448.3931818181818</c:v>
                </c:pt>
                <c:pt idx="184">
                  <c:v>1422</c:v>
                </c:pt>
                <c:pt idx="185">
                  <c:v>1396.1454545454546</c:v>
                </c:pt>
                <c:pt idx="186">
                  <c:v>1370.6140909090909</c:v>
                </c:pt>
                <c:pt idx="187">
                  <c:v>1345.6213636363636</c:v>
                </c:pt>
                <c:pt idx="188">
                  <c:v>1321.0595454545453</c:v>
                </c:pt>
                <c:pt idx="189">
                  <c:v>1297.0363636363636</c:v>
                </c:pt>
                <c:pt idx="190">
                  <c:v>1273.3363636363636</c:v>
                </c:pt>
                <c:pt idx="191">
                  <c:v>1250.0672727272727</c:v>
                </c:pt>
                <c:pt idx="192">
                  <c:v>1227.2290909090909</c:v>
                </c:pt>
                <c:pt idx="193">
                  <c:v>1204.8218181818183</c:v>
                </c:pt>
                <c:pt idx="194">
                  <c:v>1182.8454545454545</c:v>
                </c:pt>
                <c:pt idx="195">
                  <c:v>1161.3</c:v>
                </c:pt>
                <c:pt idx="196">
                  <c:v>1140.0777272727273</c:v>
                </c:pt>
                <c:pt idx="197">
                  <c:v>1119.2863636363636</c:v>
                </c:pt>
                <c:pt idx="198">
                  <c:v>1098.8181818181818</c:v>
                </c:pt>
                <c:pt idx="199">
                  <c:v>1078.7809090909091</c:v>
                </c:pt>
              </c:numCache>
            </c:numRef>
          </c:yVal>
          <c:smooth val="1"/>
        </c:ser>
        <c:dLbls>
          <c:showLegendKey val="0"/>
          <c:showVal val="0"/>
          <c:showCatName val="0"/>
          <c:showSerName val="0"/>
          <c:showPercent val="0"/>
          <c:showBubbleSize val="0"/>
        </c:dLbls>
        <c:axId val="83303040"/>
        <c:axId val="83309312"/>
      </c:scatterChart>
      <c:valAx>
        <c:axId val="83303040"/>
        <c:scaling>
          <c:orientation val="minMax"/>
        </c:scaling>
        <c:delete val="0"/>
        <c:axPos val="b"/>
        <c:title>
          <c:tx>
            <c:rich>
              <a:bodyPr/>
              <a:lstStyle/>
              <a:p>
                <a:pPr>
                  <a:defRPr/>
                </a:pPr>
                <a:r>
                  <a:rPr lang="en-GB"/>
                  <a:t>time</a:t>
                </a:r>
              </a:p>
            </c:rich>
          </c:tx>
          <c:layout/>
          <c:overlay val="0"/>
        </c:title>
        <c:numFmt formatCode="General" sourceLinked="1"/>
        <c:majorTickMark val="out"/>
        <c:minorTickMark val="none"/>
        <c:tickLblPos val="nextTo"/>
        <c:txPr>
          <a:bodyPr/>
          <a:lstStyle/>
          <a:p>
            <a:pPr>
              <a:defRPr sz="300">
                <a:solidFill>
                  <a:schemeClr val="bg1"/>
                </a:solidFill>
              </a:defRPr>
            </a:pPr>
            <a:endParaRPr lang="en-US"/>
          </a:p>
        </c:txPr>
        <c:crossAx val="83309312"/>
        <c:crosses val="autoZero"/>
        <c:crossBetween val="midCat"/>
      </c:valAx>
      <c:valAx>
        <c:axId val="83309312"/>
        <c:scaling>
          <c:orientation val="minMax"/>
        </c:scaling>
        <c:delete val="0"/>
        <c:axPos val="l"/>
        <c:title>
          <c:tx>
            <c:rich>
              <a:bodyPr rot="-5400000" vert="horz"/>
              <a:lstStyle/>
              <a:p>
                <a:pPr>
                  <a:defRPr/>
                </a:pPr>
                <a:r>
                  <a:rPr lang="en-GB"/>
                  <a:t>Current</a:t>
                </a:r>
              </a:p>
            </c:rich>
          </c:tx>
          <c:layout/>
          <c:overlay val="0"/>
        </c:title>
        <c:numFmt formatCode="0.00E+00" sourceLinked="1"/>
        <c:majorTickMark val="out"/>
        <c:minorTickMark val="none"/>
        <c:tickLblPos val="nextTo"/>
        <c:txPr>
          <a:bodyPr/>
          <a:lstStyle/>
          <a:p>
            <a:pPr>
              <a:defRPr sz="100">
                <a:solidFill>
                  <a:schemeClr val="bg1"/>
                </a:solidFill>
              </a:defRPr>
            </a:pPr>
            <a:endParaRPr lang="en-US"/>
          </a:p>
        </c:txPr>
        <c:crossAx val="83303040"/>
        <c:crosses val="autoZero"/>
        <c:crossBetween val="midCat"/>
      </c:valAx>
    </c:plotArea>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512295817022818"/>
          <c:y val="3.7476869657296165E-2"/>
          <c:w val="0.8295804520960085"/>
          <c:h val="0.82732763941064857"/>
        </c:manualLayout>
      </c:layout>
      <c:scatterChart>
        <c:scatterStyle val="lineMarker"/>
        <c:varyColors val="0"/>
        <c:ser>
          <c:idx val="0"/>
          <c:order val="0"/>
          <c:tx>
            <c:strRef>
              <c:f>QuenchInitation_summary!$A$13</c:f>
              <c:strCache>
                <c:ptCount val="1"/>
                <c:pt idx="0">
                  <c:v>Vth= 100 mV</c:v>
                </c:pt>
              </c:strCache>
            </c:strRef>
          </c:tx>
          <c:spPr>
            <a:ln>
              <a:solidFill>
                <a:srgbClr val="4BACC6"/>
              </a:solidFill>
            </a:ln>
          </c:spPr>
          <c:marker>
            <c:symbol val="diamond"/>
            <c:size val="7"/>
            <c:spPr>
              <a:solidFill>
                <a:srgbClr val="4BACC6"/>
              </a:solidFill>
              <a:ln>
                <a:noFill/>
              </a:ln>
            </c:spPr>
          </c:marker>
          <c:xVal>
            <c:numRef>
              <c:f>QuenchInitation_summary!$C$11:$H$11</c:f>
              <c:numCache>
                <c:formatCode>General</c:formatCode>
                <c:ptCount val="6"/>
                <c:pt idx="0">
                  <c:v>12</c:v>
                </c:pt>
                <c:pt idx="1">
                  <c:v>10</c:v>
                </c:pt>
                <c:pt idx="2">
                  <c:v>8</c:v>
                </c:pt>
                <c:pt idx="3">
                  <c:v>6</c:v>
                </c:pt>
                <c:pt idx="4">
                  <c:v>4</c:v>
                </c:pt>
                <c:pt idx="5">
                  <c:v>2</c:v>
                </c:pt>
              </c:numCache>
            </c:numRef>
          </c:xVal>
          <c:yVal>
            <c:numRef>
              <c:f>QuenchInitation_summary!$C$19:$H$19</c:f>
              <c:numCache>
                <c:formatCode>General</c:formatCode>
                <c:ptCount val="6"/>
                <c:pt idx="0">
                  <c:v>18.633333333333333</c:v>
                </c:pt>
                <c:pt idx="1">
                  <c:v>24.4</c:v>
                </c:pt>
                <c:pt idx="2">
                  <c:v>34.674999999999997</c:v>
                </c:pt>
                <c:pt idx="3">
                  <c:v>58.333333333333329</c:v>
                </c:pt>
                <c:pt idx="4">
                  <c:v>93.5</c:v>
                </c:pt>
              </c:numCache>
            </c:numRef>
          </c:yVal>
          <c:smooth val="0"/>
        </c:ser>
        <c:ser>
          <c:idx val="1"/>
          <c:order val="1"/>
          <c:tx>
            <c:strRef>
              <c:f>QuenchInitation_summary!$A$14</c:f>
              <c:strCache>
                <c:ptCount val="1"/>
                <c:pt idx="0">
                  <c:v>Vth= 200 mV</c:v>
                </c:pt>
              </c:strCache>
            </c:strRef>
          </c:tx>
          <c:spPr>
            <a:ln>
              <a:solidFill>
                <a:srgbClr val="F79646"/>
              </a:solidFill>
            </a:ln>
          </c:spPr>
          <c:marker>
            <c:symbol val="circle"/>
            <c:size val="7"/>
            <c:spPr>
              <a:solidFill>
                <a:srgbClr val="F79646"/>
              </a:solidFill>
              <a:ln>
                <a:noFill/>
              </a:ln>
            </c:spPr>
          </c:marker>
          <c:xVal>
            <c:numRef>
              <c:f>QuenchInitation_summary!$C$11:$H$11</c:f>
              <c:numCache>
                <c:formatCode>General</c:formatCode>
                <c:ptCount val="6"/>
                <c:pt idx="0">
                  <c:v>12</c:v>
                </c:pt>
                <c:pt idx="1">
                  <c:v>10</c:v>
                </c:pt>
                <c:pt idx="2">
                  <c:v>8</c:v>
                </c:pt>
                <c:pt idx="3">
                  <c:v>6</c:v>
                </c:pt>
                <c:pt idx="4">
                  <c:v>4</c:v>
                </c:pt>
                <c:pt idx="5">
                  <c:v>2</c:v>
                </c:pt>
              </c:numCache>
            </c:numRef>
          </c:xVal>
          <c:yVal>
            <c:numRef>
              <c:f>QuenchInitation_summary!$C$20:$G$20</c:f>
              <c:numCache>
                <c:formatCode>General</c:formatCode>
                <c:ptCount val="5"/>
                <c:pt idx="0">
                  <c:v>17.233333333333331</c:v>
                </c:pt>
                <c:pt idx="1">
                  <c:v>22.6</c:v>
                </c:pt>
                <c:pt idx="2">
                  <c:v>30.875</c:v>
                </c:pt>
                <c:pt idx="3">
                  <c:v>37.333333333333329</c:v>
                </c:pt>
                <c:pt idx="4">
                  <c:v>1.5</c:v>
                </c:pt>
              </c:numCache>
            </c:numRef>
          </c:yVal>
          <c:smooth val="0"/>
        </c:ser>
        <c:ser>
          <c:idx val="2"/>
          <c:order val="2"/>
          <c:tx>
            <c:strRef>
              <c:f>QuenchInitation_summary!$A$15</c:f>
              <c:strCache>
                <c:ptCount val="1"/>
                <c:pt idx="0">
                  <c:v>Vth= 300 mV</c:v>
                </c:pt>
              </c:strCache>
            </c:strRef>
          </c:tx>
          <c:spPr>
            <a:ln>
              <a:solidFill>
                <a:srgbClr val="00B050"/>
              </a:solidFill>
            </a:ln>
          </c:spPr>
          <c:marker>
            <c:symbol val="triangle"/>
            <c:size val="7"/>
            <c:spPr>
              <a:solidFill>
                <a:srgbClr val="00B050"/>
              </a:solidFill>
              <a:ln>
                <a:noFill/>
              </a:ln>
            </c:spPr>
          </c:marker>
          <c:xVal>
            <c:numRef>
              <c:f>QuenchInitation_summary!$C$11:$H$11</c:f>
              <c:numCache>
                <c:formatCode>General</c:formatCode>
                <c:ptCount val="6"/>
                <c:pt idx="0">
                  <c:v>12</c:v>
                </c:pt>
                <c:pt idx="1">
                  <c:v>10</c:v>
                </c:pt>
                <c:pt idx="2">
                  <c:v>8</c:v>
                </c:pt>
                <c:pt idx="3">
                  <c:v>6</c:v>
                </c:pt>
                <c:pt idx="4">
                  <c:v>4</c:v>
                </c:pt>
                <c:pt idx="5">
                  <c:v>2</c:v>
                </c:pt>
              </c:numCache>
            </c:numRef>
          </c:xVal>
          <c:yVal>
            <c:numRef>
              <c:f>QuenchInitation_summary!$C$21:$H$21</c:f>
              <c:numCache>
                <c:formatCode>General</c:formatCode>
                <c:ptCount val="6"/>
                <c:pt idx="0">
                  <c:v>16.633333333333333</c:v>
                </c:pt>
                <c:pt idx="1">
                  <c:v>20.399999999999999</c:v>
                </c:pt>
                <c:pt idx="2">
                  <c:v>23.475000000000001</c:v>
                </c:pt>
                <c:pt idx="3">
                  <c:v>13.333333333333329</c:v>
                </c:pt>
              </c:numCache>
            </c:numRef>
          </c:yVal>
          <c:smooth val="0"/>
        </c:ser>
        <c:ser>
          <c:idx val="3"/>
          <c:order val="3"/>
          <c:tx>
            <c:strRef>
              <c:f>QuenchInitation_summary!$A$16</c:f>
              <c:strCache>
                <c:ptCount val="1"/>
                <c:pt idx="0">
                  <c:v>Vth= 400 mV</c:v>
                </c:pt>
              </c:strCache>
            </c:strRef>
          </c:tx>
          <c:spPr>
            <a:ln>
              <a:solidFill>
                <a:srgbClr val="7030A0"/>
              </a:solidFill>
            </a:ln>
          </c:spPr>
          <c:marker>
            <c:symbol val="square"/>
            <c:size val="7"/>
            <c:spPr>
              <a:solidFill>
                <a:srgbClr val="7030A0"/>
              </a:solidFill>
              <a:ln>
                <a:solidFill>
                  <a:srgbClr val="7030A0"/>
                </a:solidFill>
              </a:ln>
            </c:spPr>
          </c:marker>
          <c:xVal>
            <c:numRef>
              <c:f>QuenchInitation_summary!$C$11:$H$11</c:f>
              <c:numCache>
                <c:formatCode>General</c:formatCode>
                <c:ptCount val="6"/>
                <c:pt idx="0">
                  <c:v>12</c:v>
                </c:pt>
                <c:pt idx="1">
                  <c:v>10</c:v>
                </c:pt>
                <c:pt idx="2">
                  <c:v>8</c:v>
                </c:pt>
                <c:pt idx="3">
                  <c:v>6</c:v>
                </c:pt>
                <c:pt idx="4">
                  <c:v>4</c:v>
                </c:pt>
                <c:pt idx="5">
                  <c:v>2</c:v>
                </c:pt>
              </c:numCache>
            </c:numRef>
          </c:xVal>
          <c:yVal>
            <c:numRef>
              <c:f>QuenchInitation_summary!$C$22:$H$22</c:f>
              <c:numCache>
                <c:formatCode>General</c:formatCode>
                <c:ptCount val="6"/>
                <c:pt idx="0">
                  <c:v>15.633333333333333</c:v>
                </c:pt>
                <c:pt idx="1">
                  <c:v>17.399999999999999</c:v>
                </c:pt>
                <c:pt idx="2">
                  <c:v>16.074999999999999</c:v>
                </c:pt>
                <c:pt idx="3">
                  <c:v>-7.6666666666666714</c:v>
                </c:pt>
              </c:numCache>
            </c:numRef>
          </c:yVal>
          <c:smooth val="0"/>
        </c:ser>
        <c:dLbls>
          <c:showLegendKey val="0"/>
          <c:showVal val="0"/>
          <c:showCatName val="0"/>
          <c:showSerName val="0"/>
          <c:showPercent val="0"/>
          <c:showBubbleSize val="0"/>
        </c:dLbls>
        <c:axId val="89519616"/>
        <c:axId val="89796608"/>
      </c:scatterChart>
      <c:valAx>
        <c:axId val="89519616"/>
        <c:scaling>
          <c:orientation val="minMax"/>
          <c:max val="12"/>
          <c:min val="0"/>
        </c:scaling>
        <c:delete val="0"/>
        <c:axPos val="b"/>
        <c:title>
          <c:tx>
            <c:rich>
              <a:bodyPr/>
              <a:lstStyle/>
              <a:p>
                <a:pPr>
                  <a:defRPr/>
                </a:pPr>
                <a:r>
                  <a:rPr lang="en-GB" dirty="0" err="1"/>
                  <a:t>I</a:t>
                </a:r>
                <a:r>
                  <a:rPr lang="en-GB" baseline="-25000" dirty="0" err="1"/>
                  <a:t>magnet</a:t>
                </a:r>
                <a:r>
                  <a:rPr lang="en-GB" dirty="0"/>
                  <a:t> (kA)</a:t>
                </a:r>
              </a:p>
            </c:rich>
          </c:tx>
          <c:overlay val="0"/>
        </c:title>
        <c:numFmt formatCode="General" sourceLinked="1"/>
        <c:majorTickMark val="out"/>
        <c:minorTickMark val="none"/>
        <c:tickLblPos val="nextTo"/>
        <c:crossAx val="89796608"/>
        <c:crosses val="autoZero"/>
        <c:crossBetween val="midCat"/>
      </c:valAx>
      <c:valAx>
        <c:axId val="89796608"/>
        <c:scaling>
          <c:orientation val="minMax"/>
        </c:scaling>
        <c:delete val="0"/>
        <c:axPos val="l"/>
        <c:title>
          <c:tx>
            <c:rich>
              <a:bodyPr rot="-5400000" vert="horz"/>
              <a:lstStyle/>
              <a:p>
                <a:pPr>
                  <a:defRPr/>
                </a:pPr>
                <a:r>
                  <a:rPr lang="en-GB" baseline="0" dirty="0"/>
                  <a:t>Time </a:t>
                </a:r>
                <a:r>
                  <a:rPr lang="en-GB" baseline="0" dirty="0" smtClean="0"/>
                  <a:t>budget to achieve 3 MIITs </a:t>
                </a:r>
                <a:r>
                  <a:rPr lang="en-GB" baseline="0" dirty="0"/>
                  <a:t>(</a:t>
                </a:r>
                <a:r>
                  <a:rPr lang="en-GB" baseline="0" dirty="0" err="1"/>
                  <a:t>ms</a:t>
                </a:r>
                <a:r>
                  <a:rPr lang="en-GB" baseline="0" dirty="0"/>
                  <a:t>)</a:t>
                </a:r>
                <a:endParaRPr lang="en-GB" dirty="0"/>
              </a:p>
            </c:rich>
          </c:tx>
          <c:overlay val="0"/>
        </c:title>
        <c:numFmt formatCode="General" sourceLinked="1"/>
        <c:majorTickMark val="out"/>
        <c:minorTickMark val="none"/>
        <c:tickLblPos val="nextTo"/>
        <c:crossAx val="89519616"/>
        <c:crosses val="autoZero"/>
        <c:crossBetween val="midCat"/>
      </c:valAx>
    </c:plotArea>
    <c:legend>
      <c:legendPos val="r"/>
      <c:layout>
        <c:manualLayout>
          <c:xMode val="edge"/>
          <c:yMode val="edge"/>
          <c:x val="0.68612741027393009"/>
          <c:y val="4.241957353828657E-2"/>
          <c:w val="0.26657223796033996"/>
          <c:h val="0.3455844634265493"/>
        </c:manualLayout>
      </c:layout>
      <c:overlay val="0"/>
    </c:legend>
    <c:plotVisOnly val="1"/>
    <c:dispBlanksAs val="gap"/>
    <c:showDLblsOverMax val="0"/>
  </c:chart>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901031479345335"/>
          <c:y val="6.7464819909559492E-2"/>
          <c:w val="0.73264255980741266"/>
          <c:h val="0.7271101042243574"/>
        </c:manualLayout>
      </c:layout>
      <c:scatterChart>
        <c:scatterStyle val="smoothMarker"/>
        <c:varyColors val="0"/>
        <c:ser>
          <c:idx val="0"/>
          <c:order val="0"/>
          <c:tx>
            <c:v>Low Field Region</c:v>
          </c:tx>
          <c:marker>
            <c:symbol val="none"/>
          </c:marker>
          <c:xVal>
            <c:numRef>
              <c:f>'Quench Heaters'!$B$37:$B$47</c:f>
              <c:numCache>
                <c:formatCode>General</c:formatCode>
                <c:ptCount val="11"/>
                <c:pt idx="0">
                  <c:v>40</c:v>
                </c:pt>
                <c:pt idx="1">
                  <c:v>50</c:v>
                </c:pt>
                <c:pt idx="2">
                  <c:v>60</c:v>
                </c:pt>
                <c:pt idx="3">
                  <c:v>70</c:v>
                </c:pt>
                <c:pt idx="4">
                  <c:v>80</c:v>
                </c:pt>
                <c:pt idx="5">
                  <c:v>100</c:v>
                </c:pt>
                <c:pt idx="6">
                  <c:v>110</c:v>
                </c:pt>
                <c:pt idx="7">
                  <c:v>120</c:v>
                </c:pt>
                <c:pt idx="8">
                  <c:v>130</c:v>
                </c:pt>
                <c:pt idx="9">
                  <c:v>140</c:v>
                </c:pt>
                <c:pt idx="10">
                  <c:v>150</c:v>
                </c:pt>
              </c:numCache>
            </c:numRef>
          </c:xVal>
          <c:yVal>
            <c:numRef>
              <c:f>'Quench Heaters'!$C$37:$C$47</c:f>
              <c:numCache>
                <c:formatCode>0.0</c:formatCode>
                <c:ptCount val="11"/>
                <c:pt idx="0">
                  <c:v>13.828254847645429</c:v>
                </c:pt>
                <c:pt idx="1">
                  <c:v>21.606648199445985</c:v>
                </c:pt>
                <c:pt idx="2">
                  <c:v>31.113573407202217</c:v>
                </c:pt>
                <c:pt idx="3">
                  <c:v>42.34903047091413</c:v>
                </c:pt>
                <c:pt idx="4">
                  <c:v>55.313019390581715</c:v>
                </c:pt>
                <c:pt idx="5">
                  <c:v>86.42659279778394</c:v>
                </c:pt>
                <c:pt idx="6">
                  <c:v>104.57617728531856</c:v>
                </c:pt>
                <c:pt idx="7">
                  <c:v>124.45429362880887</c:v>
                </c:pt>
                <c:pt idx="8">
                  <c:v>146.06094182825487</c:v>
                </c:pt>
                <c:pt idx="9">
                  <c:v>169.39612188365652</c:v>
                </c:pt>
                <c:pt idx="10">
                  <c:v>194.45983379501385</c:v>
                </c:pt>
              </c:numCache>
            </c:numRef>
          </c:yVal>
          <c:smooth val="1"/>
        </c:ser>
        <c:ser>
          <c:idx val="1"/>
          <c:order val="1"/>
          <c:tx>
            <c:v>High Field Region</c:v>
          </c:tx>
          <c:spPr>
            <a:ln>
              <a:solidFill>
                <a:schemeClr val="accent1"/>
              </a:solidFill>
              <a:prstDash val="sysDash"/>
            </a:ln>
          </c:spPr>
          <c:marker>
            <c:symbol val="none"/>
          </c:marker>
          <c:xVal>
            <c:numRef>
              <c:f>'Quench Heaters'!$B$37:$B$47</c:f>
              <c:numCache>
                <c:formatCode>General</c:formatCode>
                <c:ptCount val="11"/>
                <c:pt idx="0">
                  <c:v>40</c:v>
                </c:pt>
                <c:pt idx="1">
                  <c:v>50</c:v>
                </c:pt>
                <c:pt idx="2">
                  <c:v>60</c:v>
                </c:pt>
                <c:pt idx="3">
                  <c:v>70</c:v>
                </c:pt>
                <c:pt idx="4">
                  <c:v>80</c:v>
                </c:pt>
                <c:pt idx="5">
                  <c:v>100</c:v>
                </c:pt>
                <c:pt idx="6">
                  <c:v>110</c:v>
                </c:pt>
                <c:pt idx="7">
                  <c:v>120</c:v>
                </c:pt>
                <c:pt idx="8">
                  <c:v>130</c:v>
                </c:pt>
                <c:pt idx="9">
                  <c:v>140</c:v>
                </c:pt>
                <c:pt idx="10">
                  <c:v>150</c:v>
                </c:pt>
              </c:numCache>
            </c:numRef>
          </c:xVal>
          <c:yVal>
            <c:numRef>
              <c:f>'Quench Heaters'!$D$37:$D$47</c:f>
              <c:numCache>
                <c:formatCode>0.0</c:formatCode>
                <c:ptCount val="11"/>
                <c:pt idx="0">
                  <c:v>8.6666666666666661</c:v>
                </c:pt>
                <c:pt idx="1">
                  <c:v>13.541666666666668</c:v>
                </c:pt>
                <c:pt idx="2">
                  <c:v>19.5</c:v>
                </c:pt>
                <c:pt idx="3">
                  <c:v>26.541666666666668</c:v>
                </c:pt>
                <c:pt idx="4">
                  <c:v>34.666666666666664</c:v>
                </c:pt>
                <c:pt idx="5">
                  <c:v>54.166666666666671</c:v>
                </c:pt>
                <c:pt idx="6">
                  <c:v>65.541666666666671</c:v>
                </c:pt>
                <c:pt idx="7">
                  <c:v>78</c:v>
                </c:pt>
                <c:pt idx="8">
                  <c:v>91.541666666666671</c:v>
                </c:pt>
                <c:pt idx="9">
                  <c:v>106.16666666666667</c:v>
                </c:pt>
                <c:pt idx="10">
                  <c:v>121.875</c:v>
                </c:pt>
              </c:numCache>
            </c:numRef>
          </c:yVal>
          <c:smooth val="1"/>
        </c:ser>
        <c:dLbls>
          <c:showLegendKey val="0"/>
          <c:showVal val="0"/>
          <c:showCatName val="0"/>
          <c:showSerName val="0"/>
          <c:showPercent val="0"/>
          <c:showBubbleSize val="0"/>
        </c:dLbls>
        <c:axId val="104811136"/>
        <c:axId val="104825600"/>
      </c:scatterChart>
      <c:valAx>
        <c:axId val="104811136"/>
        <c:scaling>
          <c:orientation val="minMax"/>
          <c:max val="150"/>
          <c:min val="50"/>
        </c:scaling>
        <c:delete val="0"/>
        <c:axPos val="b"/>
        <c:title>
          <c:tx>
            <c:rich>
              <a:bodyPr/>
              <a:lstStyle/>
              <a:p>
                <a:pPr>
                  <a:defRPr/>
                </a:pPr>
                <a:r>
                  <a:rPr lang="en-GB"/>
                  <a:t>Heater Current (A)</a:t>
                </a:r>
              </a:p>
            </c:rich>
          </c:tx>
          <c:overlay val="0"/>
        </c:title>
        <c:numFmt formatCode="General" sourceLinked="1"/>
        <c:majorTickMark val="out"/>
        <c:minorTickMark val="none"/>
        <c:tickLblPos val="nextTo"/>
        <c:crossAx val="104825600"/>
        <c:crosses val="autoZero"/>
        <c:crossBetween val="midCat"/>
      </c:valAx>
      <c:valAx>
        <c:axId val="104825600"/>
        <c:scaling>
          <c:orientation val="minMax"/>
          <c:max val="200"/>
          <c:min val="0"/>
        </c:scaling>
        <c:delete val="0"/>
        <c:axPos val="l"/>
        <c:title>
          <c:tx>
            <c:rich>
              <a:bodyPr rot="-5400000" vert="horz"/>
              <a:lstStyle/>
              <a:p>
                <a:pPr>
                  <a:defRPr/>
                </a:pPr>
                <a:r>
                  <a:rPr lang="en-GB" dirty="0"/>
                  <a:t>Power density</a:t>
                </a:r>
                <a:r>
                  <a:rPr lang="en-GB" baseline="0" dirty="0"/>
                  <a:t> (W/cm</a:t>
                </a:r>
                <a:r>
                  <a:rPr lang="en-GB" baseline="30000" dirty="0"/>
                  <a:t>2</a:t>
                </a:r>
                <a:r>
                  <a:rPr lang="en-GB" baseline="0" dirty="0"/>
                  <a:t>)</a:t>
                </a:r>
                <a:endParaRPr lang="en-GB" dirty="0"/>
              </a:p>
            </c:rich>
          </c:tx>
          <c:overlay val="0"/>
        </c:title>
        <c:numFmt formatCode="0.0" sourceLinked="1"/>
        <c:majorTickMark val="out"/>
        <c:minorTickMark val="none"/>
        <c:tickLblPos val="nextTo"/>
        <c:crossAx val="104811136"/>
        <c:crosses val="autoZero"/>
        <c:crossBetween val="midCat"/>
      </c:valAx>
    </c:plotArea>
    <c:legend>
      <c:legendPos val="b"/>
      <c:layout>
        <c:manualLayout>
          <c:xMode val="edge"/>
          <c:yMode val="edge"/>
          <c:x val="0.19220790076399685"/>
          <c:y val="6.6154381304746269E-4"/>
          <c:w val="0.75995753715498937"/>
          <c:h val="0.22289936649485079"/>
        </c:manualLayout>
      </c:layout>
      <c:overlay val="0"/>
    </c:legend>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en-GB" sz="1100"/>
              <a:t>Resistance @ RT</a:t>
            </a:r>
          </a:p>
        </c:rich>
      </c:tx>
      <c:layout>
        <c:manualLayout>
          <c:xMode val="edge"/>
          <c:yMode val="edge"/>
          <c:x val="0.15129398197129107"/>
          <c:y val="3.6202603451789959E-2"/>
        </c:manualLayout>
      </c:layout>
      <c:overlay val="0"/>
    </c:title>
    <c:autoTitleDeleted val="0"/>
    <c:plotArea>
      <c:layout>
        <c:manualLayout>
          <c:layoutTarget val="inner"/>
          <c:xMode val="edge"/>
          <c:yMode val="edge"/>
          <c:x val="8.3142876371222835E-2"/>
          <c:y val="8.0492700248910781E-2"/>
          <c:w val="0.40157353094089732"/>
          <c:h val="0.74300849166274907"/>
        </c:manualLayout>
      </c:layout>
      <c:scatterChart>
        <c:scatterStyle val="lineMarker"/>
        <c:varyColors val="0"/>
        <c:ser>
          <c:idx val="0"/>
          <c:order val="0"/>
          <c:tx>
            <c:v>HF_Copper</c:v>
          </c:tx>
          <c:spPr>
            <a:ln w="28575">
              <a:noFill/>
            </a:ln>
          </c:spPr>
          <c:marker>
            <c:symbol val="diamond"/>
            <c:size val="7"/>
            <c:spPr>
              <a:solidFill>
                <a:srgbClr val="002060"/>
              </a:solidFill>
            </c:spPr>
          </c:marker>
          <c:yVal>
            <c:numRef>
              <c:f>plots!$B$5:$B$9</c:f>
              <c:numCache>
                <c:formatCode>General</c:formatCode>
                <c:ptCount val="5"/>
                <c:pt idx="0">
                  <c:v>24.8</c:v>
                </c:pt>
                <c:pt idx="1">
                  <c:v>23.099999999999998</c:v>
                </c:pt>
                <c:pt idx="2">
                  <c:v>25.5</c:v>
                </c:pt>
                <c:pt idx="3">
                  <c:v>23.8</c:v>
                </c:pt>
                <c:pt idx="4">
                  <c:v>23.8</c:v>
                </c:pt>
              </c:numCache>
            </c:numRef>
          </c:yVal>
          <c:smooth val="0"/>
        </c:ser>
        <c:ser>
          <c:idx val="1"/>
          <c:order val="1"/>
          <c:tx>
            <c:v>HF_Stainless Steel</c:v>
          </c:tx>
          <c:spPr>
            <a:ln w="28575">
              <a:noFill/>
            </a:ln>
          </c:spPr>
          <c:marker>
            <c:symbol val="square"/>
            <c:size val="7"/>
            <c:spPr>
              <a:solidFill>
                <a:srgbClr val="FFC000"/>
              </a:solidFill>
            </c:spPr>
          </c:marker>
          <c:yVal>
            <c:numRef>
              <c:f>plots!$C$5:$C$9</c:f>
              <c:numCache>
                <c:formatCode>General</c:formatCode>
                <c:ptCount val="5"/>
                <c:pt idx="0">
                  <c:v>61.3</c:v>
                </c:pt>
                <c:pt idx="1">
                  <c:v>60.900000000000006</c:v>
                </c:pt>
                <c:pt idx="2">
                  <c:v>61.1</c:v>
                </c:pt>
                <c:pt idx="3">
                  <c:v>61.400000000000006</c:v>
                </c:pt>
                <c:pt idx="4">
                  <c:v>59.2</c:v>
                </c:pt>
              </c:numCache>
            </c:numRef>
          </c:yVal>
          <c:smooth val="0"/>
        </c:ser>
        <c:ser>
          <c:idx val="2"/>
          <c:order val="2"/>
          <c:tx>
            <c:v>LF_Copper</c:v>
          </c:tx>
          <c:spPr>
            <a:ln w="28575">
              <a:noFill/>
            </a:ln>
          </c:spPr>
          <c:marker>
            <c:spPr>
              <a:solidFill>
                <a:srgbClr val="00B0F0"/>
              </a:solidFill>
            </c:spPr>
          </c:marker>
          <c:yVal>
            <c:numRef>
              <c:f>plots!$D$5:$D$9</c:f>
              <c:numCache>
                <c:formatCode>General</c:formatCode>
                <c:ptCount val="5"/>
                <c:pt idx="0">
                  <c:v>20.9</c:v>
                </c:pt>
                <c:pt idx="1">
                  <c:v>18.899999999999999</c:v>
                </c:pt>
                <c:pt idx="2">
                  <c:v>21.3</c:v>
                </c:pt>
                <c:pt idx="3">
                  <c:v>20.7</c:v>
                </c:pt>
                <c:pt idx="4">
                  <c:v>19.8</c:v>
                </c:pt>
              </c:numCache>
            </c:numRef>
          </c:yVal>
          <c:smooth val="0"/>
        </c:ser>
        <c:ser>
          <c:idx val="3"/>
          <c:order val="3"/>
          <c:tx>
            <c:v>LF_Stainless Steel</c:v>
          </c:tx>
          <c:spPr>
            <a:ln w="28575">
              <a:noFill/>
            </a:ln>
          </c:spPr>
          <c:marker>
            <c:symbol val="circle"/>
            <c:size val="7"/>
            <c:spPr>
              <a:solidFill>
                <a:srgbClr val="FF0000"/>
              </a:solidFill>
            </c:spPr>
          </c:marker>
          <c:yVal>
            <c:numRef>
              <c:f>plots!$E$5:$E$11</c:f>
              <c:numCache>
                <c:formatCode>General</c:formatCode>
                <c:ptCount val="7"/>
                <c:pt idx="0">
                  <c:v>78</c:v>
                </c:pt>
                <c:pt idx="1">
                  <c:v>78</c:v>
                </c:pt>
                <c:pt idx="2">
                  <c:v>76</c:v>
                </c:pt>
                <c:pt idx="3">
                  <c:v>75.899999999999991</c:v>
                </c:pt>
                <c:pt idx="4">
                  <c:v>77.5</c:v>
                </c:pt>
                <c:pt idx="5">
                  <c:v>74.7</c:v>
                </c:pt>
                <c:pt idx="6">
                  <c:v>73.400000000000006</c:v>
                </c:pt>
              </c:numCache>
            </c:numRef>
          </c:yVal>
          <c:smooth val="0"/>
        </c:ser>
        <c:ser>
          <c:idx val="4"/>
          <c:order val="4"/>
          <c:tx>
            <c:v>HF_Copper Expected</c:v>
          </c:tx>
          <c:spPr>
            <a:ln w="28575">
              <a:solidFill>
                <a:schemeClr val="tx2"/>
              </a:solidFill>
            </a:ln>
          </c:spPr>
          <c:marker>
            <c:symbol val="none"/>
          </c:marker>
          <c:xVal>
            <c:numRef>
              <c:f>plots!$B$15:$B$16</c:f>
              <c:numCache>
                <c:formatCode>General</c:formatCode>
                <c:ptCount val="2"/>
                <c:pt idx="0">
                  <c:v>1</c:v>
                </c:pt>
                <c:pt idx="1">
                  <c:v>7</c:v>
                </c:pt>
              </c:numCache>
            </c:numRef>
          </c:xVal>
          <c:yVal>
            <c:numRef>
              <c:f>plots!$C$15:$C$16</c:f>
              <c:numCache>
                <c:formatCode>0.00</c:formatCode>
                <c:ptCount val="2"/>
                <c:pt idx="0">
                  <c:v>19.478333333333335</c:v>
                </c:pt>
                <c:pt idx="1">
                  <c:v>19.478333333333335</c:v>
                </c:pt>
              </c:numCache>
            </c:numRef>
          </c:yVal>
          <c:smooth val="0"/>
        </c:ser>
        <c:ser>
          <c:idx val="5"/>
          <c:order val="5"/>
          <c:tx>
            <c:v>LF_Copper Expected</c:v>
          </c:tx>
          <c:spPr>
            <a:ln w="28575">
              <a:solidFill>
                <a:srgbClr val="00B0F0"/>
              </a:solidFill>
            </a:ln>
          </c:spPr>
          <c:marker>
            <c:symbol val="none"/>
          </c:marker>
          <c:xVal>
            <c:numRef>
              <c:f>plots!$B$15:$B$16</c:f>
              <c:numCache>
                <c:formatCode>General</c:formatCode>
                <c:ptCount val="2"/>
                <c:pt idx="0">
                  <c:v>1</c:v>
                </c:pt>
                <c:pt idx="1">
                  <c:v>7</c:v>
                </c:pt>
              </c:numCache>
            </c:numRef>
          </c:xVal>
          <c:yVal>
            <c:numRef>
              <c:f>plots!$E$15:$E$16</c:f>
              <c:numCache>
                <c:formatCode>0.00</c:formatCode>
                <c:ptCount val="2"/>
                <c:pt idx="0">
                  <c:v>17.03368421052631</c:v>
                </c:pt>
                <c:pt idx="1">
                  <c:v>17.03368421052631</c:v>
                </c:pt>
              </c:numCache>
            </c:numRef>
          </c:yVal>
          <c:smooth val="0"/>
        </c:ser>
        <c:ser>
          <c:idx val="6"/>
          <c:order val="6"/>
          <c:tx>
            <c:v>HF_Stainless Steel Expected</c:v>
          </c:tx>
          <c:spPr>
            <a:ln w="28575">
              <a:solidFill>
                <a:srgbClr val="FFC000"/>
              </a:solidFill>
            </a:ln>
          </c:spPr>
          <c:marker>
            <c:symbol val="none"/>
          </c:marker>
          <c:xVal>
            <c:numRef>
              <c:f>plots!$B$15:$B$16</c:f>
              <c:numCache>
                <c:formatCode>General</c:formatCode>
                <c:ptCount val="2"/>
                <c:pt idx="0">
                  <c:v>1</c:v>
                </c:pt>
                <c:pt idx="1">
                  <c:v>7</c:v>
                </c:pt>
              </c:numCache>
            </c:numRef>
          </c:xVal>
          <c:yVal>
            <c:numRef>
              <c:f>plots!$D$15:$D$16</c:f>
              <c:numCache>
                <c:formatCode>0.00</c:formatCode>
                <c:ptCount val="2"/>
                <c:pt idx="0">
                  <c:v>60.458333333333321</c:v>
                </c:pt>
                <c:pt idx="1">
                  <c:v>60.458333333333321</c:v>
                </c:pt>
              </c:numCache>
            </c:numRef>
          </c:yVal>
          <c:smooth val="0"/>
        </c:ser>
        <c:ser>
          <c:idx val="7"/>
          <c:order val="7"/>
          <c:tx>
            <c:v>LF_Stainless Steel Expected</c:v>
          </c:tx>
          <c:spPr>
            <a:ln w="28575">
              <a:solidFill>
                <a:srgbClr val="FF0000"/>
              </a:solidFill>
            </a:ln>
          </c:spPr>
          <c:marker>
            <c:symbol val="none"/>
          </c:marker>
          <c:xVal>
            <c:numRef>
              <c:f>plots!$B$15:$B$16</c:f>
              <c:numCache>
                <c:formatCode>General</c:formatCode>
                <c:ptCount val="2"/>
                <c:pt idx="0">
                  <c:v>1</c:v>
                </c:pt>
                <c:pt idx="1">
                  <c:v>7</c:v>
                </c:pt>
              </c:numCache>
            </c:numRef>
          </c:xVal>
          <c:yVal>
            <c:numRef>
              <c:f>plots!$F$15:$F$16</c:f>
              <c:numCache>
                <c:formatCode>0.00</c:formatCode>
                <c:ptCount val="2"/>
                <c:pt idx="0">
                  <c:v>76.368421052631575</c:v>
                </c:pt>
                <c:pt idx="1">
                  <c:v>76.368421052631575</c:v>
                </c:pt>
              </c:numCache>
            </c:numRef>
          </c:yVal>
          <c:smooth val="0"/>
        </c:ser>
        <c:ser>
          <c:idx val="8"/>
          <c:order val="8"/>
          <c:tx>
            <c:v>LF_Copper Expected if 4 um</c:v>
          </c:tx>
          <c:spPr>
            <a:ln w="28575">
              <a:solidFill>
                <a:srgbClr val="00B0F0"/>
              </a:solidFill>
              <a:prstDash val="sysDash"/>
            </a:ln>
          </c:spPr>
          <c:marker>
            <c:symbol val="none"/>
          </c:marker>
          <c:xVal>
            <c:numRef>
              <c:f>plots!$B$15:$B$16</c:f>
              <c:numCache>
                <c:formatCode>General</c:formatCode>
                <c:ptCount val="2"/>
                <c:pt idx="0">
                  <c:v>1</c:v>
                </c:pt>
                <c:pt idx="1">
                  <c:v>7</c:v>
                </c:pt>
              </c:numCache>
            </c:numRef>
          </c:xVal>
          <c:yVal>
            <c:numRef>
              <c:f>plots!$G$15:$G$16</c:f>
              <c:numCache>
                <c:formatCode>0.00</c:formatCode>
                <c:ptCount val="2"/>
                <c:pt idx="0">
                  <c:v>21.3</c:v>
                </c:pt>
                <c:pt idx="1">
                  <c:v>21.3</c:v>
                </c:pt>
              </c:numCache>
            </c:numRef>
          </c:yVal>
          <c:smooth val="0"/>
        </c:ser>
        <c:ser>
          <c:idx val="9"/>
          <c:order val="9"/>
          <c:tx>
            <c:v>HF_Copeer Expected if 4 um</c:v>
          </c:tx>
          <c:spPr>
            <a:ln w="28575">
              <a:solidFill>
                <a:schemeClr val="tx2"/>
              </a:solidFill>
              <a:prstDash val="sysDash"/>
            </a:ln>
          </c:spPr>
          <c:marker>
            <c:symbol val="none"/>
          </c:marker>
          <c:xVal>
            <c:numRef>
              <c:f>plots!$B$15:$B$16</c:f>
              <c:numCache>
                <c:formatCode>General</c:formatCode>
                <c:ptCount val="2"/>
                <c:pt idx="0">
                  <c:v>1</c:v>
                </c:pt>
                <c:pt idx="1">
                  <c:v>7</c:v>
                </c:pt>
              </c:numCache>
            </c:numRef>
          </c:xVal>
          <c:yVal>
            <c:numRef>
              <c:f>plots!$H$15:$H$16</c:f>
              <c:numCache>
                <c:formatCode>0.00</c:formatCode>
                <c:ptCount val="2"/>
                <c:pt idx="0">
                  <c:v>24.3</c:v>
                </c:pt>
                <c:pt idx="1">
                  <c:v>24.3</c:v>
                </c:pt>
              </c:numCache>
            </c:numRef>
          </c:yVal>
          <c:smooth val="0"/>
        </c:ser>
        <c:dLbls>
          <c:showLegendKey val="0"/>
          <c:showVal val="0"/>
          <c:showCatName val="0"/>
          <c:showSerName val="0"/>
          <c:showPercent val="0"/>
          <c:showBubbleSize val="0"/>
        </c:dLbls>
        <c:axId val="110339584"/>
        <c:axId val="110341504"/>
      </c:scatterChart>
      <c:valAx>
        <c:axId val="110339584"/>
        <c:scaling>
          <c:orientation val="minMax"/>
          <c:max val="5"/>
          <c:min val="1"/>
        </c:scaling>
        <c:delete val="0"/>
        <c:axPos val="b"/>
        <c:title>
          <c:tx>
            <c:rich>
              <a:bodyPr/>
              <a:lstStyle/>
              <a:p>
                <a:pPr>
                  <a:defRPr/>
                </a:pPr>
                <a:r>
                  <a:rPr lang="en-GB"/>
                  <a:t>Measurement #</a:t>
                </a:r>
              </a:p>
            </c:rich>
          </c:tx>
          <c:overlay val="0"/>
        </c:title>
        <c:majorTickMark val="none"/>
        <c:minorTickMark val="none"/>
        <c:tickLblPos val="nextTo"/>
        <c:crossAx val="110341504"/>
        <c:crosses val="autoZero"/>
        <c:crossBetween val="midCat"/>
        <c:majorUnit val="1"/>
        <c:minorUnit val="1"/>
      </c:valAx>
      <c:valAx>
        <c:axId val="110341504"/>
        <c:scaling>
          <c:orientation val="minMax"/>
        </c:scaling>
        <c:delete val="0"/>
        <c:axPos val="l"/>
        <c:title>
          <c:tx>
            <c:rich>
              <a:bodyPr/>
              <a:lstStyle/>
              <a:p>
                <a:pPr>
                  <a:defRPr/>
                </a:pPr>
                <a:r>
                  <a:rPr lang="en-GB"/>
                  <a:t>Resistance (mOhms)</a:t>
                </a:r>
              </a:p>
            </c:rich>
          </c:tx>
          <c:overlay val="0"/>
        </c:title>
        <c:numFmt formatCode="General" sourceLinked="1"/>
        <c:majorTickMark val="none"/>
        <c:minorTickMark val="none"/>
        <c:tickLblPos val="nextTo"/>
        <c:crossAx val="110339584"/>
        <c:crosses val="autoZero"/>
        <c:crossBetween val="midCat"/>
      </c:valAx>
    </c:plotArea>
    <c:legend>
      <c:legendPos val="r"/>
      <c:layout>
        <c:manualLayout>
          <c:xMode val="edge"/>
          <c:yMode val="edge"/>
          <c:x val="0.55434206944720021"/>
          <c:y val="3.8000856129808663E-2"/>
          <c:w val="0.40025075687931455"/>
          <c:h val="0.92159950893686449"/>
        </c:manualLayout>
      </c:layout>
      <c:overlay val="0"/>
    </c:legend>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85295679795512"/>
          <c:y val="4.5776436897102847E-2"/>
          <c:w val="0.79162618615461033"/>
          <c:h val="0.7854419190782278"/>
        </c:manualLayout>
      </c:layout>
      <c:scatterChart>
        <c:scatterStyle val="smoothMarker"/>
        <c:varyColors val="0"/>
        <c:ser>
          <c:idx val="1"/>
          <c:order val="0"/>
          <c:tx>
            <c:v>real coil</c:v>
          </c:tx>
          <c:spPr>
            <a:ln>
              <a:solidFill>
                <a:srgbClr val="00B050"/>
              </a:solidFill>
            </a:ln>
          </c:spPr>
          <c:marker>
            <c:symbol val="none"/>
          </c:marker>
          <c:xVal>
            <c:numRef>
              <c:f>'Heater power'!$F$4:$F$11</c:f>
              <c:numCache>
                <c:formatCode>General</c:formatCode>
                <c:ptCount val="8"/>
                <c:pt idx="0">
                  <c:v>50</c:v>
                </c:pt>
                <c:pt idx="1">
                  <c:v>100</c:v>
                </c:pt>
                <c:pt idx="2">
                  <c:v>150</c:v>
                </c:pt>
                <c:pt idx="3">
                  <c:v>200</c:v>
                </c:pt>
                <c:pt idx="4">
                  <c:v>250</c:v>
                </c:pt>
                <c:pt idx="5">
                  <c:v>300</c:v>
                </c:pt>
                <c:pt idx="6">
                  <c:v>350</c:v>
                </c:pt>
                <c:pt idx="7">
                  <c:v>400</c:v>
                </c:pt>
              </c:numCache>
            </c:numRef>
          </c:xVal>
          <c:yVal>
            <c:numRef>
              <c:f>'Heater power'!$K$4:$K$11</c:f>
              <c:numCache>
                <c:formatCode>0.00</c:formatCode>
                <c:ptCount val="8"/>
                <c:pt idx="0">
                  <c:v>6.833047417025254</c:v>
                </c:pt>
                <c:pt idx="1">
                  <c:v>27.332189668101016</c:v>
                </c:pt>
                <c:pt idx="2">
                  <c:v>61.49742675322728</c:v>
                </c:pt>
                <c:pt idx="3">
                  <c:v>109.32875867240406</c:v>
                </c:pt>
                <c:pt idx="4">
                  <c:v>170.82618542563137</c:v>
                </c:pt>
                <c:pt idx="5">
                  <c:v>245.98970701290912</c:v>
                </c:pt>
                <c:pt idx="6">
                  <c:v>334.81932343423745</c:v>
                </c:pt>
                <c:pt idx="7">
                  <c:v>437.31503468961625</c:v>
                </c:pt>
              </c:numCache>
            </c:numRef>
          </c:yVal>
          <c:smooth val="1"/>
        </c:ser>
        <c:dLbls>
          <c:showLegendKey val="0"/>
          <c:showVal val="0"/>
          <c:showCatName val="0"/>
          <c:showSerName val="0"/>
          <c:showPercent val="0"/>
          <c:showBubbleSize val="0"/>
        </c:dLbls>
        <c:axId val="110380544"/>
        <c:axId val="110382464"/>
      </c:scatterChart>
      <c:valAx>
        <c:axId val="110380544"/>
        <c:scaling>
          <c:orientation val="minMax"/>
          <c:max val="200"/>
          <c:min val="50"/>
        </c:scaling>
        <c:delete val="0"/>
        <c:axPos val="b"/>
        <c:title>
          <c:tx>
            <c:rich>
              <a:bodyPr/>
              <a:lstStyle/>
              <a:p>
                <a:pPr>
                  <a:defRPr/>
                </a:pPr>
                <a:r>
                  <a:rPr lang="en-GB" i="1"/>
                  <a:t>U</a:t>
                </a:r>
                <a:r>
                  <a:rPr lang="en-GB" baseline="0"/>
                  <a:t> (V)</a:t>
                </a:r>
                <a:endParaRPr lang="en-GB"/>
              </a:p>
            </c:rich>
          </c:tx>
          <c:overlay val="0"/>
        </c:title>
        <c:numFmt formatCode="General" sourceLinked="1"/>
        <c:majorTickMark val="out"/>
        <c:minorTickMark val="none"/>
        <c:tickLblPos val="nextTo"/>
        <c:crossAx val="110382464"/>
        <c:crosses val="autoZero"/>
        <c:crossBetween val="midCat"/>
      </c:valAx>
      <c:valAx>
        <c:axId val="110382464"/>
        <c:scaling>
          <c:orientation val="minMax"/>
          <c:max val="100"/>
        </c:scaling>
        <c:delete val="0"/>
        <c:axPos val="l"/>
        <c:majorGridlines/>
        <c:title>
          <c:tx>
            <c:rich>
              <a:bodyPr rot="-5400000" vert="horz"/>
              <a:lstStyle/>
              <a:p>
                <a:pPr>
                  <a:defRPr/>
                </a:pPr>
                <a:r>
                  <a:rPr lang="en-GB" i="1"/>
                  <a:t>Pd</a:t>
                </a:r>
                <a:r>
                  <a:rPr lang="en-GB" baseline="0"/>
                  <a:t> (W/cm</a:t>
                </a:r>
                <a:r>
                  <a:rPr lang="en-GB" baseline="30000"/>
                  <a:t>2</a:t>
                </a:r>
                <a:r>
                  <a:rPr lang="en-GB" baseline="0"/>
                  <a:t>)</a:t>
                </a:r>
              </a:p>
            </c:rich>
          </c:tx>
          <c:layout>
            <c:manualLayout>
              <c:xMode val="edge"/>
              <c:yMode val="edge"/>
              <c:x val="1.2456799671611297E-2"/>
              <c:y val="0.27895770651182594"/>
            </c:manualLayout>
          </c:layout>
          <c:overlay val="0"/>
        </c:title>
        <c:numFmt formatCode="0" sourceLinked="0"/>
        <c:majorTickMark val="out"/>
        <c:minorTickMark val="none"/>
        <c:tickLblPos val="nextTo"/>
        <c:crossAx val="110380544"/>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423840769903761"/>
          <c:y val="5.0925925925925923E-2"/>
          <c:w val="0.82626159230096241"/>
          <c:h val="0.72737343486156691"/>
        </c:manualLayout>
      </c:layout>
      <c:scatterChart>
        <c:scatterStyle val="smoothMarker"/>
        <c:varyColors val="0"/>
        <c:ser>
          <c:idx val="1"/>
          <c:order val="1"/>
          <c:tx>
            <c:v>OL mid-plane (model)</c:v>
          </c:tx>
          <c:spPr>
            <a:ln>
              <a:solidFill>
                <a:srgbClr val="00B050"/>
              </a:solidFill>
            </a:ln>
          </c:spPr>
          <c:marker>
            <c:symbol val="none"/>
          </c:marker>
          <c:xVal>
            <c:numRef>
              <c:f>Longitudinal!$A$5:$A$9</c:f>
              <c:numCache>
                <c:formatCode>General</c:formatCode>
                <c:ptCount val="5"/>
                <c:pt idx="0">
                  <c:v>5</c:v>
                </c:pt>
                <c:pt idx="1">
                  <c:v>7</c:v>
                </c:pt>
                <c:pt idx="2">
                  <c:v>9</c:v>
                </c:pt>
                <c:pt idx="3">
                  <c:v>12</c:v>
                </c:pt>
                <c:pt idx="4">
                  <c:v>13</c:v>
                </c:pt>
              </c:numCache>
            </c:numRef>
          </c:xVal>
          <c:yVal>
            <c:numRef>
              <c:f>Longitudinal!$D$5:$D$9</c:f>
              <c:numCache>
                <c:formatCode>General</c:formatCode>
                <c:ptCount val="5"/>
                <c:pt idx="0">
                  <c:v>1.5</c:v>
                </c:pt>
                <c:pt idx="1">
                  <c:v>2.4</c:v>
                </c:pt>
                <c:pt idx="2">
                  <c:v>3.6</c:v>
                </c:pt>
                <c:pt idx="3">
                  <c:v>6.5</c:v>
                </c:pt>
                <c:pt idx="4">
                  <c:v>8</c:v>
                </c:pt>
              </c:numCache>
            </c:numRef>
          </c:yVal>
          <c:smooth val="1"/>
        </c:ser>
        <c:ser>
          <c:idx val="0"/>
          <c:order val="0"/>
          <c:tx>
            <c:v>IL pole (model)</c:v>
          </c:tx>
          <c:spPr>
            <a:ln>
              <a:solidFill>
                <a:srgbClr val="7030A0"/>
              </a:solidFill>
            </a:ln>
          </c:spPr>
          <c:marker>
            <c:symbol val="none"/>
          </c:marker>
          <c:xVal>
            <c:numRef>
              <c:f>Longitudinal!$A$21:$A$26</c:f>
              <c:numCache>
                <c:formatCode>General</c:formatCode>
                <c:ptCount val="6"/>
                <c:pt idx="0">
                  <c:v>5</c:v>
                </c:pt>
                <c:pt idx="1">
                  <c:v>7</c:v>
                </c:pt>
                <c:pt idx="2">
                  <c:v>9</c:v>
                </c:pt>
                <c:pt idx="3">
                  <c:v>11</c:v>
                </c:pt>
                <c:pt idx="4">
                  <c:v>12</c:v>
                </c:pt>
                <c:pt idx="5">
                  <c:v>13</c:v>
                </c:pt>
              </c:numCache>
            </c:numRef>
          </c:xVal>
          <c:yVal>
            <c:numRef>
              <c:f>Longitudinal!$D$21:$D$26</c:f>
              <c:numCache>
                <c:formatCode>0.0</c:formatCode>
                <c:ptCount val="6"/>
                <c:pt idx="0">
                  <c:v>1.9545999999999997</c:v>
                </c:pt>
                <c:pt idx="1">
                  <c:v>3.5</c:v>
                </c:pt>
                <c:pt idx="2">
                  <c:v>5.8</c:v>
                </c:pt>
                <c:pt idx="3">
                  <c:v>10.199999999999999</c:v>
                </c:pt>
                <c:pt idx="4">
                  <c:v>13.426</c:v>
                </c:pt>
                <c:pt idx="5" formatCode="General">
                  <c:v>17.5</c:v>
                </c:pt>
              </c:numCache>
            </c:numRef>
          </c:yVal>
          <c:smooth val="1"/>
        </c:ser>
        <c:ser>
          <c:idx val="2"/>
          <c:order val="2"/>
          <c:tx>
            <c:v>OL mid-plane 4.2 K (measured)</c:v>
          </c:tx>
          <c:spPr>
            <a:ln>
              <a:noFill/>
            </a:ln>
          </c:spPr>
          <c:marker>
            <c:symbol val="square"/>
            <c:size val="5"/>
            <c:spPr>
              <a:solidFill>
                <a:srgbClr val="00B050"/>
              </a:solidFill>
            </c:spPr>
          </c:marker>
          <c:xVal>
            <c:numRef>
              <c:f>Longitudinal!$F$3:$F$6</c:f>
              <c:numCache>
                <c:formatCode>General</c:formatCode>
                <c:ptCount val="4"/>
                <c:pt idx="0">
                  <c:v>5</c:v>
                </c:pt>
                <c:pt idx="1">
                  <c:v>7</c:v>
                </c:pt>
                <c:pt idx="2">
                  <c:v>9</c:v>
                </c:pt>
                <c:pt idx="3">
                  <c:v>12</c:v>
                </c:pt>
              </c:numCache>
            </c:numRef>
          </c:xVal>
          <c:yVal>
            <c:numRef>
              <c:f>Longitudinal!$G$3:$G$6</c:f>
              <c:numCache>
                <c:formatCode>General</c:formatCode>
                <c:ptCount val="4"/>
                <c:pt idx="0">
                  <c:v>1.2</c:v>
                </c:pt>
                <c:pt idx="1">
                  <c:v>2.2000000000000002</c:v>
                </c:pt>
                <c:pt idx="2">
                  <c:v>3.8</c:v>
                </c:pt>
                <c:pt idx="3">
                  <c:v>6.2</c:v>
                </c:pt>
              </c:numCache>
            </c:numRef>
          </c:yVal>
          <c:smooth val="1"/>
        </c:ser>
        <c:ser>
          <c:idx val="3"/>
          <c:order val="3"/>
          <c:tx>
            <c:v>IL pole 4.2 K (measured)</c:v>
          </c:tx>
          <c:spPr>
            <a:ln>
              <a:noFill/>
            </a:ln>
          </c:spPr>
          <c:marker>
            <c:symbol val="triangle"/>
            <c:size val="7"/>
            <c:spPr>
              <a:solidFill>
                <a:srgbClr val="7030A0"/>
              </a:solidFill>
            </c:spPr>
          </c:marker>
          <c:xVal>
            <c:numRef>
              <c:f>Longitudinal!$F$9:$F$15</c:f>
              <c:numCache>
                <c:formatCode>General</c:formatCode>
                <c:ptCount val="7"/>
                <c:pt idx="0">
                  <c:v>10</c:v>
                </c:pt>
                <c:pt idx="1">
                  <c:v>10.85</c:v>
                </c:pt>
                <c:pt idx="2">
                  <c:v>10.85</c:v>
                </c:pt>
                <c:pt idx="3">
                  <c:v>11.8</c:v>
                </c:pt>
                <c:pt idx="4" formatCode="0.00E+00">
                  <c:v>11.9</c:v>
                </c:pt>
                <c:pt idx="5" formatCode="0.00E+00">
                  <c:v>11.6</c:v>
                </c:pt>
                <c:pt idx="6" formatCode="0.00E+00">
                  <c:v>12.4</c:v>
                </c:pt>
              </c:numCache>
            </c:numRef>
          </c:xVal>
          <c:yVal>
            <c:numRef>
              <c:f>Longitudinal!$G$9:$G$15</c:f>
              <c:numCache>
                <c:formatCode>General</c:formatCode>
                <c:ptCount val="7"/>
                <c:pt idx="0">
                  <c:v>5.4</c:v>
                </c:pt>
                <c:pt idx="1">
                  <c:v>8.1</c:v>
                </c:pt>
                <c:pt idx="2">
                  <c:v>9.5</c:v>
                </c:pt>
                <c:pt idx="3">
                  <c:v>12.5</c:v>
                </c:pt>
                <c:pt idx="4">
                  <c:v>13.8</c:v>
                </c:pt>
                <c:pt idx="5">
                  <c:v>15</c:v>
                </c:pt>
                <c:pt idx="6">
                  <c:v>18.3</c:v>
                </c:pt>
              </c:numCache>
            </c:numRef>
          </c:yVal>
          <c:smooth val="1"/>
        </c:ser>
        <c:dLbls>
          <c:showLegendKey val="0"/>
          <c:showVal val="0"/>
          <c:showCatName val="0"/>
          <c:showSerName val="0"/>
          <c:showPercent val="0"/>
          <c:showBubbleSize val="0"/>
        </c:dLbls>
        <c:axId val="84033536"/>
        <c:axId val="84035840"/>
      </c:scatterChart>
      <c:valAx>
        <c:axId val="84033536"/>
        <c:scaling>
          <c:orientation val="minMax"/>
          <c:max val="14"/>
          <c:min val="4"/>
        </c:scaling>
        <c:delete val="0"/>
        <c:axPos val="b"/>
        <c:title>
          <c:tx>
            <c:rich>
              <a:bodyPr/>
              <a:lstStyle/>
              <a:p>
                <a:pPr>
                  <a:defRPr/>
                </a:pPr>
                <a:r>
                  <a:rPr lang="en-GB"/>
                  <a:t>I [kA]</a:t>
                </a:r>
              </a:p>
            </c:rich>
          </c:tx>
          <c:layout/>
          <c:overlay val="0"/>
        </c:title>
        <c:numFmt formatCode="General" sourceLinked="1"/>
        <c:majorTickMark val="out"/>
        <c:minorTickMark val="none"/>
        <c:tickLblPos val="nextTo"/>
        <c:crossAx val="84035840"/>
        <c:crosses val="autoZero"/>
        <c:crossBetween val="midCat"/>
      </c:valAx>
      <c:valAx>
        <c:axId val="84035840"/>
        <c:scaling>
          <c:orientation val="minMax"/>
          <c:max val="40"/>
        </c:scaling>
        <c:delete val="0"/>
        <c:axPos val="l"/>
        <c:title>
          <c:tx>
            <c:rich>
              <a:bodyPr rot="-5400000" vert="horz"/>
              <a:lstStyle/>
              <a:p>
                <a:pPr>
                  <a:defRPr/>
                </a:pPr>
                <a:r>
                  <a:rPr lang="en-GB"/>
                  <a:t>v [m/s]</a:t>
                </a:r>
              </a:p>
            </c:rich>
          </c:tx>
          <c:layout/>
          <c:overlay val="0"/>
        </c:title>
        <c:numFmt formatCode="General" sourceLinked="1"/>
        <c:majorTickMark val="out"/>
        <c:minorTickMark val="none"/>
        <c:tickLblPos val="nextTo"/>
        <c:crossAx val="84033536"/>
        <c:crosses val="autoZero"/>
        <c:crossBetween val="midCat"/>
      </c:valAx>
    </c:plotArea>
    <c:legend>
      <c:legendPos val="r"/>
      <c:layout>
        <c:manualLayout>
          <c:xMode val="edge"/>
          <c:yMode val="edge"/>
          <c:x val="0.13452166305298793"/>
          <c:y val="3.3777623222964639E-2"/>
          <c:w val="0.5753025663282586"/>
          <c:h val="0.35714786376525315"/>
        </c:manualLayout>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40555347465353"/>
          <c:y val="0.11827004998017283"/>
          <c:w val="0.83792261085217368"/>
          <c:h val="0.73132245264269558"/>
        </c:manualLayout>
      </c:layout>
      <c:scatterChart>
        <c:scatterStyle val="smoothMarker"/>
        <c:varyColors val="0"/>
        <c:ser>
          <c:idx val="0"/>
          <c:order val="0"/>
          <c:tx>
            <c:v>Only conductor (4.2 K)</c:v>
          </c:tx>
          <c:spPr>
            <a:ln>
              <a:solidFill>
                <a:srgbClr val="FF0000"/>
              </a:solidFill>
            </a:ln>
          </c:spPr>
          <c:marker>
            <c:symbol val="none"/>
          </c:marker>
          <c:xVal>
            <c:numRef>
              <c:f>vq_1D_SMC_4_2k!$A$3:$A$12</c:f>
              <c:numCache>
                <c:formatCode>General</c:formatCode>
                <c:ptCount val="10"/>
                <c:pt idx="0">
                  <c:v>2</c:v>
                </c:pt>
                <c:pt idx="1">
                  <c:v>4</c:v>
                </c:pt>
                <c:pt idx="2">
                  <c:v>6</c:v>
                </c:pt>
                <c:pt idx="3">
                  <c:v>8</c:v>
                </c:pt>
                <c:pt idx="4">
                  <c:v>10</c:v>
                </c:pt>
                <c:pt idx="5">
                  <c:v>11</c:v>
                </c:pt>
                <c:pt idx="6">
                  <c:v>12</c:v>
                </c:pt>
                <c:pt idx="7">
                  <c:v>13</c:v>
                </c:pt>
                <c:pt idx="8">
                  <c:v>14</c:v>
                </c:pt>
                <c:pt idx="9">
                  <c:v>15</c:v>
                </c:pt>
              </c:numCache>
            </c:numRef>
          </c:xVal>
          <c:yVal>
            <c:numRef>
              <c:f>vq_1D_SMC_4_2k!$C$3:$C$12</c:f>
              <c:numCache>
                <c:formatCode>General</c:formatCode>
                <c:ptCount val="10"/>
                <c:pt idx="0">
                  <c:v>1.0535139217062173</c:v>
                </c:pt>
                <c:pt idx="1">
                  <c:v>2.0019689452179179</c:v>
                </c:pt>
                <c:pt idx="2">
                  <c:v>3.8042968156756638</c:v>
                </c:pt>
                <c:pt idx="3">
                  <c:v>7.2292201616467215</c:v>
                </c:pt>
                <c:pt idx="4" formatCode="0.00">
                  <c:v>14.129499999999997</c:v>
                </c:pt>
                <c:pt idx="5" formatCode="0.00">
                  <c:v>18.941000000000003</c:v>
                </c:pt>
                <c:pt idx="6" formatCode="0.00">
                  <c:v>25.508000000000006</c:v>
                </c:pt>
                <c:pt idx="7" formatCode="0.00">
                  <c:v>34.870999999999995</c:v>
                </c:pt>
                <c:pt idx="8" formatCode="0.00">
                  <c:v>48.701500000000003</c:v>
                </c:pt>
                <c:pt idx="9" formatCode="0.00">
                  <c:v>71.22</c:v>
                </c:pt>
              </c:numCache>
            </c:numRef>
          </c:yVal>
          <c:smooth val="1"/>
        </c:ser>
        <c:ser>
          <c:idx val="6"/>
          <c:order val="1"/>
          <c:tx>
            <c:v>Only conductor (1.9 K)</c:v>
          </c:tx>
          <c:spPr>
            <a:ln>
              <a:solidFill>
                <a:srgbClr val="0070C0"/>
              </a:solidFill>
            </a:ln>
          </c:spPr>
          <c:marker>
            <c:symbol val="none"/>
          </c:marker>
          <c:xVal>
            <c:numRef>
              <c:f>vq_1D_SMC_1_9K!$A$5:$A$14</c:f>
              <c:numCache>
                <c:formatCode>General</c:formatCode>
                <c:ptCount val="10"/>
                <c:pt idx="0">
                  <c:v>4</c:v>
                </c:pt>
                <c:pt idx="1">
                  <c:v>6</c:v>
                </c:pt>
                <c:pt idx="2">
                  <c:v>8</c:v>
                </c:pt>
                <c:pt idx="3">
                  <c:v>10</c:v>
                </c:pt>
                <c:pt idx="4">
                  <c:v>11</c:v>
                </c:pt>
                <c:pt idx="5">
                  <c:v>12</c:v>
                </c:pt>
                <c:pt idx="6">
                  <c:v>13</c:v>
                </c:pt>
                <c:pt idx="7">
                  <c:v>14</c:v>
                </c:pt>
                <c:pt idx="8">
                  <c:v>15</c:v>
                </c:pt>
              </c:numCache>
            </c:numRef>
          </c:xVal>
          <c:yVal>
            <c:numRef>
              <c:f>vq_1D_SMC_1_9K!$C$5:$C$14</c:f>
              <c:numCache>
                <c:formatCode>General</c:formatCode>
                <c:ptCount val="10"/>
                <c:pt idx="0">
                  <c:v>1.9929487434499131</c:v>
                </c:pt>
                <c:pt idx="1">
                  <c:v>3.75</c:v>
                </c:pt>
                <c:pt idx="2">
                  <c:v>7.1894041047918762</c:v>
                </c:pt>
                <c:pt idx="3" formatCode="0.00">
                  <c:v>13.798999999999999</c:v>
                </c:pt>
                <c:pt idx="4" formatCode="0.00">
                  <c:v>18.411999999999999</c:v>
                </c:pt>
                <c:pt idx="5" formatCode="0.00">
                  <c:v>24.6235</c:v>
                </c:pt>
                <c:pt idx="6" formatCode="0.00">
                  <c:v>33.109499999999997</c:v>
                </c:pt>
                <c:pt idx="7" formatCode="0.00">
                  <c:v>44.655000000000001</c:v>
                </c:pt>
                <c:pt idx="8" formatCode="0.00">
                  <c:v>64.050000000000011</c:v>
                </c:pt>
              </c:numCache>
            </c:numRef>
          </c:yVal>
          <c:smooth val="1"/>
        </c:ser>
        <c:ser>
          <c:idx val="1"/>
          <c:order val="2"/>
          <c:tx>
            <c:v>Conductor + Insulation (4.2 K)</c:v>
          </c:tx>
          <c:spPr>
            <a:ln>
              <a:solidFill>
                <a:srgbClr val="FF0000"/>
              </a:solidFill>
              <a:prstDash val="sysDash"/>
            </a:ln>
          </c:spPr>
          <c:marker>
            <c:symbol val="none"/>
          </c:marker>
          <c:xVal>
            <c:numRef>
              <c:f>vq_1D_SMC_4_2k!$A$3:$A$12</c:f>
              <c:numCache>
                <c:formatCode>General</c:formatCode>
                <c:ptCount val="10"/>
                <c:pt idx="0">
                  <c:v>2</c:v>
                </c:pt>
                <c:pt idx="1">
                  <c:v>4</c:v>
                </c:pt>
                <c:pt idx="2">
                  <c:v>6</c:v>
                </c:pt>
                <c:pt idx="3">
                  <c:v>8</c:v>
                </c:pt>
                <c:pt idx="4">
                  <c:v>10</c:v>
                </c:pt>
                <c:pt idx="5">
                  <c:v>11</c:v>
                </c:pt>
                <c:pt idx="6">
                  <c:v>12</c:v>
                </c:pt>
                <c:pt idx="7">
                  <c:v>13</c:v>
                </c:pt>
                <c:pt idx="8">
                  <c:v>14</c:v>
                </c:pt>
                <c:pt idx="9">
                  <c:v>15</c:v>
                </c:pt>
              </c:numCache>
            </c:numRef>
          </c:xVal>
          <c:yVal>
            <c:numRef>
              <c:f>vq_1D_SMC_4_2k!$D$3:$D$12</c:f>
              <c:numCache>
                <c:formatCode>General</c:formatCode>
                <c:ptCount val="10"/>
                <c:pt idx="0">
                  <c:v>0.61692256635362008</c:v>
                </c:pt>
                <c:pt idx="1">
                  <c:v>1.1746711508528911</c:v>
                </c:pt>
                <c:pt idx="2">
                  <c:v>2.2366701882892772</c:v>
                </c:pt>
                <c:pt idx="3">
                  <c:v>4.2588034340927639</c:v>
                </c:pt>
                <c:pt idx="4" formatCode="0.00">
                  <c:v>8.4494999999999987</c:v>
                </c:pt>
                <c:pt idx="5" formatCode="0.00">
                  <c:v>11.199499999999999</c:v>
                </c:pt>
                <c:pt idx="6" formatCode="0.00">
                  <c:v>15.009500000000001</c:v>
                </c:pt>
                <c:pt idx="7" formatCode="0.00">
                  <c:v>20.520499999999998</c:v>
                </c:pt>
                <c:pt idx="8" formatCode="0.00">
                  <c:v>28.874500000000001</c:v>
                </c:pt>
                <c:pt idx="9" formatCode="0.00">
                  <c:v>42.835499999999996</c:v>
                </c:pt>
              </c:numCache>
            </c:numRef>
          </c:yVal>
          <c:smooth val="1"/>
        </c:ser>
        <c:ser>
          <c:idx val="2"/>
          <c:order val="3"/>
          <c:tx>
            <c:v>Conductor + Insulation (1.9 K)</c:v>
          </c:tx>
          <c:spPr>
            <a:ln>
              <a:solidFill>
                <a:srgbClr val="0070C0"/>
              </a:solidFill>
              <a:prstDash val="sysDash"/>
            </a:ln>
          </c:spPr>
          <c:marker>
            <c:symbol val="none"/>
          </c:marker>
          <c:xVal>
            <c:numRef>
              <c:f>vq_1D_SMC_1_9K!$A$5:$A$13</c:f>
              <c:numCache>
                <c:formatCode>General</c:formatCode>
                <c:ptCount val="9"/>
                <c:pt idx="0">
                  <c:v>4</c:v>
                </c:pt>
                <c:pt idx="1">
                  <c:v>6</c:v>
                </c:pt>
                <c:pt idx="2">
                  <c:v>8</c:v>
                </c:pt>
                <c:pt idx="3">
                  <c:v>10</c:v>
                </c:pt>
                <c:pt idx="4">
                  <c:v>11</c:v>
                </c:pt>
                <c:pt idx="5">
                  <c:v>12</c:v>
                </c:pt>
                <c:pt idx="6">
                  <c:v>13</c:v>
                </c:pt>
                <c:pt idx="7">
                  <c:v>14</c:v>
                </c:pt>
                <c:pt idx="8">
                  <c:v>15</c:v>
                </c:pt>
              </c:numCache>
            </c:numRef>
          </c:xVal>
          <c:yVal>
            <c:numRef>
              <c:f>vq_1D_SMC_1_9K!$D$5:$D$13</c:f>
              <c:numCache>
                <c:formatCode>General</c:formatCode>
                <c:ptCount val="9"/>
                <c:pt idx="0">
                  <c:v>1.0989138277511206</c:v>
                </c:pt>
                <c:pt idx="1">
                  <c:v>2.1876948392695352</c:v>
                </c:pt>
                <c:pt idx="2">
                  <c:v>4.1891184493316018</c:v>
                </c:pt>
                <c:pt idx="3" formatCode="0.00">
                  <c:v>8.2824999999999989</c:v>
                </c:pt>
                <c:pt idx="4" formatCode="0.00">
                  <c:v>10.939000000000002</c:v>
                </c:pt>
                <c:pt idx="5" formatCode="0.00">
                  <c:v>14.532500000000001</c:v>
                </c:pt>
                <c:pt idx="6" formatCode="0.00">
                  <c:v>19.655999999999999</c:v>
                </c:pt>
                <c:pt idx="7" formatCode="0.00">
                  <c:v>26.431999999999999</c:v>
                </c:pt>
                <c:pt idx="8" formatCode="0.00">
                  <c:v>38.665500000000002</c:v>
                </c:pt>
              </c:numCache>
            </c:numRef>
          </c:yVal>
          <c:smooth val="1"/>
        </c:ser>
        <c:ser>
          <c:idx val="5"/>
          <c:order val="4"/>
          <c:tx>
            <c:v>SMC11T (4.2 K)</c:v>
          </c:tx>
          <c:spPr>
            <a:ln>
              <a:noFill/>
            </a:ln>
          </c:spPr>
          <c:marker>
            <c:symbol val="circle"/>
            <c:size val="7"/>
            <c:spPr>
              <a:solidFill>
                <a:srgbClr val="FF0000"/>
              </a:solidFill>
              <a:ln>
                <a:noFill/>
              </a:ln>
            </c:spPr>
          </c:marker>
          <c:xVal>
            <c:numRef>
              <c:f>vq_1D_SMC_4_2k!$V$37:$V$65</c:f>
              <c:numCache>
                <c:formatCode>General</c:formatCode>
                <c:ptCount val="29"/>
                <c:pt idx="0">
                  <c:v>11.21</c:v>
                </c:pt>
                <c:pt idx="1">
                  <c:v>14</c:v>
                </c:pt>
                <c:pt idx="2">
                  <c:v>13.78</c:v>
                </c:pt>
                <c:pt idx="3">
                  <c:v>13.79</c:v>
                </c:pt>
                <c:pt idx="4">
                  <c:v>13.93</c:v>
                </c:pt>
                <c:pt idx="5">
                  <c:v>13.93</c:v>
                </c:pt>
                <c:pt idx="6">
                  <c:v>14.13</c:v>
                </c:pt>
                <c:pt idx="7">
                  <c:v>13.7</c:v>
                </c:pt>
                <c:pt idx="8">
                  <c:v>14.02</c:v>
                </c:pt>
                <c:pt idx="9">
                  <c:v>14.24</c:v>
                </c:pt>
                <c:pt idx="10">
                  <c:v>11.9</c:v>
                </c:pt>
                <c:pt idx="11">
                  <c:v>12</c:v>
                </c:pt>
                <c:pt idx="12">
                  <c:v>12.3</c:v>
                </c:pt>
                <c:pt idx="13">
                  <c:v>12.1</c:v>
                </c:pt>
                <c:pt idx="14">
                  <c:v>12.54</c:v>
                </c:pt>
                <c:pt idx="15">
                  <c:v>12.7</c:v>
                </c:pt>
                <c:pt idx="16">
                  <c:v>12.827999999999999</c:v>
                </c:pt>
                <c:pt idx="17">
                  <c:v>13.132999999999999</c:v>
                </c:pt>
                <c:pt idx="18">
                  <c:v>12.099</c:v>
                </c:pt>
                <c:pt idx="19">
                  <c:v>13.222</c:v>
                </c:pt>
                <c:pt idx="20">
                  <c:v>13.377000000000001</c:v>
                </c:pt>
                <c:pt idx="21">
                  <c:v>13.419</c:v>
                </c:pt>
                <c:pt idx="22">
                  <c:v>12.872</c:v>
                </c:pt>
                <c:pt idx="23">
                  <c:v>13.43</c:v>
                </c:pt>
                <c:pt idx="24">
                  <c:v>13.43</c:v>
                </c:pt>
                <c:pt idx="25">
                  <c:v>13.42</c:v>
                </c:pt>
                <c:pt idx="26">
                  <c:v>13.414999999999999</c:v>
                </c:pt>
                <c:pt idx="27">
                  <c:v>13.429</c:v>
                </c:pt>
                <c:pt idx="28">
                  <c:v>13.315</c:v>
                </c:pt>
              </c:numCache>
            </c:numRef>
          </c:xVal>
          <c:yVal>
            <c:numRef>
              <c:f>vq_1D_SMC_4_2k!$W$37:$W$65</c:f>
              <c:numCache>
                <c:formatCode>0.00</c:formatCode>
                <c:ptCount val="29"/>
                <c:pt idx="0">
                  <c:v>6.1904761904761907</c:v>
                </c:pt>
                <c:pt idx="1">
                  <c:v>21.666666666666668</c:v>
                </c:pt>
                <c:pt idx="2">
                  <c:v>23.636363636363637</c:v>
                </c:pt>
                <c:pt idx="3">
                  <c:v>25.490196078431378</c:v>
                </c:pt>
                <c:pt idx="4">
                  <c:v>26.530612244897952</c:v>
                </c:pt>
                <c:pt idx="5">
                  <c:v>24.074074074074066</c:v>
                </c:pt>
                <c:pt idx="6">
                  <c:v>26.694045174537987</c:v>
                </c:pt>
                <c:pt idx="7">
                  <c:v>24.118738404452696</c:v>
                </c:pt>
                <c:pt idx="8">
                  <c:v>25.291828793774322</c:v>
                </c:pt>
                <c:pt idx="9">
                  <c:v>30.444964871194383</c:v>
                </c:pt>
                <c:pt idx="10">
                  <c:v>15.776699029126217</c:v>
                </c:pt>
                <c:pt idx="11">
                  <c:v>19.033674963396777</c:v>
                </c:pt>
                <c:pt idx="12">
                  <c:v>19.117647058823529</c:v>
                </c:pt>
                <c:pt idx="13">
                  <c:v>20.030816640986135</c:v>
                </c:pt>
                <c:pt idx="14">
                  <c:v>21.666666666666664</c:v>
                </c:pt>
                <c:pt idx="15">
                  <c:v>16.250000000000004</c:v>
                </c:pt>
                <c:pt idx="16">
                  <c:v>24.163568773234196</c:v>
                </c:pt>
                <c:pt idx="17">
                  <c:v>24.952015355086381</c:v>
                </c:pt>
                <c:pt idx="18">
                  <c:v>14.285714285714286</c:v>
                </c:pt>
                <c:pt idx="19">
                  <c:v>26.639344262295097</c:v>
                </c:pt>
                <c:pt idx="20">
                  <c:v>23.049645390070928</c:v>
                </c:pt>
                <c:pt idx="21">
                  <c:v>31.400966183574887</c:v>
                </c:pt>
                <c:pt idx="22">
                  <c:v>17.082785808147179</c:v>
                </c:pt>
                <c:pt idx="23">
                  <c:v>34.759358288770066</c:v>
                </c:pt>
                <c:pt idx="24">
                  <c:v>34.210526315789487</c:v>
                </c:pt>
                <c:pt idx="25">
                  <c:v>30.952380952380956</c:v>
                </c:pt>
                <c:pt idx="26">
                  <c:v>33.333333333333329</c:v>
                </c:pt>
                <c:pt idx="27">
                  <c:v>34.031413612565458</c:v>
                </c:pt>
                <c:pt idx="28">
                  <c:v>36.516853932584283</c:v>
                </c:pt>
              </c:numCache>
            </c:numRef>
          </c:yVal>
          <c:smooth val="1"/>
        </c:ser>
        <c:ser>
          <c:idx val="11"/>
          <c:order val="5"/>
          <c:tx>
            <c:v>SMC11T (1.9 K)</c:v>
          </c:tx>
          <c:spPr>
            <a:ln>
              <a:noFill/>
            </a:ln>
          </c:spPr>
          <c:marker>
            <c:symbol val="x"/>
            <c:size val="7"/>
            <c:spPr>
              <a:solidFill>
                <a:srgbClr val="0070C0"/>
              </a:solidFill>
              <a:ln>
                <a:noFill/>
              </a:ln>
            </c:spPr>
          </c:marker>
          <c:xVal>
            <c:numRef>
              <c:f>vq_1D_SMC_1_9K!$U$37:$U$58</c:f>
              <c:numCache>
                <c:formatCode>General</c:formatCode>
                <c:ptCount val="22"/>
                <c:pt idx="0">
                  <c:v>14.26</c:v>
                </c:pt>
                <c:pt idx="1">
                  <c:v>14</c:v>
                </c:pt>
                <c:pt idx="2">
                  <c:v>13.86</c:v>
                </c:pt>
                <c:pt idx="3">
                  <c:v>13.75</c:v>
                </c:pt>
                <c:pt idx="4">
                  <c:v>13.84</c:v>
                </c:pt>
                <c:pt idx="5">
                  <c:v>13.76</c:v>
                </c:pt>
                <c:pt idx="6">
                  <c:v>13.99</c:v>
                </c:pt>
                <c:pt idx="7">
                  <c:v>13.32</c:v>
                </c:pt>
                <c:pt idx="8">
                  <c:v>13.16</c:v>
                </c:pt>
                <c:pt idx="9">
                  <c:v>14.3</c:v>
                </c:pt>
                <c:pt idx="10">
                  <c:v>14</c:v>
                </c:pt>
                <c:pt idx="11">
                  <c:v>14.17</c:v>
                </c:pt>
                <c:pt idx="12">
                  <c:v>14.32</c:v>
                </c:pt>
                <c:pt idx="13">
                  <c:v>14.04</c:v>
                </c:pt>
                <c:pt idx="14">
                  <c:v>13.89</c:v>
                </c:pt>
                <c:pt idx="15">
                  <c:v>12.71</c:v>
                </c:pt>
                <c:pt idx="16">
                  <c:v>13.82</c:v>
                </c:pt>
                <c:pt idx="17">
                  <c:v>13.84</c:v>
                </c:pt>
                <c:pt idx="18">
                  <c:v>13.8</c:v>
                </c:pt>
                <c:pt idx="19">
                  <c:v>13.8</c:v>
                </c:pt>
                <c:pt idx="20">
                  <c:v>12.71</c:v>
                </c:pt>
                <c:pt idx="21">
                  <c:v>13.75</c:v>
                </c:pt>
              </c:numCache>
            </c:numRef>
          </c:xVal>
          <c:yVal>
            <c:numRef>
              <c:f>vq_1D_SMC_1_9K!$V$37:$V$58</c:f>
              <c:numCache>
                <c:formatCode>0.00</c:formatCode>
                <c:ptCount val="22"/>
                <c:pt idx="0">
                  <c:v>33.078880407124686</c:v>
                </c:pt>
                <c:pt idx="1">
                  <c:v>26.369168356997967</c:v>
                </c:pt>
                <c:pt idx="2">
                  <c:v>20.312499999999993</c:v>
                </c:pt>
                <c:pt idx="3">
                  <c:v>21.001615508885301</c:v>
                </c:pt>
                <c:pt idx="4">
                  <c:v>24.761904761904763</c:v>
                </c:pt>
                <c:pt idx="5">
                  <c:v>17.759562841530055</c:v>
                </c:pt>
                <c:pt idx="6">
                  <c:v>20.504731861198735</c:v>
                </c:pt>
                <c:pt idx="7">
                  <c:v>17.218543046357613</c:v>
                </c:pt>
                <c:pt idx="8">
                  <c:v>15.476190476190473</c:v>
                </c:pt>
                <c:pt idx="9">
                  <c:v>31.707317073170721</c:v>
                </c:pt>
                <c:pt idx="10">
                  <c:v>23.765996343692876</c:v>
                </c:pt>
                <c:pt idx="12">
                  <c:v>30.732860520094579</c:v>
                </c:pt>
                <c:pt idx="13">
                  <c:v>24.528301886792445</c:v>
                </c:pt>
                <c:pt idx="14">
                  <c:v>25.145067698259179</c:v>
                </c:pt>
                <c:pt idx="15">
                  <c:v>25.440313111545972</c:v>
                </c:pt>
                <c:pt idx="16">
                  <c:v>29.816513761467917</c:v>
                </c:pt>
                <c:pt idx="17">
                  <c:v>30.232558139534877</c:v>
                </c:pt>
                <c:pt idx="18">
                  <c:v>28.888888888888911</c:v>
                </c:pt>
                <c:pt idx="19">
                  <c:v>32.911392405063296</c:v>
                </c:pt>
                <c:pt idx="20">
                  <c:v>26.530612244897949</c:v>
                </c:pt>
                <c:pt idx="21">
                  <c:v>33.505154639175238</c:v>
                </c:pt>
              </c:numCache>
            </c:numRef>
          </c:yVal>
          <c:smooth val="1"/>
        </c:ser>
        <c:dLbls>
          <c:showLegendKey val="0"/>
          <c:showVal val="0"/>
          <c:showCatName val="0"/>
          <c:showSerName val="0"/>
          <c:showPercent val="0"/>
          <c:showBubbleSize val="0"/>
        </c:dLbls>
        <c:axId val="85002880"/>
        <c:axId val="85009536"/>
      </c:scatterChart>
      <c:valAx>
        <c:axId val="85002880"/>
        <c:scaling>
          <c:orientation val="minMax"/>
          <c:max val="15"/>
          <c:min val="4"/>
        </c:scaling>
        <c:delete val="0"/>
        <c:axPos val="b"/>
        <c:title>
          <c:tx>
            <c:rich>
              <a:bodyPr/>
              <a:lstStyle/>
              <a:p>
                <a:pPr>
                  <a:defRPr/>
                </a:pPr>
                <a:r>
                  <a:rPr lang="en-GB"/>
                  <a:t>I [kA]</a:t>
                </a:r>
              </a:p>
            </c:rich>
          </c:tx>
          <c:layout/>
          <c:overlay val="0"/>
        </c:title>
        <c:numFmt formatCode="General" sourceLinked="1"/>
        <c:majorTickMark val="out"/>
        <c:minorTickMark val="none"/>
        <c:tickLblPos val="nextTo"/>
        <c:crossAx val="85009536"/>
        <c:crosses val="autoZero"/>
        <c:crossBetween val="midCat"/>
      </c:valAx>
      <c:valAx>
        <c:axId val="85009536"/>
        <c:scaling>
          <c:orientation val="minMax"/>
          <c:max val="40"/>
        </c:scaling>
        <c:delete val="0"/>
        <c:axPos val="l"/>
        <c:title>
          <c:tx>
            <c:rich>
              <a:bodyPr/>
              <a:lstStyle/>
              <a:p>
                <a:pPr>
                  <a:defRPr/>
                </a:pPr>
                <a:r>
                  <a:rPr lang="en-GB"/>
                  <a:t>v</a:t>
                </a:r>
                <a:r>
                  <a:rPr lang="en-GB" baseline="0"/>
                  <a:t> [m/s]</a:t>
                </a:r>
                <a:endParaRPr lang="en-GB"/>
              </a:p>
            </c:rich>
          </c:tx>
          <c:layout/>
          <c:overlay val="0"/>
        </c:title>
        <c:numFmt formatCode="General" sourceLinked="1"/>
        <c:majorTickMark val="out"/>
        <c:minorTickMark val="none"/>
        <c:tickLblPos val="nextTo"/>
        <c:crossAx val="85002880"/>
        <c:crosses val="autoZero"/>
        <c:crossBetween val="midCat"/>
      </c:valAx>
    </c:plotArea>
    <c:legend>
      <c:legendPos val="r"/>
      <c:layout>
        <c:manualLayout>
          <c:xMode val="edge"/>
          <c:yMode val="edge"/>
          <c:x val="0.12811305523539473"/>
          <c:y val="0.12910218077453384"/>
          <c:w val="0.53740269427908827"/>
          <c:h val="0.38548872456866534"/>
        </c:manualLayout>
      </c:layout>
      <c:overlay val="0"/>
      <c:txPr>
        <a:bodyPr/>
        <a:lstStyle/>
        <a:p>
          <a:pPr>
            <a:defRPr sz="10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089102946894788"/>
          <c:y val="7.9428603363979014E-2"/>
          <c:w val="0.79277758200477721"/>
          <c:h val="0.76188096583758447"/>
        </c:manualLayout>
      </c:layout>
      <c:scatterChart>
        <c:scatterStyle val="smoothMarker"/>
        <c:varyColors val="0"/>
        <c:ser>
          <c:idx val="1"/>
          <c:order val="0"/>
          <c:tx>
            <c:strRef>
              <c:f>QuenchInitiation_I_1em6!$C$1</c:f>
              <c:strCache>
                <c:ptCount val="1"/>
                <c:pt idx="0">
                  <c:v>Imag =12kA</c:v>
                </c:pt>
              </c:strCache>
            </c:strRef>
          </c:tx>
          <c:spPr>
            <a:ln>
              <a:solidFill>
                <a:srgbClr val="FF0000"/>
              </a:solidFill>
            </a:ln>
          </c:spPr>
          <c:marker>
            <c:symbol val="none"/>
          </c:marker>
          <c:xVal>
            <c:numRef>
              <c:f>QuenchInitiation_I_1em6!$B$6:$B$106</c:f>
              <c:numCache>
                <c:formatCode>0.00000</c:formatCode>
                <c:ptCount val="101"/>
                <c:pt idx="0">
                  <c:v>0</c:v>
                </c:pt>
                <c:pt idx="1">
                  <c:v>2.0000000000000001E-4</c:v>
                </c:pt>
                <c:pt idx="2">
                  <c:v>4.0000000000000002E-4</c:v>
                </c:pt>
                <c:pt idx="3">
                  <c:v>6.0000000000000006E-4</c:v>
                </c:pt>
                <c:pt idx="4">
                  <c:v>8.0000000000000004E-4</c:v>
                </c:pt>
                <c:pt idx="5">
                  <c:v>1E-3</c:v>
                </c:pt>
                <c:pt idx="6">
                  <c:v>1.2000000000000001E-3</c:v>
                </c:pt>
                <c:pt idx="7">
                  <c:v>1.4000000000000002E-3</c:v>
                </c:pt>
                <c:pt idx="8">
                  <c:v>1.6000000000000003E-3</c:v>
                </c:pt>
                <c:pt idx="9">
                  <c:v>1.8000000000000004E-3</c:v>
                </c:pt>
                <c:pt idx="10">
                  <c:v>2.0000000000000005E-3</c:v>
                </c:pt>
                <c:pt idx="11">
                  <c:v>2.2000000000000006E-3</c:v>
                </c:pt>
                <c:pt idx="12">
                  <c:v>2.4000000000000007E-3</c:v>
                </c:pt>
                <c:pt idx="13">
                  <c:v>2.6000000000000007E-3</c:v>
                </c:pt>
                <c:pt idx="14">
                  <c:v>2.8000000000000008E-3</c:v>
                </c:pt>
                <c:pt idx="15">
                  <c:v>3.0000000000000009E-3</c:v>
                </c:pt>
                <c:pt idx="16">
                  <c:v>3.200000000000001E-3</c:v>
                </c:pt>
                <c:pt idx="17">
                  <c:v>3.4000000000000011E-3</c:v>
                </c:pt>
                <c:pt idx="18">
                  <c:v>3.6000000000000012E-3</c:v>
                </c:pt>
                <c:pt idx="19">
                  <c:v>3.8000000000000013E-3</c:v>
                </c:pt>
                <c:pt idx="20">
                  <c:v>4.000000000000001E-3</c:v>
                </c:pt>
                <c:pt idx="21">
                  <c:v>4.2000000000000006E-3</c:v>
                </c:pt>
                <c:pt idx="22">
                  <c:v>4.4000000000000003E-3</c:v>
                </c:pt>
                <c:pt idx="23">
                  <c:v>4.5999999999999999E-3</c:v>
                </c:pt>
                <c:pt idx="24">
                  <c:v>4.7999999999999996E-3</c:v>
                </c:pt>
                <c:pt idx="25">
                  <c:v>4.9999999999999992E-3</c:v>
                </c:pt>
                <c:pt idx="26">
                  <c:v>5.1999999999999989E-3</c:v>
                </c:pt>
                <c:pt idx="27">
                  <c:v>5.3999999999999986E-3</c:v>
                </c:pt>
                <c:pt idx="28">
                  <c:v>5.5999999999999982E-3</c:v>
                </c:pt>
                <c:pt idx="29">
                  <c:v>5.7999999999999979E-3</c:v>
                </c:pt>
                <c:pt idx="30">
                  <c:v>5.9999999999999975E-3</c:v>
                </c:pt>
                <c:pt idx="31">
                  <c:v>6.1999999999999972E-3</c:v>
                </c:pt>
                <c:pt idx="32">
                  <c:v>6.3999999999999968E-3</c:v>
                </c:pt>
                <c:pt idx="33">
                  <c:v>6.5999999999999965E-3</c:v>
                </c:pt>
                <c:pt idx="34">
                  <c:v>6.7999999999999962E-3</c:v>
                </c:pt>
                <c:pt idx="35">
                  <c:v>6.9999999999999958E-3</c:v>
                </c:pt>
                <c:pt idx="36">
                  <c:v>7.1999999999999955E-3</c:v>
                </c:pt>
                <c:pt idx="37">
                  <c:v>7.3999999999999951E-3</c:v>
                </c:pt>
                <c:pt idx="38">
                  <c:v>7.5999999999999948E-3</c:v>
                </c:pt>
                <c:pt idx="39">
                  <c:v>7.7999999999999944E-3</c:v>
                </c:pt>
                <c:pt idx="40">
                  <c:v>7.999999999999995E-3</c:v>
                </c:pt>
                <c:pt idx="41">
                  <c:v>8.1999999999999955E-3</c:v>
                </c:pt>
                <c:pt idx="42">
                  <c:v>8.399999999999996E-3</c:v>
                </c:pt>
                <c:pt idx="43">
                  <c:v>8.5999999999999965E-3</c:v>
                </c:pt>
                <c:pt idx="44">
                  <c:v>8.7999999999999971E-3</c:v>
                </c:pt>
                <c:pt idx="45">
                  <c:v>8.9999999999999976E-3</c:v>
                </c:pt>
                <c:pt idx="46">
                  <c:v>9.1999999999999981E-3</c:v>
                </c:pt>
                <c:pt idx="47">
                  <c:v>9.3999999999999986E-3</c:v>
                </c:pt>
                <c:pt idx="48">
                  <c:v>9.5999999999999992E-3</c:v>
                </c:pt>
                <c:pt idx="49">
                  <c:v>9.7999999999999997E-3</c:v>
                </c:pt>
                <c:pt idx="50">
                  <c:v>0.01</c:v>
                </c:pt>
                <c:pt idx="51">
                  <c:v>1.0200000000000001E-2</c:v>
                </c:pt>
                <c:pt idx="52">
                  <c:v>1.0400000000000001E-2</c:v>
                </c:pt>
                <c:pt idx="53">
                  <c:v>1.0600000000000002E-2</c:v>
                </c:pt>
                <c:pt idx="54">
                  <c:v>1.0800000000000002E-2</c:v>
                </c:pt>
                <c:pt idx="55">
                  <c:v>1.1000000000000003E-2</c:v>
                </c:pt>
                <c:pt idx="56">
                  <c:v>1.1200000000000003E-2</c:v>
                </c:pt>
                <c:pt idx="57">
                  <c:v>1.1400000000000004E-2</c:v>
                </c:pt>
                <c:pt idx="58">
                  <c:v>1.1600000000000004E-2</c:v>
                </c:pt>
                <c:pt idx="59">
                  <c:v>1.1800000000000005E-2</c:v>
                </c:pt>
                <c:pt idx="60">
                  <c:v>1.2000000000000005E-2</c:v>
                </c:pt>
                <c:pt idx="61">
                  <c:v>1.2200000000000006E-2</c:v>
                </c:pt>
                <c:pt idx="62">
                  <c:v>1.2400000000000007E-2</c:v>
                </c:pt>
                <c:pt idx="63">
                  <c:v>1.2600000000000007E-2</c:v>
                </c:pt>
                <c:pt idx="64">
                  <c:v>1.2800000000000008E-2</c:v>
                </c:pt>
                <c:pt idx="65">
                  <c:v>1.3000000000000008E-2</c:v>
                </c:pt>
                <c:pt idx="66">
                  <c:v>1.3200000000000009E-2</c:v>
                </c:pt>
                <c:pt idx="67">
                  <c:v>1.3400000000000009E-2</c:v>
                </c:pt>
                <c:pt idx="68">
                  <c:v>1.360000000000001E-2</c:v>
                </c:pt>
                <c:pt idx="69">
                  <c:v>1.380000000000001E-2</c:v>
                </c:pt>
                <c:pt idx="70">
                  <c:v>1.4000000000000011E-2</c:v>
                </c:pt>
                <c:pt idx="71">
                  <c:v>1.4200000000000011E-2</c:v>
                </c:pt>
                <c:pt idx="72">
                  <c:v>1.4400000000000012E-2</c:v>
                </c:pt>
                <c:pt idx="73">
                  <c:v>1.4600000000000012E-2</c:v>
                </c:pt>
                <c:pt idx="74">
                  <c:v>1.4800000000000013E-2</c:v>
                </c:pt>
                <c:pt idx="75">
                  <c:v>1.5000000000000013E-2</c:v>
                </c:pt>
                <c:pt idx="76">
                  <c:v>1.5200000000000014E-2</c:v>
                </c:pt>
                <c:pt idx="77">
                  <c:v>1.5400000000000014E-2</c:v>
                </c:pt>
                <c:pt idx="78">
                  <c:v>1.5600000000000015E-2</c:v>
                </c:pt>
                <c:pt idx="79">
                  <c:v>1.5800000000000015E-2</c:v>
                </c:pt>
                <c:pt idx="80">
                  <c:v>1.6000000000000014E-2</c:v>
                </c:pt>
                <c:pt idx="81">
                  <c:v>1.6200000000000013E-2</c:v>
                </c:pt>
                <c:pt idx="82">
                  <c:v>1.6400000000000012E-2</c:v>
                </c:pt>
                <c:pt idx="83">
                  <c:v>1.6600000000000011E-2</c:v>
                </c:pt>
                <c:pt idx="84">
                  <c:v>1.6800000000000009E-2</c:v>
                </c:pt>
                <c:pt idx="85">
                  <c:v>1.7000000000000008E-2</c:v>
                </c:pt>
                <c:pt idx="86">
                  <c:v>1.7200000000000007E-2</c:v>
                </c:pt>
                <c:pt idx="87">
                  <c:v>1.7400000000000006E-2</c:v>
                </c:pt>
                <c:pt idx="88">
                  <c:v>1.7600000000000005E-2</c:v>
                </c:pt>
                <c:pt idx="89">
                  <c:v>1.7800000000000003E-2</c:v>
                </c:pt>
                <c:pt idx="90">
                  <c:v>1.8000000000000002E-2</c:v>
                </c:pt>
                <c:pt idx="91">
                  <c:v>1.8200000000000001E-2</c:v>
                </c:pt>
                <c:pt idx="92">
                  <c:v>1.84E-2</c:v>
                </c:pt>
                <c:pt idx="93">
                  <c:v>1.8599999999999998E-2</c:v>
                </c:pt>
                <c:pt idx="94">
                  <c:v>1.8799999999999997E-2</c:v>
                </c:pt>
                <c:pt idx="95">
                  <c:v>1.8999999999999996E-2</c:v>
                </c:pt>
                <c:pt idx="96">
                  <c:v>1.9199999999999995E-2</c:v>
                </c:pt>
                <c:pt idx="97">
                  <c:v>1.9399999999999994E-2</c:v>
                </c:pt>
                <c:pt idx="98">
                  <c:v>1.9599999999999992E-2</c:v>
                </c:pt>
                <c:pt idx="99">
                  <c:v>1.9799999999999991E-2</c:v>
                </c:pt>
                <c:pt idx="100">
                  <c:v>1.999999999999999E-2</c:v>
                </c:pt>
              </c:numCache>
            </c:numRef>
          </c:xVal>
          <c:yVal>
            <c:numRef>
              <c:f>QuenchInitiation_I_1em6!$F$6:$F$106</c:f>
              <c:numCache>
                <c:formatCode>0.0</c:formatCode>
                <c:ptCount val="101"/>
                <c:pt idx="1">
                  <c:v>3.4975200000000001E-9</c:v>
                </c:pt>
                <c:pt idx="2">
                  <c:v>2.4828000000000003E-2</c:v>
                </c:pt>
                <c:pt idx="3">
                  <c:v>20.748000000000001</c:v>
                </c:pt>
                <c:pt idx="4">
                  <c:v>29.052000000000003</c:v>
                </c:pt>
                <c:pt idx="5">
                  <c:v>37.129200000000004</c:v>
                </c:pt>
                <c:pt idx="6">
                  <c:v>45.063599999999994</c:v>
                </c:pt>
                <c:pt idx="7">
                  <c:v>52.833599999999997</c:v>
                </c:pt>
                <c:pt idx="8">
                  <c:v>60.537600000000005</c:v>
                </c:pt>
                <c:pt idx="9">
                  <c:v>68.162399999999991</c:v>
                </c:pt>
                <c:pt idx="10">
                  <c:v>75.718800000000002</c:v>
                </c:pt>
                <c:pt idx="11">
                  <c:v>83.218800000000016</c:v>
                </c:pt>
                <c:pt idx="12">
                  <c:v>90.671999999999997</c:v>
                </c:pt>
                <c:pt idx="13">
                  <c:v>98.084399999999988</c:v>
                </c:pt>
                <c:pt idx="14">
                  <c:v>105.46439999999998</c:v>
                </c:pt>
                <c:pt idx="15">
                  <c:v>112.8192</c:v>
                </c:pt>
                <c:pt idx="16">
                  <c:v>120.15600000000001</c:v>
                </c:pt>
                <c:pt idx="17">
                  <c:v>127.476</c:v>
                </c:pt>
                <c:pt idx="18">
                  <c:v>134.80799999999999</c:v>
                </c:pt>
                <c:pt idx="19">
                  <c:v>143.72400000000002</c:v>
                </c:pt>
                <c:pt idx="20">
                  <c:v>219.13200000000001</c:v>
                </c:pt>
                <c:pt idx="21">
                  <c:v>257.988</c:v>
                </c:pt>
                <c:pt idx="22">
                  <c:v>284.74799999999999</c:v>
                </c:pt>
                <c:pt idx="23">
                  <c:v>305.79599999999999</c:v>
                </c:pt>
                <c:pt idx="24">
                  <c:v>324.68399999999997</c:v>
                </c:pt>
                <c:pt idx="25">
                  <c:v>342.68399999999997</c:v>
                </c:pt>
                <c:pt idx="26">
                  <c:v>360.18</c:v>
                </c:pt>
                <c:pt idx="27">
                  <c:v>377.28</c:v>
                </c:pt>
                <c:pt idx="28">
                  <c:v>393.99600000000004</c:v>
                </c:pt>
                <c:pt idx="29">
                  <c:v>410.69999999999993</c:v>
                </c:pt>
                <c:pt idx="30">
                  <c:v>427.24799999999999</c:v>
                </c:pt>
                <c:pt idx="31">
                  <c:v>443.52</c:v>
                </c:pt>
                <c:pt idx="32">
                  <c:v>459.67200000000003</c:v>
                </c:pt>
                <c:pt idx="33">
                  <c:v>475.96800000000002</c:v>
                </c:pt>
                <c:pt idx="34">
                  <c:v>492</c:v>
                </c:pt>
                <c:pt idx="35">
                  <c:v>508.11599999999999</c:v>
                </c:pt>
                <c:pt idx="36">
                  <c:v>524.05200000000002</c:v>
                </c:pt>
                <c:pt idx="37">
                  <c:v>540.01199999999994</c:v>
                </c:pt>
                <c:pt idx="38">
                  <c:v>556.03199999999993</c:v>
                </c:pt>
                <c:pt idx="39">
                  <c:v>572.04</c:v>
                </c:pt>
                <c:pt idx="40">
                  <c:v>587.904</c:v>
                </c:pt>
                <c:pt idx="41">
                  <c:v>603.70799999999997</c:v>
                </c:pt>
                <c:pt idx="42">
                  <c:v>619.72800000000007</c:v>
                </c:pt>
                <c:pt idx="43">
                  <c:v>635.49599999999998</c:v>
                </c:pt>
                <c:pt idx="44">
                  <c:v>651.54</c:v>
                </c:pt>
                <c:pt idx="45">
                  <c:v>667.48799999999994</c:v>
                </c:pt>
                <c:pt idx="46">
                  <c:v>683.50800000000004</c:v>
                </c:pt>
                <c:pt idx="47">
                  <c:v>699.62400000000002</c:v>
                </c:pt>
                <c:pt idx="48">
                  <c:v>715.68</c:v>
                </c:pt>
                <c:pt idx="49">
                  <c:v>731.68799999999999</c:v>
                </c:pt>
                <c:pt idx="50">
                  <c:v>747.87600000000009</c:v>
                </c:pt>
                <c:pt idx="51">
                  <c:v>764.00400000000002</c:v>
                </c:pt>
                <c:pt idx="52">
                  <c:v>780.08399999999995</c:v>
                </c:pt>
                <c:pt idx="53">
                  <c:v>796.36800000000005</c:v>
                </c:pt>
                <c:pt idx="54">
                  <c:v>812.47200000000009</c:v>
                </c:pt>
                <c:pt idx="55">
                  <c:v>828.84</c:v>
                </c:pt>
                <c:pt idx="56">
                  <c:v>845.00400000000002</c:v>
                </c:pt>
                <c:pt idx="57">
                  <c:v>861.49200000000008</c:v>
                </c:pt>
                <c:pt idx="58">
                  <c:v>878.02800000000002</c:v>
                </c:pt>
                <c:pt idx="59">
                  <c:v>894.62400000000002</c:v>
                </c:pt>
                <c:pt idx="60">
                  <c:v>911.24400000000003</c:v>
                </c:pt>
                <c:pt idx="61">
                  <c:v>927.88799999999992</c:v>
                </c:pt>
                <c:pt idx="62">
                  <c:v>944.67599999999993</c:v>
                </c:pt>
                <c:pt idx="63">
                  <c:v>961.36800000000005</c:v>
                </c:pt>
                <c:pt idx="64">
                  <c:v>978.08400000000006</c:v>
                </c:pt>
                <c:pt idx="65">
                  <c:v>994.9559999999999</c:v>
                </c:pt>
                <c:pt idx="66">
                  <c:v>1011.828</c:v>
                </c:pt>
                <c:pt idx="67">
                  <c:v>1028.76</c:v>
                </c:pt>
                <c:pt idx="68">
                  <c:v>1045.8599999999999</c:v>
                </c:pt>
                <c:pt idx="69">
                  <c:v>1062.924</c:v>
                </c:pt>
                <c:pt idx="70">
                  <c:v>1079.9880000000001</c:v>
                </c:pt>
                <c:pt idx="71">
                  <c:v>1097.328</c:v>
                </c:pt>
                <c:pt idx="72">
                  <c:v>1114.4760000000001</c:v>
                </c:pt>
                <c:pt idx="73">
                  <c:v>1131.912</c:v>
                </c:pt>
                <c:pt idx="74">
                  <c:v>1149.3</c:v>
                </c:pt>
                <c:pt idx="75">
                  <c:v>1166.796</c:v>
                </c:pt>
                <c:pt idx="76">
                  <c:v>1184.364</c:v>
                </c:pt>
                <c:pt idx="77">
                  <c:v>1201.8</c:v>
                </c:pt>
                <c:pt idx="78">
                  <c:v>1219.56</c:v>
                </c:pt>
                <c:pt idx="79">
                  <c:v>1237.32</c:v>
                </c:pt>
                <c:pt idx="80">
                  <c:v>1254.96</c:v>
                </c:pt>
                <c:pt idx="81">
                  <c:v>1272.96</c:v>
                </c:pt>
                <c:pt idx="82">
                  <c:v>1290.7199999999998</c:v>
                </c:pt>
                <c:pt idx="83">
                  <c:v>1308.8399999999999</c:v>
                </c:pt>
                <c:pt idx="84">
                  <c:v>1326.9599999999998</c:v>
                </c:pt>
                <c:pt idx="85">
                  <c:v>1345.0800000000002</c:v>
                </c:pt>
                <c:pt idx="86">
                  <c:v>1363.3200000000002</c:v>
                </c:pt>
                <c:pt idx="87">
                  <c:v>1381.5600000000002</c:v>
                </c:pt>
                <c:pt idx="88">
                  <c:v>1399.92</c:v>
                </c:pt>
                <c:pt idx="89">
                  <c:v>1418.4</c:v>
                </c:pt>
                <c:pt idx="90">
                  <c:v>1436.6399999999999</c:v>
                </c:pt>
                <c:pt idx="91">
                  <c:v>1455.2399999999998</c:v>
                </c:pt>
                <c:pt idx="92">
                  <c:v>1474.0800000000002</c:v>
                </c:pt>
                <c:pt idx="93">
                  <c:v>1492.56</c:v>
                </c:pt>
                <c:pt idx="94">
                  <c:v>1511.52</c:v>
                </c:pt>
                <c:pt idx="95">
                  <c:v>1530.1200000000001</c:v>
                </c:pt>
                <c:pt idx="96">
                  <c:v>1549.3199999999997</c:v>
                </c:pt>
                <c:pt idx="97">
                  <c:v>1568.1599999999999</c:v>
                </c:pt>
                <c:pt idx="98">
                  <c:v>1587.24</c:v>
                </c:pt>
                <c:pt idx="99">
                  <c:v>1606.2</c:v>
                </c:pt>
                <c:pt idx="100">
                  <c:v>1625.52</c:v>
                </c:pt>
              </c:numCache>
            </c:numRef>
          </c:yVal>
          <c:smooth val="1"/>
        </c:ser>
        <c:ser>
          <c:idx val="0"/>
          <c:order val="1"/>
          <c:tx>
            <c:strRef>
              <c:f>QuenchInitiation_I_1em6!$I$1</c:f>
              <c:strCache>
                <c:ptCount val="1"/>
                <c:pt idx="0">
                  <c:v>Imag =10 kA</c:v>
                </c:pt>
              </c:strCache>
            </c:strRef>
          </c:tx>
          <c:spPr>
            <a:ln>
              <a:solidFill>
                <a:srgbClr val="FFC000"/>
              </a:solidFill>
            </a:ln>
          </c:spPr>
          <c:marker>
            <c:symbol val="none"/>
          </c:marker>
          <c:xVal>
            <c:numRef>
              <c:f>QuenchInitiation_I_1em6!$B$6:$B$106</c:f>
              <c:numCache>
                <c:formatCode>0.00000</c:formatCode>
                <c:ptCount val="101"/>
                <c:pt idx="0">
                  <c:v>0</c:v>
                </c:pt>
                <c:pt idx="1">
                  <c:v>2.0000000000000001E-4</c:v>
                </c:pt>
                <c:pt idx="2">
                  <c:v>4.0000000000000002E-4</c:v>
                </c:pt>
                <c:pt idx="3">
                  <c:v>6.0000000000000006E-4</c:v>
                </c:pt>
                <c:pt idx="4">
                  <c:v>8.0000000000000004E-4</c:v>
                </c:pt>
                <c:pt idx="5">
                  <c:v>1E-3</c:v>
                </c:pt>
                <c:pt idx="6">
                  <c:v>1.2000000000000001E-3</c:v>
                </c:pt>
                <c:pt idx="7">
                  <c:v>1.4000000000000002E-3</c:v>
                </c:pt>
                <c:pt idx="8">
                  <c:v>1.6000000000000003E-3</c:v>
                </c:pt>
                <c:pt idx="9">
                  <c:v>1.8000000000000004E-3</c:v>
                </c:pt>
                <c:pt idx="10">
                  <c:v>2.0000000000000005E-3</c:v>
                </c:pt>
                <c:pt idx="11">
                  <c:v>2.2000000000000006E-3</c:v>
                </c:pt>
                <c:pt idx="12">
                  <c:v>2.4000000000000007E-3</c:v>
                </c:pt>
                <c:pt idx="13">
                  <c:v>2.6000000000000007E-3</c:v>
                </c:pt>
                <c:pt idx="14">
                  <c:v>2.8000000000000008E-3</c:v>
                </c:pt>
                <c:pt idx="15">
                  <c:v>3.0000000000000009E-3</c:v>
                </c:pt>
                <c:pt idx="16">
                  <c:v>3.200000000000001E-3</c:v>
                </c:pt>
                <c:pt idx="17">
                  <c:v>3.4000000000000011E-3</c:v>
                </c:pt>
                <c:pt idx="18">
                  <c:v>3.6000000000000012E-3</c:v>
                </c:pt>
                <c:pt idx="19">
                  <c:v>3.8000000000000013E-3</c:v>
                </c:pt>
                <c:pt idx="20">
                  <c:v>4.000000000000001E-3</c:v>
                </c:pt>
                <c:pt idx="21">
                  <c:v>4.2000000000000006E-3</c:v>
                </c:pt>
                <c:pt idx="22">
                  <c:v>4.4000000000000003E-3</c:v>
                </c:pt>
                <c:pt idx="23">
                  <c:v>4.5999999999999999E-3</c:v>
                </c:pt>
                <c:pt idx="24">
                  <c:v>4.7999999999999996E-3</c:v>
                </c:pt>
                <c:pt idx="25">
                  <c:v>4.9999999999999992E-3</c:v>
                </c:pt>
                <c:pt idx="26">
                  <c:v>5.1999999999999989E-3</c:v>
                </c:pt>
                <c:pt idx="27">
                  <c:v>5.3999999999999986E-3</c:v>
                </c:pt>
                <c:pt idx="28">
                  <c:v>5.5999999999999982E-3</c:v>
                </c:pt>
                <c:pt idx="29">
                  <c:v>5.7999999999999979E-3</c:v>
                </c:pt>
                <c:pt idx="30">
                  <c:v>5.9999999999999975E-3</c:v>
                </c:pt>
                <c:pt idx="31">
                  <c:v>6.1999999999999972E-3</c:v>
                </c:pt>
                <c:pt idx="32">
                  <c:v>6.3999999999999968E-3</c:v>
                </c:pt>
                <c:pt idx="33">
                  <c:v>6.5999999999999965E-3</c:v>
                </c:pt>
                <c:pt idx="34">
                  <c:v>6.7999999999999962E-3</c:v>
                </c:pt>
                <c:pt idx="35">
                  <c:v>6.9999999999999958E-3</c:v>
                </c:pt>
                <c:pt idx="36">
                  <c:v>7.1999999999999955E-3</c:v>
                </c:pt>
                <c:pt idx="37">
                  <c:v>7.3999999999999951E-3</c:v>
                </c:pt>
                <c:pt idx="38">
                  <c:v>7.5999999999999948E-3</c:v>
                </c:pt>
                <c:pt idx="39">
                  <c:v>7.7999999999999944E-3</c:v>
                </c:pt>
                <c:pt idx="40">
                  <c:v>7.999999999999995E-3</c:v>
                </c:pt>
                <c:pt idx="41">
                  <c:v>8.1999999999999955E-3</c:v>
                </c:pt>
                <c:pt idx="42">
                  <c:v>8.399999999999996E-3</c:v>
                </c:pt>
                <c:pt idx="43">
                  <c:v>8.5999999999999965E-3</c:v>
                </c:pt>
                <c:pt idx="44">
                  <c:v>8.7999999999999971E-3</c:v>
                </c:pt>
                <c:pt idx="45">
                  <c:v>8.9999999999999976E-3</c:v>
                </c:pt>
                <c:pt idx="46">
                  <c:v>9.1999999999999981E-3</c:v>
                </c:pt>
                <c:pt idx="47">
                  <c:v>9.3999999999999986E-3</c:v>
                </c:pt>
                <c:pt idx="48">
                  <c:v>9.5999999999999992E-3</c:v>
                </c:pt>
                <c:pt idx="49">
                  <c:v>9.7999999999999997E-3</c:v>
                </c:pt>
                <c:pt idx="50">
                  <c:v>0.01</c:v>
                </c:pt>
                <c:pt idx="51">
                  <c:v>1.0200000000000001E-2</c:v>
                </c:pt>
                <c:pt idx="52">
                  <c:v>1.0400000000000001E-2</c:v>
                </c:pt>
                <c:pt idx="53">
                  <c:v>1.0600000000000002E-2</c:v>
                </c:pt>
                <c:pt idx="54">
                  <c:v>1.0800000000000002E-2</c:v>
                </c:pt>
                <c:pt idx="55">
                  <c:v>1.1000000000000003E-2</c:v>
                </c:pt>
                <c:pt idx="56">
                  <c:v>1.1200000000000003E-2</c:v>
                </c:pt>
                <c:pt idx="57">
                  <c:v>1.1400000000000004E-2</c:v>
                </c:pt>
                <c:pt idx="58">
                  <c:v>1.1600000000000004E-2</c:v>
                </c:pt>
                <c:pt idx="59">
                  <c:v>1.1800000000000005E-2</c:v>
                </c:pt>
                <c:pt idx="60">
                  <c:v>1.2000000000000005E-2</c:v>
                </c:pt>
                <c:pt idx="61">
                  <c:v>1.2200000000000006E-2</c:v>
                </c:pt>
                <c:pt idx="62">
                  <c:v>1.2400000000000007E-2</c:v>
                </c:pt>
                <c:pt idx="63">
                  <c:v>1.2600000000000007E-2</c:v>
                </c:pt>
                <c:pt idx="64">
                  <c:v>1.2800000000000008E-2</c:v>
                </c:pt>
                <c:pt idx="65">
                  <c:v>1.3000000000000008E-2</c:v>
                </c:pt>
                <c:pt idx="66">
                  <c:v>1.3200000000000009E-2</c:v>
                </c:pt>
                <c:pt idx="67">
                  <c:v>1.3400000000000009E-2</c:v>
                </c:pt>
                <c:pt idx="68">
                  <c:v>1.360000000000001E-2</c:v>
                </c:pt>
                <c:pt idx="69">
                  <c:v>1.380000000000001E-2</c:v>
                </c:pt>
                <c:pt idx="70">
                  <c:v>1.4000000000000011E-2</c:v>
                </c:pt>
                <c:pt idx="71">
                  <c:v>1.4200000000000011E-2</c:v>
                </c:pt>
                <c:pt idx="72">
                  <c:v>1.4400000000000012E-2</c:v>
                </c:pt>
                <c:pt idx="73">
                  <c:v>1.4600000000000012E-2</c:v>
                </c:pt>
                <c:pt idx="74">
                  <c:v>1.4800000000000013E-2</c:v>
                </c:pt>
                <c:pt idx="75">
                  <c:v>1.5000000000000013E-2</c:v>
                </c:pt>
                <c:pt idx="76">
                  <c:v>1.5200000000000014E-2</c:v>
                </c:pt>
                <c:pt idx="77">
                  <c:v>1.5400000000000014E-2</c:v>
                </c:pt>
                <c:pt idx="78">
                  <c:v>1.5600000000000015E-2</c:v>
                </c:pt>
                <c:pt idx="79">
                  <c:v>1.5800000000000015E-2</c:v>
                </c:pt>
                <c:pt idx="80">
                  <c:v>1.6000000000000014E-2</c:v>
                </c:pt>
                <c:pt idx="81">
                  <c:v>1.6200000000000013E-2</c:v>
                </c:pt>
                <c:pt idx="82">
                  <c:v>1.6400000000000012E-2</c:v>
                </c:pt>
                <c:pt idx="83">
                  <c:v>1.6600000000000011E-2</c:v>
                </c:pt>
                <c:pt idx="84">
                  <c:v>1.6800000000000009E-2</c:v>
                </c:pt>
                <c:pt idx="85">
                  <c:v>1.7000000000000008E-2</c:v>
                </c:pt>
                <c:pt idx="86">
                  <c:v>1.7200000000000007E-2</c:v>
                </c:pt>
                <c:pt idx="87">
                  <c:v>1.7400000000000006E-2</c:v>
                </c:pt>
                <c:pt idx="88">
                  <c:v>1.7600000000000005E-2</c:v>
                </c:pt>
                <c:pt idx="89">
                  <c:v>1.7800000000000003E-2</c:v>
                </c:pt>
                <c:pt idx="90">
                  <c:v>1.8000000000000002E-2</c:v>
                </c:pt>
                <c:pt idx="91">
                  <c:v>1.8200000000000001E-2</c:v>
                </c:pt>
                <c:pt idx="92">
                  <c:v>1.84E-2</c:v>
                </c:pt>
                <c:pt idx="93">
                  <c:v>1.8599999999999998E-2</c:v>
                </c:pt>
                <c:pt idx="94">
                  <c:v>1.8799999999999997E-2</c:v>
                </c:pt>
                <c:pt idx="95">
                  <c:v>1.8999999999999996E-2</c:v>
                </c:pt>
                <c:pt idx="96">
                  <c:v>1.9199999999999995E-2</c:v>
                </c:pt>
                <c:pt idx="97">
                  <c:v>1.9399999999999994E-2</c:v>
                </c:pt>
                <c:pt idx="98">
                  <c:v>1.9599999999999992E-2</c:v>
                </c:pt>
                <c:pt idx="99">
                  <c:v>1.9799999999999991E-2</c:v>
                </c:pt>
                <c:pt idx="100">
                  <c:v>1.999999999999999E-2</c:v>
                </c:pt>
              </c:numCache>
            </c:numRef>
          </c:xVal>
          <c:yVal>
            <c:numRef>
              <c:f>QuenchInitiation_I_1em6!$L$7:$L$107</c:f>
              <c:numCache>
                <c:formatCode>0.0</c:formatCode>
                <c:ptCount val="101"/>
                <c:pt idx="0">
                  <c:v>1.8338000000000001E-16</c:v>
                </c:pt>
                <c:pt idx="1">
                  <c:v>3.2334999999999997E-10</c:v>
                </c:pt>
                <c:pt idx="2">
                  <c:v>2.3820000000000004E-3</c:v>
                </c:pt>
                <c:pt idx="3">
                  <c:v>13.231000000000002</c:v>
                </c:pt>
                <c:pt idx="4">
                  <c:v>17.207999999999998</c:v>
                </c:pt>
                <c:pt idx="5">
                  <c:v>20.954000000000001</c:v>
                </c:pt>
                <c:pt idx="6">
                  <c:v>24.594000000000001</c:v>
                </c:pt>
                <c:pt idx="7">
                  <c:v>28.151</c:v>
                </c:pt>
                <c:pt idx="8">
                  <c:v>31.650000000000006</c:v>
                </c:pt>
                <c:pt idx="9">
                  <c:v>35.115000000000002</c:v>
                </c:pt>
                <c:pt idx="10">
                  <c:v>38.511000000000003</c:v>
                </c:pt>
                <c:pt idx="11">
                  <c:v>41.891000000000005</c:v>
                </c:pt>
                <c:pt idx="12">
                  <c:v>45.148000000000003</c:v>
                </c:pt>
                <c:pt idx="13">
                  <c:v>48.458999999999996</c:v>
                </c:pt>
                <c:pt idx="14">
                  <c:v>51.701999999999998</c:v>
                </c:pt>
                <c:pt idx="15">
                  <c:v>54.959000000000003</c:v>
                </c:pt>
                <c:pt idx="16">
                  <c:v>58.155999999999999</c:v>
                </c:pt>
                <c:pt idx="17">
                  <c:v>61.322000000000003</c:v>
                </c:pt>
                <c:pt idx="18">
                  <c:v>64.489000000000004</c:v>
                </c:pt>
                <c:pt idx="19">
                  <c:v>67.628</c:v>
                </c:pt>
                <c:pt idx="20">
                  <c:v>70.712000000000003</c:v>
                </c:pt>
                <c:pt idx="21">
                  <c:v>73.852000000000004</c:v>
                </c:pt>
                <c:pt idx="22">
                  <c:v>76.926999999999992</c:v>
                </c:pt>
                <c:pt idx="23">
                  <c:v>79.963000000000008</c:v>
                </c:pt>
                <c:pt idx="24">
                  <c:v>83.006999999999991</c:v>
                </c:pt>
                <c:pt idx="25">
                  <c:v>86.068000000000012</c:v>
                </c:pt>
                <c:pt idx="26">
                  <c:v>89.091000000000008</c:v>
                </c:pt>
                <c:pt idx="27">
                  <c:v>92.075999999999993</c:v>
                </c:pt>
                <c:pt idx="28">
                  <c:v>95.165999999999997</c:v>
                </c:pt>
                <c:pt idx="29">
                  <c:v>98.162000000000006</c:v>
                </c:pt>
                <c:pt idx="30">
                  <c:v>101.15</c:v>
                </c:pt>
                <c:pt idx="31">
                  <c:v>104.14000000000001</c:v>
                </c:pt>
                <c:pt idx="32">
                  <c:v>107.19000000000001</c:v>
                </c:pt>
                <c:pt idx="33">
                  <c:v>110.13</c:v>
                </c:pt>
                <c:pt idx="34">
                  <c:v>113.18</c:v>
                </c:pt>
                <c:pt idx="35">
                  <c:v>116.71999999999998</c:v>
                </c:pt>
                <c:pt idx="36">
                  <c:v>140.85</c:v>
                </c:pt>
                <c:pt idx="37">
                  <c:v>172.18999999999997</c:v>
                </c:pt>
                <c:pt idx="38">
                  <c:v>189.94000000000003</c:v>
                </c:pt>
                <c:pt idx="39">
                  <c:v>205.26</c:v>
                </c:pt>
                <c:pt idx="40">
                  <c:v>217.87</c:v>
                </c:pt>
                <c:pt idx="41">
                  <c:v>228.7</c:v>
                </c:pt>
                <c:pt idx="42">
                  <c:v>238.07999999999998</c:v>
                </c:pt>
                <c:pt idx="43">
                  <c:v>246.72</c:v>
                </c:pt>
                <c:pt idx="44">
                  <c:v>255</c:v>
                </c:pt>
                <c:pt idx="45">
                  <c:v>262.83</c:v>
                </c:pt>
                <c:pt idx="46">
                  <c:v>270.63000000000005</c:v>
                </c:pt>
                <c:pt idx="47">
                  <c:v>278.25</c:v>
                </c:pt>
                <c:pt idx="48">
                  <c:v>285.59000000000003</c:v>
                </c:pt>
                <c:pt idx="49">
                  <c:v>292.87</c:v>
                </c:pt>
                <c:pt idx="50">
                  <c:v>299.97000000000003</c:v>
                </c:pt>
                <c:pt idx="51">
                  <c:v>307.22999999999996</c:v>
                </c:pt>
                <c:pt idx="52">
                  <c:v>314.12999999999994</c:v>
                </c:pt>
                <c:pt idx="53">
                  <c:v>321.2</c:v>
                </c:pt>
                <c:pt idx="54">
                  <c:v>328.14</c:v>
                </c:pt>
                <c:pt idx="55">
                  <c:v>334.88</c:v>
                </c:pt>
                <c:pt idx="56">
                  <c:v>341.82</c:v>
                </c:pt>
                <c:pt idx="57">
                  <c:v>348.59000000000003</c:v>
                </c:pt>
                <c:pt idx="58">
                  <c:v>355.49</c:v>
                </c:pt>
                <c:pt idx="59">
                  <c:v>362.18</c:v>
                </c:pt>
                <c:pt idx="60">
                  <c:v>368.93</c:v>
                </c:pt>
                <c:pt idx="61">
                  <c:v>375.71000000000004</c:v>
                </c:pt>
                <c:pt idx="62">
                  <c:v>382.41</c:v>
                </c:pt>
                <c:pt idx="63">
                  <c:v>389.08</c:v>
                </c:pt>
                <c:pt idx="64">
                  <c:v>395.75</c:v>
                </c:pt>
                <c:pt idx="65">
                  <c:v>402.42</c:v>
                </c:pt>
                <c:pt idx="66">
                  <c:v>409.06</c:v>
                </c:pt>
                <c:pt idx="67">
                  <c:v>415.54999999999995</c:v>
                </c:pt>
                <c:pt idx="68">
                  <c:v>422.3</c:v>
                </c:pt>
                <c:pt idx="69">
                  <c:v>428.92999999999995</c:v>
                </c:pt>
                <c:pt idx="70">
                  <c:v>435.38000000000005</c:v>
                </c:pt>
                <c:pt idx="71">
                  <c:v>442.12</c:v>
                </c:pt>
                <c:pt idx="72">
                  <c:v>448.79999999999995</c:v>
                </c:pt>
                <c:pt idx="73">
                  <c:v>455.28999999999996</c:v>
                </c:pt>
                <c:pt idx="74">
                  <c:v>461.96999999999997</c:v>
                </c:pt>
                <c:pt idx="75">
                  <c:v>468.54999999999995</c:v>
                </c:pt>
                <c:pt idx="76">
                  <c:v>475.10999999999996</c:v>
                </c:pt>
                <c:pt idx="77">
                  <c:v>481.74000000000007</c:v>
                </c:pt>
                <c:pt idx="78">
                  <c:v>488.37</c:v>
                </c:pt>
                <c:pt idx="79">
                  <c:v>494.99000000000007</c:v>
                </c:pt>
                <c:pt idx="80">
                  <c:v>501.59</c:v>
                </c:pt>
                <c:pt idx="81">
                  <c:v>508.10999999999996</c:v>
                </c:pt>
                <c:pt idx="82">
                  <c:v>514.71999999999991</c:v>
                </c:pt>
                <c:pt idx="83">
                  <c:v>521.38000000000011</c:v>
                </c:pt>
                <c:pt idx="84">
                  <c:v>528.0200000000001</c:v>
                </c:pt>
                <c:pt idx="85">
                  <c:v>534.65</c:v>
                </c:pt>
                <c:pt idx="86">
                  <c:v>541.29999999999995</c:v>
                </c:pt>
                <c:pt idx="87">
                  <c:v>548.01</c:v>
                </c:pt>
                <c:pt idx="88">
                  <c:v>554.67999999999995</c:v>
                </c:pt>
                <c:pt idx="89">
                  <c:v>561.30999999999995</c:v>
                </c:pt>
                <c:pt idx="90">
                  <c:v>567.87</c:v>
                </c:pt>
                <c:pt idx="91">
                  <c:v>574.53</c:v>
                </c:pt>
                <c:pt idx="92">
                  <c:v>581.26</c:v>
                </c:pt>
                <c:pt idx="93">
                  <c:v>588</c:v>
                </c:pt>
                <c:pt idx="94">
                  <c:v>594.58000000000004</c:v>
                </c:pt>
                <c:pt idx="95">
                  <c:v>601.36</c:v>
                </c:pt>
                <c:pt idx="96">
                  <c:v>608.1</c:v>
                </c:pt>
                <c:pt idx="97">
                  <c:v>614.74</c:v>
                </c:pt>
                <c:pt idx="98">
                  <c:v>621.37999999999988</c:v>
                </c:pt>
                <c:pt idx="99">
                  <c:v>628.35</c:v>
                </c:pt>
              </c:numCache>
            </c:numRef>
          </c:yVal>
          <c:smooth val="1"/>
        </c:ser>
        <c:ser>
          <c:idx val="4"/>
          <c:order val="2"/>
          <c:tx>
            <c:strRef>
              <c:f>QuenchInitiation_I_1em6!$O$1</c:f>
              <c:strCache>
                <c:ptCount val="1"/>
                <c:pt idx="0">
                  <c:v>Imag =8kA</c:v>
                </c:pt>
              </c:strCache>
            </c:strRef>
          </c:tx>
          <c:spPr>
            <a:ln>
              <a:solidFill>
                <a:srgbClr val="C0504D">
                  <a:lumMod val="60000"/>
                  <a:lumOff val="40000"/>
                </a:srgbClr>
              </a:solidFill>
            </a:ln>
          </c:spPr>
          <c:marker>
            <c:symbol val="none"/>
          </c:marker>
          <c:xVal>
            <c:numRef>
              <c:f>QuenchInitiation_I_1em6!$B$6:$B$505</c:f>
              <c:numCache>
                <c:formatCode>0.00000</c:formatCode>
                <c:ptCount val="500"/>
                <c:pt idx="0">
                  <c:v>0</c:v>
                </c:pt>
                <c:pt idx="1">
                  <c:v>2.0000000000000001E-4</c:v>
                </c:pt>
                <c:pt idx="2">
                  <c:v>4.0000000000000002E-4</c:v>
                </c:pt>
                <c:pt idx="3">
                  <c:v>6.0000000000000006E-4</c:v>
                </c:pt>
                <c:pt idx="4">
                  <c:v>8.0000000000000004E-4</c:v>
                </c:pt>
                <c:pt idx="5">
                  <c:v>1E-3</c:v>
                </c:pt>
                <c:pt idx="6">
                  <c:v>1.2000000000000001E-3</c:v>
                </c:pt>
                <c:pt idx="7">
                  <c:v>1.4000000000000002E-3</c:v>
                </c:pt>
                <c:pt idx="8">
                  <c:v>1.6000000000000003E-3</c:v>
                </c:pt>
                <c:pt idx="9">
                  <c:v>1.8000000000000004E-3</c:v>
                </c:pt>
                <c:pt idx="10">
                  <c:v>2.0000000000000005E-3</c:v>
                </c:pt>
                <c:pt idx="11">
                  <c:v>2.2000000000000006E-3</c:v>
                </c:pt>
                <c:pt idx="12">
                  <c:v>2.4000000000000007E-3</c:v>
                </c:pt>
                <c:pt idx="13">
                  <c:v>2.6000000000000007E-3</c:v>
                </c:pt>
                <c:pt idx="14">
                  <c:v>2.8000000000000008E-3</c:v>
                </c:pt>
                <c:pt idx="15">
                  <c:v>3.0000000000000009E-3</c:v>
                </c:pt>
                <c:pt idx="16">
                  <c:v>3.200000000000001E-3</c:v>
                </c:pt>
                <c:pt idx="17">
                  <c:v>3.4000000000000011E-3</c:v>
                </c:pt>
                <c:pt idx="18">
                  <c:v>3.6000000000000012E-3</c:v>
                </c:pt>
                <c:pt idx="19">
                  <c:v>3.8000000000000013E-3</c:v>
                </c:pt>
                <c:pt idx="20">
                  <c:v>4.000000000000001E-3</c:v>
                </c:pt>
                <c:pt idx="21">
                  <c:v>4.2000000000000006E-3</c:v>
                </c:pt>
                <c:pt idx="22">
                  <c:v>4.4000000000000003E-3</c:v>
                </c:pt>
                <c:pt idx="23">
                  <c:v>4.5999999999999999E-3</c:v>
                </c:pt>
                <c:pt idx="24">
                  <c:v>4.7999999999999996E-3</c:v>
                </c:pt>
                <c:pt idx="25">
                  <c:v>4.9999999999999992E-3</c:v>
                </c:pt>
                <c:pt idx="26">
                  <c:v>5.1999999999999989E-3</c:v>
                </c:pt>
                <c:pt idx="27">
                  <c:v>5.3999999999999986E-3</c:v>
                </c:pt>
                <c:pt idx="28">
                  <c:v>5.5999999999999982E-3</c:v>
                </c:pt>
                <c:pt idx="29">
                  <c:v>5.7999999999999979E-3</c:v>
                </c:pt>
                <c:pt idx="30">
                  <c:v>5.9999999999999975E-3</c:v>
                </c:pt>
                <c:pt idx="31">
                  <c:v>6.1999999999999972E-3</c:v>
                </c:pt>
                <c:pt idx="32">
                  <c:v>6.3999999999999968E-3</c:v>
                </c:pt>
                <c:pt idx="33">
                  <c:v>6.5999999999999965E-3</c:v>
                </c:pt>
                <c:pt idx="34">
                  <c:v>6.7999999999999962E-3</c:v>
                </c:pt>
                <c:pt idx="35">
                  <c:v>6.9999999999999958E-3</c:v>
                </c:pt>
                <c:pt idx="36">
                  <c:v>7.1999999999999955E-3</c:v>
                </c:pt>
                <c:pt idx="37">
                  <c:v>7.3999999999999951E-3</c:v>
                </c:pt>
                <c:pt idx="38">
                  <c:v>7.5999999999999948E-3</c:v>
                </c:pt>
                <c:pt idx="39">
                  <c:v>7.7999999999999944E-3</c:v>
                </c:pt>
                <c:pt idx="40">
                  <c:v>7.999999999999995E-3</c:v>
                </c:pt>
                <c:pt idx="41">
                  <c:v>8.1999999999999955E-3</c:v>
                </c:pt>
                <c:pt idx="42">
                  <c:v>8.399999999999996E-3</c:v>
                </c:pt>
                <c:pt idx="43">
                  <c:v>8.5999999999999965E-3</c:v>
                </c:pt>
                <c:pt idx="44">
                  <c:v>8.7999999999999971E-3</c:v>
                </c:pt>
                <c:pt idx="45">
                  <c:v>8.9999999999999976E-3</c:v>
                </c:pt>
                <c:pt idx="46">
                  <c:v>9.1999999999999981E-3</c:v>
                </c:pt>
                <c:pt idx="47">
                  <c:v>9.3999999999999986E-3</c:v>
                </c:pt>
                <c:pt idx="48">
                  <c:v>9.5999999999999992E-3</c:v>
                </c:pt>
                <c:pt idx="49">
                  <c:v>9.7999999999999997E-3</c:v>
                </c:pt>
                <c:pt idx="50">
                  <c:v>0.01</c:v>
                </c:pt>
                <c:pt idx="51">
                  <c:v>1.0200000000000001E-2</c:v>
                </c:pt>
                <c:pt idx="52">
                  <c:v>1.0400000000000001E-2</c:v>
                </c:pt>
                <c:pt idx="53">
                  <c:v>1.0600000000000002E-2</c:v>
                </c:pt>
                <c:pt idx="54">
                  <c:v>1.0800000000000002E-2</c:v>
                </c:pt>
                <c:pt idx="55">
                  <c:v>1.1000000000000003E-2</c:v>
                </c:pt>
                <c:pt idx="56">
                  <c:v>1.1200000000000003E-2</c:v>
                </c:pt>
                <c:pt idx="57">
                  <c:v>1.1400000000000004E-2</c:v>
                </c:pt>
                <c:pt idx="58">
                  <c:v>1.1600000000000004E-2</c:v>
                </c:pt>
                <c:pt idx="59">
                  <c:v>1.1800000000000005E-2</c:v>
                </c:pt>
                <c:pt idx="60">
                  <c:v>1.2000000000000005E-2</c:v>
                </c:pt>
                <c:pt idx="61">
                  <c:v>1.2200000000000006E-2</c:v>
                </c:pt>
                <c:pt idx="62">
                  <c:v>1.2400000000000007E-2</c:v>
                </c:pt>
                <c:pt idx="63">
                  <c:v>1.2600000000000007E-2</c:v>
                </c:pt>
                <c:pt idx="64">
                  <c:v>1.2800000000000008E-2</c:v>
                </c:pt>
                <c:pt idx="65">
                  <c:v>1.3000000000000008E-2</c:v>
                </c:pt>
                <c:pt idx="66">
                  <c:v>1.3200000000000009E-2</c:v>
                </c:pt>
                <c:pt idx="67">
                  <c:v>1.3400000000000009E-2</c:v>
                </c:pt>
                <c:pt idx="68">
                  <c:v>1.360000000000001E-2</c:v>
                </c:pt>
                <c:pt idx="69">
                  <c:v>1.380000000000001E-2</c:v>
                </c:pt>
                <c:pt idx="70">
                  <c:v>1.4000000000000011E-2</c:v>
                </c:pt>
                <c:pt idx="71">
                  <c:v>1.4200000000000011E-2</c:v>
                </c:pt>
                <c:pt idx="72">
                  <c:v>1.4400000000000012E-2</c:v>
                </c:pt>
                <c:pt idx="73">
                  <c:v>1.4600000000000012E-2</c:v>
                </c:pt>
                <c:pt idx="74">
                  <c:v>1.4800000000000013E-2</c:v>
                </c:pt>
                <c:pt idx="75">
                  <c:v>1.5000000000000013E-2</c:v>
                </c:pt>
                <c:pt idx="76">
                  <c:v>1.5200000000000014E-2</c:v>
                </c:pt>
                <c:pt idx="77">
                  <c:v>1.5400000000000014E-2</c:v>
                </c:pt>
                <c:pt idx="78">
                  <c:v>1.5600000000000015E-2</c:v>
                </c:pt>
                <c:pt idx="79">
                  <c:v>1.5800000000000015E-2</c:v>
                </c:pt>
                <c:pt idx="80">
                  <c:v>1.6000000000000014E-2</c:v>
                </c:pt>
                <c:pt idx="81">
                  <c:v>1.6200000000000013E-2</c:v>
                </c:pt>
                <c:pt idx="82">
                  <c:v>1.6400000000000012E-2</c:v>
                </c:pt>
                <c:pt idx="83">
                  <c:v>1.6600000000000011E-2</c:v>
                </c:pt>
                <c:pt idx="84">
                  <c:v>1.6800000000000009E-2</c:v>
                </c:pt>
                <c:pt idx="85">
                  <c:v>1.7000000000000008E-2</c:v>
                </c:pt>
                <c:pt idx="86">
                  <c:v>1.7200000000000007E-2</c:v>
                </c:pt>
                <c:pt idx="87">
                  <c:v>1.7400000000000006E-2</c:v>
                </c:pt>
                <c:pt idx="88">
                  <c:v>1.7600000000000005E-2</c:v>
                </c:pt>
                <c:pt idx="89">
                  <c:v>1.7800000000000003E-2</c:v>
                </c:pt>
                <c:pt idx="90">
                  <c:v>1.8000000000000002E-2</c:v>
                </c:pt>
                <c:pt idx="91">
                  <c:v>1.8200000000000001E-2</c:v>
                </c:pt>
                <c:pt idx="92">
                  <c:v>1.84E-2</c:v>
                </c:pt>
                <c:pt idx="93">
                  <c:v>1.8599999999999998E-2</c:v>
                </c:pt>
                <c:pt idx="94">
                  <c:v>1.8799999999999997E-2</c:v>
                </c:pt>
                <c:pt idx="95">
                  <c:v>1.8999999999999996E-2</c:v>
                </c:pt>
                <c:pt idx="96">
                  <c:v>1.9199999999999995E-2</c:v>
                </c:pt>
                <c:pt idx="97">
                  <c:v>1.9399999999999994E-2</c:v>
                </c:pt>
                <c:pt idx="98">
                  <c:v>1.9599999999999992E-2</c:v>
                </c:pt>
                <c:pt idx="99">
                  <c:v>1.9799999999999991E-2</c:v>
                </c:pt>
                <c:pt idx="100">
                  <c:v>1.999999999999999E-2</c:v>
                </c:pt>
                <c:pt idx="101">
                  <c:v>2.0199999999999989E-2</c:v>
                </c:pt>
                <c:pt idx="102">
                  <c:v>2.0399999999999988E-2</c:v>
                </c:pt>
                <c:pt idx="103">
                  <c:v>2.0599999999999986E-2</c:v>
                </c:pt>
                <c:pt idx="104">
                  <c:v>2.0799999999999985E-2</c:v>
                </c:pt>
                <c:pt idx="105">
                  <c:v>2.0999999999999984E-2</c:v>
                </c:pt>
                <c:pt idx="106">
                  <c:v>2.1199999999999983E-2</c:v>
                </c:pt>
                <c:pt idx="107">
                  <c:v>2.1399999999999982E-2</c:v>
                </c:pt>
                <c:pt idx="108">
                  <c:v>2.159999999999998E-2</c:v>
                </c:pt>
                <c:pt idx="109">
                  <c:v>2.1799999999999979E-2</c:v>
                </c:pt>
                <c:pt idx="110">
                  <c:v>2.1999999999999978E-2</c:v>
                </c:pt>
                <c:pt idx="111">
                  <c:v>2.2199999999999977E-2</c:v>
                </c:pt>
                <c:pt idx="112">
                  <c:v>2.2399999999999975E-2</c:v>
                </c:pt>
                <c:pt idx="113">
                  <c:v>2.2599999999999974E-2</c:v>
                </c:pt>
                <c:pt idx="114">
                  <c:v>2.2799999999999973E-2</c:v>
                </c:pt>
                <c:pt idx="115">
                  <c:v>2.2999999999999972E-2</c:v>
                </c:pt>
                <c:pt idx="116">
                  <c:v>2.3199999999999971E-2</c:v>
                </c:pt>
                <c:pt idx="117">
                  <c:v>2.3399999999999969E-2</c:v>
                </c:pt>
                <c:pt idx="118">
                  <c:v>2.3599999999999968E-2</c:v>
                </c:pt>
                <c:pt idx="119">
                  <c:v>2.3799999999999967E-2</c:v>
                </c:pt>
                <c:pt idx="120">
                  <c:v>2.3999999999999966E-2</c:v>
                </c:pt>
                <c:pt idx="121">
                  <c:v>2.4199999999999965E-2</c:v>
                </c:pt>
                <c:pt idx="122">
                  <c:v>2.4399999999999963E-2</c:v>
                </c:pt>
                <c:pt idx="123">
                  <c:v>2.4599999999999962E-2</c:v>
                </c:pt>
                <c:pt idx="124">
                  <c:v>2.4799999999999961E-2</c:v>
                </c:pt>
                <c:pt idx="125">
                  <c:v>2.499999999999996E-2</c:v>
                </c:pt>
                <c:pt idx="126">
                  <c:v>2.5199999999999959E-2</c:v>
                </c:pt>
                <c:pt idx="127">
                  <c:v>2.5399999999999957E-2</c:v>
                </c:pt>
                <c:pt idx="128">
                  <c:v>2.5599999999999956E-2</c:v>
                </c:pt>
                <c:pt idx="129">
                  <c:v>2.5799999999999955E-2</c:v>
                </c:pt>
                <c:pt idx="130">
                  <c:v>2.5999999999999954E-2</c:v>
                </c:pt>
                <c:pt idx="131">
                  <c:v>2.6199999999999952E-2</c:v>
                </c:pt>
                <c:pt idx="132">
                  <c:v>2.6399999999999951E-2</c:v>
                </c:pt>
                <c:pt idx="133">
                  <c:v>2.659999999999995E-2</c:v>
                </c:pt>
                <c:pt idx="134">
                  <c:v>2.6799999999999949E-2</c:v>
                </c:pt>
                <c:pt idx="135">
                  <c:v>2.6999999999999948E-2</c:v>
                </c:pt>
                <c:pt idx="136">
                  <c:v>2.7199999999999946E-2</c:v>
                </c:pt>
                <c:pt idx="137">
                  <c:v>2.7399999999999945E-2</c:v>
                </c:pt>
                <c:pt idx="138">
                  <c:v>2.7599999999999944E-2</c:v>
                </c:pt>
                <c:pt idx="139">
                  <c:v>2.7799999999999943E-2</c:v>
                </c:pt>
                <c:pt idx="140">
                  <c:v>2.7999999999999942E-2</c:v>
                </c:pt>
                <c:pt idx="141">
                  <c:v>2.819999999999994E-2</c:v>
                </c:pt>
                <c:pt idx="142">
                  <c:v>2.8399999999999939E-2</c:v>
                </c:pt>
                <c:pt idx="143">
                  <c:v>2.8599999999999938E-2</c:v>
                </c:pt>
                <c:pt idx="144">
                  <c:v>2.8799999999999937E-2</c:v>
                </c:pt>
                <c:pt idx="145">
                  <c:v>2.8999999999999936E-2</c:v>
                </c:pt>
                <c:pt idx="146">
                  <c:v>2.9199999999999934E-2</c:v>
                </c:pt>
                <c:pt idx="147">
                  <c:v>2.9399999999999933E-2</c:v>
                </c:pt>
                <c:pt idx="148">
                  <c:v>2.9599999999999932E-2</c:v>
                </c:pt>
                <c:pt idx="149">
                  <c:v>2.9799999999999931E-2</c:v>
                </c:pt>
                <c:pt idx="150">
                  <c:v>2.999999999999993E-2</c:v>
                </c:pt>
                <c:pt idx="151">
                  <c:v>3.0199999999999928E-2</c:v>
                </c:pt>
                <c:pt idx="152">
                  <c:v>3.0399999999999927E-2</c:v>
                </c:pt>
                <c:pt idx="153">
                  <c:v>3.0599999999999926E-2</c:v>
                </c:pt>
                <c:pt idx="154">
                  <c:v>3.0799999999999925E-2</c:v>
                </c:pt>
                <c:pt idx="155">
                  <c:v>3.0999999999999923E-2</c:v>
                </c:pt>
                <c:pt idx="156">
                  <c:v>3.1199999999999922E-2</c:v>
                </c:pt>
                <c:pt idx="157">
                  <c:v>3.1399999999999921E-2</c:v>
                </c:pt>
                <c:pt idx="158">
                  <c:v>3.159999999999992E-2</c:v>
                </c:pt>
                <c:pt idx="159">
                  <c:v>3.1799999999999919E-2</c:v>
                </c:pt>
                <c:pt idx="160">
                  <c:v>3.1999999999999917E-2</c:v>
                </c:pt>
                <c:pt idx="161">
                  <c:v>3.2199999999999916E-2</c:v>
                </c:pt>
                <c:pt idx="162">
                  <c:v>3.2399999999999915E-2</c:v>
                </c:pt>
                <c:pt idx="163">
                  <c:v>3.2599999999999914E-2</c:v>
                </c:pt>
                <c:pt idx="164">
                  <c:v>3.2799999999999913E-2</c:v>
                </c:pt>
                <c:pt idx="165">
                  <c:v>3.2999999999999911E-2</c:v>
                </c:pt>
                <c:pt idx="166">
                  <c:v>3.319999999999991E-2</c:v>
                </c:pt>
                <c:pt idx="167">
                  <c:v>3.3399999999999909E-2</c:v>
                </c:pt>
                <c:pt idx="168">
                  <c:v>3.3599999999999908E-2</c:v>
                </c:pt>
                <c:pt idx="169">
                  <c:v>3.3799999999999907E-2</c:v>
                </c:pt>
                <c:pt idx="170">
                  <c:v>3.3999999999999905E-2</c:v>
                </c:pt>
                <c:pt idx="171">
                  <c:v>3.4199999999999904E-2</c:v>
                </c:pt>
                <c:pt idx="172">
                  <c:v>3.4399999999999903E-2</c:v>
                </c:pt>
                <c:pt idx="173">
                  <c:v>3.4599999999999902E-2</c:v>
                </c:pt>
                <c:pt idx="174">
                  <c:v>3.47999999999999E-2</c:v>
                </c:pt>
                <c:pt idx="175">
                  <c:v>3.4999999999999899E-2</c:v>
                </c:pt>
                <c:pt idx="176">
                  <c:v>3.5199999999999898E-2</c:v>
                </c:pt>
                <c:pt idx="177">
                  <c:v>3.5399999999999897E-2</c:v>
                </c:pt>
                <c:pt idx="178">
                  <c:v>3.5599999999999896E-2</c:v>
                </c:pt>
                <c:pt idx="179">
                  <c:v>3.5799999999999894E-2</c:v>
                </c:pt>
                <c:pt idx="180">
                  <c:v>3.5999999999999893E-2</c:v>
                </c:pt>
                <c:pt idx="181">
                  <c:v>3.6199999999999892E-2</c:v>
                </c:pt>
                <c:pt idx="182">
                  <c:v>3.6399999999999891E-2</c:v>
                </c:pt>
                <c:pt idx="183">
                  <c:v>3.659999999999989E-2</c:v>
                </c:pt>
                <c:pt idx="184">
                  <c:v>3.6799999999999888E-2</c:v>
                </c:pt>
                <c:pt idx="185">
                  <c:v>3.6999999999999887E-2</c:v>
                </c:pt>
                <c:pt idx="186">
                  <c:v>3.7199999999999886E-2</c:v>
                </c:pt>
                <c:pt idx="187">
                  <c:v>3.7399999999999885E-2</c:v>
                </c:pt>
                <c:pt idx="188">
                  <c:v>3.7599999999999884E-2</c:v>
                </c:pt>
                <c:pt idx="189">
                  <c:v>3.7799999999999882E-2</c:v>
                </c:pt>
                <c:pt idx="190">
                  <c:v>3.7999999999999881E-2</c:v>
                </c:pt>
                <c:pt idx="191">
                  <c:v>3.819999999999988E-2</c:v>
                </c:pt>
                <c:pt idx="192">
                  <c:v>3.8399999999999879E-2</c:v>
                </c:pt>
                <c:pt idx="193">
                  <c:v>3.8599999999999877E-2</c:v>
                </c:pt>
                <c:pt idx="194">
                  <c:v>3.8799999999999876E-2</c:v>
                </c:pt>
                <c:pt idx="195">
                  <c:v>3.8999999999999875E-2</c:v>
                </c:pt>
                <c:pt idx="196">
                  <c:v>3.9199999999999874E-2</c:v>
                </c:pt>
                <c:pt idx="197">
                  <c:v>3.9399999999999873E-2</c:v>
                </c:pt>
                <c:pt idx="198">
                  <c:v>3.9599999999999871E-2</c:v>
                </c:pt>
                <c:pt idx="199">
                  <c:v>3.979999999999987E-2</c:v>
                </c:pt>
                <c:pt idx="200">
                  <c:v>3.9999999999999869E-2</c:v>
                </c:pt>
                <c:pt idx="201">
                  <c:v>4.0199999999999868E-2</c:v>
                </c:pt>
                <c:pt idx="202">
                  <c:v>4.0399999999999867E-2</c:v>
                </c:pt>
                <c:pt idx="203">
                  <c:v>4.0599999999999865E-2</c:v>
                </c:pt>
                <c:pt idx="204">
                  <c:v>4.0799999999999864E-2</c:v>
                </c:pt>
                <c:pt idx="205">
                  <c:v>4.0999999999999863E-2</c:v>
                </c:pt>
                <c:pt idx="206">
                  <c:v>4.1199999999999862E-2</c:v>
                </c:pt>
                <c:pt idx="207">
                  <c:v>4.1399999999999861E-2</c:v>
                </c:pt>
                <c:pt idx="208">
                  <c:v>4.1599999999999859E-2</c:v>
                </c:pt>
                <c:pt idx="209">
                  <c:v>4.1799999999999858E-2</c:v>
                </c:pt>
                <c:pt idx="210">
                  <c:v>4.1999999999999857E-2</c:v>
                </c:pt>
                <c:pt idx="211">
                  <c:v>4.2199999999999856E-2</c:v>
                </c:pt>
                <c:pt idx="212">
                  <c:v>4.2399999999999854E-2</c:v>
                </c:pt>
                <c:pt idx="213">
                  <c:v>4.2599999999999853E-2</c:v>
                </c:pt>
                <c:pt idx="214">
                  <c:v>4.2799999999999852E-2</c:v>
                </c:pt>
                <c:pt idx="215">
                  <c:v>4.2999999999999851E-2</c:v>
                </c:pt>
                <c:pt idx="216">
                  <c:v>4.319999999999985E-2</c:v>
                </c:pt>
                <c:pt idx="217">
                  <c:v>4.3399999999999848E-2</c:v>
                </c:pt>
                <c:pt idx="218">
                  <c:v>4.3599999999999847E-2</c:v>
                </c:pt>
                <c:pt idx="219">
                  <c:v>4.3799999999999846E-2</c:v>
                </c:pt>
                <c:pt idx="220">
                  <c:v>4.3999999999999845E-2</c:v>
                </c:pt>
                <c:pt idx="221">
                  <c:v>4.4199999999999844E-2</c:v>
                </c:pt>
                <c:pt idx="222">
                  <c:v>4.4399999999999842E-2</c:v>
                </c:pt>
                <c:pt idx="223">
                  <c:v>4.4599999999999841E-2</c:v>
                </c:pt>
                <c:pt idx="224">
                  <c:v>4.479999999999984E-2</c:v>
                </c:pt>
                <c:pt idx="225">
                  <c:v>4.4999999999999839E-2</c:v>
                </c:pt>
                <c:pt idx="226">
                  <c:v>4.5199999999999838E-2</c:v>
                </c:pt>
                <c:pt idx="227">
                  <c:v>4.5399999999999836E-2</c:v>
                </c:pt>
                <c:pt idx="228">
                  <c:v>4.5599999999999835E-2</c:v>
                </c:pt>
                <c:pt idx="229">
                  <c:v>4.5799999999999834E-2</c:v>
                </c:pt>
                <c:pt idx="230">
                  <c:v>4.5999999999999833E-2</c:v>
                </c:pt>
                <c:pt idx="231">
                  <c:v>4.6199999999999831E-2</c:v>
                </c:pt>
                <c:pt idx="232">
                  <c:v>4.639999999999983E-2</c:v>
                </c:pt>
                <c:pt idx="233">
                  <c:v>4.6599999999999829E-2</c:v>
                </c:pt>
                <c:pt idx="234">
                  <c:v>4.6799999999999828E-2</c:v>
                </c:pt>
                <c:pt idx="235">
                  <c:v>4.6999999999999827E-2</c:v>
                </c:pt>
                <c:pt idx="236">
                  <c:v>4.7199999999999825E-2</c:v>
                </c:pt>
                <c:pt idx="237">
                  <c:v>4.7399999999999824E-2</c:v>
                </c:pt>
                <c:pt idx="238">
                  <c:v>4.7599999999999823E-2</c:v>
                </c:pt>
                <c:pt idx="239">
                  <c:v>4.7799999999999822E-2</c:v>
                </c:pt>
                <c:pt idx="240">
                  <c:v>4.7999999999999821E-2</c:v>
                </c:pt>
                <c:pt idx="241">
                  <c:v>4.8199999999999819E-2</c:v>
                </c:pt>
                <c:pt idx="242">
                  <c:v>4.8399999999999818E-2</c:v>
                </c:pt>
                <c:pt idx="243">
                  <c:v>4.8599999999999817E-2</c:v>
                </c:pt>
                <c:pt idx="244">
                  <c:v>4.8799999999999816E-2</c:v>
                </c:pt>
                <c:pt idx="245">
                  <c:v>4.8999999999999815E-2</c:v>
                </c:pt>
                <c:pt idx="246">
                  <c:v>4.9199999999999813E-2</c:v>
                </c:pt>
                <c:pt idx="247">
                  <c:v>4.9399999999999812E-2</c:v>
                </c:pt>
                <c:pt idx="248">
                  <c:v>4.9599999999999811E-2</c:v>
                </c:pt>
                <c:pt idx="249">
                  <c:v>4.979999999999981E-2</c:v>
                </c:pt>
                <c:pt idx="250">
                  <c:v>4.9999999999999808E-2</c:v>
                </c:pt>
                <c:pt idx="251">
                  <c:v>5.0199999999999807E-2</c:v>
                </c:pt>
                <c:pt idx="252">
                  <c:v>5.0399999999999806E-2</c:v>
                </c:pt>
                <c:pt idx="253">
                  <c:v>5.0599999999999805E-2</c:v>
                </c:pt>
                <c:pt idx="254">
                  <c:v>5.0799999999999804E-2</c:v>
                </c:pt>
                <c:pt idx="255">
                  <c:v>5.0999999999999802E-2</c:v>
                </c:pt>
                <c:pt idx="256">
                  <c:v>5.1199999999999801E-2</c:v>
                </c:pt>
                <c:pt idx="257">
                  <c:v>5.13999999999998E-2</c:v>
                </c:pt>
                <c:pt idx="258">
                  <c:v>5.1599999999999799E-2</c:v>
                </c:pt>
                <c:pt idx="259">
                  <c:v>5.1799999999999798E-2</c:v>
                </c:pt>
                <c:pt idx="260">
                  <c:v>5.1999999999999796E-2</c:v>
                </c:pt>
                <c:pt idx="261">
                  <c:v>5.2199999999999795E-2</c:v>
                </c:pt>
                <c:pt idx="262">
                  <c:v>5.2399999999999794E-2</c:v>
                </c:pt>
                <c:pt idx="263">
                  <c:v>5.2599999999999793E-2</c:v>
                </c:pt>
                <c:pt idx="264">
                  <c:v>5.2799999999999792E-2</c:v>
                </c:pt>
                <c:pt idx="265">
                  <c:v>5.299999999999979E-2</c:v>
                </c:pt>
                <c:pt idx="266">
                  <c:v>5.3199999999999789E-2</c:v>
                </c:pt>
                <c:pt idx="267">
                  <c:v>5.3399999999999788E-2</c:v>
                </c:pt>
                <c:pt idx="268">
                  <c:v>5.3599999999999787E-2</c:v>
                </c:pt>
                <c:pt idx="269">
                  <c:v>5.3799999999999785E-2</c:v>
                </c:pt>
                <c:pt idx="270">
                  <c:v>5.3999999999999784E-2</c:v>
                </c:pt>
                <c:pt idx="271">
                  <c:v>5.4199999999999783E-2</c:v>
                </c:pt>
                <c:pt idx="272">
                  <c:v>5.4399999999999782E-2</c:v>
                </c:pt>
                <c:pt idx="273">
                  <c:v>5.4599999999999781E-2</c:v>
                </c:pt>
                <c:pt idx="274">
                  <c:v>5.4799999999999779E-2</c:v>
                </c:pt>
                <c:pt idx="275">
                  <c:v>5.4999999999999778E-2</c:v>
                </c:pt>
                <c:pt idx="276">
                  <c:v>5.5199999999999777E-2</c:v>
                </c:pt>
                <c:pt idx="277">
                  <c:v>5.5399999999999776E-2</c:v>
                </c:pt>
                <c:pt idx="278">
                  <c:v>5.5599999999999775E-2</c:v>
                </c:pt>
                <c:pt idx="279">
                  <c:v>5.5799999999999773E-2</c:v>
                </c:pt>
                <c:pt idx="280">
                  <c:v>5.5999999999999772E-2</c:v>
                </c:pt>
                <c:pt idx="281">
                  <c:v>5.6199999999999771E-2</c:v>
                </c:pt>
                <c:pt idx="282">
                  <c:v>5.639999999999977E-2</c:v>
                </c:pt>
                <c:pt idx="283">
                  <c:v>5.6599999999999769E-2</c:v>
                </c:pt>
                <c:pt idx="284">
                  <c:v>5.6799999999999767E-2</c:v>
                </c:pt>
                <c:pt idx="285">
                  <c:v>5.6999999999999766E-2</c:v>
                </c:pt>
                <c:pt idx="286">
                  <c:v>5.7199999999999765E-2</c:v>
                </c:pt>
                <c:pt idx="287">
                  <c:v>5.7399999999999764E-2</c:v>
                </c:pt>
                <c:pt idx="288">
                  <c:v>5.7599999999999763E-2</c:v>
                </c:pt>
                <c:pt idx="289">
                  <c:v>5.7799999999999761E-2</c:v>
                </c:pt>
                <c:pt idx="290">
                  <c:v>5.799999999999976E-2</c:v>
                </c:pt>
                <c:pt idx="291">
                  <c:v>5.8199999999999759E-2</c:v>
                </c:pt>
                <c:pt idx="292">
                  <c:v>5.8399999999999758E-2</c:v>
                </c:pt>
                <c:pt idx="293">
                  <c:v>5.8599999999999756E-2</c:v>
                </c:pt>
                <c:pt idx="294">
                  <c:v>5.8799999999999755E-2</c:v>
                </c:pt>
                <c:pt idx="295">
                  <c:v>5.8999999999999754E-2</c:v>
                </c:pt>
                <c:pt idx="296">
                  <c:v>5.9199999999999753E-2</c:v>
                </c:pt>
                <c:pt idx="297">
                  <c:v>5.9399999999999752E-2</c:v>
                </c:pt>
                <c:pt idx="298">
                  <c:v>5.959999999999975E-2</c:v>
                </c:pt>
                <c:pt idx="299">
                  <c:v>5.9799999999999749E-2</c:v>
                </c:pt>
                <c:pt idx="300">
                  <c:v>5.9999999999999748E-2</c:v>
                </c:pt>
                <c:pt idx="301">
                  <c:v>6.0199999999999747E-2</c:v>
                </c:pt>
                <c:pt idx="302">
                  <c:v>6.0399999999999746E-2</c:v>
                </c:pt>
                <c:pt idx="303">
                  <c:v>6.0599999999999744E-2</c:v>
                </c:pt>
                <c:pt idx="304">
                  <c:v>6.0799999999999743E-2</c:v>
                </c:pt>
                <c:pt idx="305">
                  <c:v>6.0999999999999742E-2</c:v>
                </c:pt>
                <c:pt idx="306">
                  <c:v>6.1199999999999741E-2</c:v>
                </c:pt>
                <c:pt idx="307">
                  <c:v>6.139999999999974E-2</c:v>
                </c:pt>
                <c:pt idx="308">
                  <c:v>6.1599999999999738E-2</c:v>
                </c:pt>
                <c:pt idx="309">
                  <c:v>6.1799999999999737E-2</c:v>
                </c:pt>
                <c:pt idx="310">
                  <c:v>6.1999999999999736E-2</c:v>
                </c:pt>
                <c:pt idx="311">
                  <c:v>6.2199999999999735E-2</c:v>
                </c:pt>
                <c:pt idx="312">
                  <c:v>6.2399999999999733E-2</c:v>
                </c:pt>
                <c:pt idx="313">
                  <c:v>6.2599999999999739E-2</c:v>
                </c:pt>
                <c:pt idx="314">
                  <c:v>6.2799999999999745E-2</c:v>
                </c:pt>
                <c:pt idx="315">
                  <c:v>6.2999999999999751E-2</c:v>
                </c:pt>
                <c:pt idx="316">
                  <c:v>6.3199999999999756E-2</c:v>
                </c:pt>
                <c:pt idx="317">
                  <c:v>6.3399999999999762E-2</c:v>
                </c:pt>
                <c:pt idx="318">
                  <c:v>6.3599999999999768E-2</c:v>
                </c:pt>
                <c:pt idx="319">
                  <c:v>6.3799999999999774E-2</c:v>
                </c:pt>
                <c:pt idx="320">
                  <c:v>6.3999999999999779E-2</c:v>
                </c:pt>
                <c:pt idx="321">
                  <c:v>6.4199999999999785E-2</c:v>
                </c:pt>
                <c:pt idx="322">
                  <c:v>6.4399999999999791E-2</c:v>
                </c:pt>
                <c:pt idx="323">
                  <c:v>6.4599999999999796E-2</c:v>
                </c:pt>
                <c:pt idx="324">
                  <c:v>6.4799999999999802E-2</c:v>
                </c:pt>
                <c:pt idx="325">
                  <c:v>6.4999999999999808E-2</c:v>
                </c:pt>
                <c:pt idx="326">
                  <c:v>6.5199999999999814E-2</c:v>
                </c:pt>
                <c:pt idx="327">
                  <c:v>6.5399999999999819E-2</c:v>
                </c:pt>
                <c:pt idx="328">
                  <c:v>6.5599999999999825E-2</c:v>
                </c:pt>
                <c:pt idx="329">
                  <c:v>6.5799999999999831E-2</c:v>
                </c:pt>
                <c:pt idx="330">
                  <c:v>6.5999999999999837E-2</c:v>
                </c:pt>
                <c:pt idx="331">
                  <c:v>6.6199999999999842E-2</c:v>
                </c:pt>
                <c:pt idx="332">
                  <c:v>6.6399999999999848E-2</c:v>
                </c:pt>
                <c:pt idx="333">
                  <c:v>6.6599999999999854E-2</c:v>
                </c:pt>
                <c:pt idx="334">
                  <c:v>6.6799999999999859E-2</c:v>
                </c:pt>
                <c:pt idx="335">
                  <c:v>6.6999999999999865E-2</c:v>
                </c:pt>
                <c:pt idx="336">
                  <c:v>6.7199999999999871E-2</c:v>
                </c:pt>
                <c:pt idx="337">
                  <c:v>6.7399999999999877E-2</c:v>
                </c:pt>
                <c:pt idx="338">
                  <c:v>6.7599999999999882E-2</c:v>
                </c:pt>
                <c:pt idx="339">
                  <c:v>6.7799999999999888E-2</c:v>
                </c:pt>
                <c:pt idx="340">
                  <c:v>6.7999999999999894E-2</c:v>
                </c:pt>
                <c:pt idx="341">
                  <c:v>6.81999999999999E-2</c:v>
                </c:pt>
                <c:pt idx="342">
                  <c:v>6.8399999999999905E-2</c:v>
                </c:pt>
                <c:pt idx="343">
                  <c:v>6.8599999999999911E-2</c:v>
                </c:pt>
                <c:pt idx="344">
                  <c:v>6.8799999999999917E-2</c:v>
                </c:pt>
                <c:pt idx="345">
                  <c:v>6.8999999999999923E-2</c:v>
                </c:pt>
                <c:pt idx="346">
                  <c:v>6.9199999999999928E-2</c:v>
                </c:pt>
                <c:pt idx="347">
                  <c:v>6.9399999999999934E-2</c:v>
                </c:pt>
                <c:pt idx="348">
                  <c:v>6.959999999999994E-2</c:v>
                </c:pt>
                <c:pt idx="349">
                  <c:v>6.9799999999999945E-2</c:v>
                </c:pt>
                <c:pt idx="350">
                  <c:v>6.9999999999999951E-2</c:v>
                </c:pt>
                <c:pt idx="351">
                  <c:v>7.0199999999999957E-2</c:v>
                </c:pt>
                <c:pt idx="352">
                  <c:v>7.0399999999999963E-2</c:v>
                </c:pt>
                <c:pt idx="353">
                  <c:v>7.0599999999999968E-2</c:v>
                </c:pt>
                <c:pt idx="354">
                  <c:v>7.0799999999999974E-2</c:v>
                </c:pt>
                <c:pt idx="355">
                  <c:v>7.099999999999998E-2</c:v>
                </c:pt>
                <c:pt idx="356">
                  <c:v>7.1199999999999986E-2</c:v>
                </c:pt>
                <c:pt idx="357">
                  <c:v>7.1399999999999991E-2</c:v>
                </c:pt>
                <c:pt idx="358">
                  <c:v>7.1599999999999997E-2</c:v>
                </c:pt>
                <c:pt idx="359">
                  <c:v>7.1800000000000003E-2</c:v>
                </c:pt>
                <c:pt idx="360">
                  <c:v>7.2000000000000008E-2</c:v>
                </c:pt>
                <c:pt idx="361">
                  <c:v>7.2200000000000014E-2</c:v>
                </c:pt>
                <c:pt idx="362">
                  <c:v>7.240000000000002E-2</c:v>
                </c:pt>
                <c:pt idx="363">
                  <c:v>7.2600000000000026E-2</c:v>
                </c:pt>
                <c:pt idx="364">
                  <c:v>7.2800000000000031E-2</c:v>
                </c:pt>
                <c:pt idx="365">
                  <c:v>7.3000000000000037E-2</c:v>
                </c:pt>
                <c:pt idx="366">
                  <c:v>7.3200000000000043E-2</c:v>
                </c:pt>
                <c:pt idx="367">
                  <c:v>7.3400000000000049E-2</c:v>
                </c:pt>
                <c:pt idx="368">
                  <c:v>7.3600000000000054E-2</c:v>
                </c:pt>
                <c:pt idx="369">
                  <c:v>7.380000000000006E-2</c:v>
                </c:pt>
                <c:pt idx="370">
                  <c:v>7.4000000000000066E-2</c:v>
                </c:pt>
                <c:pt idx="371">
                  <c:v>7.4200000000000071E-2</c:v>
                </c:pt>
                <c:pt idx="372">
                  <c:v>7.4400000000000077E-2</c:v>
                </c:pt>
                <c:pt idx="373">
                  <c:v>7.4600000000000083E-2</c:v>
                </c:pt>
                <c:pt idx="374">
                  <c:v>7.4800000000000089E-2</c:v>
                </c:pt>
                <c:pt idx="375">
                  <c:v>7.5000000000000094E-2</c:v>
                </c:pt>
                <c:pt idx="376">
                  <c:v>7.52000000000001E-2</c:v>
                </c:pt>
                <c:pt idx="377">
                  <c:v>7.5400000000000106E-2</c:v>
                </c:pt>
                <c:pt idx="378">
                  <c:v>7.5600000000000112E-2</c:v>
                </c:pt>
                <c:pt idx="379">
                  <c:v>7.5800000000000117E-2</c:v>
                </c:pt>
                <c:pt idx="380">
                  <c:v>7.6000000000000123E-2</c:v>
                </c:pt>
                <c:pt idx="381">
                  <c:v>7.6200000000000129E-2</c:v>
                </c:pt>
                <c:pt idx="382">
                  <c:v>7.6400000000000134E-2</c:v>
                </c:pt>
                <c:pt idx="383">
                  <c:v>7.660000000000014E-2</c:v>
                </c:pt>
                <c:pt idx="384">
                  <c:v>7.6800000000000146E-2</c:v>
                </c:pt>
                <c:pt idx="385">
                  <c:v>7.7000000000000152E-2</c:v>
                </c:pt>
                <c:pt idx="386">
                  <c:v>7.7200000000000157E-2</c:v>
                </c:pt>
                <c:pt idx="387">
                  <c:v>7.7400000000000163E-2</c:v>
                </c:pt>
                <c:pt idx="388">
                  <c:v>7.7600000000000169E-2</c:v>
                </c:pt>
                <c:pt idx="389">
                  <c:v>7.7800000000000175E-2</c:v>
                </c:pt>
                <c:pt idx="390">
                  <c:v>7.800000000000018E-2</c:v>
                </c:pt>
                <c:pt idx="391">
                  <c:v>7.8200000000000186E-2</c:v>
                </c:pt>
                <c:pt idx="392">
                  <c:v>7.8400000000000192E-2</c:v>
                </c:pt>
                <c:pt idx="393">
                  <c:v>7.8600000000000197E-2</c:v>
                </c:pt>
                <c:pt idx="394">
                  <c:v>7.8800000000000203E-2</c:v>
                </c:pt>
                <c:pt idx="395">
                  <c:v>7.9000000000000209E-2</c:v>
                </c:pt>
                <c:pt idx="396">
                  <c:v>7.9200000000000215E-2</c:v>
                </c:pt>
                <c:pt idx="397">
                  <c:v>7.940000000000022E-2</c:v>
                </c:pt>
                <c:pt idx="398">
                  <c:v>7.9600000000000226E-2</c:v>
                </c:pt>
                <c:pt idx="399">
                  <c:v>7.9800000000000232E-2</c:v>
                </c:pt>
                <c:pt idx="400">
                  <c:v>8.0000000000000238E-2</c:v>
                </c:pt>
                <c:pt idx="401">
                  <c:v>8.0200000000000243E-2</c:v>
                </c:pt>
                <c:pt idx="402">
                  <c:v>8.0400000000000249E-2</c:v>
                </c:pt>
                <c:pt idx="403">
                  <c:v>8.0600000000000255E-2</c:v>
                </c:pt>
                <c:pt idx="404">
                  <c:v>8.0800000000000261E-2</c:v>
                </c:pt>
                <c:pt idx="405">
                  <c:v>8.1000000000000266E-2</c:v>
                </c:pt>
                <c:pt idx="406">
                  <c:v>8.1200000000000272E-2</c:v>
                </c:pt>
                <c:pt idx="407">
                  <c:v>8.1400000000000278E-2</c:v>
                </c:pt>
                <c:pt idx="408">
                  <c:v>8.1600000000000283E-2</c:v>
                </c:pt>
                <c:pt idx="409">
                  <c:v>8.1800000000000289E-2</c:v>
                </c:pt>
                <c:pt idx="410">
                  <c:v>8.2000000000000295E-2</c:v>
                </c:pt>
                <c:pt idx="411">
                  <c:v>8.2200000000000301E-2</c:v>
                </c:pt>
                <c:pt idx="412">
                  <c:v>8.2400000000000306E-2</c:v>
                </c:pt>
                <c:pt idx="413">
                  <c:v>8.2600000000000312E-2</c:v>
                </c:pt>
                <c:pt idx="414">
                  <c:v>8.2800000000000318E-2</c:v>
                </c:pt>
                <c:pt idx="415">
                  <c:v>8.3000000000000324E-2</c:v>
                </c:pt>
                <c:pt idx="416">
                  <c:v>8.3200000000000329E-2</c:v>
                </c:pt>
                <c:pt idx="417">
                  <c:v>8.3400000000000335E-2</c:v>
                </c:pt>
                <c:pt idx="418">
                  <c:v>8.3600000000000341E-2</c:v>
                </c:pt>
                <c:pt idx="419">
                  <c:v>8.3800000000000346E-2</c:v>
                </c:pt>
                <c:pt idx="420">
                  <c:v>8.4000000000000352E-2</c:v>
                </c:pt>
                <c:pt idx="421">
                  <c:v>8.4200000000000358E-2</c:v>
                </c:pt>
                <c:pt idx="422">
                  <c:v>8.4400000000000364E-2</c:v>
                </c:pt>
                <c:pt idx="423">
                  <c:v>8.4600000000000369E-2</c:v>
                </c:pt>
                <c:pt idx="424">
                  <c:v>8.4800000000000375E-2</c:v>
                </c:pt>
                <c:pt idx="425">
                  <c:v>8.5000000000000381E-2</c:v>
                </c:pt>
                <c:pt idx="426">
                  <c:v>8.5200000000000387E-2</c:v>
                </c:pt>
                <c:pt idx="427">
                  <c:v>8.5400000000000392E-2</c:v>
                </c:pt>
                <c:pt idx="428">
                  <c:v>8.5600000000000398E-2</c:v>
                </c:pt>
                <c:pt idx="429">
                  <c:v>8.5800000000000404E-2</c:v>
                </c:pt>
                <c:pt idx="430">
                  <c:v>8.6000000000000409E-2</c:v>
                </c:pt>
                <c:pt idx="431">
                  <c:v>8.6200000000000415E-2</c:v>
                </c:pt>
                <c:pt idx="432">
                  <c:v>8.6400000000000421E-2</c:v>
                </c:pt>
                <c:pt idx="433">
                  <c:v>8.6600000000000427E-2</c:v>
                </c:pt>
                <c:pt idx="434">
                  <c:v>8.6800000000000432E-2</c:v>
                </c:pt>
                <c:pt idx="435">
                  <c:v>8.7000000000000438E-2</c:v>
                </c:pt>
                <c:pt idx="436">
                  <c:v>8.7200000000000444E-2</c:v>
                </c:pt>
                <c:pt idx="437">
                  <c:v>8.740000000000045E-2</c:v>
                </c:pt>
                <c:pt idx="438">
                  <c:v>8.7600000000000455E-2</c:v>
                </c:pt>
                <c:pt idx="439">
                  <c:v>8.7800000000000461E-2</c:v>
                </c:pt>
                <c:pt idx="440">
                  <c:v>8.8000000000000467E-2</c:v>
                </c:pt>
                <c:pt idx="441">
                  <c:v>8.8200000000000472E-2</c:v>
                </c:pt>
                <c:pt idx="442">
                  <c:v>8.8400000000000478E-2</c:v>
                </c:pt>
                <c:pt idx="443">
                  <c:v>8.8600000000000484E-2</c:v>
                </c:pt>
                <c:pt idx="444">
                  <c:v>8.880000000000049E-2</c:v>
                </c:pt>
                <c:pt idx="445">
                  <c:v>8.9000000000000495E-2</c:v>
                </c:pt>
                <c:pt idx="446">
                  <c:v>8.9200000000000501E-2</c:v>
                </c:pt>
                <c:pt idx="447">
                  <c:v>8.9400000000000507E-2</c:v>
                </c:pt>
                <c:pt idx="448">
                  <c:v>8.9600000000000513E-2</c:v>
                </c:pt>
                <c:pt idx="449">
                  <c:v>8.9800000000000518E-2</c:v>
                </c:pt>
                <c:pt idx="450">
                  <c:v>9.0000000000000524E-2</c:v>
                </c:pt>
                <c:pt idx="451">
                  <c:v>9.020000000000053E-2</c:v>
                </c:pt>
                <c:pt idx="452">
                  <c:v>9.0400000000000535E-2</c:v>
                </c:pt>
                <c:pt idx="453">
                  <c:v>9.0600000000000541E-2</c:v>
                </c:pt>
                <c:pt idx="454">
                  <c:v>9.0800000000000547E-2</c:v>
                </c:pt>
                <c:pt idx="455">
                  <c:v>9.1000000000000553E-2</c:v>
                </c:pt>
                <c:pt idx="456">
                  <c:v>9.1200000000000558E-2</c:v>
                </c:pt>
                <c:pt idx="457">
                  <c:v>9.1400000000000564E-2</c:v>
                </c:pt>
                <c:pt idx="458">
                  <c:v>9.160000000000057E-2</c:v>
                </c:pt>
                <c:pt idx="459">
                  <c:v>9.1800000000000576E-2</c:v>
                </c:pt>
                <c:pt idx="460">
                  <c:v>9.2000000000000581E-2</c:v>
                </c:pt>
                <c:pt idx="461">
                  <c:v>9.2200000000000587E-2</c:v>
                </c:pt>
                <c:pt idx="462">
                  <c:v>9.2400000000000593E-2</c:v>
                </c:pt>
                <c:pt idx="463">
                  <c:v>9.2600000000000598E-2</c:v>
                </c:pt>
                <c:pt idx="464">
                  <c:v>9.2800000000000604E-2</c:v>
                </c:pt>
                <c:pt idx="465">
                  <c:v>9.300000000000061E-2</c:v>
                </c:pt>
                <c:pt idx="466">
                  <c:v>9.3200000000000616E-2</c:v>
                </c:pt>
                <c:pt idx="467">
                  <c:v>9.3400000000000621E-2</c:v>
                </c:pt>
                <c:pt idx="468">
                  <c:v>9.3600000000000627E-2</c:v>
                </c:pt>
                <c:pt idx="469">
                  <c:v>9.3800000000000633E-2</c:v>
                </c:pt>
                <c:pt idx="470">
                  <c:v>9.4000000000000639E-2</c:v>
                </c:pt>
                <c:pt idx="471">
                  <c:v>9.4200000000000644E-2</c:v>
                </c:pt>
                <c:pt idx="472">
                  <c:v>9.440000000000065E-2</c:v>
                </c:pt>
                <c:pt idx="473">
                  <c:v>9.4600000000000656E-2</c:v>
                </c:pt>
                <c:pt idx="474">
                  <c:v>9.4800000000000662E-2</c:v>
                </c:pt>
                <c:pt idx="475">
                  <c:v>9.5000000000000667E-2</c:v>
                </c:pt>
                <c:pt idx="476">
                  <c:v>9.5200000000000673E-2</c:v>
                </c:pt>
                <c:pt idx="477">
                  <c:v>9.5400000000000679E-2</c:v>
                </c:pt>
                <c:pt idx="478">
                  <c:v>9.5600000000000684E-2</c:v>
                </c:pt>
                <c:pt idx="479">
                  <c:v>9.580000000000069E-2</c:v>
                </c:pt>
                <c:pt idx="480">
                  <c:v>9.6000000000000696E-2</c:v>
                </c:pt>
                <c:pt idx="481">
                  <c:v>9.6200000000000702E-2</c:v>
                </c:pt>
                <c:pt idx="482">
                  <c:v>9.6400000000000707E-2</c:v>
                </c:pt>
                <c:pt idx="483">
                  <c:v>9.6600000000000713E-2</c:v>
                </c:pt>
                <c:pt idx="484">
                  <c:v>9.6800000000000719E-2</c:v>
                </c:pt>
                <c:pt idx="485">
                  <c:v>9.7000000000000725E-2</c:v>
                </c:pt>
                <c:pt idx="486">
                  <c:v>9.720000000000073E-2</c:v>
                </c:pt>
                <c:pt idx="487">
                  <c:v>9.7400000000000736E-2</c:v>
                </c:pt>
                <c:pt idx="488">
                  <c:v>9.7600000000000742E-2</c:v>
                </c:pt>
                <c:pt idx="489">
                  <c:v>9.7800000000000747E-2</c:v>
                </c:pt>
                <c:pt idx="490">
                  <c:v>9.8000000000000753E-2</c:v>
                </c:pt>
                <c:pt idx="491">
                  <c:v>9.8200000000000759E-2</c:v>
                </c:pt>
                <c:pt idx="492">
                  <c:v>9.8400000000000765E-2</c:v>
                </c:pt>
                <c:pt idx="493">
                  <c:v>9.860000000000077E-2</c:v>
                </c:pt>
                <c:pt idx="494">
                  <c:v>9.8800000000000776E-2</c:v>
                </c:pt>
                <c:pt idx="495">
                  <c:v>9.9000000000000782E-2</c:v>
                </c:pt>
                <c:pt idx="496">
                  <c:v>9.9200000000000788E-2</c:v>
                </c:pt>
                <c:pt idx="497">
                  <c:v>9.9400000000000793E-2</c:v>
                </c:pt>
                <c:pt idx="498">
                  <c:v>9.9600000000000799E-2</c:v>
                </c:pt>
                <c:pt idx="499">
                  <c:v>9.9800000000000805E-2</c:v>
                </c:pt>
              </c:numCache>
            </c:numRef>
          </c:xVal>
          <c:yVal>
            <c:numRef>
              <c:f>QuenchInitiation_I_1em6!$R$6:$R$206</c:f>
              <c:numCache>
                <c:formatCode>0.0</c:formatCode>
                <c:ptCount val="201"/>
                <c:pt idx="1">
                  <c:v>4.0536799999999998E-24</c:v>
                </c:pt>
                <c:pt idx="2">
                  <c:v>4.9689599999999996E-19</c:v>
                </c:pt>
                <c:pt idx="3">
                  <c:v>9.4984000000000012E-13</c:v>
                </c:pt>
                <c:pt idx="4">
                  <c:v>1.3484799999999999E-4</c:v>
                </c:pt>
                <c:pt idx="5">
                  <c:v>7.2055199999999999</c:v>
                </c:pt>
                <c:pt idx="6">
                  <c:v>10.332000000000001</c:v>
                </c:pt>
                <c:pt idx="7">
                  <c:v>12.058400000000001</c:v>
                </c:pt>
                <c:pt idx="8">
                  <c:v>13.7</c:v>
                </c:pt>
                <c:pt idx="9">
                  <c:v>15.350400000000002</c:v>
                </c:pt>
                <c:pt idx="10">
                  <c:v>16.895999999999997</c:v>
                </c:pt>
                <c:pt idx="11">
                  <c:v>18.4496</c:v>
                </c:pt>
                <c:pt idx="12">
                  <c:v>19.943999999999999</c:v>
                </c:pt>
                <c:pt idx="13">
                  <c:v>21.444800000000001</c:v>
                </c:pt>
                <c:pt idx="14">
                  <c:v>22.908799999999999</c:v>
                </c:pt>
                <c:pt idx="15">
                  <c:v>24.36</c:v>
                </c:pt>
                <c:pt idx="16">
                  <c:v>25.824800000000003</c:v>
                </c:pt>
                <c:pt idx="17">
                  <c:v>27.208799999999997</c:v>
                </c:pt>
                <c:pt idx="18">
                  <c:v>28.624800000000004</c:v>
                </c:pt>
                <c:pt idx="19">
                  <c:v>29.9832</c:v>
                </c:pt>
                <c:pt idx="20">
                  <c:v>31.3704</c:v>
                </c:pt>
                <c:pt idx="21">
                  <c:v>32.704799999999999</c:v>
                </c:pt>
                <c:pt idx="22">
                  <c:v>34.04</c:v>
                </c:pt>
                <c:pt idx="23">
                  <c:v>35.374400000000001</c:v>
                </c:pt>
                <c:pt idx="24">
                  <c:v>36.686399999999999</c:v>
                </c:pt>
                <c:pt idx="25">
                  <c:v>38.000799999999991</c:v>
                </c:pt>
                <c:pt idx="26">
                  <c:v>39.270400000000002</c:v>
                </c:pt>
                <c:pt idx="27">
                  <c:v>40.566399999999994</c:v>
                </c:pt>
                <c:pt idx="28">
                  <c:v>41.842399999999998</c:v>
                </c:pt>
                <c:pt idx="29">
                  <c:v>43.12</c:v>
                </c:pt>
                <c:pt idx="30">
                  <c:v>44.367199999999997</c:v>
                </c:pt>
                <c:pt idx="31">
                  <c:v>45.629599999999996</c:v>
                </c:pt>
                <c:pt idx="32">
                  <c:v>46.871200000000002</c:v>
                </c:pt>
                <c:pt idx="33">
                  <c:v>48.166399999999996</c:v>
                </c:pt>
                <c:pt idx="34">
                  <c:v>49.384</c:v>
                </c:pt>
                <c:pt idx="35">
                  <c:v>50.603999999999999</c:v>
                </c:pt>
                <c:pt idx="36">
                  <c:v>51.798400000000001</c:v>
                </c:pt>
                <c:pt idx="37">
                  <c:v>53.059999999999995</c:v>
                </c:pt>
                <c:pt idx="38">
                  <c:v>54.242400000000004</c:v>
                </c:pt>
                <c:pt idx="39">
                  <c:v>55.501599999999996</c:v>
                </c:pt>
                <c:pt idx="40">
                  <c:v>56.703200000000002</c:v>
                </c:pt>
                <c:pt idx="41">
                  <c:v>57.882400000000004</c:v>
                </c:pt>
                <c:pt idx="42">
                  <c:v>59.062400000000004</c:v>
                </c:pt>
                <c:pt idx="43">
                  <c:v>60.32</c:v>
                </c:pt>
                <c:pt idx="44">
                  <c:v>61.48</c:v>
                </c:pt>
                <c:pt idx="45">
                  <c:v>62.700800000000001</c:v>
                </c:pt>
                <c:pt idx="46">
                  <c:v>63.883200000000002</c:v>
                </c:pt>
                <c:pt idx="47">
                  <c:v>65.072800000000001</c:v>
                </c:pt>
                <c:pt idx="48">
                  <c:v>66.240800000000007</c:v>
                </c:pt>
                <c:pt idx="49">
                  <c:v>67.437600000000003</c:v>
                </c:pt>
                <c:pt idx="50">
                  <c:v>68.612800000000007</c:v>
                </c:pt>
                <c:pt idx="51">
                  <c:v>69.761599999999987</c:v>
                </c:pt>
                <c:pt idx="52">
                  <c:v>70.956000000000003</c:v>
                </c:pt>
                <c:pt idx="53">
                  <c:v>72.110399999999998</c:v>
                </c:pt>
                <c:pt idx="54">
                  <c:v>73.32480000000001</c:v>
                </c:pt>
                <c:pt idx="55">
                  <c:v>74.4512</c:v>
                </c:pt>
                <c:pt idx="56">
                  <c:v>75.629600000000011</c:v>
                </c:pt>
                <c:pt idx="57">
                  <c:v>76.814400000000006</c:v>
                </c:pt>
                <c:pt idx="58">
                  <c:v>78.004800000000003</c:v>
                </c:pt>
                <c:pt idx="59">
                  <c:v>79.1768</c:v>
                </c:pt>
                <c:pt idx="60">
                  <c:v>80.335999999999999</c:v>
                </c:pt>
                <c:pt idx="61">
                  <c:v>81.527999999999992</c:v>
                </c:pt>
                <c:pt idx="62">
                  <c:v>82.727999999999994</c:v>
                </c:pt>
                <c:pt idx="63">
                  <c:v>83.904000000000011</c:v>
                </c:pt>
                <c:pt idx="64">
                  <c:v>85.823999999999998</c:v>
                </c:pt>
                <c:pt idx="65">
                  <c:v>93.016000000000005</c:v>
                </c:pt>
                <c:pt idx="66">
                  <c:v>112.584</c:v>
                </c:pt>
                <c:pt idx="67">
                  <c:v>121.88799999999999</c:v>
                </c:pt>
                <c:pt idx="68">
                  <c:v>129.584</c:v>
                </c:pt>
                <c:pt idx="69">
                  <c:v>136.792</c:v>
                </c:pt>
                <c:pt idx="70">
                  <c:v>143.31200000000001</c:v>
                </c:pt>
                <c:pt idx="71">
                  <c:v>149.08799999999999</c:v>
                </c:pt>
                <c:pt idx="72">
                  <c:v>154.392</c:v>
                </c:pt>
                <c:pt idx="73">
                  <c:v>159.232</c:v>
                </c:pt>
                <c:pt idx="74">
                  <c:v>163.488</c:v>
                </c:pt>
                <c:pt idx="75">
                  <c:v>167.31199999999998</c:v>
                </c:pt>
                <c:pt idx="76">
                  <c:v>171.13600000000002</c:v>
                </c:pt>
                <c:pt idx="77">
                  <c:v>174.83200000000002</c:v>
                </c:pt>
                <c:pt idx="78">
                  <c:v>178.35999999999999</c:v>
                </c:pt>
                <c:pt idx="79">
                  <c:v>181.672</c:v>
                </c:pt>
                <c:pt idx="80">
                  <c:v>185.08799999999999</c:v>
                </c:pt>
                <c:pt idx="81">
                  <c:v>188.256</c:v>
                </c:pt>
                <c:pt idx="82">
                  <c:v>191.48000000000002</c:v>
                </c:pt>
                <c:pt idx="83">
                  <c:v>194.584</c:v>
                </c:pt>
                <c:pt idx="84">
                  <c:v>197.8</c:v>
                </c:pt>
                <c:pt idx="85">
                  <c:v>200.792</c:v>
                </c:pt>
                <c:pt idx="86">
                  <c:v>203.76</c:v>
                </c:pt>
                <c:pt idx="87">
                  <c:v>206.648</c:v>
                </c:pt>
                <c:pt idx="88">
                  <c:v>209.672</c:v>
                </c:pt>
                <c:pt idx="89">
                  <c:v>212.49600000000001</c:v>
                </c:pt>
                <c:pt idx="90">
                  <c:v>215.31200000000001</c:v>
                </c:pt>
                <c:pt idx="91">
                  <c:v>218.32000000000002</c:v>
                </c:pt>
                <c:pt idx="92">
                  <c:v>221.01600000000002</c:v>
                </c:pt>
                <c:pt idx="93">
                  <c:v>223.864</c:v>
                </c:pt>
                <c:pt idx="94">
                  <c:v>226.64000000000001</c:v>
                </c:pt>
                <c:pt idx="95">
                  <c:v>229.488</c:v>
                </c:pt>
                <c:pt idx="96">
                  <c:v>232.21599999999998</c:v>
                </c:pt>
                <c:pt idx="97">
                  <c:v>235</c:v>
                </c:pt>
                <c:pt idx="98">
                  <c:v>237.73599999999999</c:v>
                </c:pt>
                <c:pt idx="99">
                  <c:v>240.46399999999997</c:v>
                </c:pt>
                <c:pt idx="100">
                  <c:v>243.20799999999997</c:v>
                </c:pt>
                <c:pt idx="101">
                  <c:v>245.84800000000001</c:v>
                </c:pt>
                <c:pt idx="102">
                  <c:v>248.50399999999996</c:v>
                </c:pt>
                <c:pt idx="103">
                  <c:v>251.24799999999996</c:v>
                </c:pt>
                <c:pt idx="104">
                  <c:v>253.98399999999998</c:v>
                </c:pt>
                <c:pt idx="105">
                  <c:v>256.54399999999998</c:v>
                </c:pt>
                <c:pt idx="106">
                  <c:v>259.28799999999995</c:v>
                </c:pt>
                <c:pt idx="107">
                  <c:v>261.85599999999999</c:v>
                </c:pt>
                <c:pt idx="108">
                  <c:v>264.584</c:v>
                </c:pt>
                <c:pt idx="109">
                  <c:v>267.27199999999999</c:v>
                </c:pt>
                <c:pt idx="110">
                  <c:v>269.90400000000005</c:v>
                </c:pt>
                <c:pt idx="111">
                  <c:v>272.50400000000002</c:v>
                </c:pt>
                <c:pt idx="112">
                  <c:v>275.19200000000001</c:v>
                </c:pt>
                <c:pt idx="113">
                  <c:v>277.70400000000001</c:v>
                </c:pt>
                <c:pt idx="114">
                  <c:v>280.44799999999998</c:v>
                </c:pt>
                <c:pt idx="115">
                  <c:v>283</c:v>
                </c:pt>
                <c:pt idx="116">
                  <c:v>285.64800000000002</c:v>
                </c:pt>
                <c:pt idx="117">
                  <c:v>288.2</c:v>
                </c:pt>
                <c:pt idx="118">
                  <c:v>290.72800000000007</c:v>
                </c:pt>
                <c:pt idx="119">
                  <c:v>293.47200000000004</c:v>
                </c:pt>
                <c:pt idx="120">
                  <c:v>296.14399999999995</c:v>
                </c:pt>
                <c:pt idx="121">
                  <c:v>298.68799999999999</c:v>
                </c:pt>
                <c:pt idx="122">
                  <c:v>301.37600000000003</c:v>
                </c:pt>
                <c:pt idx="123">
                  <c:v>303.87200000000001</c:v>
                </c:pt>
                <c:pt idx="124">
                  <c:v>306.39999999999998</c:v>
                </c:pt>
                <c:pt idx="125">
                  <c:v>309.06400000000002</c:v>
                </c:pt>
                <c:pt idx="126">
                  <c:v>311.64000000000004</c:v>
                </c:pt>
                <c:pt idx="127">
                  <c:v>314.20799999999997</c:v>
                </c:pt>
                <c:pt idx="128">
                  <c:v>316.91999999999996</c:v>
                </c:pt>
                <c:pt idx="129">
                  <c:v>319.50400000000002</c:v>
                </c:pt>
                <c:pt idx="130">
                  <c:v>322.05599999999993</c:v>
                </c:pt>
                <c:pt idx="131">
                  <c:v>324.584</c:v>
                </c:pt>
                <c:pt idx="132">
                  <c:v>327.28800000000001</c:v>
                </c:pt>
                <c:pt idx="133">
                  <c:v>329.84799999999996</c:v>
                </c:pt>
                <c:pt idx="134">
                  <c:v>332.38400000000001</c:v>
                </c:pt>
                <c:pt idx="135">
                  <c:v>335.08000000000004</c:v>
                </c:pt>
                <c:pt idx="136">
                  <c:v>337.68799999999999</c:v>
                </c:pt>
                <c:pt idx="137">
                  <c:v>340.23199999999997</c:v>
                </c:pt>
                <c:pt idx="138">
                  <c:v>342.82399999999996</c:v>
                </c:pt>
                <c:pt idx="139">
                  <c:v>345.392</c:v>
                </c:pt>
                <c:pt idx="140">
                  <c:v>348.00800000000004</c:v>
                </c:pt>
                <c:pt idx="141">
                  <c:v>350.52800000000002</c:v>
                </c:pt>
                <c:pt idx="142">
                  <c:v>353.13600000000002</c:v>
                </c:pt>
                <c:pt idx="143">
                  <c:v>355.84</c:v>
                </c:pt>
                <c:pt idx="144">
                  <c:v>358.416</c:v>
                </c:pt>
                <c:pt idx="145">
                  <c:v>360.99199999999996</c:v>
                </c:pt>
                <c:pt idx="146">
                  <c:v>363.54399999999998</c:v>
                </c:pt>
                <c:pt idx="147">
                  <c:v>366.14399999999995</c:v>
                </c:pt>
                <c:pt idx="148">
                  <c:v>368.71999999999997</c:v>
                </c:pt>
                <c:pt idx="149">
                  <c:v>371.55200000000002</c:v>
                </c:pt>
                <c:pt idx="150">
                  <c:v>374.10399999999998</c:v>
                </c:pt>
                <c:pt idx="151">
                  <c:v>376.73599999999999</c:v>
                </c:pt>
                <c:pt idx="152">
                  <c:v>379.19199999999995</c:v>
                </c:pt>
                <c:pt idx="153">
                  <c:v>381.79200000000003</c:v>
                </c:pt>
                <c:pt idx="154">
                  <c:v>384.37599999999998</c:v>
                </c:pt>
                <c:pt idx="155">
                  <c:v>387.18399999999997</c:v>
                </c:pt>
                <c:pt idx="156">
                  <c:v>389.79999999999995</c:v>
                </c:pt>
                <c:pt idx="157">
                  <c:v>392.4</c:v>
                </c:pt>
                <c:pt idx="158">
                  <c:v>395.04</c:v>
                </c:pt>
                <c:pt idx="159">
                  <c:v>397.66400000000004</c:v>
                </c:pt>
                <c:pt idx="160">
                  <c:v>400.10399999999998</c:v>
                </c:pt>
                <c:pt idx="161">
                  <c:v>402.73599999999999</c:v>
                </c:pt>
                <c:pt idx="162">
                  <c:v>405.48</c:v>
                </c:pt>
                <c:pt idx="163">
                  <c:v>408.096</c:v>
                </c:pt>
                <c:pt idx="164">
                  <c:v>410.74399999999997</c:v>
                </c:pt>
                <c:pt idx="165">
                  <c:v>413.36</c:v>
                </c:pt>
                <c:pt idx="166">
                  <c:v>416.03200000000004</c:v>
                </c:pt>
                <c:pt idx="167">
                  <c:v>418.66400000000004</c:v>
                </c:pt>
                <c:pt idx="168">
                  <c:v>421.36</c:v>
                </c:pt>
                <c:pt idx="169">
                  <c:v>423.92</c:v>
                </c:pt>
                <c:pt idx="170">
                  <c:v>426.68799999999999</c:v>
                </c:pt>
                <c:pt idx="171">
                  <c:v>429.28</c:v>
                </c:pt>
                <c:pt idx="172">
                  <c:v>431.85599999999999</c:v>
                </c:pt>
                <c:pt idx="173">
                  <c:v>434.57600000000002</c:v>
                </c:pt>
                <c:pt idx="174">
                  <c:v>437.26400000000001</c:v>
                </c:pt>
                <c:pt idx="175">
                  <c:v>439.84000000000003</c:v>
                </c:pt>
                <c:pt idx="176">
                  <c:v>442.49599999999998</c:v>
                </c:pt>
                <c:pt idx="177">
                  <c:v>445.18400000000003</c:v>
                </c:pt>
                <c:pt idx="178">
                  <c:v>448.024</c:v>
                </c:pt>
                <c:pt idx="179">
                  <c:v>450.71199999999999</c:v>
                </c:pt>
                <c:pt idx="180">
                  <c:v>453.44</c:v>
                </c:pt>
                <c:pt idx="181">
                  <c:v>456.05599999999998</c:v>
                </c:pt>
                <c:pt idx="182">
                  <c:v>458.69599999999997</c:v>
                </c:pt>
                <c:pt idx="183">
                  <c:v>461.46400000000006</c:v>
                </c:pt>
                <c:pt idx="184">
                  <c:v>464.20800000000003</c:v>
                </c:pt>
                <c:pt idx="185">
                  <c:v>466.91199999999998</c:v>
                </c:pt>
                <c:pt idx="186">
                  <c:v>469.48</c:v>
                </c:pt>
                <c:pt idx="187">
                  <c:v>472.20800000000003</c:v>
                </c:pt>
                <c:pt idx="188">
                  <c:v>475.00800000000004</c:v>
                </c:pt>
                <c:pt idx="189">
                  <c:v>477.65600000000001</c:v>
                </c:pt>
                <c:pt idx="190">
                  <c:v>480.52</c:v>
                </c:pt>
                <c:pt idx="191">
                  <c:v>483.096</c:v>
                </c:pt>
                <c:pt idx="192">
                  <c:v>485.85599999999999</c:v>
                </c:pt>
                <c:pt idx="193">
                  <c:v>488.65600000000001</c:v>
                </c:pt>
                <c:pt idx="194">
                  <c:v>491.24799999999999</c:v>
                </c:pt>
                <c:pt idx="195">
                  <c:v>494.08000000000004</c:v>
                </c:pt>
                <c:pt idx="196">
                  <c:v>496.75200000000001</c:v>
                </c:pt>
                <c:pt idx="197">
                  <c:v>499.42400000000004</c:v>
                </c:pt>
                <c:pt idx="198">
                  <c:v>502.25599999999991</c:v>
                </c:pt>
                <c:pt idx="199">
                  <c:v>505.06399999999996</c:v>
                </c:pt>
                <c:pt idx="200">
                  <c:v>507.75199999999995</c:v>
                </c:pt>
              </c:numCache>
            </c:numRef>
          </c:yVal>
          <c:smooth val="1"/>
        </c:ser>
        <c:ser>
          <c:idx val="3"/>
          <c:order val="3"/>
          <c:tx>
            <c:strRef>
              <c:f>QuenchInitiation_I_1em6!$W$1</c:f>
              <c:strCache>
                <c:ptCount val="1"/>
                <c:pt idx="0">
                  <c:v>Imag = 6kA</c:v>
                </c:pt>
              </c:strCache>
            </c:strRef>
          </c:tx>
          <c:spPr>
            <a:ln>
              <a:solidFill>
                <a:srgbClr val="00B0F0"/>
              </a:solidFill>
            </a:ln>
          </c:spPr>
          <c:marker>
            <c:symbol val="none"/>
          </c:marker>
          <c:xVal>
            <c:numRef>
              <c:f>QuenchInitiation_I_1em6!$V$6:$V$106</c:f>
              <c:numCache>
                <c:formatCode>0.00E+00</c:formatCode>
                <c:ptCount val="101"/>
                <c:pt idx="0">
                  <c:v>0</c:v>
                </c:pt>
                <c:pt idx="1">
                  <c:v>1E-3</c:v>
                </c:pt>
                <c:pt idx="2">
                  <c:v>2E-3</c:v>
                </c:pt>
                <c:pt idx="3">
                  <c:v>3.0000000000000001E-3</c:v>
                </c:pt>
                <c:pt idx="4">
                  <c:v>4.0000000000000001E-3</c:v>
                </c:pt>
                <c:pt idx="5">
                  <c:v>5.0000000000000001E-3</c:v>
                </c:pt>
                <c:pt idx="6">
                  <c:v>6.0000000000000001E-3</c:v>
                </c:pt>
                <c:pt idx="7">
                  <c:v>7.0000000000000001E-3</c:v>
                </c:pt>
                <c:pt idx="8">
                  <c:v>8.0000000000000002E-3</c:v>
                </c:pt>
                <c:pt idx="9">
                  <c:v>8.9999999999999993E-3</c:v>
                </c:pt>
                <c:pt idx="10">
                  <c:v>0.01</c:v>
                </c:pt>
                <c:pt idx="11">
                  <c:v>1.0999999999999999E-2</c:v>
                </c:pt>
                <c:pt idx="12">
                  <c:v>1.2E-2</c:v>
                </c:pt>
                <c:pt idx="13">
                  <c:v>1.2999999999999999E-2</c:v>
                </c:pt>
                <c:pt idx="14">
                  <c:v>1.4E-2</c:v>
                </c:pt>
                <c:pt idx="15">
                  <c:v>1.4999999999999999E-2</c:v>
                </c:pt>
                <c:pt idx="16">
                  <c:v>1.6E-2</c:v>
                </c:pt>
                <c:pt idx="17">
                  <c:v>1.7000000000000001E-2</c:v>
                </c:pt>
                <c:pt idx="18">
                  <c:v>1.7999999999999999E-2</c:v>
                </c:pt>
                <c:pt idx="19">
                  <c:v>1.9E-2</c:v>
                </c:pt>
                <c:pt idx="20">
                  <c:v>0.02</c:v>
                </c:pt>
                <c:pt idx="21">
                  <c:v>2.1000000000000001E-2</c:v>
                </c:pt>
                <c:pt idx="22">
                  <c:v>2.1999999999999999E-2</c:v>
                </c:pt>
                <c:pt idx="23">
                  <c:v>2.3E-2</c:v>
                </c:pt>
                <c:pt idx="24">
                  <c:v>2.4E-2</c:v>
                </c:pt>
                <c:pt idx="25">
                  <c:v>2.5000000000000001E-2</c:v>
                </c:pt>
                <c:pt idx="26">
                  <c:v>2.5999999999999999E-2</c:v>
                </c:pt>
                <c:pt idx="27">
                  <c:v>2.7E-2</c:v>
                </c:pt>
                <c:pt idx="28">
                  <c:v>2.8000000000000001E-2</c:v>
                </c:pt>
                <c:pt idx="29">
                  <c:v>2.9000000000000001E-2</c:v>
                </c:pt>
                <c:pt idx="30">
                  <c:v>0.03</c:v>
                </c:pt>
                <c:pt idx="31">
                  <c:v>3.1E-2</c:v>
                </c:pt>
                <c:pt idx="32">
                  <c:v>3.2000000000000001E-2</c:v>
                </c:pt>
                <c:pt idx="33">
                  <c:v>3.3000000000000002E-2</c:v>
                </c:pt>
                <c:pt idx="34">
                  <c:v>3.4000000000000002E-2</c:v>
                </c:pt>
                <c:pt idx="35">
                  <c:v>3.5000000000000003E-2</c:v>
                </c:pt>
                <c:pt idx="36">
                  <c:v>3.5999999999999997E-2</c:v>
                </c:pt>
                <c:pt idx="37">
                  <c:v>3.6999999999999998E-2</c:v>
                </c:pt>
                <c:pt idx="38">
                  <c:v>3.7999999999999999E-2</c:v>
                </c:pt>
                <c:pt idx="39">
                  <c:v>3.9E-2</c:v>
                </c:pt>
                <c:pt idx="40">
                  <c:v>0.04</c:v>
                </c:pt>
                <c:pt idx="41">
                  <c:v>4.1000000000000002E-2</c:v>
                </c:pt>
                <c:pt idx="42">
                  <c:v>4.2000000000000003E-2</c:v>
                </c:pt>
                <c:pt idx="43">
                  <c:v>4.2999999999999997E-2</c:v>
                </c:pt>
                <c:pt idx="44">
                  <c:v>4.3999999999999997E-2</c:v>
                </c:pt>
                <c:pt idx="45">
                  <c:v>4.4999999999999998E-2</c:v>
                </c:pt>
                <c:pt idx="46">
                  <c:v>4.5999999999999999E-2</c:v>
                </c:pt>
                <c:pt idx="47">
                  <c:v>4.7E-2</c:v>
                </c:pt>
                <c:pt idx="48">
                  <c:v>4.8000000000000001E-2</c:v>
                </c:pt>
                <c:pt idx="49">
                  <c:v>4.9000000000000002E-2</c:v>
                </c:pt>
                <c:pt idx="50">
                  <c:v>0.05</c:v>
                </c:pt>
                <c:pt idx="51">
                  <c:v>5.0999999999999997E-2</c:v>
                </c:pt>
                <c:pt idx="52">
                  <c:v>5.1999999999999998E-2</c:v>
                </c:pt>
                <c:pt idx="53">
                  <c:v>5.2999999999999999E-2</c:v>
                </c:pt>
                <c:pt idx="54">
                  <c:v>5.3999999999999999E-2</c:v>
                </c:pt>
                <c:pt idx="55">
                  <c:v>5.5E-2</c:v>
                </c:pt>
                <c:pt idx="56">
                  <c:v>5.6000000000000001E-2</c:v>
                </c:pt>
                <c:pt idx="57">
                  <c:v>5.7000000000000002E-2</c:v>
                </c:pt>
                <c:pt idx="58">
                  <c:v>5.8000000000000003E-2</c:v>
                </c:pt>
                <c:pt idx="59">
                  <c:v>5.8999999999999997E-2</c:v>
                </c:pt>
                <c:pt idx="60">
                  <c:v>0.06</c:v>
                </c:pt>
                <c:pt idx="61">
                  <c:v>6.0999999999999999E-2</c:v>
                </c:pt>
                <c:pt idx="62">
                  <c:v>6.2E-2</c:v>
                </c:pt>
                <c:pt idx="63">
                  <c:v>6.3E-2</c:v>
                </c:pt>
                <c:pt idx="64">
                  <c:v>6.4000000000000001E-2</c:v>
                </c:pt>
                <c:pt idx="65">
                  <c:v>6.5000000000000002E-2</c:v>
                </c:pt>
                <c:pt idx="66">
                  <c:v>6.6000000000000003E-2</c:v>
                </c:pt>
                <c:pt idx="67">
                  <c:v>6.7000000000000004E-2</c:v>
                </c:pt>
                <c:pt idx="68">
                  <c:v>6.8000000000000005E-2</c:v>
                </c:pt>
                <c:pt idx="69">
                  <c:v>6.9000000000000006E-2</c:v>
                </c:pt>
                <c:pt idx="70">
                  <c:v>7.0000000000000007E-2</c:v>
                </c:pt>
                <c:pt idx="71">
                  <c:v>7.0999999999999994E-2</c:v>
                </c:pt>
                <c:pt idx="72">
                  <c:v>7.1999999999999995E-2</c:v>
                </c:pt>
                <c:pt idx="73">
                  <c:v>7.2999999999999995E-2</c:v>
                </c:pt>
                <c:pt idx="74">
                  <c:v>7.3999999999999996E-2</c:v>
                </c:pt>
                <c:pt idx="75">
                  <c:v>7.4999999999999997E-2</c:v>
                </c:pt>
                <c:pt idx="76">
                  <c:v>7.5999999999999998E-2</c:v>
                </c:pt>
                <c:pt idx="77">
                  <c:v>7.6999999999999999E-2</c:v>
                </c:pt>
                <c:pt idx="78">
                  <c:v>7.8E-2</c:v>
                </c:pt>
                <c:pt idx="79">
                  <c:v>7.9000000000000001E-2</c:v>
                </c:pt>
                <c:pt idx="80">
                  <c:v>0.08</c:v>
                </c:pt>
                <c:pt idx="81">
                  <c:v>8.1000000000000003E-2</c:v>
                </c:pt>
                <c:pt idx="82">
                  <c:v>8.2000000000000003E-2</c:v>
                </c:pt>
                <c:pt idx="83">
                  <c:v>8.3000000000000004E-2</c:v>
                </c:pt>
                <c:pt idx="84">
                  <c:v>8.4000000000000005E-2</c:v>
                </c:pt>
                <c:pt idx="85">
                  <c:v>8.5000000000000006E-2</c:v>
                </c:pt>
                <c:pt idx="86">
                  <c:v>8.5999999999999993E-2</c:v>
                </c:pt>
                <c:pt idx="87">
                  <c:v>8.6999999999999994E-2</c:v>
                </c:pt>
                <c:pt idx="88">
                  <c:v>8.7999999999999995E-2</c:v>
                </c:pt>
                <c:pt idx="89">
                  <c:v>8.8999999999999996E-2</c:v>
                </c:pt>
                <c:pt idx="90">
                  <c:v>0.09</c:v>
                </c:pt>
                <c:pt idx="91">
                  <c:v>9.0999999999999998E-2</c:v>
                </c:pt>
                <c:pt idx="92">
                  <c:v>9.1999999999999998E-2</c:v>
                </c:pt>
                <c:pt idx="93">
                  <c:v>9.2999999999999999E-2</c:v>
                </c:pt>
                <c:pt idx="94">
                  <c:v>9.4E-2</c:v>
                </c:pt>
                <c:pt idx="95">
                  <c:v>9.5000000000000001E-2</c:v>
                </c:pt>
                <c:pt idx="96">
                  <c:v>9.6000000000000002E-2</c:v>
                </c:pt>
                <c:pt idx="97">
                  <c:v>9.7000000000000003E-2</c:v>
                </c:pt>
                <c:pt idx="98">
                  <c:v>9.8000000000000004E-2</c:v>
                </c:pt>
                <c:pt idx="99">
                  <c:v>9.9000000000000005E-2</c:v>
                </c:pt>
                <c:pt idx="100">
                  <c:v>0.1</c:v>
                </c:pt>
              </c:numCache>
            </c:numRef>
          </c:xVal>
          <c:yVal>
            <c:numRef>
              <c:f>QuenchInitiation_I_1em6!$Z$6:$Z$106</c:f>
              <c:numCache>
                <c:formatCode>0.0</c:formatCode>
                <c:ptCount val="101"/>
                <c:pt idx="1">
                  <c:v>3.6067799999999997E-10</c:v>
                </c:pt>
                <c:pt idx="2">
                  <c:v>7.9067999999999987</c:v>
                </c:pt>
                <c:pt idx="3">
                  <c:v>10.8306</c:v>
                </c:pt>
                <c:pt idx="4">
                  <c:v>13.482600000000001</c:v>
                </c:pt>
                <c:pt idx="5">
                  <c:v>15.9306</c:v>
                </c:pt>
                <c:pt idx="6">
                  <c:v>18.297599999999999</c:v>
                </c:pt>
                <c:pt idx="7">
                  <c:v>20.511000000000003</c:v>
                </c:pt>
                <c:pt idx="8">
                  <c:v>22.749599999999997</c:v>
                </c:pt>
                <c:pt idx="9">
                  <c:v>24.873000000000001</c:v>
                </c:pt>
                <c:pt idx="10">
                  <c:v>26.9694</c:v>
                </c:pt>
                <c:pt idx="11">
                  <c:v>29.0046</c:v>
                </c:pt>
                <c:pt idx="12">
                  <c:v>30.993600000000001</c:v>
                </c:pt>
                <c:pt idx="13">
                  <c:v>32.946599999999997</c:v>
                </c:pt>
                <c:pt idx="14">
                  <c:v>34.9452</c:v>
                </c:pt>
                <c:pt idx="15">
                  <c:v>36.859200000000001</c:v>
                </c:pt>
                <c:pt idx="16">
                  <c:v>38.769600000000004</c:v>
                </c:pt>
                <c:pt idx="17">
                  <c:v>40.639200000000002</c:v>
                </c:pt>
                <c:pt idx="18">
                  <c:v>42.560400000000001</c:v>
                </c:pt>
                <c:pt idx="19">
                  <c:v>44.416800000000002</c:v>
                </c:pt>
                <c:pt idx="20">
                  <c:v>46.351800000000004</c:v>
                </c:pt>
                <c:pt idx="21">
                  <c:v>48.260999999999996</c:v>
                </c:pt>
                <c:pt idx="22">
                  <c:v>50.158200000000008</c:v>
                </c:pt>
                <c:pt idx="23">
                  <c:v>52.068000000000005</c:v>
                </c:pt>
                <c:pt idx="24">
                  <c:v>55.5396</c:v>
                </c:pt>
                <c:pt idx="25">
                  <c:v>77.52000000000001</c:v>
                </c:pt>
                <c:pt idx="26">
                  <c:v>89.801999999999992</c:v>
                </c:pt>
                <c:pt idx="27">
                  <c:v>98.7</c:v>
                </c:pt>
                <c:pt idx="28">
                  <c:v>105.756</c:v>
                </c:pt>
                <c:pt idx="29">
                  <c:v>111.81</c:v>
                </c:pt>
                <c:pt idx="30">
                  <c:v>117.54</c:v>
                </c:pt>
                <c:pt idx="31">
                  <c:v>122.74799999999999</c:v>
                </c:pt>
                <c:pt idx="32">
                  <c:v>127.69199999999999</c:v>
                </c:pt>
                <c:pt idx="33">
                  <c:v>132.66</c:v>
                </c:pt>
                <c:pt idx="34">
                  <c:v>137.274</c:v>
                </c:pt>
                <c:pt idx="35">
                  <c:v>141.99</c:v>
                </c:pt>
                <c:pt idx="36">
                  <c:v>146.48999999999998</c:v>
                </c:pt>
                <c:pt idx="37">
                  <c:v>150.94199999999998</c:v>
                </c:pt>
                <c:pt idx="38">
                  <c:v>155.28599999999997</c:v>
                </c:pt>
                <c:pt idx="39">
                  <c:v>159.786</c:v>
                </c:pt>
                <c:pt idx="40">
                  <c:v>164.09399999999999</c:v>
                </c:pt>
                <c:pt idx="41">
                  <c:v>168.40800000000002</c:v>
                </c:pt>
                <c:pt idx="42">
                  <c:v>172.68</c:v>
                </c:pt>
                <c:pt idx="43">
                  <c:v>176.96399999999997</c:v>
                </c:pt>
                <c:pt idx="44">
                  <c:v>181.08599999999998</c:v>
                </c:pt>
                <c:pt idx="45">
                  <c:v>185.40600000000001</c:v>
                </c:pt>
                <c:pt idx="46">
                  <c:v>189.61199999999999</c:v>
                </c:pt>
                <c:pt idx="47">
                  <c:v>193.86600000000001</c:v>
                </c:pt>
                <c:pt idx="48">
                  <c:v>198.102</c:v>
                </c:pt>
                <c:pt idx="49">
                  <c:v>202.26600000000002</c:v>
                </c:pt>
                <c:pt idx="50">
                  <c:v>206.39400000000001</c:v>
                </c:pt>
                <c:pt idx="51">
                  <c:v>210.76199999999997</c:v>
                </c:pt>
                <c:pt idx="52">
                  <c:v>214.94399999999999</c:v>
                </c:pt>
                <c:pt idx="53">
                  <c:v>219.14399999999998</c:v>
                </c:pt>
                <c:pt idx="54">
                  <c:v>223.38600000000002</c:v>
                </c:pt>
                <c:pt idx="55">
                  <c:v>227.72400000000002</c:v>
                </c:pt>
                <c:pt idx="56">
                  <c:v>231.93</c:v>
                </c:pt>
                <c:pt idx="57">
                  <c:v>236.16</c:v>
                </c:pt>
                <c:pt idx="58">
                  <c:v>240.41399999999999</c:v>
                </c:pt>
                <c:pt idx="59">
                  <c:v>244.68600000000001</c:v>
                </c:pt>
                <c:pt idx="60">
                  <c:v>249.006</c:v>
                </c:pt>
                <c:pt idx="61">
                  <c:v>253.35599999999997</c:v>
                </c:pt>
                <c:pt idx="62">
                  <c:v>257.7</c:v>
                </c:pt>
                <c:pt idx="63">
                  <c:v>261.93599999999998</c:v>
                </c:pt>
                <c:pt idx="64">
                  <c:v>266.30399999999997</c:v>
                </c:pt>
                <c:pt idx="65">
                  <c:v>270.69</c:v>
                </c:pt>
                <c:pt idx="66">
                  <c:v>275.12399999999997</c:v>
                </c:pt>
                <c:pt idx="67">
                  <c:v>279.40800000000002</c:v>
                </c:pt>
                <c:pt idx="68">
                  <c:v>283.87199999999996</c:v>
                </c:pt>
                <c:pt idx="69">
                  <c:v>288.18</c:v>
                </c:pt>
                <c:pt idx="70">
                  <c:v>292.74599999999998</c:v>
                </c:pt>
                <c:pt idx="71">
                  <c:v>297.12</c:v>
                </c:pt>
                <c:pt idx="72">
                  <c:v>301.596</c:v>
                </c:pt>
                <c:pt idx="73">
                  <c:v>306.12600000000003</c:v>
                </c:pt>
                <c:pt idx="74">
                  <c:v>310.63199999999995</c:v>
                </c:pt>
                <c:pt idx="75">
                  <c:v>315.12600000000003</c:v>
                </c:pt>
                <c:pt idx="76">
                  <c:v>319.63800000000003</c:v>
                </c:pt>
                <c:pt idx="77">
                  <c:v>324.13199999999995</c:v>
                </c:pt>
                <c:pt idx="78">
                  <c:v>328.89000000000004</c:v>
                </c:pt>
                <c:pt idx="79">
                  <c:v>333.49200000000002</c:v>
                </c:pt>
                <c:pt idx="80">
                  <c:v>337.85436899999996</c:v>
                </c:pt>
                <c:pt idx="81">
                  <c:v>342.66028890000001</c:v>
                </c:pt>
                <c:pt idx="82">
                  <c:v>347.2442125</c:v>
                </c:pt>
                <c:pt idx="83">
                  <c:v>351.89413500000001</c:v>
                </c:pt>
                <c:pt idx="84">
                  <c:v>356.61605629999997</c:v>
                </c:pt>
                <c:pt idx="85">
                  <c:v>361.28397849999999</c:v>
                </c:pt>
                <c:pt idx="86">
                  <c:v>366.03589929999998</c:v>
                </c:pt>
                <c:pt idx="87">
                  <c:v>370.84181919999997</c:v>
                </c:pt>
                <c:pt idx="88">
                  <c:v>375.62973940000001</c:v>
                </c:pt>
                <c:pt idx="89">
                  <c:v>380.37566029999999</c:v>
                </c:pt>
                <c:pt idx="90">
                  <c:v>385.19358</c:v>
                </c:pt>
                <c:pt idx="91">
                  <c:v>390.07149869999995</c:v>
                </c:pt>
                <c:pt idx="92">
                  <c:v>394.92541779999993</c:v>
                </c:pt>
                <c:pt idx="93">
                  <c:v>399.85133570000005</c:v>
                </c:pt>
                <c:pt idx="94">
                  <c:v>404.80125319999996</c:v>
                </c:pt>
                <c:pt idx="95">
                  <c:v>409.58917339999994</c:v>
                </c:pt>
                <c:pt idx="96">
                  <c:v>414.65308899999991</c:v>
                </c:pt>
                <c:pt idx="97">
                  <c:v>419.68100520000002</c:v>
                </c:pt>
                <c:pt idx="98">
                  <c:v>424.46292549999998</c:v>
                </c:pt>
                <c:pt idx="99">
                  <c:v>429.55084069999998</c:v>
                </c:pt>
                <c:pt idx="100">
                  <c:v>434.53675759999993</c:v>
                </c:pt>
              </c:numCache>
            </c:numRef>
          </c:yVal>
          <c:smooth val="1"/>
        </c:ser>
        <c:ser>
          <c:idx val="2"/>
          <c:order val="4"/>
          <c:tx>
            <c:strRef>
              <c:f>QuenchInitiation_I_1em6!$AE$1</c:f>
              <c:strCache>
                <c:ptCount val="1"/>
                <c:pt idx="0">
                  <c:v>Imag = 4kA</c:v>
                </c:pt>
              </c:strCache>
            </c:strRef>
          </c:tx>
          <c:spPr>
            <a:ln>
              <a:solidFill>
                <a:srgbClr val="7030A0"/>
              </a:solidFill>
            </a:ln>
          </c:spPr>
          <c:marker>
            <c:symbol val="none"/>
          </c:marker>
          <c:xVal>
            <c:numRef>
              <c:f>QuenchInitiation_I_1em6!$AD$6:$AD$106</c:f>
              <c:numCache>
                <c:formatCode>0.00E+00</c:formatCode>
                <c:ptCount val="101"/>
                <c:pt idx="0">
                  <c:v>0</c:v>
                </c:pt>
                <c:pt idx="1">
                  <c:v>2E-3</c:v>
                </c:pt>
                <c:pt idx="2">
                  <c:v>4.0000000000000001E-3</c:v>
                </c:pt>
                <c:pt idx="3">
                  <c:v>6.0000000000000001E-3</c:v>
                </c:pt>
                <c:pt idx="4">
                  <c:v>8.0000000000000002E-3</c:v>
                </c:pt>
                <c:pt idx="5">
                  <c:v>0.01</c:v>
                </c:pt>
                <c:pt idx="6">
                  <c:v>1.2E-2</c:v>
                </c:pt>
                <c:pt idx="7">
                  <c:v>1.4E-2</c:v>
                </c:pt>
                <c:pt idx="8">
                  <c:v>1.6E-2</c:v>
                </c:pt>
                <c:pt idx="9">
                  <c:v>1.7999999999999999E-2</c:v>
                </c:pt>
                <c:pt idx="10">
                  <c:v>0.02</c:v>
                </c:pt>
                <c:pt idx="11">
                  <c:v>2.1999999999999999E-2</c:v>
                </c:pt>
                <c:pt idx="12">
                  <c:v>2.4E-2</c:v>
                </c:pt>
                <c:pt idx="13">
                  <c:v>2.5999999999999999E-2</c:v>
                </c:pt>
                <c:pt idx="14">
                  <c:v>2.8000000000000001E-2</c:v>
                </c:pt>
                <c:pt idx="15">
                  <c:v>0.03</c:v>
                </c:pt>
                <c:pt idx="16">
                  <c:v>3.2000000000000001E-2</c:v>
                </c:pt>
                <c:pt idx="17">
                  <c:v>3.4000000000000002E-2</c:v>
                </c:pt>
                <c:pt idx="18">
                  <c:v>3.5999999999999997E-2</c:v>
                </c:pt>
                <c:pt idx="19">
                  <c:v>3.7999999999999999E-2</c:v>
                </c:pt>
                <c:pt idx="20">
                  <c:v>0.04</c:v>
                </c:pt>
                <c:pt idx="21">
                  <c:v>4.2000000000000003E-2</c:v>
                </c:pt>
                <c:pt idx="22">
                  <c:v>4.3999999999999997E-2</c:v>
                </c:pt>
                <c:pt idx="23">
                  <c:v>4.5999999999999999E-2</c:v>
                </c:pt>
                <c:pt idx="24">
                  <c:v>4.8000000000000001E-2</c:v>
                </c:pt>
                <c:pt idx="25">
                  <c:v>0.05</c:v>
                </c:pt>
                <c:pt idx="26">
                  <c:v>5.1999999999999998E-2</c:v>
                </c:pt>
                <c:pt idx="27">
                  <c:v>5.3999999999999999E-2</c:v>
                </c:pt>
                <c:pt idx="28">
                  <c:v>5.6000000000000001E-2</c:v>
                </c:pt>
                <c:pt idx="29">
                  <c:v>5.8000000000000003E-2</c:v>
                </c:pt>
                <c:pt idx="30">
                  <c:v>0.06</c:v>
                </c:pt>
                <c:pt idx="31">
                  <c:v>6.2E-2</c:v>
                </c:pt>
                <c:pt idx="32">
                  <c:v>6.4000000000000001E-2</c:v>
                </c:pt>
                <c:pt idx="33">
                  <c:v>6.6000000000000003E-2</c:v>
                </c:pt>
                <c:pt idx="34">
                  <c:v>6.8000000000000005E-2</c:v>
                </c:pt>
                <c:pt idx="35">
                  <c:v>7.0000000000000007E-2</c:v>
                </c:pt>
                <c:pt idx="36">
                  <c:v>7.1999999999999995E-2</c:v>
                </c:pt>
                <c:pt idx="37">
                  <c:v>7.3999999999999996E-2</c:v>
                </c:pt>
                <c:pt idx="38">
                  <c:v>7.5999999999999998E-2</c:v>
                </c:pt>
                <c:pt idx="39">
                  <c:v>7.8E-2</c:v>
                </c:pt>
                <c:pt idx="40">
                  <c:v>0.08</c:v>
                </c:pt>
                <c:pt idx="41">
                  <c:v>8.2000000000000003E-2</c:v>
                </c:pt>
                <c:pt idx="42">
                  <c:v>8.4000000000000005E-2</c:v>
                </c:pt>
                <c:pt idx="43">
                  <c:v>8.5999999999999993E-2</c:v>
                </c:pt>
                <c:pt idx="44">
                  <c:v>8.7999999999999995E-2</c:v>
                </c:pt>
                <c:pt idx="45">
                  <c:v>0.09</c:v>
                </c:pt>
                <c:pt idx="46">
                  <c:v>9.1999999999999998E-2</c:v>
                </c:pt>
                <c:pt idx="47">
                  <c:v>9.4E-2</c:v>
                </c:pt>
                <c:pt idx="48">
                  <c:v>9.6000000000000002E-2</c:v>
                </c:pt>
                <c:pt idx="49">
                  <c:v>9.8000000000000004E-2</c:v>
                </c:pt>
                <c:pt idx="50">
                  <c:v>0.1</c:v>
                </c:pt>
                <c:pt idx="51">
                  <c:v>0.10199999999999999</c:v>
                </c:pt>
                <c:pt idx="52">
                  <c:v>0.104</c:v>
                </c:pt>
                <c:pt idx="53">
                  <c:v>0.106</c:v>
                </c:pt>
                <c:pt idx="54">
                  <c:v>0.108</c:v>
                </c:pt>
                <c:pt idx="55">
                  <c:v>0.11</c:v>
                </c:pt>
                <c:pt idx="56">
                  <c:v>0.112</c:v>
                </c:pt>
                <c:pt idx="57">
                  <c:v>0.114</c:v>
                </c:pt>
                <c:pt idx="58">
                  <c:v>0.11600000000000001</c:v>
                </c:pt>
                <c:pt idx="59">
                  <c:v>0.11799999999999999</c:v>
                </c:pt>
                <c:pt idx="60">
                  <c:v>0.12</c:v>
                </c:pt>
                <c:pt idx="61">
                  <c:v>0.122</c:v>
                </c:pt>
                <c:pt idx="62">
                  <c:v>0.124</c:v>
                </c:pt>
                <c:pt idx="63">
                  <c:v>0.126</c:v>
                </c:pt>
                <c:pt idx="64">
                  <c:v>0.128</c:v>
                </c:pt>
                <c:pt idx="65">
                  <c:v>0.13</c:v>
                </c:pt>
                <c:pt idx="66">
                  <c:v>0.13200000000000001</c:v>
                </c:pt>
                <c:pt idx="67">
                  <c:v>0.13400000000000001</c:v>
                </c:pt>
                <c:pt idx="68">
                  <c:v>0.13600000000000001</c:v>
                </c:pt>
                <c:pt idx="69">
                  <c:v>0.13800000000000001</c:v>
                </c:pt>
                <c:pt idx="70">
                  <c:v>0.14000000000000001</c:v>
                </c:pt>
                <c:pt idx="71">
                  <c:v>0.14199999999999999</c:v>
                </c:pt>
                <c:pt idx="72">
                  <c:v>0.14399999999999999</c:v>
                </c:pt>
                <c:pt idx="73">
                  <c:v>0.14599999999999999</c:v>
                </c:pt>
                <c:pt idx="74">
                  <c:v>0.14799999999999999</c:v>
                </c:pt>
                <c:pt idx="75">
                  <c:v>0.15</c:v>
                </c:pt>
                <c:pt idx="76">
                  <c:v>0.152</c:v>
                </c:pt>
                <c:pt idx="77">
                  <c:v>0.154</c:v>
                </c:pt>
                <c:pt idx="78">
                  <c:v>0.156</c:v>
                </c:pt>
                <c:pt idx="79">
                  <c:v>0.158</c:v>
                </c:pt>
                <c:pt idx="80">
                  <c:v>0.16</c:v>
                </c:pt>
                <c:pt idx="81">
                  <c:v>0.16200000000000001</c:v>
                </c:pt>
                <c:pt idx="82">
                  <c:v>0.16400000000000001</c:v>
                </c:pt>
                <c:pt idx="83">
                  <c:v>0.16600000000000001</c:v>
                </c:pt>
                <c:pt idx="84">
                  <c:v>0.16800000000000001</c:v>
                </c:pt>
                <c:pt idx="85">
                  <c:v>0.17</c:v>
                </c:pt>
                <c:pt idx="86">
                  <c:v>0.17199999999999999</c:v>
                </c:pt>
                <c:pt idx="87">
                  <c:v>0.17399999999999999</c:v>
                </c:pt>
                <c:pt idx="88">
                  <c:v>0.17599999999999999</c:v>
                </c:pt>
                <c:pt idx="89">
                  <c:v>0.17799999999999999</c:v>
                </c:pt>
                <c:pt idx="90">
                  <c:v>0.18</c:v>
                </c:pt>
                <c:pt idx="91">
                  <c:v>0.182</c:v>
                </c:pt>
                <c:pt idx="92">
                  <c:v>0.184</c:v>
                </c:pt>
                <c:pt idx="93">
                  <c:v>0.186</c:v>
                </c:pt>
                <c:pt idx="94">
                  <c:v>0.188</c:v>
                </c:pt>
                <c:pt idx="95">
                  <c:v>0.19</c:v>
                </c:pt>
                <c:pt idx="96">
                  <c:v>0.192</c:v>
                </c:pt>
                <c:pt idx="97">
                  <c:v>0.19400000000000001</c:v>
                </c:pt>
                <c:pt idx="98">
                  <c:v>0.19600000000000001</c:v>
                </c:pt>
                <c:pt idx="99">
                  <c:v>0.19800000000000001</c:v>
                </c:pt>
                <c:pt idx="100">
                  <c:v>0.2</c:v>
                </c:pt>
              </c:numCache>
            </c:numRef>
          </c:xVal>
          <c:yVal>
            <c:numRef>
              <c:f>QuenchInitiation_I_1em6!$AH$6:$AH$106</c:f>
              <c:numCache>
                <c:formatCode>0.0</c:formatCode>
                <c:ptCount val="101"/>
                <c:pt idx="1">
                  <c:v>3.4485199999999998</c:v>
                </c:pt>
                <c:pt idx="2">
                  <c:v>5.5743999999999998</c:v>
                </c:pt>
                <c:pt idx="3">
                  <c:v>7.0015999999999998</c:v>
                </c:pt>
                <c:pt idx="4">
                  <c:v>8.2004000000000001</c:v>
                </c:pt>
                <c:pt idx="5">
                  <c:v>9.3808000000000007</c:v>
                </c:pt>
                <c:pt idx="6">
                  <c:v>10.4276</c:v>
                </c:pt>
                <c:pt idx="7">
                  <c:v>11.483600000000001</c:v>
                </c:pt>
                <c:pt idx="8">
                  <c:v>12.427199999999999</c:v>
                </c:pt>
                <c:pt idx="9">
                  <c:v>13.41</c:v>
                </c:pt>
                <c:pt idx="10">
                  <c:v>14.3248</c:v>
                </c:pt>
                <c:pt idx="11">
                  <c:v>15.277600000000001</c:v>
                </c:pt>
                <c:pt idx="12">
                  <c:v>16.161999999999999</c:v>
                </c:pt>
                <c:pt idx="13">
                  <c:v>17.095599999999997</c:v>
                </c:pt>
                <c:pt idx="14">
                  <c:v>17.967199999999998</c:v>
                </c:pt>
                <c:pt idx="15">
                  <c:v>18.878000000000004</c:v>
                </c:pt>
                <c:pt idx="16">
                  <c:v>19.766799999999996</c:v>
                </c:pt>
                <c:pt idx="17">
                  <c:v>20.654399999999999</c:v>
                </c:pt>
                <c:pt idx="18">
                  <c:v>21.579599999999999</c:v>
                </c:pt>
                <c:pt idx="19">
                  <c:v>22.467600000000001</c:v>
                </c:pt>
                <c:pt idx="20">
                  <c:v>23.416399999999999</c:v>
                </c:pt>
                <c:pt idx="21">
                  <c:v>24.316800000000001</c:v>
                </c:pt>
                <c:pt idx="22">
                  <c:v>25.282800000000002</c:v>
                </c:pt>
                <c:pt idx="23">
                  <c:v>26.1968</c:v>
                </c:pt>
                <c:pt idx="24">
                  <c:v>27.320800000000002</c:v>
                </c:pt>
                <c:pt idx="25">
                  <c:v>36.534400000000005</c:v>
                </c:pt>
                <c:pt idx="26">
                  <c:v>43.8</c:v>
                </c:pt>
                <c:pt idx="27">
                  <c:v>48.795999999999999</c:v>
                </c:pt>
                <c:pt idx="28">
                  <c:v>52.416000000000004</c:v>
                </c:pt>
                <c:pt idx="29">
                  <c:v>55.683999999999997</c:v>
                </c:pt>
                <c:pt idx="30">
                  <c:v>58.564</c:v>
                </c:pt>
                <c:pt idx="31">
                  <c:v>61.22</c:v>
                </c:pt>
                <c:pt idx="32">
                  <c:v>63.800000000000011</c:v>
                </c:pt>
                <c:pt idx="33">
                  <c:v>66.23599999999999</c:v>
                </c:pt>
                <c:pt idx="34">
                  <c:v>68.596000000000004</c:v>
                </c:pt>
                <c:pt idx="35">
                  <c:v>70.867999999999995</c:v>
                </c:pt>
                <c:pt idx="36">
                  <c:v>73.12</c:v>
                </c:pt>
                <c:pt idx="37">
                  <c:v>75.364000000000004</c:v>
                </c:pt>
                <c:pt idx="38">
                  <c:v>77.5</c:v>
                </c:pt>
                <c:pt idx="39">
                  <c:v>79.740000000000009</c:v>
                </c:pt>
                <c:pt idx="40">
                  <c:v>81.828000000000003</c:v>
                </c:pt>
                <c:pt idx="41">
                  <c:v>84.036000000000001</c:v>
                </c:pt>
                <c:pt idx="42">
                  <c:v>86.095999999999989</c:v>
                </c:pt>
                <c:pt idx="43">
                  <c:v>88.263999999999996</c:v>
                </c:pt>
                <c:pt idx="44">
                  <c:v>90.32</c:v>
                </c:pt>
                <c:pt idx="45">
                  <c:v>92.411999999999992</c:v>
                </c:pt>
                <c:pt idx="46">
                  <c:v>94.52</c:v>
                </c:pt>
                <c:pt idx="47">
                  <c:v>96.555999999999997</c:v>
                </c:pt>
                <c:pt idx="48">
                  <c:v>98.703999999999994</c:v>
                </c:pt>
                <c:pt idx="49">
                  <c:v>100.732</c:v>
                </c:pt>
                <c:pt idx="50">
                  <c:v>102.88799999999999</c:v>
                </c:pt>
                <c:pt idx="51">
                  <c:v>104.91200000000001</c:v>
                </c:pt>
                <c:pt idx="52">
                  <c:v>107.05999999999999</c:v>
                </c:pt>
                <c:pt idx="53">
                  <c:v>109.09200000000001</c:v>
                </c:pt>
                <c:pt idx="54">
                  <c:v>111.18</c:v>
                </c:pt>
                <c:pt idx="55">
                  <c:v>113.292</c:v>
                </c:pt>
                <c:pt idx="56">
                  <c:v>115.33200000000001</c:v>
                </c:pt>
                <c:pt idx="57">
                  <c:v>117.504</c:v>
                </c:pt>
                <c:pt idx="58">
                  <c:v>119.548</c:v>
                </c:pt>
                <c:pt idx="59">
                  <c:v>121.636</c:v>
                </c:pt>
                <c:pt idx="60">
                  <c:v>123.788</c:v>
                </c:pt>
                <c:pt idx="61">
                  <c:v>125.85199999999999</c:v>
                </c:pt>
                <c:pt idx="62">
                  <c:v>127.97600000000001</c:v>
                </c:pt>
                <c:pt idx="63">
                  <c:v>130.10399999999998</c:v>
                </c:pt>
                <c:pt idx="64">
                  <c:v>132.23600000000002</c:v>
                </c:pt>
                <c:pt idx="65">
                  <c:v>134.37200000000001</c:v>
                </c:pt>
                <c:pt idx="66">
                  <c:v>136.52000000000001</c:v>
                </c:pt>
                <c:pt idx="67">
                  <c:v>138.66799999999998</c:v>
                </c:pt>
                <c:pt idx="68">
                  <c:v>140.82799999999997</c:v>
                </c:pt>
                <c:pt idx="69">
                  <c:v>142.97600000000003</c:v>
                </c:pt>
                <c:pt idx="70">
                  <c:v>145.15200000000002</c:v>
                </c:pt>
                <c:pt idx="71">
                  <c:v>147.328</c:v>
                </c:pt>
                <c:pt idx="72">
                  <c:v>149.5</c:v>
                </c:pt>
                <c:pt idx="73">
                  <c:v>151.696</c:v>
                </c:pt>
                <c:pt idx="74">
                  <c:v>153.89600000000002</c:v>
                </c:pt>
                <c:pt idx="75">
                  <c:v>156.1</c:v>
                </c:pt>
                <c:pt idx="76">
                  <c:v>158.316</c:v>
                </c:pt>
                <c:pt idx="77">
                  <c:v>160.53599999999997</c:v>
                </c:pt>
                <c:pt idx="78">
                  <c:v>162.76800000000003</c:v>
                </c:pt>
                <c:pt idx="79">
                  <c:v>165.00400000000002</c:v>
                </c:pt>
                <c:pt idx="80">
                  <c:v>167.24381879999999</c:v>
                </c:pt>
                <c:pt idx="81">
                  <c:v>169.49576250000001</c:v>
                </c:pt>
                <c:pt idx="82">
                  <c:v>171.755706</c:v>
                </c:pt>
                <c:pt idx="83">
                  <c:v>174.02364929999999</c:v>
                </c:pt>
                <c:pt idx="84">
                  <c:v>176.29959240000002</c:v>
                </c:pt>
                <c:pt idx="85">
                  <c:v>178.58353530000002</c:v>
                </c:pt>
                <c:pt idx="86">
                  <c:v>180.87947790000001</c:v>
                </c:pt>
                <c:pt idx="87">
                  <c:v>183.17942040000003</c:v>
                </c:pt>
                <c:pt idx="88">
                  <c:v>185.48736270000001</c:v>
                </c:pt>
                <c:pt idx="89">
                  <c:v>187.8073047</c:v>
                </c:pt>
                <c:pt idx="90">
                  <c:v>190.13524649999999</c:v>
                </c:pt>
                <c:pt idx="91">
                  <c:v>192.47118810000001</c:v>
                </c:pt>
                <c:pt idx="92">
                  <c:v>194.81512950000001</c:v>
                </c:pt>
                <c:pt idx="93">
                  <c:v>197.16707070000001</c:v>
                </c:pt>
                <c:pt idx="94">
                  <c:v>199.5270117</c:v>
                </c:pt>
                <c:pt idx="95">
                  <c:v>201.89895240000001</c:v>
                </c:pt>
                <c:pt idx="96">
                  <c:v>204.27489299999999</c:v>
                </c:pt>
                <c:pt idx="97">
                  <c:v>206.66283329999999</c:v>
                </c:pt>
                <c:pt idx="98">
                  <c:v>209.05877339999998</c:v>
                </c:pt>
                <c:pt idx="99">
                  <c:v>211.46671320000002</c:v>
                </c:pt>
                <c:pt idx="100">
                  <c:v>213.88665270000001</c:v>
                </c:pt>
              </c:numCache>
            </c:numRef>
          </c:yVal>
          <c:smooth val="1"/>
        </c:ser>
        <c:ser>
          <c:idx val="5"/>
          <c:order val="5"/>
          <c:tx>
            <c:strRef>
              <c:f>QuenchInitiation_I_1em6!$AM$1</c:f>
              <c:strCache>
                <c:ptCount val="1"/>
                <c:pt idx="0">
                  <c:v>Imag  = 2kA</c:v>
                </c:pt>
              </c:strCache>
            </c:strRef>
          </c:tx>
          <c:spPr>
            <a:ln>
              <a:solidFill>
                <a:srgbClr val="00B050"/>
              </a:solidFill>
            </a:ln>
          </c:spPr>
          <c:marker>
            <c:symbol val="none"/>
          </c:marker>
          <c:xVal>
            <c:numRef>
              <c:f>QuenchInitiation_I_1em6!$AL$6:$AL$106</c:f>
              <c:numCache>
                <c:formatCode>0.00E+00</c:formatCode>
                <c:ptCount val="101"/>
                <c:pt idx="0">
                  <c:v>0</c:v>
                </c:pt>
                <c:pt idx="1">
                  <c:v>2E-3</c:v>
                </c:pt>
                <c:pt idx="2">
                  <c:v>4.0000000000000001E-3</c:v>
                </c:pt>
                <c:pt idx="3">
                  <c:v>6.0000000000000001E-3</c:v>
                </c:pt>
                <c:pt idx="4">
                  <c:v>8.0000000000000002E-3</c:v>
                </c:pt>
                <c:pt idx="5">
                  <c:v>0.01</c:v>
                </c:pt>
                <c:pt idx="6">
                  <c:v>1.2E-2</c:v>
                </c:pt>
                <c:pt idx="7">
                  <c:v>1.4E-2</c:v>
                </c:pt>
                <c:pt idx="8">
                  <c:v>1.6E-2</c:v>
                </c:pt>
                <c:pt idx="9">
                  <c:v>1.7999999999999999E-2</c:v>
                </c:pt>
                <c:pt idx="10">
                  <c:v>0.02</c:v>
                </c:pt>
                <c:pt idx="11">
                  <c:v>2.1999999999999999E-2</c:v>
                </c:pt>
                <c:pt idx="12">
                  <c:v>2.4E-2</c:v>
                </c:pt>
                <c:pt idx="13">
                  <c:v>2.5999999999999999E-2</c:v>
                </c:pt>
                <c:pt idx="14">
                  <c:v>2.8000000000000001E-2</c:v>
                </c:pt>
                <c:pt idx="15">
                  <c:v>0.03</c:v>
                </c:pt>
                <c:pt idx="16">
                  <c:v>3.2000000000000001E-2</c:v>
                </c:pt>
                <c:pt idx="17">
                  <c:v>3.4000000000000002E-2</c:v>
                </c:pt>
                <c:pt idx="18">
                  <c:v>3.5999999999999997E-2</c:v>
                </c:pt>
                <c:pt idx="19">
                  <c:v>3.7999999999999999E-2</c:v>
                </c:pt>
                <c:pt idx="20">
                  <c:v>0.04</c:v>
                </c:pt>
                <c:pt idx="21">
                  <c:v>4.2000000000000003E-2</c:v>
                </c:pt>
                <c:pt idx="22">
                  <c:v>4.3999999999999997E-2</c:v>
                </c:pt>
                <c:pt idx="23">
                  <c:v>4.5999999999999999E-2</c:v>
                </c:pt>
                <c:pt idx="24">
                  <c:v>4.8000000000000001E-2</c:v>
                </c:pt>
                <c:pt idx="25">
                  <c:v>0.05</c:v>
                </c:pt>
                <c:pt idx="26">
                  <c:v>5.1999999999999998E-2</c:v>
                </c:pt>
                <c:pt idx="27">
                  <c:v>5.3999999999999999E-2</c:v>
                </c:pt>
                <c:pt idx="28">
                  <c:v>5.6000000000000001E-2</c:v>
                </c:pt>
                <c:pt idx="29">
                  <c:v>5.8000000000000003E-2</c:v>
                </c:pt>
                <c:pt idx="30">
                  <c:v>0.06</c:v>
                </c:pt>
                <c:pt idx="31">
                  <c:v>6.2E-2</c:v>
                </c:pt>
                <c:pt idx="32">
                  <c:v>6.4000000000000001E-2</c:v>
                </c:pt>
                <c:pt idx="33">
                  <c:v>6.6000000000000003E-2</c:v>
                </c:pt>
                <c:pt idx="34">
                  <c:v>6.8000000000000005E-2</c:v>
                </c:pt>
                <c:pt idx="35">
                  <c:v>7.0000000000000007E-2</c:v>
                </c:pt>
                <c:pt idx="36">
                  <c:v>7.1999999999999995E-2</c:v>
                </c:pt>
                <c:pt idx="37">
                  <c:v>7.3999999999999996E-2</c:v>
                </c:pt>
                <c:pt idx="38">
                  <c:v>7.5999999999999998E-2</c:v>
                </c:pt>
                <c:pt idx="39">
                  <c:v>7.8E-2</c:v>
                </c:pt>
                <c:pt idx="40">
                  <c:v>0.08</c:v>
                </c:pt>
                <c:pt idx="41">
                  <c:v>8.2000000000000003E-2</c:v>
                </c:pt>
                <c:pt idx="42">
                  <c:v>8.4000000000000005E-2</c:v>
                </c:pt>
                <c:pt idx="43">
                  <c:v>8.5999999999999993E-2</c:v>
                </c:pt>
                <c:pt idx="44">
                  <c:v>8.7999999999999995E-2</c:v>
                </c:pt>
                <c:pt idx="45">
                  <c:v>0.09</c:v>
                </c:pt>
                <c:pt idx="46">
                  <c:v>9.1999999999999998E-2</c:v>
                </c:pt>
                <c:pt idx="47">
                  <c:v>9.4E-2</c:v>
                </c:pt>
                <c:pt idx="48">
                  <c:v>9.6000000000000002E-2</c:v>
                </c:pt>
                <c:pt idx="49">
                  <c:v>9.8000000000000004E-2</c:v>
                </c:pt>
                <c:pt idx="50">
                  <c:v>0.1</c:v>
                </c:pt>
                <c:pt idx="51">
                  <c:v>0.10199999999999999</c:v>
                </c:pt>
                <c:pt idx="52">
                  <c:v>0.104</c:v>
                </c:pt>
                <c:pt idx="53">
                  <c:v>0.106</c:v>
                </c:pt>
                <c:pt idx="54">
                  <c:v>0.108</c:v>
                </c:pt>
                <c:pt idx="55">
                  <c:v>0.11</c:v>
                </c:pt>
                <c:pt idx="56">
                  <c:v>0.112</c:v>
                </c:pt>
                <c:pt idx="57">
                  <c:v>0.114</c:v>
                </c:pt>
                <c:pt idx="58">
                  <c:v>0.11600000000000001</c:v>
                </c:pt>
                <c:pt idx="59">
                  <c:v>0.11799999999999999</c:v>
                </c:pt>
                <c:pt idx="60">
                  <c:v>0.12</c:v>
                </c:pt>
                <c:pt idx="61">
                  <c:v>0.122</c:v>
                </c:pt>
                <c:pt idx="62">
                  <c:v>0.124</c:v>
                </c:pt>
                <c:pt idx="63">
                  <c:v>0.126</c:v>
                </c:pt>
                <c:pt idx="64">
                  <c:v>0.128</c:v>
                </c:pt>
                <c:pt idx="65">
                  <c:v>0.13</c:v>
                </c:pt>
                <c:pt idx="66">
                  <c:v>0.13200000000000001</c:v>
                </c:pt>
                <c:pt idx="67">
                  <c:v>0.13400000000000001</c:v>
                </c:pt>
                <c:pt idx="68">
                  <c:v>0.13600000000000001</c:v>
                </c:pt>
                <c:pt idx="69">
                  <c:v>0.13800000000000001</c:v>
                </c:pt>
                <c:pt idx="70">
                  <c:v>0.14000000000000001</c:v>
                </c:pt>
                <c:pt idx="71">
                  <c:v>0.14199999999999999</c:v>
                </c:pt>
                <c:pt idx="72">
                  <c:v>0.14399999999999999</c:v>
                </c:pt>
                <c:pt idx="73">
                  <c:v>0.14599999999999999</c:v>
                </c:pt>
                <c:pt idx="74">
                  <c:v>0.14799999999999999</c:v>
                </c:pt>
                <c:pt idx="75">
                  <c:v>0.15</c:v>
                </c:pt>
                <c:pt idx="76">
                  <c:v>0.152</c:v>
                </c:pt>
                <c:pt idx="77">
                  <c:v>0.154</c:v>
                </c:pt>
                <c:pt idx="78">
                  <c:v>0.156</c:v>
                </c:pt>
                <c:pt idx="79">
                  <c:v>0.158</c:v>
                </c:pt>
                <c:pt idx="80">
                  <c:v>0.16</c:v>
                </c:pt>
                <c:pt idx="81">
                  <c:v>0.16200000000000001</c:v>
                </c:pt>
                <c:pt idx="82">
                  <c:v>0.16400000000000001</c:v>
                </c:pt>
                <c:pt idx="83">
                  <c:v>0.16600000000000001</c:v>
                </c:pt>
                <c:pt idx="84">
                  <c:v>0.16800000000000001</c:v>
                </c:pt>
                <c:pt idx="85">
                  <c:v>0.17</c:v>
                </c:pt>
                <c:pt idx="86">
                  <c:v>0.17199999999999999</c:v>
                </c:pt>
                <c:pt idx="87">
                  <c:v>0.17399999999999999</c:v>
                </c:pt>
                <c:pt idx="88">
                  <c:v>0.17599999999999999</c:v>
                </c:pt>
                <c:pt idx="89">
                  <c:v>0.17799999999999999</c:v>
                </c:pt>
                <c:pt idx="90">
                  <c:v>0.18</c:v>
                </c:pt>
                <c:pt idx="91">
                  <c:v>0.182</c:v>
                </c:pt>
                <c:pt idx="92">
                  <c:v>0.184</c:v>
                </c:pt>
                <c:pt idx="93">
                  <c:v>0.186</c:v>
                </c:pt>
                <c:pt idx="94">
                  <c:v>0.188</c:v>
                </c:pt>
                <c:pt idx="95">
                  <c:v>0.19</c:v>
                </c:pt>
                <c:pt idx="96">
                  <c:v>0.192</c:v>
                </c:pt>
                <c:pt idx="97">
                  <c:v>0.19400000000000001</c:v>
                </c:pt>
                <c:pt idx="98">
                  <c:v>0.19600000000000001</c:v>
                </c:pt>
                <c:pt idx="99">
                  <c:v>0.19800000000000001</c:v>
                </c:pt>
                <c:pt idx="100">
                  <c:v>0.2</c:v>
                </c:pt>
              </c:numCache>
            </c:numRef>
          </c:xVal>
          <c:yVal>
            <c:numRef>
              <c:f>QuenchInitiation_I_1em6!$AP$6:$AP$106</c:f>
              <c:numCache>
                <c:formatCode>0.0</c:formatCode>
                <c:ptCount val="101"/>
                <c:pt idx="1">
                  <c:v>1.0645199999999999</c:v>
                </c:pt>
                <c:pt idx="2">
                  <c:v>1.8906999999999998</c:v>
                </c:pt>
                <c:pt idx="3">
                  <c:v>2.2747999999999999</c:v>
                </c:pt>
                <c:pt idx="4">
                  <c:v>2.5434000000000001</c:v>
                </c:pt>
                <c:pt idx="5">
                  <c:v>2.7470000000000003</c:v>
                </c:pt>
                <c:pt idx="6">
                  <c:v>2.9137999999999997</c:v>
                </c:pt>
                <c:pt idx="7">
                  <c:v>3.0564</c:v>
                </c:pt>
                <c:pt idx="8">
                  <c:v>3.1808000000000001</c:v>
                </c:pt>
                <c:pt idx="9">
                  <c:v>3.2911999999999999</c:v>
                </c:pt>
                <c:pt idx="10">
                  <c:v>3.3906000000000001</c:v>
                </c:pt>
                <c:pt idx="11">
                  <c:v>3.4813999999999998</c:v>
                </c:pt>
                <c:pt idx="12">
                  <c:v>3.5648000000000004</c:v>
                </c:pt>
                <c:pt idx="13">
                  <c:v>3.6428000000000003</c:v>
                </c:pt>
                <c:pt idx="14">
                  <c:v>3.7162000000000002</c:v>
                </c:pt>
                <c:pt idx="15">
                  <c:v>3.786</c:v>
                </c:pt>
                <c:pt idx="16">
                  <c:v>3.8531999999999997</c:v>
                </c:pt>
                <c:pt idx="17">
                  <c:v>3.9182000000000001</c:v>
                </c:pt>
                <c:pt idx="18">
                  <c:v>3.9816000000000003</c:v>
                </c:pt>
                <c:pt idx="19">
                  <c:v>4.0439999999999996</c:v>
                </c:pt>
                <c:pt idx="20">
                  <c:v>4.1055999999999999</c:v>
                </c:pt>
                <c:pt idx="21">
                  <c:v>4.1668000000000003</c:v>
                </c:pt>
                <c:pt idx="22">
                  <c:v>4.2278000000000002</c:v>
                </c:pt>
                <c:pt idx="23">
                  <c:v>4.2890000000000006</c:v>
                </c:pt>
                <c:pt idx="24">
                  <c:v>4.3503999999999996</c:v>
                </c:pt>
                <c:pt idx="25">
                  <c:v>4.4124000000000008</c:v>
                </c:pt>
                <c:pt idx="26">
                  <c:v>4.4746000000000006</c:v>
                </c:pt>
                <c:pt idx="27">
                  <c:v>4.5377999999999998</c:v>
                </c:pt>
                <c:pt idx="28">
                  <c:v>4.6016000000000004</c:v>
                </c:pt>
                <c:pt idx="29">
                  <c:v>4.6662000000000008</c:v>
                </c:pt>
                <c:pt idx="30">
                  <c:v>4.7318000000000007</c:v>
                </c:pt>
                <c:pt idx="31">
                  <c:v>4.7983999999999991</c:v>
                </c:pt>
                <c:pt idx="32">
                  <c:v>4.8659999999999997</c:v>
                </c:pt>
                <c:pt idx="33">
                  <c:v>4.9345999999999997</c:v>
                </c:pt>
                <c:pt idx="34">
                  <c:v>5.0042</c:v>
                </c:pt>
                <c:pt idx="35">
                  <c:v>5.0749999999999993</c:v>
                </c:pt>
                <c:pt idx="36">
                  <c:v>5.1469999999999994</c:v>
                </c:pt>
                <c:pt idx="37">
                  <c:v>5.22</c:v>
                </c:pt>
                <c:pt idx="38">
                  <c:v>5.2943999999999996</c:v>
                </c:pt>
                <c:pt idx="39">
                  <c:v>5.3697999999999997</c:v>
                </c:pt>
                <c:pt idx="40">
                  <c:v>5.4462000000000002</c:v>
                </c:pt>
                <c:pt idx="41">
                  <c:v>5.524</c:v>
                </c:pt>
                <c:pt idx="42">
                  <c:v>5.6030000000000006</c:v>
                </c:pt>
                <c:pt idx="43">
                  <c:v>5.6829999999999998</c:v>
                </c:pt>
                <c:pt idx="44">
                  <c:v>5.7641999999999998</c:v>
                </c:pt>
                <c:pt idx="45">
                  <c:v>5.8466000000000005</c:v>
                </c:pt>
                <c:pt idx="46">
                  <c:v>5.9302000000000001</c:v>
                </c:pt>
                <c:pt idx="47">
                  <c:v>6.014800000000001</c:v>
                </c:pt>
                <c:pt idx="48">
                  <c:v>6.1005999999999991</c:v>
                </c:pt>
                <c:pt idx="49">
                  <c:v>6.1875999999999998</c:v>
                </c:pt>
                <c:pt idx="50">
                  <c:v>6.2755999999999998</c:v>
                </c:pt>
                <c:pt idx="51">
                  <c:v>6.3645999999999994</c:v>
                </c:pt>
                <c:pt idx="52">
                  <c:v>6.4547999999999996</c:v>
                </c:pt>
                <c:pt idx="53">
                  <c:v>6.5459999999999994</c:v>
                </c:pt>
                <c:pt idx="54">
                  <c:v>6.6382000000000003</c:v>
                </c:pt>
                <c:pt idx="55">
                  <c:v>6.7316000000000003</c:v>
                </c:pt>
                <c:pt idx="56">
                  <c:v>6.8260000000000005</c:v>
                </c:pt>
                <c:pt idx="57">
                  <c:v>6.9211999999999998</c:v>
                </c:pt>
                <c:pt idx="58">
                  <c:v>7.0176000000000007</c:v>
                </c:pt>
                <c:pt idx="59">
                  <c:v>7.1147999999999998</c:v>
                </c:pt>
                <c:pt idx="60">
                  <c:v>7.213000000000001</c:v>
                </c:pt>
                <c:pt idx="61">
                  <c:v>7.3122000000000007</c:v>
                </c:pt>
                <c:pt idx="62">
                  <c:v>7.4121999999999995</c:v>
                </c:pt>
                <c:pt idx="63">
                  <c:v>7.5132000000000003</c:v>
                </c:pt>
                <c:pt idx="64">
                  <c:v>7.6152000000000006</c:v>
                </c:pt>
                <c:pt idx="65">
                  <c:v>7.718</c:v>
                </c:pt>
                <c:pt idx="66">
                  <c:v>7.8216000000000001</c:v>
                </c:pt>
                <c:pt idx="67">
                  <c:v>7.9262000000000015</c:v>
                </c:pt>
                <c:pt idx="68">
                  <c:v>8.0314000000000014</c:v>
                </c:pt>
                <c:pt idx="69">
                  <c:v>8.1376000000000008</c:v>
                </c:pt>
                <c:pt idx="70">
                  <c:v>8.2446000000000019</c:v>
                </c:pt>
                <c:pt idx="71">
                  <c:v>8.3523999999999994</c:v>
                </c:pt>
                <c:pt idx="72">
                  <c:v>8.4608000000000008</c:v>
                </c:pt>
                <c:pt idx="73">
                  <c:v>8.57</c:v>
                </c:pt>
                <c:pt idx="74">
                  <c:v>8.680200000000001</c:v>
                </c:pt>
                <c:pt idx="75">
                  <c:v>8.7913999999999994</c:v>
                </c:pt>
                <c:pt idx="76">
                  <c:v>8.9021999999999988</c:v>
                </c:pt>
                <c:pt idx="77">
                  <c:v>9.0234000000000005</c:v>
                </c:pt>
                <c:pt idx="78">
                  <c:v>9.5304000000000002</c:v>
                </c:pt>
                <c:pt idx="79">
                  <c:v>10.958399999999999</c:v>
                </c:pt>
                <c:pt idx="80">
                  <c:v>12.294400000000001</c:v>
                </c:pt>
                <c:pt idx="81">
                  <c:v>13.2898</c:v>
                </c:pt>
                <c:pt idx="82">
                  <c:v>14.1294</c:v>
                </c:pt>
                <c:pt idx="83">
                  <c:v>14.8588</c:v>
                </c:pt>
                <c:pt idx="84">
                  <c:v>15.500799999999998</c:v>
                </c:pt>
                <c:pt idx="85">
                  <c:v>16.074200000000001</c:v>
                </c:pt>
                <c:pt idx="86">
                  <c:v>16.594400000000004</c:v>
                </c:pt>
                <c:pt idx="87">
                  <c:v>17.073400000000003</c:v>
                </c:pt>
                <c:pt idx="88">
                  <c:v>17.520399999999999</c:v>
                </c:pt>
                <c:pt idx="89">
                  <c:v>17.942</c:v>
                </c:pt>
                <c:pt idx="90">
                  <c:v>18.3432</c:v>
                </c:pt>
                <c:pt idx="91">
                  <c:v>18.727599999999999</c:v>
                </c:pt>
                <c:pt idx="92">
                  <c:v>19.098199999999999</c:v>
                </c:pt>
                <c:pt idx="93">
                  <c:v>19.456999999999997</c:v>
                </c:pt>
                <c:pt idx="94">
                  <c:v>19.806000000000001</c:v>
                </c:pt>
                <c:pt idx="95">
                  <c:v>20.146000000000001</c:v>
                </c:pt>
                <c:pt idx="96">
                  <c:v>20.48</c:v>
                </c:pt>
                <c:pt idx="97">
                  <c:v>20.808</c:v>
                </c:pt>
                <c:pt idx="98">
                  <c:v>21.128</c:v>
                </c:pt>
                <c:pt idx="99">
                  <c:v>21.446000000000002</c:v>
                </c:pt>
                <c:pt idx="100">
                  <c:v>21.757999999999999</c:v>
                </c:pt>
              </c:numCache>
            </c:numRef>
          </c:yVal>
          <c:smooth val="1"/>
        </c:ser>
        <c:dLbls>
          <c:showLegendKey val="0"/>
          <c:showVal val="0"/>
          <c:showCatName val="0"/>
          <c:showSerName val="0"/>
          <c:showPercent val="0"/>
          <c:showBubbleSize val="0"/>
        </c:dLbls>
        <c:axId val="85666048"/>
        <c:axId val="85680512"/>
      </c:scatterChart>
      <c:valAx>
        <c:axId val="85666048"/>
        <c:scaling>
          <c:orientation val="minMax"/>
          <c:max val="2.5000000000000005E-2"/>
        </c:scaling>
        <c:delete val="0"/>
        <c:axPos val="b"/>
        <c:title>
          <c:tx>
            <c:rich>
              <a:bodyPr/>
              <a:lstStyle/>
              <a:p>
                <a:pPr>
                  <a:defRPr/>
                </a:pPr>
                <a:r>
                  <a:rPr lang="en-GB" dirty="0"/>
                  <a:t>Time</a:t>
                </a:r>
                <a:r>
                  <a:rPr lang="en-GB" baseline="0" dirty="0"/>
                  <a:t> </a:t>
                </a:r>
                <a:r>
                  <a:rPr lang="en-GB" baseline="0" dirty="0" smtClean="0"/>
                  <a:t>(s</a:t>
                </a:r>
                <a:r>
                  <a:rPr lang="en-GB" baseline="0" dirty="0"/>
                  <a:t>)</a:t>
                </a:r>
                <a:endParaRPr lang="en-GB" dirty="0"/>
              </a:p>
            </c:rich>
          </c:tx>
          <c:layout/>
          <c:overlay val="0"/>
        </c:title>
        <c:numFmt formatCode="0.00000" sourceLinked="1"/>
        <c:majorTickMark val="out"/>
        <c:minorTickMark val="none"/>
        <c:tickLblPos val="nextTo"/>
        <c:crossAx val="85680512"/>
        <c:crosses val="autoZero"/>
        <c:crossBetween val="midCat"/>
      </c:valAx>
      <c:valAx>
        <c:axId val="85680512"/>
        <c:scaling>
          <c:orientation val="minMax"/>
          <c:max val="400"/>
          <c:min val="0"/>
        </c:scaling>
        <c:delete val="0"/>
        <c:axPos val="l"/>
        <c:title>
          <c:tx>
            <c:rich>
              <a:bodyPr rot="-5400000" vert="horz"/>
              <a:lstStyle/>
              <a:p>
                <a:pPr>
                  <a:defRPr/>
                </a:pPr>
                <a:r>
                  <a:rPr lang="en-GB"/>
                  <a:t>Voltage</a:t>
                </a:r>
                <a:r>
                  <a:rPr lang="en-GB" baseline="0"/>
                  <a:t> (mV)</a:t>
                </a:r>
                <a:endParaRPr lang="en-GB"/>
              </a:p>
            </c:rich>
          </c:tx>
          <c:layout/>
          <c:overlay val="0"/>
        </c:title>
        <c:numFmt formatCode="0.0" sourceLinked="1"/>
        <c:majorTickMark val="out"/>
        <c:minorTickMark val="none"/>
        <c:tickLblPos val="nextTo"/>
        <c:crossAx val="85666048"/>
        <c:crosses val="autoZero"/>
        <c:crossBetween val="midCat"/>
      </c:valAx>
    </c:plotArea>
    <c:legend>
      <c:legendPos val="b"/>
      <c:layout>
        <c:manualLayout>
          <c:xMode val="edge"/>
          <c:yMode val="edge"/>
          <c:x val="0.54458141803688476"/>
          <c:y val="9.2039895028610819E-2"/>
          <c:w val="0.45266281177091433"/>
          <c:h val="0.12734373151222295"/>
        </c:manualLayout>
      </c:layout>
      <c:overlay val="0"/>
    </c:legend>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3630448316981638E-2"/>
          <c:y val="8.5409783547031021E-2"/>
          <c:w val="0.93480170107126903"/>
          <c:h val="0.66488306746455828"/>
        </c:manualLayout>
      </c:layout>
      <c:scatterChart>
        <c:scatterStyle val="smoothMarker"/>
        <c:varyColors val="0"/>
        <c:ser>
          <c:idx val="0"/>
          <c:order val="0"/>
          <c:spPr>
            <a:ln>
              <a:solidFill>
                <a:schemeClr val="tx1"/>
              </a:solidFill>
            </a:ln>
          </c:spPr>
          <c:marker>
            <c:symbol val="none"/>
          </c:marker>
          <c:xVal>
            <c:numRef>
              <c:f>MIITs_QHtests!$P$36:$P$235</c:f>
              <c:numCache>
                <c:formatCode>0.00E+00</c:formatCode>
                <c:ptCount val="200"/>
                <c:pt idx="0" formatCode="General">
                  <c:v>0</c:v>
                </c:pt>
                <c:pt idx="1">
                  <c:v>0.20100000000000001</c:v>
                </c:pt>
                <c:pt idx="2">
                  <c:v>0.20200000000000001</c:v>
                </c:pt>
                <c:pt idx="3">
                  <c:v>0.20300000000000001</c:v>
                </c:pt>
                <c:pt idx="4">
                  <c:v>0.20400000000000001</c:v>
                </c:pt>
                <c:pt idx="5">
                  <c:v>0.20500000000000002</c:v>
                </c:pt>
                <c:pt idx="6">
                  <c:v>0.20600000000000002</c:v>
                </c:pt>
                <c:pt idx="7">
                  <c:v>0.20700000000000002</c:v>
                </c:pt>
                <c:pt idx="8">
                  <c:v>0.20800000000000002</c:v>
                </c:pt>
                <c:pt idx="9">
                  <c:v>0.20900000000000002</c:v>
                </c:pt>
                <c:pt idx="10">
                  <c:v>0.21000000000000002</c:v>
                </c:pt>
                <c:pt idx="11">
                  <c:v>0.21100000000000002</c:v>
                </c:pt>
                <c:pt idx="12">
                  <c:v>0.21200000000000002</c:v>
                </c:pt>
                <c:pt idx="13">
                  <c:v>0.21300000000000002</c:v>
                </c:pt>
                <c:pt idx="14">
                  <c:v>0.21400000000000002</c:v>
                </c:pt>
                <c:pt idx="15">
                  <c:v>0.21500000000000002</c:v>
                </c:pt>
                <c:pt idx="16">
                  <c:v>0.21600000000000003</c:v>
                </c:pt>
                <c:pt idx="17">
                  <c:v>0.21700000000000003</c:v>
                </c:pt>
                <c:pt idx="18">
                  <c:v>0.218</c:v>
                </c:pt>
                <c:pt idx="19">
                  <c:v>0.219</c:v>
                </c:pt>
                <c:pt idx="20">
                  <c:v>0.22</c:v>
                </c:pt>
                <c:pt idx="21">
                  <c:v>0.221</c:v>
                </c:pt>
                <c:pt idx="22">
                  <c:v>0.222</c:v>
                </c:pt>
                <c:pt idx="23">
                  <c:v>0.223</c:v>
                </c:pt>
                <c:pt idx="24">
                  <c:v>0.224</c:v>
                </c:pt>
                <c:pt idx="25">
                  <c:v>0.22500000000000001</c:v>
                </c:pt>
                <c:pt idx="26">
                  <c:v>0.22600000000000001</c:v>
                </c:pt>
                <c:pt idx="27">
                  <c:v>0.22700000000000001</c:v>
                </c:pt>
                <c:pt idx="28">
                  <c:v>0.22800000000000001</c:v>
                </c:pt>
                <c:pt idx="29">
                  <c:v>0.22900000000000001</c:v>
                </c:pt>
                <c:pt idx="30">
                  <c:v>0.23</c:v>
                </c:pt>
                <c:pt idx="31">
                  <c:v>0.23100000000000001</c:v>
                </c:pt>
                <c:pt idx="32">
                  <c:v>0.23200000000000001</c:v>
                </c:pt>
                <c:pt idx="33">
                  <c:v>0.23300000000000001</c:v>
                </c:pt>
                <c:pt idx="34">
                  <c:v>0.23400000000000001</c:v>
                </c:pt>
                <c:pt idx="35">
                  <c:v>0.23500000000000001</c:v>
                </c:pt>
                <c:pt idx="36">
                  <c:v>0.23600000000000002</c:v>
                </c:pt>
                <c:pt idx="37">
                  <c:v>0.23700000000000002</c:v>
                </c:pt>
                <c:pt idx="38">
                  <c:v>0.23800000000000002</c:v>
                </c:pt>
                <c:pt idx="39">
                  <c:v>0.23900000000000002</c:v>
                </c:pt>
                <c:pt idx="40">
                  <c:v>0.24000000000000002</c:v>
                </c:pt>
                <c:pt idx="41">
                  <c:v>0.24100000000000002</c:v>
                </c:pt>
                <c:pt idx="42">
                  <c:v>0.24200000000000002</c:v>
                </c:pt>
                <c:pt idx="43">
                  <c:v>0.24299999999999999</c:v>
                </c:pt>
                <c:pt idx="44">
                  <c:v>0.24399999999999999</c:v>
                </c:pt>
                <c:pt idx="45">
                  <c:v>0.245</c:v>
                </c:pt>
                <c:pt idx="46">
                  <c:v>0.246</c:v>
                </c:pt>
                <c:pt idx="47">
                  <c:v>0.247</c:v>
                </c:pt>
                <c:pt idx="48">
                  <c:v>0.248</c:v>
                </c:pt>
                <c:pt idx="49">
                  <c:v>0.249</c:v>
                </c:pt>
                <c:pt idx="50">
                  <c:v>0.25</c:v>
                </c:pt>
                <c:pt idx="51">
                  <c:v>0.251</c:v>
                </c:pt>
                <c:pt idx="52">
                  <c:v>0.252</c:v>
                </c:pt>
                <c:pt idx="53">
                  <c:v>0.253</c:v>
                </c:pt>
                <c:pt idx="54">
                  <c:v>0.254</c:v>
                </c:pt>
                <c:pt idx="55">
                  <c:v>0.255</c:v>
                </c:pt>
                <c:pt idx="56">
                  <c:v>0.25600000000000001</c:v>
                </c:pt>
                <c:pt idx="57">
                  <c:v>0.25700000000000001</c:v>
                </c:pt>
                <c:pt idx="58">
                  <c:v>0.25800000000000001</c:v>
                </c:pt>
                <c:pt idx="59">
                  <c:v>0.25900000000000001</c:v>
                </c:pt>
                <c:pt idx="60">
                  <c:v>0.26</c:v>
                </c:pt>
                <c:pt idx="61">
                  <c:v>0.26100000000000001</c:v>
                </c:pt>
                <c:pt idx="62">
                  <c:v>0.26200000000000001</c:v>
                </c:pt>
                <c:pt idx="63">
                  <c:v>0.26300000000000001</c:v>
                </c:pt>
                <c:pt idx="64">
                  <c:v>0.26400000000000001</c:v>
                </c:pt>
                <c:pt idx="65">
                  <c:v>0.26500000000000001</c:v>
                </c:pt>
                <c:pt idx="66">
                  <c:v>0.26600000000000001</c:v>
                </c:pt>
                <c:pt idx="67">
                  <c:v>0.26700000000000002</c:v>
                </c:pt>
                <c:pt idx="68">
                  <c:v>0.26800000000000002</c:v>
                </c:pt>
                <c:pt idx="69">
                  <c:v>0.26900000000000002</c:v>
                </c:pt>
                <c:pt idx="70">
                  <c:v>0.27</c:v>
                </c:pt>
                <c:pt idx="71">
                  <c:v>0.27100000000000002</c:v>
                </c:pt>
                <c:pt idx="72">
                  <c:v>0.27200000000000002</c:v>
                </c:pt>
                <c:pt idx="73">
                  <c:v>0.27300000000000002</c:v>
                </c:pt>
                <c:pt idx="74">
                  <c:v>0.27400000000000002</c:v>
                </c:pt>
                <c:pt idx="75">
                  <c:v>0.27500000000000002</c:v>
                </c:pt>
                <c:pt idx="76">
                  <c:v>0.27600000000000002</c:v>
                </c:pt>
                <c:pt idx="77">
                  <c:v>0.27700000000000002</c:v>
                </c:pt>
                <c:pt idx="78">
                  <c:v>0.27800000000000002</c:v>
                </c:pt>
                <c:pt idx="79">
                  <c:v>0.27900000000000003</c:v>
                </c:pt>
                <c:pt idx="80">
                  <c:v>0.28000000000000003</c:v>
                </c:pt>
                <c:pt idx="81">
                  <c:v>0.28100000000000003</c:v>
                </c:pt>
                <c:pt idx="82">
                  <c:v>0.28200000000000003</c:v>
                </c:pt>
                <c:pt idx="83">
                  <c:v>0.28300000000000003</c:v>
                </c:pt>
                <c:pt idx="84">
                  <c:v>0.28400000000000003</c:v>
                </c:pt>
                <c:pt idx="85">
                  <c:v>0.28500000000000003</c:v>
                </c:pt>
                <c:pt idx="86">
                  <c:v>0.28600000000000003</c:v>
                </c:pt>
                <c:pt idx="87">
                  <c:v>0.28700000000000003</c:v>
                </c:pt>
                <c:pt idx="88">
                  <c:v>0.28800000000000003</c:v>
                </c:pt>
                <c:pt idx="89">
                  <c:v>0.28900000000000003</c:v>
                </c:pt>
                <c:pt idx="90">
                  <c:v>0.29000000000000004</c:v>
                </c:pt>
                <c:pt idx="91">
                  <c:v>0.29100000000000004</c:v>
                </c:pt>
                <c:pt idx="92">
                  <c:v>0.29200000000000004</c:v>
                </c:pt>
                <c:pt idx="93">
                  <c:v>0.29300000000000004</c:v>
                </c:pt>
                <c:pt idx="94">
                  <c:v>0.29400000000000004</c:v>
                </c:pt>
                <c:pt idx="95">
                  <c:v>0.29500000000000004</c:v>
                </c:pt>
                <c:pt idx="96">
                  <c:v>0.29600000000000004</c:v>
                </c:pt>
                <c:pt idx="97">
                  <c:v>0.29700000000000004</c:v>
                </c:pt>
                <c:pt idx="98">
                  <c:v>0.29800000000000004</c:v>
                </c:pt>
                <c:pt idx="99">
                  <c:v>0.29900000000000004</c:v>
                </c:pt>
                <c:pt idx="100">
                  <c:v>0.30000000000000004</c:v>
                </c:pt>
                <c:pt idx="101">
                  <c:v>0.30100000000000005</c:v>
                </c:pt>
                <c:pt idx="102">
                  <c:v>0.30199999999999999</c:v>
                </c:pt>
                <c:pt idx="103">
                  <c:v>0.30299999999999999</c:v>
                </c:pt>
                <c:pt idx="104">
                  <c:v>0.30399999999999999</c:v>
                </c:pt>
                <c:pt idx="105">
                  <c:v>0.30499999999999999</c:v>
                </c:pt>
                <c:pt idx="106">
                  <c:v>0.30599999999999999</c:v>
                </c:pt>
                <c:pt idx="107">
                  <c:v>0.307</c:v>
                </c:pt>
                <c:pt idx="108">
                  <c:v>0.308</c:v>
                </c:pt>
                <c:pt idx="109">
                  <c:v>0.309</c:v>
                </c:pt>
                <c:pt idx="110">
                  <c:v>0.31</c:v>
                </c:pt>
                <c:pt idx="111">
                  <c:v>0.311</c:v>
                </c:pt>
                <c:pt idx="112">
                  <c:v>0.312</c:v>
                </c:pt>
                <c:pt idx="113">
                  <c:v>0.313</c:v>
                </c:pt>
                <c:pt idx="114">
                  <c:v>0.314</c:v>
                </c:pt>
                <c:pt idx="115">
                  <c:v>0.315</c:v>
                </c:pt>
                <c:pt idx="116">
                  <c:v>0.316</c:v>
                </c:pt>
                <c:pt idx="117">
                  <c:v>0.317</c:v>
                </c:pt>
                <c:pt idx="118">
                  <c:v>0.318</c:v>
                </c:pt>
                <c:pt idx="119">
                  <c:v>0.31900000000000001</c:v>
                </c:pt>
                <c:pt idx="120">
                  <c:v>0.32</c:v>
                </c:pt>
                <c:pt idx="121">
                  <c:v>0.32100000000000001</c:v>
                </c:pt>
                <c:pt idx="122">
                  <c:v>0.32200000000000001</c:v>
                </c:pt>
                <c:pt idx="123">
                  <c:v>0.32300000000000001</c:v>
                </c:pt>
                <c:pt idx="124">
                  <c:v>0.32400000000000001</c:v>
                </c:pt>
                <c:pt idx="125">
                  <c:v>0.32500000000000001</c:v>
                </c:pt>
                <c:pt idx="126">
                  <c:v>0.32600000000000001</c:v>
                </c:pt>
                <c:pt idx="127">
                  <c:v>0.32700000000000001</c:v>
                </c:pt>
                <c:pt idx="128">
                  <c:v>0.32800000000000001</c:v>
                </c:pt>
                <c:pt idx="129">
                  <c:v>0.32900000000000001</c:v>
                </c:pt>
                <c:pt idx="130">
                  <c:v>0.33</c:v>
                </c:pt>
                <c:pt idx="131">
                  <c:v>0.33100000000000002</c:v>
                </c:pt>
                <c:pt idx="132">
                  <c:v>0.33200000000000002</c:v>
                </c:pt>
                <c:pt idx="133">
                  <c:v>0.33300000000000002</c:v>
                </c:pt>
                <c:pt idx="134">
                  <c:v>0.33400000000000002</c:v>
                </c:pt>
                <c:pt idx="135">
                  <c:v>0.33500000000000002</c:v>
                </c:pt>
                <c:pt idx="136">
                  <c:v>0.33600000000000002</c:v>
                </c:pt>
                <c:pt idx="137">
                  <c:v>0.33700000000000002</c:v>
                </c:pt>
                <c:pt idx="138">
                  <c:v>0.33800000000000002</c:v>
                </c:pt>
                <c:pt idx="139">
                  <c:v>0.33900000000000002</c:v>
                </c:pt>
                <c:pt idx="140">
                  <c:v>0.34</c:v>
                </c:pt>
                <c:pt idx="141">
                  <c:v>0.34099999999999997</c:v>
                </c:pt>
                <c:pt idx="142">
                  <c:v>0.34199999999999997</c:v>
                </c:pt>
                <c:pt idx="143">
                  <c:v>0.34299999999999997</c:v>
                </c:pt>
                <c:pt idx="144">
                  <c:v>0.34399999999999997</c:v>
                </c:pt>
                <c:pt idx="145">
                  <c:v>0.34499999999999997</c:v>
                </c:pt>
                <c:pt idx="146">
                  <c:v>0.34599999999999997</c:v>
                </c:pt>
                <c:pt idx="147">
                  <c:v>0.34699999999999998</c:v>
                </c:pt>
                <c:pt idx="148">
                  <c:v>0.34799999999999998</c:v>
                </c:pt>
                <c:pt idx="149">
                  <c:v>0.34899999999999998</c:v>
                </c:pt>
                <c:pt idx="150">
                  <c:v>0.35</c:v>
                </c:pt>
                <c:pt idx="151">
                  <c:v>0.35099999999999998</c:v>
                </c:pt>
                <c:pt idx="152">
                  <c:v>0.35199999999999998</c:v>
                </c:pt>
                <c:pt idx="153">
                  <c:v>0.35299999999999998</c:v>
                </c:pt>
                <c:pt idx="154">
                  <c:v>0.35399999999999998</c:v>
                </c:pt>
                <c:pt idx="155">
                  <c:v>0.35499999999999998</c:v>
                </c:pt>
                <c:pt idx="156">
                  <c:v>0.35599999999999998</c:v>
                </c:pt>
                <c:pt idx="157">
                  <c:v>0.35699999999999998</c:v>
                </c:pt>
                <c:pt idx="158">
                  <c:v>0.35799999999999998</c:v>
                </c:pt>
                <c:pt idx="159">
                  <c:v>0.35899999999999999</c:v>
                </c:pt>
                <c:pt idx="160">
                  <c:v>0.36</c:v>
                </c:pt>
                <c:pt idx="161">
                  <c:v>0.36099999999999999</c:v>
                </c:pt>
                <c:pt idx="162">
                  <c:v>0.36199999999999999</c:v>
                </c:pt>
                <c:pt idx="163">
                  <c:v>0.36299999999999999</c:v>
                </c:pt>
                <c:pt idx="164">
                  <c:v>0.36399999999999999</c:v>
                </c:pt>
                <c:pt idx="165">
                  <c:v>0.36499999999999999</c:v>
                </c:pt>
                <c:pt idx="166">
                  <c:v>0.36599999999999999</c:v>
                </c:pt>
                <c:pt idx="167">
                  <c:v>0.36699999999999999</c:v>
                </c:pt>
                <c:pt idx="168">
                  <c:v>0.36799999999999999</c:v>
                </c:pt>
                <c:pt idx="169">
                  <c:v>0.36899999999999999</c:v>
                </c:pt>
                <c:pt idx="170">
                  <c:v>0.37</c:v>
                </c:pt>
                <c:pt idx="171">
                  <c:v>0.371</c:v>
                </c:pt>
                <c:pt idx="172">
                  <c:v>0.372</c:v>
                </c:pt>
                <c:pt idx="173">
                  <c:v>0.373</c:v>
                </c:pt>
                <c:pt idx="174">
                  <c:v>0.374</c:v>
                </c:pt>
                <c:pt idx="175">
                  <c:v>0.375</c:v>
                </c:pt>
                <c:pt idx="176">
                  <c:v>0.376</c:v>
                </c:pt>
                <c:pt idx="177">
                  <c:v>0.377</c:v>
                </c:pt>
                <c:pt idx="178">
                  <c:v>0.378</c:v>
                </c:pt>
                <c:pt idx="179">
                  <c:v>0.379</c:v>
                </c:pt>
                <c:pt idx="180">
                  <c:v>0.38</c:v>
                </c:pt>
                <c:pt idx="181">
                  <c:v>0.38100000000000001</c:v>
                </c:pt>
                <c:pt idx="182">
                  <c:v>0.38200000000000001</c:v>
                </c:pt>
                <c:pt idx="183">
                  <c:v>0.38300000000000001</c:v>
                </c:pt>
                <c:pt idx="184">
                  <c:v>0.38400000000000001</c:v>
                </c:pt>
                <c:pt idx="185">
                  <c:v>0.38500000000000001</c:v>
                </c:pt>
                <c:pt idx="186">
                  <c:v>0.38600000000000001</c:v>
                </c:pt>
                <c:pt idx="187">
                  <c:v>0.38700000000000001</c:v>
                </c:pt>
                <c:pt idx="188">
                  <c:v>0.38800000000000001</c:v>
                </c:pt>
                <c:pt idx="189">
                  <c:v>0.38900000000000001</c:v>
                </c:pt>
                <c:pt idx="190">
                  <c:v>0.39</c:v>
                </c:pt>
                <c:pt idx="191">
                  <c:v>0.39100000000000001</c:v>
                </c:pt>
                <c:pt idx="192">
                  <c:v>0.39200000000000002</c:v>
                </c:pt>
                <c:pt idx="193">
                  <c:v>0.39300000000000002</c:v>
                </c:pt>
                <c:pt idx="194">
                  <c:v>0.39400000000000002</c:v>
                </c:pt>
                <c:pt idx="195">
                  <c:v>0.39500000000000002</c:v>
                </c:pt>
                <c:pt idx="196">
                  <c:v>0.39600000000000002</c:v>
                </c:pt>
                <c:pt idx="197">
                  <c:v>0.39700000000000002</c:v>
                </c:pt>
                <c:pt idx="198">
                  <c:v>0.39800000000000002</c:v>
                </c:pt>
                <c:pt idx="199">
                  <c:v>0.39900000000000002</c:v>
                </c:pt>
              </c:numCache>
            </c:numRef>
          </c:xVal>
          <c:yVal>
            <c:numRef>
              <c:f>MIITs_QHtests!$Q$36:$Q$235</c:f>
              <c:numCache>
                <c:formatCode>0.00E+00</c:formatCode>
                <c:ptCount val="200"/>
                <c:pt idx="0">
                  <c:v>11850</c:v>
                </c:pt>
                <c:pt idx="1">
                  <c:v>11850</c:v>
                </c:pt>
                <c:pt idx="2">
                  <c:v>11847.845454545455</c:v>
                </c:pt>
                <c:pt idx="3">
                  <c:v>11845.690909090908</c:v>
                </c:pt>
                <c:pt idx="4">
                  <c:v>11841.381818181819</c:v>
                </c:pt>
                <c:pt idx="5">
                  <c:v>11837.072727272727</c:v>
                </c:pt>
                <c:pt idx="6">
                  <c:v>11831.686363636363</c:v>
                </c:pt>
                <c:pt idx="7">
                  <c:v>11827.377272727272</c:v>
                </c:pt>
                <c:pt idx="8">
                  <c:v>11821.990909090908</c:v>
                </c:pt>
                <c:pt idx="9">
                  <c:v>11816.604545454546</c:v>
                </c:pt>
                <c:pt idx="10">
                  <c:v>11810.140909090909</c:v>
                </c:pt>
                <c:pt idx="11">
                  <c:v>11803.677272727273</c:v>
                </c:pt>
                <c:pt idx="12">
                  <c:v>11796.136363636364</c:v>
                </c:pt>
                <c:pt idx="13">
                  <c:v>11786.440909090908</c:v>
                </c:pt>
                <c:pt idx="14">
                  <c:v>11774.59090909091</c:v>
                </c:pt>
                <c:pt idx="15">
                  <c:v>11760.586363636363</c:v>
                </c:pt>
                <c:pt idx="16">
                  <c:v>11744.427272727273</c:v>
                </c:pt>
                <c:pt idx="17">
                  <c:v>11726.113636363636</c:v>
                </c:pt>
                <c:pt idx="18">
                  <c:v>11708.877272727272</c:v>
                </c:pt>
                <c:pt idx="19">
                  <c:v>11689.486363636363</c:v>
                </c:pt>
                <c:pt idx="20">
                  <c:v>11669.018181818181</c:v>
                </c:pt>
                <c:pt idx="21">
                  <c:v>11647.472727272727</c:v>
                </c:pt>
                <c:pt idx="22">
                  <c:v>11624.849999999999</c:v>
                </c:pt>
                <c:pt idx="23">
                  <c:v>11600.072727272727</c:v>
                </c:pt>
                <c:pt idx="24">
                  <c:v>11575.295454545454</c:v>
                </c:pt>
                <c:pt idx="25">
                  <c:v>11547.286363636364</c:v>
                </c:pt>
                <c:pt idx="26">
                  <c:v>11518.199999999999</c:v>
                </c:pt>
                <c:pt idx="27">
                  <c:v>11488.036363636364</c:v>
                </c:pt>
                <c:pt idx="28">
                  <c:v>11456.795454545454</c:v>
                </c:pt>
                <c:pt idx="29">
                  <c:v>11424.477272727272</c:v>
                </c:pt>
                <c:pt idx="30">
                  <c:v>11391.081818181818</c:v>
                </c:pt>
                <c:pt idx="31">
                  <c:v>11356.609090909091</c:v>
                </c:pt>
                <c:pt idx="32">
                  <c:v>11321.05909090909</c:v>
                </c:pt>
                <c:pt idx="33">
                  <c:v>11283.354545454546</c:v>
                </c:pt>
                <c:pt idx="34">
                  <c:v>11244.572727272727</c:v>
                </c:pt>
                <c:pt idx="35">
                  <c:v>11205.790909090909</c:v>
                </c:pt>
                <c:pt idx="36">
                  <c:v>11164.854545454546</c:v>
                </c:pt>
                <c:pt idx="37">
                  <c:v>11121.763636363636</c:v>
                </c:pt>
                <c:pt idx="38">
                  <c:v>11078.672727272728</c:v>
                </c:pt>
                <c:pt idx="39">
                  <c:v>11033.427272727273</c:v>
                </c:pt>
                <c:pt idx="40">
                  <c:v>10987.104545454546</c:v>
                </c:pt>
                <c:pt idx="41">
                  <c:v>10939.704545454546</c:v>
                </c:pt>
                <c:pt idx="42">
                  <c:v>10890.15</c:v>
                </c:pt>
                <c:pt idx="43">
                  <c:v>10840.595454545455</c:v>
                </c:pt>
                <c:pt idx="44">
                  <c:v>10788.886363636364</c:v>
                </c:pt>
                <c:pt idx="45">
                  <c:v>10735.884545454544</c:v>
                </c:pt>
                <c:pt idx="46">
                  <c:v>10681.482272727271</c:v>
                </c:pt>
                <c:pt idx="47">
                  <c:v>10625.787272727273</c:v>
                </c:pt>
                <c:pt idx="48">
                  <c:v>10568.799545454545</c:v>
                </c:pt>
                <c:pt idx="49">
                  <c:v>10510.195909090908</c:v>
                </c:pt>
                <c:pt idx="50">
                  <c:v>10450.084090909091</c:v>
                </c:pt>
                <c:pt idx="51">
                  <c:v>10388.787272727273</c:v>
                </c:pt>
                <c:pt idx="52">
                  <c:v>10325.982272727271</c:v>
                </c:pt>
                <c:pt idx="53">
                  <c:v>10261.776818181817</c:v>
                </c:pt>
                <c:pt idx="54">
                  <c:v>10195.847727272727</c:v>
                </c:pt>
                <c:pt idx="55">
                  <c:v>10129.056818181818</c:v>
                </c:pt>
                <c:pt idx="56">
                  <c:v>10060.326818181818</c:v>
                </c:pt>
                <c:pt idx="57">
                  <c:v>9990.3040909090905</c:v>
                </c:pt>
                <c:pt idx="58">
                  <c:v>9919.4195454545443</c:v>
                </c:pt>
                <c:pt idx="59">
                  <c:v>9846.5959090909091</c:v>
                </c:pt>
                <c:pt idx="60">
                  <c:v>9772.6949999999997</c:v>
                </c:pt>
                <c:pt idx="61">
                  <c:v>9697.0704545454537</c:v>
                </c:pt>
                <c:pt idx="62">
                  <c:v>9620.5840909090912</c:v>
                </c:pt>
                <c:pt idx="63">
                  <c:v>9542.4818181818191</c:v>
                </c:pt>
                <c:pt idx="64">
                  <c:v>9462.9790909090916</c:v>
                </c:pt>
                <c:pt idx="65">
                  <c:v>9382.5068181818187</c:v>
                </c:pt>
                <c:pt idx="66">
                  <c:v>9300.9572727272716</c:v>
                </c:pt>
                <c:pt idx="67">
                  <c:v>9218.3304545454539</c:v>
                </c:pt>
                <c:pt idx="68">
                  <c:v>9134.4109090909096</c:v>
                </c:pt>
                <c:pt idx="69">
                  <c:v>9049.6295454545452</c:v>
                </c:pt>
                <c:pt idx="70">
                  <c:v>8963.8786363636355</c:v>
                </c:pt>
                <c:pt idx="71">
                  <c:v>8877.1581818181803</c:v>
                </c:pt>
                <c:pt idx="72">
                  <c:v>8789.4681818181816</c:v>
                </c:pt>
                <c:pt idx="73">
                  <c:v>8700.1622727272734</c:v>
                </c:pt>
                <c:pt idx="74">
                  <c:v>8611.3950000000004</c:v>
                </c:pt>
                <c:pt idx="75">
                  <c:v>8519.8268181818185</c:v>
                </c:pt>
                <c:pt idx="76">
                  <c:v>8429.551363636363</c:v>
                </c:pt>
                <c:pt idx="77">
                  <c:v>8337.1213636363645</c:v>
                </c:pt>
                <c:pt idx="78">
                  <c:v>8245.6609090909078</c:v>
                </c:pt>
                <c:pt idx="79">
                  <c:v>8153.4463636363644</c:v>
                </c:pt>
                <c:pt idx="80">
                  <c:v>8058.4309090909082</c:v>
                </c:pt>
                <c:pt idx="81">
                  <c:v>7964.7081818181814</c:v>
                </c:pt>
                <c:pt idx="82">
                  <c:v>7871.0931818181816</c:v>
                </c:pt>
                <c:pt idx="83">
                  <c:v>7776.4009090909094</c:v>
                </c:pt>
                <c:pt idx="84">
                  <c:v>7682.3549999999996</c:v>
                </c:pt>
                <c:pt idx="85">
                  <c:v>7586.693181818182</c:v>
                </c:pt>
                <c:pt idx="86">
                  <c:v>7493.8322727272725</c:v>
                </c:pt>
                <c:pt idx="87">
                  <c:v>7398.9245454545453</c:v>
                </c:pt>
                <c:pt idx="88">
                  <c:v>7304.2322727272722</c:v>
                </c:pt>
                <c:pt idx="89">
                  <c:v>7209.1090909090908</c:v>
                </c:pt>
                <c:pt idx="90">
                  <c:v>7110.7540909090903</c:v>
                </c:pt>
                <c:pt idx="91">
                  <c:v>7019.2936363636363</c:v>
                </c:pt>
                <c:pt idx="92">
                  <c:v>6923.7395454545449</c:v>
                </c:pt>
                <c:pt idx="93">
                  <c:v>6826.2463636363645</c:v>
                </c:pt>
                <c:pt idx="94">
                  <c:v>6735.647727272727</c:v>
                </c:pt>
                <c:pt idx="95">
                  <c:v>6640.3090909090906</c:v>
                </c:pt>
                <c:pt idx="96">
                  <c:v>6547.5559090909082</c:v>
                </c:pt>
                <c:pt idx="97">
                  <c:v>6453.9409090909085</c:v>
                </c:pt>
                <c:pt idx="98">
                  <c:v>6360.7568181818178</c:v>
                </c:pt>
                <c:pt idx="99">
                  <c:v>6268.0036363636355</c:v>
                </c:pt>
                <c:pt idx="100">
                  <c:v>6175.7890909090902</c:v>
                </c:pt>
                <c:pt idx="101">
                  <c:v>6084.2209090909082</c:v>
                </c:pt>
                <c:pt idx="102">
                  <c:v>5993.1913636363633</c:v>
                </c:pt>
                <c:pt idx="103">
                  <c:v>5902.8081818181809</c:v>
                </c:pt>
                <c:pt idx="104">
                  <c:v>5813.0713636363644</c:v>
                </c:pt>
                <c:pt idx="105">
                  <c:v>5723.9809090909084</c:v>
                </c:pt>
                <c:pt idx="106">
                  <c:v>5635.7522727272726</c:v>
                </c:pt>
                <c:pt idx="107">
                  <c:v>5548.1699999999992</c:v>
                </c:pt>
                <c:pt idx="108">
                  <c:v>5461.3418181818188</c:v>
                </c:pt>
                <c:pt idx="109">
                  <c:v>5375.375454545454</c:v>
                </c:pt>
                <c:pt idx="110">
                  <c:v>5290.2709090909093</c:v>
                </c:pt>
                <c:pt idx="111">
                  <c:v>5205.920454545455</c:v>
                </c:pt>
                <c:pt idx="112">
                  <c:v>5122.431818181818</c:v>
                </c:pt>
                <c:pt idx="113">
                  <c:v>5039.8050000000003</c:v>
                </c:pt>
                <c:pt idx="114">
                  <c:v>4958.147727272727</c:v>
                </c:pt>
                <c:pt idx="115">
                  <c:v>4877.352272727273</c:v>
                </c:pt>
                <c:pt idx="116">
                  <c:v>4797.5263636363634</c:v>
                </c:pt>
                <c:pt idx="117">
                  <c:v>4718.562272727273</c:v>
                </c:pt>
                <c:pt idx="118">
                  <c:v>4640.5677272727271</c:v>
                </c:pt>
                <c:pt idx="119">
                  <c:v>4563.5427272727266</c:v>
                </c:pt>
                <c:pt idx="120">
                  <c:v>4487.4872727272732</c:v>
                </c:pt>
                <c:pt idx="121">
                  <c:v>4412.2936363636363</c:v>
                </c:pt>
                <c:pt idx="122">
                  <c:v>4338.1772727272728</c:v>
                </c:pt>
                <c:pt idx="123">
                  <c:v>4265.0304545454546</c:v>
                </c:pt>
                <c:pt idx="124">
                  <c:v>4192.7454545454539</c:v>
                </c:pt>
                <c:pt idx="125">
                  <c:v>4121.5377272727274</c:v>
                </c:pt>
                <c:pt idx="126">
                  <c:v>4051.2995454545453</c:v>
                </c:pt>
                <c:pt idx="127">
                  <c:v>3982.0309090909086</c:v>
                </c:pt>
                <c:pt idx="128">
                  <c:v>3913.7318181818177</c:v>
                </c:pt>
                <c:pt idx="129">
                  <c:v>3846.4022727272722</c:v>
                </c:pt>
                <c:pt idx="130">
                  <c:v>3780.0422727272726</c:v>
                </c:pt>
                <c:pt idx="131">
                  <c:v>3714.6518181818178</c:v>
                </c:pt>
                <c:pt idx="132">
                  <c:v>3650.1231818181823</c:v>
                </c:pt>
                <c:pt idx="133">
                  <c:v>3586.6718181818183</c:v>
                </c:pt>
                <c:pt idx="134">
                  <c:v>3524.1899999999996</c:v>
                </c:pt>
                <c:pt idx="135">
                  <c:v>3462.5699999999997</c:v>
                </c:pt>
                <c:pt idx="136">
                  <c:v>3402.0272727272722</c:v>
                </c:pt>
                <c:pt idx="137">
                  <c:v>3342.3463636363635</c:v>
                </c:pt>
                <c:pt idx="138">
                  <c:v>3283.5272727272722</c:v>
                </c:pt>
                <c:pt idx="139">
                  <c:v>3225.6777272727272</c:v>
                </c:pt>
                <c:pt idx="140">
                  <c:v>3168.7977272727276</c:v>
                </c:pt>
                <c:pt idx="141">
                  <c:v>3112.7795454545453</c:v>
                </c:pt>
                <c:pt idx="142">
                  <c:v>3057.6231818181823</c:v>
                </c:pt>
                <c:pt idx="143">
                  <c:v>3003.4363636363632</c:v>
                </c:pt>
                <c:pt idx="144">
                  <c:v>2950.1113636363634</c:v>
                </c:pt>
                <c:pt idx="145">
                  <c:v>2897.6481818181819</c:v>
                </c:pt>
                <c:pt idx="146">
                  <c:v>2846.0468181818183</c:v>
                </c:pt>
                <c:pt idx="147">
                  <c:v>2795.1995454545449</c:v>
                </c:pt>
                <c:pt idx="148">
                  <c:v>2745.3218181818183</c:v>
                </c:pt>
                <c:pt idx="149">
                  <c:v>2696.1981818181816</c:v>
                </c:pt>
                <c:pt idx="150">
                  <c:v>2647.9363636363637</c:v>
                </c:pt>
                <c:pt idx="151">
                  <c:v>2600.5363636363636</c:v>
                </c:pt>
                <c:pt idx="152">
                  <c:v>2553.8904545454543</c:v>
                </c:pt>
                <c:pt idx="153">
                  <c:v>2507.9986363636363</c:v>
                </c:pt>
                <c:pt idx="154">
                  <c:v>2462.860909090909</c:v>
                </c:pt>
                <c:pt idx="155">
                  <c:v>2418.5849999999996</c:v>
                </c:pt>
                <c:pt idx="156">
                  <c:v>2375.0631818181814</c:v>
                </c:pt>
                <c:pt idx="157">
                  <c:v>2332.187727272727</c:v>
                </c:pt>
                <c:pt idx="158">
                  <c:v>2290.1740909090909</c:v>
                </c:pt>
                <c:pt idx="159">
                  <c:v>2248.806818181818</c:v>
                </c:pt>
                <c:pt idx="160">
                  <c:v>2208.1936363636364</c:v>
                </c:pt>
                <c:pt idx="161">
                  <c:v>2168.3345454545456</c:v>
                </c:pt>
                <c:pt idx="162">
                  <c:v>2129.1218181818181</c:v>
                </c:pt>
                <c:pt idx="163">
                  <c:v>2090.5554545454543</c:v>
                </c:pt>
                <c:pt idx="164">
                  <c:v>2052.6354545454546</c:v>
                </c:pt>
                <c:pt idx="165">
                  <c:v>2015.4695454545456</c:v>
                </c:pt>
                <c:pt idx="166">
                  <c:v>1978.95</c:v>
                </c:pt>
                <c:pt idx="167">
                  <c:v>1943.0768181818182</c:v>
                </c:pt>
                <c:pt idx="168">
                  <c:v>1907.7422727272728</c:v>
                </c:pt>
                <c:pt idx="169">
                  <c:v>1873.161818181818</c:v>
                </c:pt>
                <c:pt idx="170">
                  <c:v>1839.12</c:v>
                </c:pt>
                <c:pt idx="171">
                  <c:v>1805.7245454545455</c:v>
                </c:pt>
                <c:pt idx="172">
                  <c:v>1772.8677272727271</c:v>
                </c:pt>
                <c:pt idx="173">
                  <c:v>1740.6572727272726</c:v>
                </c:pt>
                <c:pt idx="174">
                  <c:v>1708.9854545454546</c:v>
                </c:pt>
                <c:pt idx="175">
                  <c:v>1677.9599999999998</c:v>
                </c:pt>
                <c:pt idx="176">
                  <c:v>1647.3654545454547</c:v>
                </c:pt>
                <c:pt idx="177">
                  <c:v>1617.4172727272728</c:v>
                </c:pt>
                <c:pt idx="178">
                  <c:v>1587.8999999999999</c:v>
                </c:pt>
                <c:pt idx="179">
                  <c:v>1559.0290909090909</c:v>
                </c:pt>
                <c:pt idx="180">
                  <c:v>1530.5890909090908</c:v>
                </c:pt>
                <c:pt idx="181">
                  <c:v>1502.6877272727274</c:v>
                </c:pt>
                <c:pt idx="182">
                  <c:v>1475.3249999999998</c:v>
                </c:pt>
                <c:pt idx="183">
                  <c:v>1448.3931818181818</c:v>
                </c:pt>
                <c:pt idx="184">
                  <c:v>1422</c:v>
                </c:pt>
                <c:pt idx="185">
                  <c:v>1396.1454545454546</c:v>
                </c:pt>
                <c:pt idx="186">
                  <c:v>1370.6140909090909</c:v>
                </c:pt>
                <c:pt idx="187">
                  <c:v>1345.6213636363636</c:v>
                </c:pt>
                <c:pt idx="188">
                  <c:v>1321.0595454545453</c:v>
                </c:pt>
                <c:pt idx="189">
                  <c:v>1297.0363636363636</c:v>
                </c:pt>
                <c:pt idx="190">
                  <c:v>1273.3363636363636</c:v>
                </c:pt>
                <c:pt idx="191">
                  <c:v>1250.0672727272727</c:v>
                </c:pt>
                <c:pt idx="192">
                  <c:v>1227.2290909090909</c:v>
                </c:pt>
                <c:pt idx="193">
                  <c:v>1204.8218181818183</c:v>
                </c:pt>
                <c:pt idx="194">
                  <c:v>1182.8454545454545</c:v>
                </c:pt>
                <c:pt idx="195">
                  <c:v>1161.3</c:v>
                </c:pt>
                <c:pt idx="196">
                  <c:v>1140.0777272727273</c:v>
                </c:pt>
                <c:pt idx="197">
                  <c:v>1119.2863636363636</c:v>
                </c:pt>
                <c:pt idx="198">
                  <c:v>1098.8181818181818</c:v>
                </c:pt>
                <c:pt idx="199">
                  <c:v>1078.7809090909091</c:v>
                </c:pt>
              </c:numCache>
            </c:numRef>
          </c:yVal>
          <c:smooth val="1"/>
        </c:ser>
        <c:dLbls>
          <c:showLegendKey val="0"/>
          <c:showVal val="0"/>
          <c:showCatName val="0"/>
          <c:showSerName val="0"/>
          <c:showPercent val="0"/>
          <c:showBubbleSize val="0"/>
        </c:dLbls>
        <c:axId val="85407616"/>
        <c:axId val="85417984"/>
      </c:scatterChart>
      <c:valAx>
        <c:axId val="85407616"/>
        <c:scaling>
          <c:orientation val="minMax"/>
        </c:scaling>
        <c:delete val="0"/>
        <c:axPos val="b"/>
        <c:title>
          <c:tx>
            <c:rich>
              <a:bodyPr/>
              <a:lstStyle/>
              <a:p>
                <a:pPr>
                  <a:defRPr/>
                </a:pPr>
                <a:r>
                  <a:rPr lang="en-GB"/>
                  <a:t>time</a:t>
                </a:r>
              </a:p>
            </c:rich>
          </c:tx>
          <c:layout/>
          <c:overlay val="0"/>
        </c:title>
        <c:numFmt formatCode="General" sourceLinked="1"/>
        <c:majorTickMark val="out"/>
        <c:minorTickMark val="none"/>
        <c:tickLblPos val="nextTo"/>
        <c:txPr>
          <a:bodyPr/>
          <a:lstStyle/>
          <a:p>
            <a:pPr>
              <a:defRPr sz="300">
                <a:solidFill>
                  <a:schemeClr val="bg1"/>
                </a:solidFill>
              </a:defRPr>
            </a:pPr>
            <a:endParaRPr lang="en-US"/>
          </a:p>
        </c:txPr>
        <c:crossAx val="85417984"/>
        <c:crosses val="autoZero"/>
        <c:crossBetween val="midCat"/>
      </c:valAx>
      <c:valAx>
        <c:axId val="85417984"/>
        <c:scaling>
          <c:orientation val="minMax"/>
        </c:scaling>
        <c:delete val="0"/>
        <c:axPos val="l"/>
        <c:title>
          <c:tx>
            <c:rich>
              <a:bodyPr rot="-5400000" vert="horz"/>
              <a:lstStyle/>
              <a:p>
                <a:pPr>
                  <a:defRPr/>
                </a:pPr>
                <a:r>
                  <a:rPr lang="en-GB"/>
                  <a:t>Current</a:t>
                </a:r>
              </a:p>
            </c:rich>
          </c:tx>
          <c:layout/>
          <c:overlay val="0"/>
        </c:title>
        <c:numFmt formatCode="0.00E+00" sourceLinked="1"/>
        <c:majorTickMark val="out"/>
        <c:minorTickMark val="none"/>
        <c:tickLblPos val="nextTo"/>
        <c:txPr>
          <a:bodyPr/>
          <a:lstStyle/>
          <a:p>
            <a:pPr>
              <a:defRPr sz="100">
                <a:solidFill>
                  <a:schemeClr val="bg1"/>
                </a:solidFill>
              </a:defRPr>
            </a:pPr>
            <a:endParaRPr lang="en-US"/>
          </a:p>
        </c:txPr>
        <c:crossAx val="85407616"/>
        <c:crosses val="autoZero"/>
        <c:crossBetween val="midCat"/>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68676612791822"/>
          <c:y val="5.7938773145389741E-2"/>
          <c:w val="0.74346145876502279"/>
          <c:h val="0.73051135323200878"/>
        </c:manualLayout>
      </c:layout>
      <c:scatterChart>
        <c:scatterStyle val="smoothMarker"/>
        <c:varyColors val="0"/>
        <c:ser>
          <c:idx val="0"/>
          <c:order val="0"/>
          <c:tx>
            <c:v>Low Field Region</c:v>
          </c:tx>
          <c:spPr>
            <a:ln>
              <a:solidFill>
                <a:srgbClr val="FF0000"/>
              </a:solidFill>
            </a:ln>
          </c:spPr>
          <c:marker>
            <c:symbol val="none"/>
          </c:marker>
          <c:xVal>
            <c:numRef>
              <c:f>'Quench Heaters'!$B$10:$B$20</c:f>
              <c:numCache>
                <c:formatCode>General</c:formatCode>
                <c:ptCount val="11"/>
                <c:pt idx="0">
                  <c:v>40</c:v>
                </c:pt>
                <c:pt idx="1">
                  <c:v>50</c:v>
                </c:pt>
                <c:pt idx="2">
                  <c:v>60</c:v>
                </c:pt>
                <c:pt idx="3">
                  <c:v>70</c:v>
                </c:pt>
                <c:pt idx="4">
                  <c:v>84</c:v>
                </c:pt>
                <c:pt idx="5">
                  <c:v>100</c:v>
                </c:pt>
                <c:pt idx="6">
                  <c:v>110</c:v>
                </c:pt>
                <c:pt idx="7">
                  <c:v>120</c:v>
                </c:pt>
                <c:pt idx="8">
                  <c:v>130</c:v>
                </c:pt>
                <c:pt idx="9">
                  <c:v>140</c:v>
                </c:pt>
                <c:pt idx="10">
                  <c:v>150</c:v>
                </c:pt>
              </c:numCache>
            </c:numRef>
          </c:xVal>
          <c:yVal>
            <c:numRef>
              <c:f>'Quench Heaters'!$C$10:$C$20</c:f>
              <c:numCache>
                <c:formatCode>0.0</c:formatCode>
                <c:ptCount val="11"/>
                <c:pt idx="0">
                  <c:v>10.31959316988465</c:v>
                </c:pt>
                <c:pt idx="1">
                  <c:v>16.124364327944765</c:v>
                </c:pt>
                <c:pt idx="2">
                  <c:v>23.219084632240463</c:v>
                </c:pt>
                <c:pt idx="3">
                  <c:v>31.60375408277174</c:v>
                </c:pt>
                <c:pt idx="4">
                  <c:v>45.509405879191306</c:v>
                </c:pt>
                <c:pt idx="5">
                  <c:v>64.497457311779058</c:v>
                </c:pt>
                <c:pt idx="6">
                  <c:v>78.041923347252663</c:v>
                </c:pt>
                <c:pt idx="7">
                  <c:v>92.876338528961853</c:v>
                </c:pt>
                <c:pt idx="8">
                  <c:v>109.00070285690661</c:v>
                </c:pt>
                <c:pt idx="9">
                  <c:v>126.41501633108696</c:v>
                </c:pt>
                <c:pt idx="10">
                  <c:v>145.11927895150288</c:v>
                </c:pt>
              </c:numCache>
            </c:numRef>
          </c:yVal>
          <c:smooth val="1"/>
        </c:ser>
        <c:ser>
          <c:idx val="1"/>
          <c:order val="1"/>
          <c:tx>
            <c:v>High Field Region</c:v>
          </c:tx>
          <c:spPr>
            <a:ln>
              <a:solidFill>
                <a:srgbClr val="0070C0"/>
              </a:solidFill>
              <a:prstDash val="sysDash"/>
            </a:ln>
          </c:spPr>
          <c:marker>
            <c:symbol val="none"/>
          </c:marker>
          <c:xVal>
            <c:numRef>
              <c:f>'Quench Heaters'!$B$10:$B$20</c:f>
              <c:numCache>
                <c:formatCode>General</c:formatCode>
                <c:ptCount val="11"/>
                <c:pt idx="0">
                  <c:v>40</c:v>
                </c:pt>
                <c:pt idx="1">
                  <c:v>50</c:v>
                </c:pt>
                <c:pt idx="2">
                  <c:v>60</c:v>
                </c:pt>
                <c:pt idx="3">
                  <c:v>70</c:v>
                </c:pt>
                <c:pt idx="4">
                  <c:v>84</c:v>
                </c:pt>
                <c:pt idx="5">
                  <c:v>100</c:v>
                </c:pt>
                <c:pt idx="6">
                  <c:v>110</c:v>
                </c:pt>
                <c:pt idx="7">
                  <c:v>120</c:v>
                </c:pt>
                <c:pt idx="8">
                  <c:v>130</c:v>
                </c:pt>
                <c:pt idx="9">
                  <c:v>140</c:v>
                </c:pt>
                <c:pt idx="10">
                  <c:v>150</c:v>
                </c:pt>
              </c:numCache>
            </c:numRef>
          </c:xVal>
          <c:yVal>
            <c:numRef>
              <c:f>'Quench Heaters'!$D$10:$D$20</c:f>
              <c:numCache>
                <c:formatCode>0.0</c:formatCode>
                <c:ptCount val="11"/>
                <c:pt idx="0">
                  <c:v>6.4676616915422889</c:v>
                </c:pt>
                <c:pt idx="1">
                  <c:v>10.105721393034827</c:v>
                </c:pt>
                <c:pt idx="2">
                  <c:v>14.552238805970152</c:v>
                </c:pt>
                <c:pt idx="3">
                  <c:v>19.807213930348261</c:v>
                </c:pt>
                <c:pt idx="4">
                  <c:v>28.522388059701495</c:v>
                </c:pt>
                <c:pt idx="5">
                  <c:v>40.422885572139307</c:v>
                </c:pt>
                <c:pt idx="6">
                  <c:v>48.911691542288558</c:v>
                </c:pt>
                <c:pt idx="7">
                  <c:v>58.208955223880608</c:v>
                </c:pt>
                <c:pt idx="8">
                  <c:v>68.31467661691542</c:v>
                </c:pt>
                <c:pt idx="9">
                  <c:v>79.228855721393046</c:v>
                </c:pt>
                <c:pt idx="10">
                  <c:v>90.951492537313428</c:v>
                </c:pt>
              </c:numCache>
            </c:numRef>
          </c:yVal>
          <c:smooth val="1"/>
        </c:ser>
        <c:dLbls>
          <c:showLegendKey val="0"/>
          <c:showVal val="0"/>
          <c:showCatName val="0"/>
          <c:showSerName val="0"/>
          <c:showPercent val="0"/>
          <c:showBubbleSize val="0"/>
        </c:dLbls>
        <c:axId val="85591936"/>
        <c:axId val="85594112"/>
      </c:scatterChart>
      <c:valAx>
        <c:axId val="85591936"/>
        <c:scaling>
          <c:orientation val="minMax"/>
          <c:max val="150"/>
          <c:min val="50"/>
        </c:scaling>
        <c:delete val="0"/>
        <c:axPos val="b"/>
        <c:title>
          <c:tx>
            <c:rich>
              <a:bodyPr/>
              <a:lstStyle/>
              <a:p>
                <a:pPr>
                  <a:defRPr/>
                </a:pPr>
                <a:r>
                  <a:rPr lang="en-GB"/>
                  <a:t>I0 (A)</a:t>
                </a:r>
              </a:p>
            </c:rich>
          </c:tx>
          <c:layout>
            <c:manualLayout>
              <c:xMode val="edge"/>
              <c:yMode val="edge"/>
              <c:x val="0.50225809762606488"/>
              <c:y val="0.87838135315910271"/>
            </c:manualLayout>
          </c:layout>
          <c:overlay val="0"/>
        </c:title>
        <c:numFmt formatCode="General" sourceLinked="1"/>
        <c:majorTickMark val="out"/>
        <c:minorTickMark val="none"/>
        <c:tickLblPos val="nextTo"/>
        <c:crossAx val="85594112"/>
        <c:crosses val="autoZero"/>
        <c:crossBetween val="midCat"/>
      </c:valAx>
      <c:valAx>
        <c:axId val="85594112"/>
        <c:scaling>
          <c:orientation val="minMax"/>
        </c:scaling>
        <c:delete val="0"/>
        <c:axPos val="l"/>
        <c:title>
          <c:tx>
            <c:rich>
              <a:bodyPr rot="-5400000" vert="horz"/>
              <a:lstStyle/>
              <a:p>
                <a:pPr>
                  <a:defRPr/>
                </a:pPr>
                <a:r>
                  <a:rPr lang="en-GB"/>
                  <a:t>P0(W/cm2)</a:t>
                </a:r>
              </a:p>
            </c:rich>
          </c:tx>
          <c:layout/>
          <c:overlay val="0"/>
        </c:title>
        <c:numFmt formatCode="0.0" sourceLinked="1"/>
        <c:majorTickMark val="out"/>
        <c:minorTickMark val="none"/>
        <c:tickLblPos val="nextTo"/>
        <c:crossAx val="85591936"/>
        <c:crosses val="autoZero"/>
        <c:crossBetween val="midCat"/>
      </c:valAx>
    </c:plotArea>
    <c:legend>
      <c:legendPos val="b"/>
      <c:layout>
        <c:manualLayout>
          <c:xMode val="edge"/>
          <c:yMode val="edge"/>
          <c:x val="0.24465746784657971"/>
          <c:y val="5.1771302184569629E-2"/>
          <c:w val="0.49437290464738842"/>
          <c:h val="0.22141228712689984"/>
        </c:manualLayout>
      </c:layout>
      <c:overlay val="0"/>
    </c:legend>
    <c:plotVisOnly val="1"/>
    <c:dispBlanksAs val="gap"/>
    <c:showDLblsOverMax val="0"/>
  </c:chart>
  <c:spPr>
    <a:ln>
      <a:noFill/>
    </a:ln>
  </c:spPr>
  <c:txPr>
    <a:bodyPr/>
    <a:lstStyle/>
    <a:p>
      <a:pPr>
        <a:defRPr sz="900">
          <a:latin typeface="+mj-lt"/>
          <a:cs typeface="Times New Roman" panose="02020603050405020304" pitchFamily="18"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4989805376476361E-2"/>
          <c:y val="5.0925925925925923E-2"/>
          <c:w val="0.84573247821919295"/>
          <c:h val="0.6925094542164868"/>
        </c:manualLayout>
      </c:layout>
      <c:scatterChart>
        <c:scatterStyle val="smoothMarker"/>
        <c:varyColors val="0"/>
        <c:ser>
          <c:idx val="6"/>
          <c:order val="0"/>
          <c:tx>
            <c:v>Coil 105 (0.1 + 0.2 mm G10, MBHSM101)</c:v>
          </c:tx>
          <c:spPr>
            <a:ln>
              <a:solidFill>
                <a:srgbClr val="7030A0"/>
              </a:solidFill>
              <a:prstDash val="sysDash"/>
            </a:ln>
          </c:spPr>
          <c:marker>
            <c:symbol val="none"/>
          </c:marker>
          <c:xVal>
            <c:numRef>
              <c:f>QHdelay!$B$3:$B$13</c:f>
              <c:numCache>
                <c:formatCode>General</c:formatCode>
                <c:ptCount val="11"/>
                <c:pt idx="0">
                  <c:v>28</c:v>
                </c:pt>
                <c:pt idx="1">
                  <c:v>34</c:v>
                </c:pt>
                <c:pt idx="2">
                  <c:v>39</c:v>
                </c:pt>
                <c:pt idx="3">
                  <c:v>45</c:v>
                </c:pt>
                <c:pt idx="4">
                  <c:v>51</c:v>
                </c:pt>
                <c:pt idx="5">
                  <c:v>56</c:v>
                </c:pt>
                <c:pt idx="6">
                  <c:v>62</c:v>
                </c:pt>
                <c:pt idx="7">
                  <c:v>67</c:v>
                </c:pt>
                <c:pt idx="8">
                  <c:v>73</c:v>
                </c:pt>
                <c:pt idx="9">
                  <c:v>79</c:v>
                </c:pt>
                <c:pt idx="10">
                  <c:v>84</c:v>
                </c:pt>
              </c:numCache>
            </c:numRef>
          </c:xVal>
          <c:yVal>
            <c:numRef>
              <c:f>QHdelay!$C$3:$C$13</c:f>
              <c:numCache>
                <c:formatCode>General</c:formatCode>
                <c:ptCount val="11"/>
                <c:pt idx="0">
                  <c:v>66.55</c:v>
                </c:pt>
                <c:pt idx="1">
                  <c:v>62.35</c:v>
                </c:pt>
                <c:pt idx="2">
                  <c:v>58.234000000000002</c:v>
                </c:pt>
                <c:pt idx="3">
                  <c:v>54.521999999999998</c:v>
                </c:pt>
                <c:pt idx="4">
                  <c:v>50.664999999999999</c:v>
                </c:pt>
                <c:pt idx="5">
                  <c:v>46.064999999999998</c:v>
                </c:pt>
                <c:pt idx="6">
                  <c:v>42.265000000000001</c:v>
                </c:pt>
                <c:pt idx="7">
                  <c:v>38.664999999999999</c:v>
                </c:pt>
                <c:pt idx="8">
                  <c:v>35.465000000000003</c:v>
                </c:pt>
                <c:pt idx="9">
                  <c:v>32.265000000000001</c:v>
                </c:pt>
                <c:pt idx="10">
                  <c:v>28.782</c:v>
                </c:pt>
              </c:numCache>
            </c:numRef>
          </c:yVal>
          <c:smooth val="1"/>
        </c:ser>
        <c:ser>
          <c:idx val="1"/>
          <c:order val="1"/>
          <c:tx>
            <c:v>Coil 105 (0.1 + 0.1 mm G10, MBHSM101)</c:v>
          </c:tx>
          <c:spPr>
            <a:ln>
              <a:solidFill>
                <a:srgbClr val="7030A0"/>
              </a:solidFill>
              <a:prstDash val="lgDash"/>
            </a:ln>
          </c:spPr>
          <c:marker>
            <c:symbol val="none"/>
          </c:marker>
          <c:xVal>
            <c:numRef>
              <c:f>QHdelay!$B$3:$B$13</c:f>
              <c:numCache>
                <c:formatCode>General</c:formatCode>
                <c:ptCount val="11"/>
                <c:pt idx="0">
                  <c:v>28</c:v>
                </c:pt>
                <c:pt idx="1">
                  <c:v>34</c:v>
                </c:pt>
                <c:pt idx="2">
                  <c:v>39</c:v>
                </c:pt>
                <c:pt idx="3">
                  <c:v>45</c:v>
                </c:pt>
                <c:pt idx="4">
                  <c:v>51</c:v>
                </c:pt>
                <c:pt idx="5">
                  <c:v>56</c:v>
                </c:pt>
                <c:pt idx="6">
                  <c:v>62</c:v>
                </c:pt>
                <c:pt idx="7">
                  <c:v>67</c:v>
                </c:pt>
                <c:pt idx="8">
                  <c:v>73</c:v>
                </c:pt>
                <c:pt idx="9">
                  <c:v>79</c:v>
                </c:pt>
                <c:pt idx="10">
                  <c:v>84</c:v>
                </c:pt>
              </c:numCache>
            </c:numRef>
          </c:xVal>
          <c:yVal>
            <c:numRef>
              <c:f>QHdelay!$D$3:$D$13</c:f>
              <c:numCache>
                <c:formatCode>General</c:formatCode>
                <c:ptCount val="11"/>
                <c:pt idx="0">
                  <c:v>42.15</c:v>
                </c:pt>
                <c:pt idx="1">
                  <c:v>39.35</c:v>
                </c:pt>
                <c:pt idx="2">
                  <c:v>36.92</c:v>
                </c:pt>
                <c:pt idx="3">
                  <c:v>34.506</c:v>
                </c:pt>
                <c:pt idx="4">
                  <c:v>32.411000000000001</c:v>
                </c:pt>
                <c:pt idx="5">
                  <c:v>30.411000000000001</c:v>
                </c:pt>
                <c:pt idx="6">
                  <c:v>28.611000000000001</c:v>
                </c:pt>
                <c:pt idx="7">
                  <c:v>26.811</c:v>
                </c:pt>
                <c:pt idx="8">
                  <c:v>25.211000000000002</c:v>
                </c:pt>
                <c:pt idx="9">
                  <c:v>23.706000000000003</c:v>
                </c:pt>
                <c:pt idx="10">
                  <c:v>22.306000000000001</c:v>
                </c:pt>
              </c:numCache>
            </c:numRef>
          </c:yVal>
          <c:smooth val="1"/>
        </c:ser>
        <c:ser>
          <c:idx val="0"/>
          <c:order val="2"/>
          <c:tx>
            <c:v>Coil 106 (0.1 mm G10 MBHSP101)</c:v>
          </c:tx>
          <c:spPr>
            <a:ln>
              <a:solidFill>
                <a:srgbClr val="00B050"/>
              </a:solidFill>
            </a:ln>
          </c:spPr>
          <c:marker>
            <c:symbol val="none"/>
          </c:marker>
          <c:xVal>
            <c:numRef>
              <c:f>QHdelay!$B$19:$B$28</c:f>
              <c:numCache>
                <c:formatCode>General</c:formatCode>
                <c:ptCount val="10"/>
                <c:pt idx="0">
                  <c:v>34</c:v>
                </c:pt>
                <c:pt idx="1">
                  <c:v>41</c:v>
                </c:pt>
                <c:pt idx="2">
                  <c:v>48</c:v>
                </c:pt>
                <c:pt idx="3">
                  <c:v>55</c:v>
                </c:pt>
                <c:pt idx="4">
                  <c:v>61</c:v>
                </c:pt>
                <c:pt idx="5">
                  <c:v>68</c:v>
                </c:pt>
                <c:pt idx="6">
                  <c:v>75</c:v>
                </c:pt>
                <c:pt idx="7">
                  <c:v>82</c:v>
                </c:pt>
                <c:pt idx="8">
                  <c:v>89</c:v>
                </c:pt>
                <c:pt idx="9">
                  <c:v>95</c:v>
                </c:pt>
              </c:numCache>
            </c:numRef>
          </c:xVal>
          <c:yVal>
            <c:numRef>
              <c:f>QHdelay!$C$19:$C$28</c:f>
              <c:numCache>
                <c:formatCode>General</c:formatCode>
                <c:ptCount val="10"/>
                <c:pt idx="0">
                  <c:v>22.14</c:v>
                </c:pt>
                <c:pt idx="1">
                  <c:v>20.74</c:v>
                </c:pt>
                <c:pt idx="2">
                  <c:v>19.32</c:v>
                </c:pt>
                <c:pt idx="3">
                  <c:v>17.23</c:v>
                </c:pt>
                <c:pt idx="4">
                  <c:v>15.38</c:v>
                </c:pt>
                <c:pt idx="5">
                  <c:v>13.6</c:v>
                </c:pt>
                <c:pt idx="6">
                  <c:v>12</c:v>
                </c:pt>
                <c:pt idx="7">
                  <c:v>10.55</c:v>
                </c:pt>
                <c:pt idx="8">
                  <c:v>9.1999999999999993</c:v>
                </c:pt>
                <c:pt idx="9">
                  <c:v>7.95</c:v>
                </c:pt>
              </c:numCache>
            </c:numRef>
          </c:yVal>
          <c:smooth val="1"/>
        </c:ser>
        <c:ser>
          <c:idx val="2"/>
          <c:order val="3"/>
          <c:tx>
            <c:v>Coil 107 (0.1+0.1mm G10,MBHSP101)</c:v>
          </c:tx>
          <c:spPr>
            <a:ln>
              <a:solidFill>
                <a:srgbClr val="FF0000"/>
              </a:solidFill>
              <a:prstDash val="dash"/>
            </a:ln>
          </c:spPr>
          <c:marker>
            <c:symbol val="none"/>
          </c:marker>
          <c:xVal>
            <c:numRef>
              <c:f>QHdelay!$B$33:$B$42</c:f>
              <c:numCache>
                <c:formatCode>General</c:formatCode>
                <c:ptCount val="10"/>
                <c:pt idx="0">
                  <c:v>34</c:v>
                </c:pt>
                <c:pt idx="1">
                  <c:v>41</c:v>
                </c:pt>
                <c:pt idx="2">
                  <c:v>48</c:v>
                </c:pt>
                <c:pt idx="3">
                  <c:v>55</c:v>
                </c:pt>
                <c:pt idx="4">
                  <c:v>61</c:v>
                </c:pt>
                <c:pt idx="5">
                  <c:v>68</c:v>
                </c:pt>
                <c:pt idx="6">
                  <c:v>75</c:v>
                </c:pt>
                <c:pt idx="7">
                  <c:v>82</c:v>
                </c:pt>
                <c:pt idx="8">
                  <c:v>89</c:v>
                </c:pt>
                <c:pt idx="9">
                  <c:v>95</c:v>
                </c:pt>
              </c:numCache>
            </c:numRef>
          </c:xVal>
          <c:yVal>
            <c:numRef>
              <c:f>QHdelay!$C$33:$C$42</c:f>
              <c:numCache>
                <c:formatCode>General</c:formatCode>
                <c:ptCount val="10"/>
                <c:pt idx="0">
                  <c:v>39.36</c:v>
                </c:pt>
                <c:pt idx="1">
                  <c:v>36.94</c:v>
                </c:pt>
                <c:pt idx="2">
                  <c:v>34.229999999999997</c:v>
                </c:pt>
                <c:pt idx="3">
                  <c:v>30.63</c:v>
                </c:pt>
                <c:pt idx="4">
                  <c:v>27.43</c:v>
                </c:pt>
                <c:pt idx="5">
                  <c:v>24.5</c:v>
                </c:pt>
                <c:pt idx="6">
                  <c:v>21.75</c:v>
                </c:pt>
                <c:pt idx="7">
                  <c:v>19.2</c:v>
                </c:pt>
                <c:pt idx="8">
                  <c:v>16.7</c:v>
                </c:pt>
                <c:pt idx="9">
                  <c:v>13.58</c:v>
                </c:pt>
              </c:numCache>
            </c:numRef>
          </c:yVal>
          <c:smooth val="1"/>
        </c:ser>
        <c:ser>
          <c:idx val="5"/>
          <c:order val="4"/>
          <c:tx>
            <c:v>Experimental Coil 105</c:v>
          </c:tx>
          <c:spPr>
            <a:ln>
              <a:noFill/>
            </a:ln>
          </c:spPr>
          <c:marker>
            <c:symbol val="triangle"/>
            <c:size val="8"/>
            <c:spPr>
              <a:solidFill>
                <a:srgbClr val="7030A0"/>
              </a:solidFill>
              <a:ln>
                <a:noFill/>
              </a:ln>
            </c:spPr>
          </c:marker>
          <c:xVal>
            <c:numRef>
              <c:f>QHdelay!$B$4:$B$11</c:f>
              <c:numCache>
                <c:formatCode>General</c:formatCode>
                <c:ptCount val="8"/>
                <c:pt idx="0">
                  <c:v>34</c:v>
                </c:pt>
                <c:pt idx="1">
                  <c:v>39</c:v>
                </c:pt>
                <c:pt idx="2">
                  <c:v>45</c:v>
                </c:pt>
                <c:pt idx="3">
                  <c:v>51</c:v>
                </c:pt>
                <c:pt idx="4">
                  <c:v>56</c:v>
                </c:pt>
                <c:pt idx="5">
                  <c:v>62</c:v>
                </c:pt>
                <c:pt idx="6">
                  <c:v>67</c:v>
                </c:pt>
                <c:pt idx="7">
                  <c:v>73</c:v>
                </c:pt>
              </c:numCache>
            </c:numRef>
          </c:xVal>
          <c:yVal>
            <c:numRef>
              <c:f>QHdelay!$E$4:$E$11</c:f>
              <c:numCache>
                <c:formatCode>General</c:formatCode>
                <c:ptCount val="8"/>
                <c:pt idx="0">
                  <c:v>48</c:v>
                </c:pt>
                <c:pt idx="2">
                  <c:v>38.5</c:v>
                </c:pt>
                <c:pt idx="4">
                  <c:v>32</c:v>
                </c:pt>
                <c:pt idx="6">
                  <c:v>28.5</c:v>
                </c:pt>
              </c:numCache>
            </c:numRef>
          </c:yVal>
          <c:smooth val="1"/>
        </c:ser>
        <c:ser>
          <c:idx val="4"/>
          <c:order val="5"/>
          <c:tx>
            <c:v>Experimental Coil 106</c:v>
          </c:tx>
          <c:spPr>
            <a:ln>
              <a:noFill/>
            </a:ln>
          </c:spPr>
          <c:marker>
            <c:symbol val="circle"/>
            <c:size val="7"/>
            <c:spPr>
              <a:solidFill>
                <a:srgbClr val="00B050"/>
              </a:solidFill>
              <a:ln>
                <a:noFill/>
              </a:ln>
            </c:spPr>
          </c:marker>
          <c:xVal>
            <c:numRef>
              <c:f>QHdelay!$B$20:$B$24</c:f>
              <c:numCache>
                <c:formatCode>General</c:formatCode>
                <c:ptCount val="5"/>
                <c:pt idx="0">
                  <c:v>41</c:v>
                </c:pt>
                <c:pt idx="1">
                  <c:v>48</c:v>
                </c:pt>
                <c:pt idx="2">
                  <c:v>55</c:v>
                </c:pt>
                <c:pt idx="3">
                  <c:v>61</c:v>
                </c:pt>
                <c:pt idx="4">
                  <c:v>68</c:v>
                </c:pt>
              </c:numCache>
            </c:numRef>
          </c:xVal>
          <c:yVal>
            <c:numRef>
              <c:f>QHdelay!$D$21:$D$24</c:f>
              <c:numCache>
                <c:formatCode>General</c:formatCode>
                <c:ptCount val="4"/>
                <c:pt idx="1">
                  <c:v>17</c:v>
                </c:pt>
                <c:pt idx="2">
                  <c:v>14.4</c:v>
                </c:pt>
                <c:pt idx="3">
                  <c:v>12.76</c:v>
                </c:pt>
              </c:numCache>
            </c:numRef>
          </c:yVal>
          <c:smooth val="1"/>
        </c:ser>
        <c:ser>
          <c:idx val="3"/>
          <c:order val="6"/>
          <c:tx>
            <c:v>Experimental Coil 107</c:v>
          </c:tx>
          <c:spPr>
            <a:ln>
              <a:noFill/>
            </a:ln>
          </c:spPr>
          <c:marker>
            <c:symbol val="square"/>
            <c:size val="8"/>
            <c:spPr>
              <a:solidFill>
                <a:srgbClr val="FF0000"/>
              </a:solidFill>
              <a:ln>
                <a:noFill/>
              </a:ln>
            </c:spPr>
          </c:marker>
          <c:xVal>
            <c:numRef>
              <c:f>QHdelay!$B$34:$B$39</c:f>
              <c:numCache>
                <c:formatCode>General</c:formatCode>
                <c:ptCount val="6"/>
                <c:pt idx="0">
                  <c:v>41</c:v>
                </c:pt>
                <c:pt idx="1">
                  <c:v>48</c:v>
                </c:pt>
                <c:pt idx="2">
                  <c:v>55</c:v>
                </c:pt>
                <c:pt idx="3">
                  <c:v>61</c:v>
                </c:pt>
                <c:pt idx="4">
                  <c:v>68</c:v>
                </c:pt>
                <c:pt idx="5">
                  <c:v>75</c:v>
                </c:pt>
              </c:numCache>
            </c:numRef>
          </c:xVal>
          <c:yVal>
            <c:numRef>
              <c:f>QHdelay!$E$34:$E$38</c:f>
              <c:numCache>
                <c:formatCode>General</c:formatCode>
                <c:ptCount val="5"/>
                <c:pt idx="2">
                  <c:v>33</c:v>
                </c:pt>
                <c:pt idx="3">
                  <c:v>27.9</c:v>
                </c:pt>
                <c:pt idx="4">
                  <c:v>26.26</c:v>
                </c:pt>
              </c:numCache>
            </c:numRef>
          </c:yVal>
          <c:smooth val="1"/>
        </c:ser>
        <c:dLbls>
          <c:showLegendKey val="0"/>
          <c:showVal val="0"/>
          <c:showCatName val="0"/>
          <c:showSerName val="0"/>
          <c:showPercent val="0"/>
          <c:showBubbleSize val="0"/>
        </c:dLbls>
        <c:axId val="86341888"/>
        <c:axId val="86348544"/>
      </c:scatterChart>
      <c:valAx>
        <c:axId val="86341888"/>
        <c:scaling>
          <c:orientation val="minMax"/>
          <c:max val="80"/>
          <c:min val="20"/>
        </c:scaling>
        <c:delete val="0"/>
        <c:axPos val="b"/>
        <c:title>
          <c:tx>
            <c:rich>
              <a:bodyPr/>
              <a:lstStyle/>
              <a:p>
                <a:pPr>
                  <a:defRPr/>
                </a:pPr>
                <a:r>
                  <a:rPr lang="en-GB"/>
                  <a:t>I/Iss (%)</a:t>
                </a:r>
              </a:p>
            </c:rich>
          </c:tx>
          <c:layout/>
          <c:overlay val="0"/>
        </c:title>
        <c:numFmt formatCode="General" sourceLinked="1"/>
        <c:majorTickMark val="out"/>
        <c:minorTickMark val="none"/>
        <c:tickLblPos val="nextTo"/>
        <c:crossAx val="86348544"/>
        <c:crosses val="autoZero"/>
        <c:crossBetween val="midCat"/>
      </c:valAx>
      <c:valAx>
        <c:axId val="86348544"/>
        <c:scaling>
          <c:orientation val="minMax"/>
          <c:max val="70"/>
          <c:min val="0"/>
        </c:scaling>
        <c:delete val="0"/>
        <c:axPos val="l"/>
        <c:majorGridlines/>
        <c:title>
          <c:tx>
            <c:rich>
              <a:bodyPr rot="-5400000" vert="horz"/>
              <a:lstStyle/>
              <a:p>
                <a:pPr>
                  <a:defRPr/>
                </a:pPr>
                <a:r>
                  <a:rPr lang="en-GB"/>
                  <a:t>QH delay (ms)</a:t>
                </a:r>
              </a:p>
            </c:rich>
          </c:tx>
          <c:layout/>
          <c:overlay val="0"/>
        </c:title>
        <c:numFmt formatCode="General" sourceLinked="1"/>
        <c:majorTickMark val="out"/>
        <c:minorTickMark val="none"/>
        <c:tickLblPos val="nextTo"/>
        <c:crossAx val="86341888"/>
        <c:crosses val="autoZero"/>
        <c:crossBetween val="midCat"/>
      </c:valAx>
    </c:plotArea>
    <c:legend>
      <c:legendPos val="b"/>
      <c:layout>
        <c:manualLayout>
          <c:xMode val="edge"/>
          <c:yMode val="edge"/>
          <c:x val="5.9789223655022849E-3"/>
          <c:y val="0.82437990295450581"/>
          <c:w val="0.97554794490899299"/>
          <c:h val="0.13585375764268334"/>
        </c:manualLayout>
      </c:layout>
      <c:overlay val="0"/>
      <c:txPr>
        <a:bodyPr/>
        <a:lstStyle/>
        <a:p>
          <a:pPr>
            <a:defRPr sz="800"/>
          </a:pPr>
          <a:endParaRPr lang="en-US"/>
        </a:p>
      </c:txPr>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179787271410435"/>
          <c:y val="6.0626944228419063E-2"/>
          <c:w val="0.7995114406193421"/>
          <c:h val="0.72290752416398174"/>
        </c:manualLayout>
      </c:layout>
      <c:scatterChart>
        <c:scatterStyle val="smoothMarker"/>
        <c:varyColors val="0"/>
        <c:ser>
          <c:idx val="0"/>
          <c:order val="0"/>
          <c:tx>
            <c:v>I/Iss = 50 %</c:v>
          </c:tx>
          <c:spPr>
            <a:ln>
              <a:solidFill>
                <a:srgbClr val="002060"/>
              </a:solidFill>
            </a:ln>
          </c:spPr>
          <c:marker>
            <c:symbol val="none"/>
          </c:marker>
          <c:xVal>
            <c:numRef>
              <c:f>Sheet1!$M$9:$M$19</c:f>
              <c:numCache>
                <c:formatCode>General</c:formatCode>
                <c:ptCount val="11"/>
                <c:pt idx="0">
                  <c:v>50</c:v>
                </c:pt>
                <c:pt idx="1">
                  <c:v>62.5</c:v>
                </c:pt>
                <c:pt idx="2">
                  <c:v>75</c:v>
                </c:pt>
                <c:pt idx="3">
                  <c:v>87.5</c:v>
                </c:pt>
                <c:pt idx="4">
                  <c:v>100</c:v>
                </c:pt>
                <c:pt idx="5">
                  <c:v>125</c:v>
                </c:pt>
                <c:pt idx="6">
                  <c:v>150</c:v>
                </c:pt>
                <c:pt idx="7">
                  <c:v>175</c:v>
                </c:pt>
                <c:pt idx="8">
                  <c:v>200</c:v>
                </c:pt>
                <c:pt idx="9">
                  <c:v>225</c:v>
                </c:pt>
                <c:pt idx="10">
                  <c:v>250</c:v>
                </c:pt>
              </c:numCache>
            </c:numRef>
          </c:xVal>
          <c:yVal>
            <c:numRef>
              <c:f>Sheet1!$T$9:$T$19</c:f>
              <c:numCache>
                <c:formatCode>0.00</c:formatCode>
                <c:ptCount val="11"/>
                <c:pt idx="0">
                  <c:v>68.42</c:v>
                </c:pt>
                <c:pt idx="1">
                  <c:v>48.696999999999996</c:v>
                </c:pt>
                <c:pt idx="2">
                  <c:v>38.370000000000005</c:v>
                </c:pt>
                <c:pt idx="3">
                  <c:v>32.064</c:v>
                </c:pt>
                <c:pt idx="4">
                  <c:v>27.560000000000002</c:v>
                </c:pt>
                <c:pt idx="5">
                  <c:v>22.020000000000003</c:v>
                </c:pt>
                <c:pt idx="6">
                  <c:v>18.669999999999998</c:v>
                </c:pt>
                <c:pt idx="7">
                  <c:v>16.369999999999997</c:v>
                </c:pt>
                <c:pt idx="8">
                  <c:v>14.88</c:v>
                </c:pt>
                <c:pt idx="9">
                  <c:v>13.65</c:v>
                </c:pt>
                <c:pt idx="10">
                  <c:v>12.76</c:v>
                </c:pt>
              </c:numCache>
            </c:numRef>
          </c:yVal>
          <c:smooth val="1"/>
        </c:ser>
        <c:ser>
          <c:idx val="1"/>
          <c:order val="1"/>
          <c:tx>
            <c:v>I/Iss = 80 %</c:v>
          </c:tx>
          <c:spPr>
            <a:ln>
              <a:solidFill>
                <a:srgbClr val="FF0000"/>
              </a:solidFill>
              <a:prstDash val="dash"/>
            </a:ln>
          </c:spPr>
          <c:marker>
            <c:symbol val="none"/>
          </c:marker>
          <c:xVal>
            <c:numRef>
              <c:f>Sheet1!$M$31:$M$41</c:f>
              <c:numCache>
                <c:formatCode>General</c:formatCode>
                <c:ptCount val="11"/>
                <c:pt idx="0">
                  <c:v>50</c:v>
                </c:pt>
                <c:pt idx="1">
                  <c:v>62.5</c:v>
                </c:pt>
                <c:pt idx="2">
                  <c:v>75</c:v>
                </c:pt>
                <c:pt idx="3">
                  <c:v>87.5</c:v>
                </c:pt>
                <c:pt idx="4">
                  <c:v>100</c:v>
                </c:pt>
                <c:pt idx="5">
                  <c:v>125</c:v>
                </c:pt>
                <c:pt idx="6">
                  <c:v>150</c:v>
                </c:pt>
                <c:pt idx="7">
                  <c:v>175</c:v>
                </c:pt>
                <c:pt idx="8">
                  <c:v>200</c:v>
                </c:pt>
                <c:pt idx="9">
                  <c:v>225</c:v>
                </c:pt>
                <c:pt idx="10">
                  <c:v>250</c:v>
                </c:pt>
              </c:numCache>
            </c:numRef>
          </c:xVal>
          <c:yVal>
            <c:numRef>
              <c:f>Sheet1!$T$31:$T$41</c:f>
              <c:numCache>
                <c:formatCode>0.00</c:formatCode>
                <c:ptCount val="11"/>
                <c:pt idx="0">
                  <c:v>27.52</c:v>
                </c:pt>
                <c:pt idx="1">
                  <c:v>22.506999999999998</c:v>
                </c:pt>
                <c:pt idx="2">
                  <c:v>19.310000000000002</c:v>
                </c:pt>
                <c:pt idx="3">
                  <c:v>16.640999999999998</c:v>
                </c:pt>
                <c:pt idx="4">
                  <c:v>14.81</c:v>
                </c:pt>
                <c:pt idx="5">
                  <c:v>12.35</c:v>
                </c:pt>
                <c:pt idx="6">
                  <c:v>10.84</c:v>
                </c:pt>
                <c:pt idx="7">
                  <c:v>9.7800000000000011</c:v>
                </c:pt>
                <c:pt idx="8">
                  <c:v>9</c:v>
                </c:pt>
                <c:pt idx="9">
                  <c:v>8.42</c:v>
                </c:pt>
                <c:pt idx="10">
                  <c:v>7.95</c:v>
                </c:pt>
              </c:numCache>
            </c:numRef>
          </c:yVal>
          <c:smooth val="1"/>
        </c:ser>
        <c:ser>
          <c:idx val="2"/>
          <c:order val="2"/>
          <c:tx>
            <c:v>Operation Point</c:v>
          </c:tx>
          <c:spPr>
            <a:ln>
              <a:solidFill>
                <a:sysClr val="windowText" lastClr="000000"/>
              </a:solidFill>
              <a:prstDash val="sysDot"/>
            </a:ln>
          </c:spPr>
          <c:marker>
            <c:symbol val="none"/>
          </c:marker>
          <c:xVal>
            <c:numRef>
              <c:f>Sheet1!$S$48:$S$49</c:f>
              <c:numCache>
                <c:formatCode>General</c:formatCode>
                <c:ptCount val="2"/>
                <c:pt idx="0">
                  <c:v>150</c:v>
                </c:pt>
                <c:pt idx="1">
                  <c:v>150</c:v>
                </c:pt>
              </c:numCache>
            </c:numRef>
          </c:xVal>
          <c:yVal>
            <c:numRef>
              <c:f>Sheet1!$T$48:$T$49</c:f>
              <c:numCache>
                <c:formatCode>General</c:formatCode>
                <c:ptCount val="2"/>
                <c:pt idx="0">
                  <c:v>0</c:v>
                </c:pt>
                <c:pt idx="1">
                  <c:v>80</c:v>
                </c:pt>
              </c:numCache>
            </c:numRef>
          </c:yVal>
          <c:smooth val="1"/>
        </c:ser>
        <c:dLbls>
          <c:showLegendKey val="0"/>
          <c:showVal val="0"/>
          <c:showCatName val="0"/>
          <c:showSerName val="0"/>
          <c:showPercent val="0"/>
          <c:showBubbleSize val="0"/>
        </c:dLbls>
        <c:axId val="89144704"/>
        <c:axId val="89155072"/>
      </c:scatterChart>
      <c:valAx>
        <c:axId val="89144704"/>
        <c:scaling>
          <c:orientation val="minMax"/>
          <c:max val="250"/>
          <c:min val="50"/>
        </c:scaling>
        <c:delete val="0"/>
        <c:axPos val="b"/>
        <c:title>
          <c:tx>
            <c:rich>
              <a:bodyPr/>
              <a:lstStyle/>
              <a:p>
                <a:pPr>
                  <a:defRPr/>
                </a:pPr>
                <a:r>
                  <a:rPr lang="en-US"/>
                  <a:t>Quench</a:t>
                </a:r>
                <a:r>
                  <a:rPr lang="en-US" baseline="0"/>
                  <a:t> heater current (A)</a:t>
                </a:r>
                <a:endParaRPr lang="en-US"/>
              </a:p>
            </c:rich>
          </c:tx>
          <c:layout/>
          <c:overlay val="0"/>
        </c:title>
        <c:numFmt formatCode="General" sourceLinked="1"/>
        <c:majorTickMark val="out"/>
        <c:minorTickMark val="none"/>
        <c:tickLblPos val="nextTo"/>
        <c:crossAx val="89155072"/>
        <c:crosses val="autoZero"/>
        <c:crossBetween val="midCat"/>
      </c:valAx>
      <c:valAx>
        <c:axId val="89155072"/>
        <c:scaling>
          <c:orientation val="minMax"/>
          <c:max val="80"/>
        </c:scaling>
        <c:delete val="0"/>
        <c:axPos val="l"/>
        <c:majorGridlines/>
        <c:title>
          <c:tx>
            <c:rich>
              <a:bodyPr rot="-5400000" vert="horz"/>
              <a:lstStyle/>
              <a:p>
                <a:pPr>
                  <a:defRPr/>
                </a:pPr>
                <a:r>
                  <a:rPr lang="en-US"/>
                  <a:t>Quench delay (ms)</a:t>
                </a:r>
              </a:p>
            </c:rich>
          </c:tx>
          <c:layout/>
          <c:overlay val="0"/>
        </c:title>
        <c:numFmt formatCode="0" sourceLinked="0"/>
        <c:majorTickMark val="out"/>
        <c:minorTickMark val="none"/>
        <c:tickLblPos val="nextTo"/>
        <c:crossAx val="89144704"/>
        <c:crosses val="autoZero"/>
        <c:crossBetween val="midCat"/>
      </c:valAx>
    </c:plotArea>
    <c:legend>
      <c:legendPos val="b"/>
      <c:layout>
        <c:manualLayout>
          <c:xMode val="edge"/>
          <c:yMode val="edge"/>
          <c:x val="0.58375568678915135"/>
          <c:y val="9.6929498396033847E-2"/>
          <c:w val="0.33013320209973751"/>
          <c:h val="0.22251494604841063"/>
        </c:manualLayout>
      </c:layout>
      <c:overlay val="0"/>
      <c:spPr>
        <a:solidFill>
          <a:srgbClr val="FFFFFF"/>
        </a:solidFill>
      </c:spPr>
    </c:legend>
    <c:plotVisOnly val="1"/>
    <c:dispBlanksAs val="gap"/>
    <c:showDLblsOverMax val="0"/>
  </c:chart>
  <c:externalData r:id="rId2">
    <c:autoUpdate val="0"/>
  </c:externalData>
</c:chartSpace>
</file>

<file path=ppt/drawings/_rels/drawing2.x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wmf"/></Relationships>
</file>

<file path=ppt/drawings/drawing1.xml><?xml version="1.0" encoding="utf-8"?>
<c:userShapes xmlns:c="http://schemas.openxmlformats.org/drawingml/2006/chart">
  <cdr:relSizeAnchor xmlns:cdr="http://schemas.openxmlformats.org/drawingml/2006/chartDrawing">
    <cdr:from>
      <cdr:x>0.53576</cdr:x>
      <cdr:y>0.14294</cdr:y>
    </cdr:from>
    <cdr:to>
      <cdr:x>0.53576</cdr:x>
      <cdr:y>0.67303</cdr:y>
    </cdr:to>
    <cdr:cxnSp macro="">
      <cdr:nvCxnSpPr>
        <cdr:cNvPr id="2" name="Straight Connector 1"/>
        <cdr:cNvCxnSpPr/>
      </cdr:nvCxnSpPr>
      <cdr:spPr>
        <a:xfrm xmlns:a="http://schemas.openxmlformats.org/drawingml/2006/main">
          <a:off x="2449513" y="392113"/>
          <a:ext cx="0" cy="1454150"/>
        </a:xfrm>
        <a:prstGeom xmlns:a="http://schemas.openxmlformats.org/drawingml/2006/main" prst="line">
          <a:avLst/>
        </a:prstGeom>
        <a:ln xmlns:a="http://schemas.openxmlformats.org/drawingml/2006/main">
          <a:solidFill>
            <a:sysClr val="windowText" lastClr="000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0.25114</cdr:x>
      <cdr:y>0.0525</cdr:y>
    </cdr:from>
    <cdr:to>
      <cdr:x>0.77135</cdr:x>
      <cdr:y>0.34125</cdr:y>
    </cdr:to>
    <cdr:sp macro="" textlink="">
      <cdr:nvSpPr>
        <cdr:cNvPr id="3" name="TextBox 1"/>
        <cdr:cNvSpPr txBox="1"/>
      </cdr:nvSpPr>
      <cdr:spPr>
        <a:xfrm xmlns:a="http://schemas.openxmlformats.org/drawingml/2006/main">
          <a:off x="1008112" y="144016"/>
          <a:ext cx="2088232" cy="79208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GB"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1</cdr:x>
      <cdr:y>0.13247</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6730567" cy="1219306"/>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F0C4B69-06FF-42E0-BEC5-2640ABA3B422}" type="datetimeFigureOut">
              <a:rPr lang="en-GB" smtClean="0"/>
              <a:t>08/12/2014</a:t>
            </a:fld>
            <a:endParaRPr lang="en-GB"/>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E2F08CD-5F1C-4A25-83EF-56CCABC83AF3}" type="slidenum">
              <a:rPr lang="en-GB" smtClean="0"/>
              <a:t>‹#›</a:t>
            </a:fld>
            <a:endParaRPr lang="en-GB"/>
          </a:p>
        </p:txBody>
      </p:sp>
    </p:spTree>
    <p:extLst>
      <p:ext uri="{BB962C8B-B14F-4D97-AF65-F5344CB8AC3E}">
        <p14:creationId xmlns:p14="http://schemas.microsoft.com/office/powerpoint/2010/main" val="36993691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6814A36-84F8-4ADE-AED2-6077B79D62FD}" type="datetimeFigureOut">
              <a:rPr lang="en-GB" smtClean="0"/>
              <a:t>08/12/2014</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85EA8DC-45FA-42FB-B291-2E84CFDFCEDF}" type="slidenum">
              <a:rPr lang="en-GB" smtClean="0"/>
              <a:t>‹#›</a:t>
            </a:fld>
            <a:endParaRPr lang="en-GB"/>
          </a:p>
        </p:txBody>
      </p:sp>
    </p:spTree>
    <p:extLst>
      <p:ext uri="{BB962C8B-B14F-4D97-AF65-F5344CB8AC3E}">
        <p14:creationId xmlns:p14="http://schemas.microsoft.com/office/powerpoint/2010/main" val="23241668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CBC34D-B5F7-417A-B42A-D43427AF0F4C}" type="slidenum">
              <a:rPr lang="en-GB" smtClean="0"/>
              <a:t>35</a:t>
            </a:fld>
            <a:endParaRPr lang="en-GB"/>
          </a:p>
        </p:txBody>
      </p:sp>
    </p:spTree>
    <p:extLst>
      <p:ext uri="{BB962C8B-B14F-4D97-AF65-F5344CB8AC3E}">
        <p14:creationId xmlns:p14="http://schemas.microsoft.com/office/powerpoint/2010/main" val="399536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CBC34D-B5F7-417A-B42A-D43427AF0F4C}" type="slidenum">
              <a:rPr lang="en-GB" smtClean="0"/>
              <a:t>42</a:t>
            </a:fld>
            <a:endParaRPr lang="en-GB"/>
          </a:p>
        </p:txBody>
      </p:sp>
    </p:spTree>
    <p:extLst>
      <p:ext uri="{BB962C8B-B14F-4D97-AF65-F5344CB8AC3E}">
        <p14:creationId xmlns:p14="http://schemas.microsoft.com/office/powerpoint/2010/main" val="2439089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1"/>
      </p:bgRef>
    </p:bg>
    <p:spTree>
      <p:nvGrpSpPr>
        <p:cNvPr id="1" name=""/>
        <p:cNvGrpSpPr/>
        <p:nvPr/>
      </p:nvGrpSpPr>
      <p:grpSpPr>
        <a:xfrm>
          <a:off x="0" y="0"/>
          <a:ext cx="0" cy="0"/>
          <a:chOff x="0" y="0"/>
          <a:chExt cx="0" cy="0"/>
        </a:xfrm>
      </p:grpSpPr>
      <p:sp>
        <p:nvSpPr>
          <p:cNvPr id="4" name="Titre 1"/>
          <p:cNvSpPr>
            <a:spLocks noGrp="1"/>
          </p:cNvSpPr>
          <p:nvPr>
            <p:ph type="title"/>
          </p:nvPr>
        </p:nvSpPr>
        <p:spPr>
          <a:xfrm>
            <a:off x="431800" y="1844824"/>
            <a:ext cx="8265984" cy="1826363"/>
          </a:xfrm>
        </p:spPr>
        <p:txBody>
          <a:bodyPr tIns="0" bIns="0" anchor="t"/>
          <a:lstStyle>
            <a:lvl1pPr algn="l">
              <a:buNone/>
              <a:defRPr kumimoji="0" lang="en-US" sz="4600" b="0"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5" name="Espace réservé du texte 2"/>
          <p:cNvSpPr>
            <a:spLocks noGrp="1"/>
          </p:cNvSpPr>
          <p:nvPr>
            <p:ph type="body" idx="1"/>
          </p:nvPr>
        </p:nvSpPr>
        <p:spPr>
          <a:xfrm>
            <a:off x="1187624" y="5534988"/>
            <a:ext cx="5445974"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88025" y="5238238"/>
            <a:ext cx="2213333" cy="14400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0262" y="5886150"/>
            <a:ext cx="721200" cy="720000"/>
          </a:xfrm>
          <a:prstGeom prst="rect">
            <a:avLst/>
          </a:prstGeom>
        </p:spPr>
      </p:pic>
    </p:spTree>
    <p:extLst>
      <p:ext uri="{BB962C8B-B14F-4D97-AF65-F5344CB8AC3E}">
        <p14:creationId xmlns:p14="http://schemas.microsoft.com/office/powerpoint/2010/main" val="1356849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361641182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4382321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8293"/>
            <a:ext cx="9144000" cy="940443"/>
          </a:xfrm>
          <a:solidFill>
            <a:schemeClr val="tx1"/>
          </a:solidFill>
        </p:spPr>
        <p:txBody>
          <a:bodyPr/>
          <a:lstStyle>
            <a:lvl1pPr algn="l">
              <a:defRPr>
                <a:solidFill>
                  <a:schemeClr val="bg1"/>
                </a:solidFil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152167060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97886709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351650010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40906409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Slide Number Placeholder 5"/>
          <p:cNvSpPr>
            <a:spLocks noGrp="1"/>
          </p:cNvSpPr>
          <p:nvPr>
            <p:ph type="sldNum" sz="quarter" idx="12"/>
          </p:nvPr>
        </p:nvSpPr>
        <p:spPr>
          <a:xfrm>
            <a:off x="8460432" y="630932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178164011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20812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369917758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113600975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428102017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23955762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6575764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286950697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781979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10563103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3618259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121580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srgbClr val="0055A0">
                    <a:tint val="75000"/>
                  </a:srgbClr>
                </a:solidFill>
              </a:rPr>
              <a:t>29/04/2014</a:t>
            </a:r>
            <a:endParaRPr lang="en-US" dirty="0">
              <a:solidFill>
                <a:srgbClr val="0055A0">
                  <a:tint val="75000"/>
                </a:srgbClr>
              </a:solidFill>
            </a:endParaRPr>
          </a:p>
        </p:txBody>
      </p:sp>
      <p:sp>
        <p:nvSpPr>
          <p:cNvPr id="8" name="Footer Placeholder 2"/>
          <p:cNvSpPr>
            <a:spLocks noGrp="1"/>
          </p:cNvSpPr>
          <p:nvPr>
            <p:ph type="ftr" sz="quarter" idx="3"/>
          </p:nvPr>
        </p:nvSpPr>
        <p:spPr>
          <a:xfrm>
            <a:off x="4994032" y="6356350"/>
            <a:ext cx="308432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srgbClr val="0055A0">
                    <a:tint val="75000"/>
                  </a:srgbClr>
                </a:solidFill>
              </a:rPr>
              <a:t>Topical meeting on QXF quench protection</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68318709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2174108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0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2793062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96752"/>
            <a:ext cx="8226854" cy="479627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itle 3"/>
          <p:cNvSpPr>
            <a:spLocks noGrp="1"/>
          </p:cNvSpPr>
          <p:nvPr>
            <p:ph type="title"/>
          </p:nvPr>
        </p:nvSpPr>
        <p:spPr>
          <a:xfrm>
            <a:off x="457200" y="44624"/>
            <a:ext cx="8226854" cy="940443"/>
          </a:xfrm>
        </p:spPr>
        <p:txBody>
          <a:bodyPr/>
          <a:lstStyle>
            <a:lvl1pPr>
              <a:defRPr u="sng"/>
            </a:lvl1pPr>
          </a:lstStyle>
          <a:p>
            <a:r>
              <a:rPr lang="en-US" dirty="0" smtClean="0"/>
              <a:t>Click to edit Master title style</a:t>
            </a:r>
            <a:endParaRPr lang="en-GB" dirty="0"/>
          </a:p>
        </p:txBody>
      </p:sp>
      <p:sp>
        <p:nvSpPr>
          <p:cNvPr id="2" name="Rectangle 1"/>
          <p:cNvSpPr/>
          <p:nvPr userDrawn="1"/>
        </p:nvSpPr>
        <p:spPr>
          <a:xfrm>
            <a:off x="2879812" y="6309320"/>
            <a:ext cx="3384376" cy="504056"/>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smtClean="0">
                <a:solidFill>
                  <a:schemeClr val="tx1"/>
                </a:solidFill>
              </a:rPr>
              <a:t>S.</a:t>
            </a:r>
            <a:r>
              <a:rPr lang="en-GB" sz="1200" baseline="0" dirty="0" smtClean="0">
                <a:solidFill>
                  <a:schemeClr val="tx1"/>
                </a:solidFill>
              </a:rPr>
              <a:t> Izquierdo Bermudez</a:t>
            </a:r>
            <a:endParaRPr lang="en-GB" sz="1200" dirty="0">
              <a:solidFill>
                <a:schemeClr val="tx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7" name="Picture 6"/>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971600" y="6135082"/>
            <a:ext cx="1280015" cy="625679"/>
          </a:xfrm>
          <a:prstGeom prst="rect">
            <a:avLst/>
          </a:prstGeom>
        </p:spPr>
      </p:pic>
      <p:pic>
        <p:nvPicPr>
          <p:cNvPr id="2" name="Picture 1"/>
          <p:cNvPicPr>
            <a:picLocks noChangeAspect="1"/>
          </p:cNvPicPr>
          <p:nvPr/>
        </p:nvPicPr>
        <p:blipFill>
          <a:blip r:embed="rId36" cstate="print">
            <a:extLst>
              <a:ext uri="{28A0092B-C50C-407E-A947-70E740481C1C}">
                <a14:useLocalDpi xmlns:a14="http://schemas.microsoft.com/office/drawing/2010/main" val="0"/>
              </a:ext>
            </a:extLst>
          </a:blip>
          <a:stretch>
            <a:fillRect/>
          </a:stretch>
        </p:blipFill>
        <p:spPr>
          <a:xfrm>
            <a:off x="107504" y="6134721"/>
            <a:ext cx="837440" cy="626400"/>
          </a:xfrm>
          <a:prstGeom prst="rect">
            <a:avLst/>
          </a:prstGeom>
        </p:spPr>
      </p:pic>
      <p:sp>
        <p:nvSpPr>
          <p:cNvPr id="3" name="TextBox 2"/>
          <p:cNvSpPr txBox="1"/>
          <p:nvPr/>
        </p:nvSpPr>
        <p:spPr>
          <a:xfrm>
            <a:off x="2627784" y="6293796"/>
            <a:ext cx="3528392" cy="307777"/>
          </a:xfrm>
          <a:prstGeom prst="rect">
            <a:avLst/>
          </a:prstGeom>
          <a:noFill/>
        </p:spPr>
        <p:txBody>
          <a:bodyPr wrap="square" rtlCol="0" anchor="ctr">
            <a:spAutoFit/>
          </a:bodyPr>
          <a:lstStyle/>
          <a:p>
            <a:pPr algn="ctr"/>
            <a:r>
              <a:rPr lang="en-GB" sz="1400" dirty="0" smtClean="0"/>
              <a:t>Click here to add footer</a:t>
            </a:r>
            <a:endParaRPr lang="en-GB" sz="1400" dirty="0"/>
          </a:p>
        </p:txBody>
      </p:sp>
      <p:sp>
        <p:nvSpPr>
          <p:cNvPr id="10" name="TextBox 9"/>
          <p:cNvSpPr txBox="1"/>
          <p:nvPr/>
        </p:nvSpPr>
        <p:spPr>
          <a:xfrm>
            <a:off x="8388424" y="6276041"/>
            <a:ext cx="432048" cy="307777"/>
          </a:xfrm>
          <a:prstGeom prst="rect">
            <a:avLst/>
          </a:prstGeom>
          <a:noFill/>
        </p:spPr>
        <p:txBody>
          <a:bodyPr wrap="square" rtlCol="0" anchor="ctr">
            <a:spAutoFit/>
          </a:bodyPr>
          <a:lstStyle/>
          <a:p>
            <a:fld id="{3F9F3250-7C3C-4A6B-A05C-EE1E8B023A2D}" type="slidenum">
              <a:rPr lang="en-GB" sz="1400" smtClean="0"/>
              <a:t>‹#›</a:t>
            </a:fld>
            <a:endParaRPr lang="en-GB" sz="1400" dirty="0"/>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1" r:id="rId3"/>
    <p:sldLayoutId id="2147483673" r:id="rId4"/>
    <p:sldLayoutId id="2147483662" r:id="rId5"/>
    <p:sldLayoutId id="2147483666" r:id="rId6"/>
    <p:sldLayoutId id="2147483667" r:id="rId7"/>
    <p:sldLayoutId id="2147483664" r:id="rId8"/>
    <p:sldLayoutId id="2147483665" r:id="rId9"/>
    <p:sldLayoutId id="2147483668" r:id="rId10"/>
    <p:sldLayoutId id="2147483669" r:id="rId11"/>
    <p:sldLayoutId id="2147483670" r:id="rId12"/>
    <p:sldLayoutId id="2147483671"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10" r:id="rId27"/>
    <p:sldLayoutId id="2147483711" r:id="rId28"/>
    <p:sldLayoutId id="2147483712" r:id="rId29"/>
    <p:sldLayoutId id="2147483713" r:id="rId30"/>
    <p:sldLayoutId id="2147483714" r:id="rId31"/>
    <p:sldLayoutId id="2147483715" r:id="rId32"/>
    <p:sldLayoutId id="2147483722" r:id="rId3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cid:image001.png@01CFA762.48795AE0" TargetMode="External"/><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image" Target="../media/image14.emf"/><Relationship Id="rId1" Type="http://schemas.openxmlformats.org/officeDocument/2006/relationships/slideLayout" Target="../slideLayouts/slideLayout5.xml"/><Relationship Id="rId6" Type="http://schemas.openxmlformats.org/officeDocument/2006/relationships/image" Target="cid:image004.png@01CFA760.C4FD0910" TargetMode="External"/><Relationship Id="rId5" Type="http://schemas.openxmlformats.org/officeDocument/2006/relationships/image" Target="../media/image16.png"/><Relationship Id="rId10" Type="http://schemas.openxmlformats.org/officeDocument/2006/relationships/image" Target="cid:image003.png@01CFA760.C4FD0910" TargetMode="External"/><Relationship Id="rId4" Type="http://schemas.openxmlformats.org/officeDocument/2006/relationships/image" Target="cid:image005.png@01CFA760.FCC34B70" TargetMode="External"/><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chart" Target="../charts/chart11.xml"/><Relationship Id="rId1" Type="http://schemas.openxmlformats.org/officeDocument/2006/relationships/slideLayout" Target="../slideLayouts/slideLayout5.xml"/><Relationship Id="rId5" Type="http://schemas.openxmlformats.org/officeDocument/2006/relationships/chart" Target="../charts/chart1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chart" Target="../charts/chart17.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hart" Target="../charts/chart20.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ndico.cern.ch/event/311824/" TargetMode="External"/><Relationship Id="rId1" Type="http://schemas.openxmlformats.org/officeDocument/2006/relationships/slideLayout" Target="../slideLayouts/slideLayout5.xml"/><Relationship Id="rId5" Type="http://schemas.openxmlformats.org/officeDocument/2006/relationships/chart" Target="../charts/chart21.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5.xml"/><Relationship Id="rId1" Type="http://schemas.openxmlformats.org/officeDocument/2006/relationships/themeOverride" Target="../theme/themeOverride12.xml"/><Relationship Id="rId5" Type="http://schemas.openxmlformats.org/officeDocument/2006/relationships/image" Target="../media/image33.emf"/><Relationship Id="rId4" Type="http://schemas.openxmlformats.org/officeDocument/2006/relationships/chart" Target="../charts/chart2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5.xml"/><Relationship Id="rId1" Type="http://schemas.openxmlformats.org/officeDocument/2006/relationships/themeOverride" Target="../theme/themeOverride13.xml"/><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slideLayout" Target="../slideLayouts/slideLayout5.xml"/><Relationship Id="rId1" Type="http://schemas.openxmlformats.org/officeDocument/2006/relationships/themeOverride" Target="../theme/themeOverride14.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5.xml"/><Relationship Id="rId1" Type="http://schemas.openxmlformats.org/officeDocument/2006/relationships/themeOverride" Target="../theme/themeOverride15.xml"/><Relationship Id="rId4" Type="http://schemas.openxmlformats.org/officeDocument/2006/relationships/image" Target="../media/image36.e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hyperlink" Target="https://indico.cern.ch/event/311824/" TargetMode="External"/><Relationship Id="rId2" Type="http://schemas.openxmlformats.org/officeDocument/2006/relationships/slideLayout" Target="../slideLayouts/slideLayout5.xml"/><Relationship Id="rId1" Type="http://schemas.openxmlformats.org/officeDocument/2006/relationships/themeOverride" Target="../theme/themeOverride16.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5.xml"/><Relationship Id="rId1" Type="http://schemas.openxmlformats.org/officeDocument/2006/relationships/themeOverride" Target="../theme/themeOverride17.xml"/><Relationship Id="rId6" Type="http://schemas.openxmlformats.org/officeDocument/2006/relationships/image" Target="../media/image280.png"/><Relationship Id="rId5" Type="http://schemas.openxmlformats.org/officeDocument/2006/relationships/hyperlink" Target="https://indico.cern.ch/event/311824/" TargetMode="External"/><Relationship Id="rId4" Type="http://schemas.openxmlformats.org/officeDocument/2006/relationships/image" Target="../media/image41.emf"/></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5.xml"/><Relationship Id="rId1" Type="http://schemas.openxmlformats.org/officeDocument/2006/relationships/themeOverride" Target="../theme/themeOverride18.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210.png"/><Relationship Id="rId2" Type="http://schemas.openxmlformats.org/officeDocument/2006/relationships/slideLayout" Target="../slideLayouts/slideLayout16.xml"/><Relationship Id="rId1" Type="http://schemas.openxmlformats.org/officeDocument/2006/relationships/themeOverride" Target="../theme/themeOverride19.xml"/><Relationship Id="rId6" Type="http://schemas.openxmlformats.org/officeDocument/2006/relationships/image" Target="../media/image200.png"/><Relationship Id="rId5" Type="http://schemas.openxmlformats.org/officeDocument/2006/relationships/image" Target="../media/image190.png"/><Relationship Id="rId4" Type="http://schemas.openxmlformats.org/officeDocument/2006/relationships/image" Target="../media/image180.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260.png"/><Relationship Id="rId2" Type="http://schemas.openxmlformats.org/officeDocument/2006/relationships/slideLayout" Target="../slideLayouts/slideLayout16.xml"/><Relationship Id="rId1" Type="http://schemas.openxmlformats.org/officeDocument/2006/relationships/themeOverride" Target="../theme/themeOverride20.xml"/><Relationship Id="rId6" Type="http://schemas.openxmlformats.org/officeDocument/2006/relationships/image" Target="../media/image250.png"/><Relationship Id="rId5" Type="http://schemas.openxmlformats.org/officeDocument/2006/relationships/image" Target="../media/image240.png"/><Relationship Id="rId4" Type="http://schemas.openxmlformats.org/officeDocument/2006/relationships/image" Target="../media/image230.png"/></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hemeOverride" Target="../theme/themeOverride21.xml"/><Relationship Id="rId5" Type="http://schemas.openxmlformats.org/officeDocument/2006/relationships/image" Target="../media/image46.png"/><Relationship Id="rId4" Type="http://schemas.openxmlformats.org/officeDocument/2006/relationships/image" Target="../media/image420.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5.xml"/><Relationship Id="rId1" Type="http://schemas.openxmlformats.org/officeDocument/2006/relationships/themeOverride" Target="../theme/themeOverride22.xml"/></Relationships>
</file>

<file path=ppt/slides/_rels/slide4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slideLayout" Target="../slideLayouts/slideLayout5.xml"/><Relationship Id="rId7" Type="http://schemas.openxmlformats.org/officeDocument/2006/relationships/image" Target="../media/image48.wmf"/><Relationship Id="rId2" Type="http://schemas.openxmlformats.org/officeDocument/2006/relationships/vmlDrawing" Target="../drawings/vmlDrawing2.vml"/><Relationship Id="rId1" Type="http://schemas.openxmlformats.org/officeDocument/2006/relationships/themeOverride" Target="../theme/themeOverride23.xml"/><Relationship Id="rId6" Type="http://schemas.openxmlformats.org/officeDocument/2006/relationships/oleObject" Target="../embeddings/oleObject2.bin"/><Relationship Id="rId5" Type="http://schemas.openxmlformats.org/officeDocument/2006/relationships/image" Target="../media/image50.png"/><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8.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Quench protection</a:t>
            </a:r>
            <a:br>
              <a:rPr lang="en-GB" dirty="0" smtClean="0"/>
            </a:br>
            <a:endParaRPr lang="en-GB" dirty="0">
              <a:solidFill>
                <a:srgbClr val="FF0000"/>
              </a:solidFill>
            </a:endParaRPr>
          </a:p>
        </p:txBody>
      </p:sp>
      <p:sp>
        <p:nvSpPr>
          <p:cNvPr id="3" name="Text Placeholder 2"/>
          <p:cNvSpPr>
            <a:spLocks noGrp="1"/>
          </p:cNvSpPr>
          <p:nvPr>
            <p:ph type="body" idx="1"/>
          </p:nvPr>
        </p:nvSpPr>
        <p:spPr>
          <a:xfrm>
            <a:off x="971600" y="5534988"/>
            <a:ext cx="5661998" cy="1066688"/>
          </a:xfrm>
        </p:spPr>
        <p:txBody>
          <a:bodyPr>
            <a:normAutofit/>
          </a:bodyPr>
          <a:lstStyle/>
          <a:p>
            <a:r>
              <a:rPr lang="en-GB" dirty="0" smtClean="0"/>
              <a:t>Susana Izquierdo Bermudez</a:t>
            </a:r>
          </a:p>
          <a:p>
            <a:r>
              <a:rPr lang="en-GB" sz="1500" dirty="0" smtClean="0"/>
              <a:t>International Review of the HL-LHC 11 T Dipole for DS collimation</a:t>
            </a:r>
          </a:p>
          <a:p>
            <a:r>
              <a:rPr lang="en-GB" sz="1500" dirty="0" smtClean="0"/>
              <a:t>December 2014</a:t>
            </a:r>
            <a:endParaRPr lang="en-GB" sz="1500" dirty="0"/>
          </a:p>
        </p:txBody>
      </p:sp>
      <p:sp>
        <p:nvSpPr>
          <p:cNvPr id="4" name="TextBox 3"/>
          <p:cNvSpPr txBox="1"/>
          <p:nvPr/>
        </p:nvSpPr>
        <p:spPr>
          <a:xfrm>
            <a:off x="431540" y="4437112"/>
            <a:ext cx="8280920" cy="1200329"/>
          </a:xfrm>
          <a:prstGeom prst="rect">
            <a:avLst/>
          </a:prstGeom>
          <a:noFill/>
        </p:spPr>
        <p:txBody>
          <a:bodyPr wrap="square" rtlCol="0">
            <a:spAutoFit/>
          </a:bodyPr>
          <a:lstStyle/>
          <a:p>
            <a:r>
              <a:rPr lang="en-GB" dirty="0">
                <a:solidFill>
                  <a:srgbClr val="00B050"/>
                </a:solidFill>
              </a:rPr>
              <a:t>Many thanks to H. Bajas,</a:t>
            </a:r>
            <a:r>
              <a:rPr lang="en-GB" b="1" dirty="0">
                <a:solidFill>
                  <a:srgbClr val="00B050"/>
                </a:solidFill>
              </a:rPr>
              <a:t> </a:t>
            </a:r>
            <a:r>
              <a:rPr lang="en-GB" dirty="0">
                <a:solidFill>
                  <a:srgbClr val="00B050"/>
                </a:solidFill>
              </a:rPr>
              <a:t>G. Chlachidze, </a:t>
            </a:r>
            <a:r>
              <a:rPr lang="en-GB" dirty="0" smtClean="0">
                <a:solidFill>
                  <a:srgbClr val="00B050"/>
                </a:solidFill>
              </a:rPr>
              <a:t>J. Feuvrier, </a:t>
            </a:r>
            <a:r>
              <a:rPr lang="en-GB" dirty="0">
                <a:solidFill>
                  <a:srgbClr val="00B050"/>
                </a:solidFill>
              </a:rPr>
              <a:t>M. </a:t>
            </a:r>
            <a:r>
              <a:rPr lang="en-GB" dirty="0">
                <a:solidFill>
                  <a:srgbClr val="00B050"/>
                </a:solidFill>
              </a:rPr>
              <a:t>Karppinen, J</a:t>
            </a:r>
            <a:r>
              <a:rPr lang="en-GB" dirty="0">
                <a:solidFill>
                  <a:srgbClr val="00B050"/>
                </a:solidFill>
              </a:rPr>
              <a:t>. </a:t>
            </a:r>
            <a:r>
              <a:rPr lang="en-GB" dirty="0">
                <a:solidFill>
                  <a:srgbClr val="00B050"/>
                </a:solidFill>
              </a:rPr>
              <a:t>Rysti, </a:t>
            </a:r>
            <a:r>
              <a:rPr lang="en-GB" dirty="0" smtClean="0">
                <a:solidFill>
                  <a:srgbClr val="00B050"/>
                </a:solidFill>
              </a:rPr>
              <a:t>G</a:t>
            </a:r>
            <a:r>
              <a:rPr lang="en-GB" dirty="0">
                <a:solidFill>
                  <a:srgbClr val="00B050"/>
                </a:solidFill>
              </a:rPr>
              <a:t>. </a:t>
            </a:r>
            <a:r>
              <a:rPr lang="en-GB" dirty="0" smtClean="0">
                <a:solidFill>
                  <a:srgbClr val="00B050"/>
                </a:solidFill>
              </a:rPr>
              <a:t>Willering</a:t>
            </a:r>
            <a:r>
              <a:rPr lang="en-GB" dirty="0" smtClean="0">
                <a:solidFill>
                  <a:srgbClr val="00B050"/>
                </a:solidFill>
              </a:rPr>
              <a:t>, A</a:t>
            </a:r>
            <a:r>
              <a:rPr lang="en-GB" dirty="0" smtClean="0">
                <a:solidFill>
                  <a:srgbClr val="00B050"/>
                </a:solidFill>
              </a:rPr>
              <a:t>. Zlobin, and all the rest of the team that design, built and tested the magnets.</a:t>
            </a:r>
            <a:endParaRPr lang="en-GB" dirty="0">
              <a:solidFill>
                <a:srgbClr val="00B050"/>
              </a:solidFill>
            </a:endParaRPr>
          </a:p>
          <a:p>
            <a:endParaRPr lang="en-GB" dirty="0"/>
          </a:p>
        </p:txBody>
      </p:sp>
    </p:spTree>
    <p:extLst>
      <p:ext uri="{BB962C8B-B14F-4D97-AF65-F5344CB8AC3E}">
        <p14:creationId xmlns:p14="http://schemas.microsoft.com/office/powerpoint/2010/main" val="3916388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Heater efficiency</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6824" y="3177507"/>
            <a:ext cx="4378960" cy="2879725"/>
          </a:xfrm>
          <a:prstGeom prst="rect">
            <a:avLst/>
          </a:prstGeom>
          <a:noFill/>
          <a:ln>
            <a:noFill/>
          </a:ln>
        </p:spPr>
      </p:pic>
      <p:grpSp>
        <p:nvGrpSpPr>
          <p:cNvPr id="11" name="Group 10"/>
          <p:cNvGrpSpPr/>
          <p:nvPr/>
        </p:nvGrpSpPr>
        <p:grpSpPr>
          <a:xfrm>
            <a:off x="3757018" y="1234423"/>
            <a:ext cx="2555775" cy="1916510"/>
            <a:chOff x="4824536" y="1446765"/>
            <a:chExt cx="4644008" cy="3861198"/>
          </a:xfrm>
        </p:grpSpPr>
        <p:pic>
          <p:nvPicPr>
            <p:cNvPr id="5" name="Picture 4" descr="cid:image005.png@01CFA760.FCC34B70"/>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4860032" y="1560257"/>
              <a:ext cx="4608512" cy="1484006"/>
            </a:xfrm>
            <a:prstGeom prst="rect">
              <a:avLst/>
            </a:prstGeom>
            <a:noFill/>
            <a:ln>
              <a:noFill/>
            </a:ln>
          </p:spPr>
        </p:pic>
        <p:pic>
          <p:nvPicPr>
            <p:cNvPr id="6" name="Picture 5" descr="cid:image004.png@01CFA760.C4FD0910"/>
            <p:cNvPicPr/>
            <p:nvPr/>
          </p:nvPicPr>
          <p:blipFill>
            <a:blip r:embed="rId5" r:link="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24536" y="3195245"/>
              <a:ext cx="4608512" cy="1605372"/>
            </a:xfrm>
            <a:prstGeom prst="rect">
              <a:avLst/>
            </a:prstGeom>
            <a:noFill/>
            <a:ln>
              <a:noFill/>
            </a:ln>
          </p:spPr>
        </p:pic>
        <p:cxnSp>
          <p:nvCxnSpPr>
            <p:cNvPr id="7" name="Straight Connector 6"/>
            <p:cNvCxnSpPr/>
            <p:nvPr/>
          </p:nvCxnSpPr>
          <p:spPr>
            <a:xfrm>
              <a:off x="7650628" y="1475364"/>
              <a:ext cx="0" cy="3325253"/>
            </a:xfrm>
            <a:prstGeom prst="line">
              <a:avLst/>
            </a:prstGeom>
            <a:ln w="38100">
              <a:solidFill>
                <a:srgbClr val="FF0000"/>
              </a:solidFill>
              <a:prstDash val="sysDot"/>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7825237" y="1446765"/>
              <a:ext cx="0" cy="3337756"/>
            </a:xfrm>
            <a:prstGeom prst="line">
              <a:avLst/>
            </a:prstGeom>
            <a:ln w="38100">
              <a:solidFill>
                <a:srgbClr val="7030A0"/>
              </a:solidFill>
              <a:prstDash val="sysDot"/>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6978522" y="4796285"/>
              <a:ext cx="967620" cy="496062"/>
            </a:xfrm>
            <a:prstGeom prst="rect">
              <a:avLst/>
            </a:prstGeom>
            <a:noFill/>
          </p:spPr>
          <p:txBody>
            <a:bodyPr wrap="none" rtlCol="0">
              <a:spAutoFit/>
            </a:bodyPr>
            <a:lstStyle/>
            <a:p>
              <a:r>
                <a:rPr lang="en-GB" sz="1000" dirty="0" smtClean="0">
                  <a:solidFill>
                    <a:srgbClr val="FF0000"/>
                  </a:solidFill>
                </a:rPr>
                <a:t>18 </a:t>
              </a:r>
              <a:r>
                <a:rPr lang="en-GB" sz="1000" dirty="0" err="1" smtClean="0">
                  <a:solidFill>
                    <a:srgbClr val="FF0000"/>
                  </a:solidFill>
                </a:rPr>
                <a:t>ms</a:t>
              </a:r>
              <a:endParaRPr lang="en-GB" sz="1000" dirty="0">
                <a:solidFill>
                  <a:srgbClr val="FF0000"/>
                </a:solidFill>
              </a:endParaRPr>
            </a:p>
          </p:txBody>
        </p:sp>
        <p:sp>
          <p:nvSpPr>
            <p:cNvPr id="10" name="TextBox 9"/>
            <p:cNvSpPr txBox="1"/>
            <p:nvPr/>
          </p:nvSpPr>
          <p:spPr>
            <a:xfrm>
              <a:off x="7650627" y="4780897"/>
              <a:ext cx="961794" cy="527066"/>
            </a:xfrm>
            <a:prstGeom prst="rect">
              <a:avLst/>
            </a:prstGeom>
            <a:noFill/>
          </p:spPr>
          <p:txBody>
            <a:bodyPr wrap="none" rtlCol="0">
              <a:spAutoFit/>
            </a:bodyPr>
            <a:lstStyle/>
            <a:p>
              <a:r>
                <a:rPr lang="en-GB" sz="1050" dirty="0" smtClean="0">
                  <a:solidFill>
                    <a:srgbClr val="7030A0"/>
                  </a:solidFill>
                </a:rPr>
                <a:t>21ms</a:t>
              </a:r>
              <a:endParaRPr lang="en-GB" sz="1050" dirty="0">
                <a:solidFill>
                  <a:srgbClr val="7030A0"/>
                </a:solidFill>
              </a:endParaRPr>
            </a:p>
          </p:txBody>
        </p:sp>
      </p:grpSp>
      <p:grpSp>
        <p:nvGrpSpPr>
          <p:cNvPr id="20" name="Group 19"/>
          <p:cNvGrpSpPr/>
          <p:nvPr/>
        </p:nvGrpSpPr>
        <p:grpSpPr>
          <a:xfrm>
            <a:off x="6346546" y="1215064"/>
            <a:ext cx="2667224" cy="1968994"/>
            <a:chOff x="4567141" y="2217366"/>
            <a:chExt cx="4572235" cy="3768807"/>
          </a:xfrm>
        </p:grpSpPr>
        <p:pic>
          <p:nvPicPr>
            <p:cNvPr id="12" name="Picture 11" descr="cid:image001.png@01CFA762.48795AE0"/>
            <p:cNvPicPr/>
            <p:nvPr/>
          </p:nvPicPr>
          <p:blipFill>
            <a:blip r:embed="rId7" r:link="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14550" y="2302260"/>
              <a:ext cx="4524826" cy="1515192"/>
            </a:xfrm>
            <a:prstGeom prst="rect">
              <a:avLst/>
            </a:prstGeom>
            <a:noFill/>
            <a:ln>
              <a:noFill/>
            </a:ln>
          </p:spPr>
        </p:pic>
        <p:pic>
          <p:nvPicPr>
            <p:cNvPr id="13" name="Picture 12" descr="cid:image003.png@01CFA760.C4FD0910"/>
            <p:cNvPicPr/>
            <p:nvPr/>
          </p:nvPicPr>
          <p:blipFill>
            <a:blip r:embed="rId9" r:link="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67141" y="3937249"/>
              <a:ext cx="4572233" cy="1592868"/>
            </a:xfrm>
            <a:prstGeom prst="rect">
              <a:avLst/>
            </a:prstGeom>
            <a:noFill/>
            <a:ln>
              <a:noFill/>
            </a:ln>
          </p:spPr>
        </p:pic>
        <p:cxnSp>
          <p:nvCxnSpPr>
            <p:cNvPr id="14" name="Straight Connector 13"/>
            <p:cNvCxnSpPr/>
            <p:nvPr/>
          </p:nvCxnSpPr>
          <p:spPr>
            <a:xfrm>
              <a:off x="7092280" y="2267189"/>
              <a:ext cx="0" cy="3394059"/>
            </a:xfrm>
            <a:prstGeom prst="line">
              <a:avLst/>
            </a:prstGeom>
            <a:ln w="38100">
              <a:solidFill>
                <a:srgbClr val="FF0000"/>
              </a:solidFill>
              <a:prstDash val="sysDot"/>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7596336" y="2217366"/>
              <a:ext cx="0" cy="3394059"/>
            </a:xfrm>
            <a:prstGeom prst="line">
              <a:avLst/>
            </a:prstGeom>
            <a:ln w="38100">
              <a:solidFill>
                <a:srgbClr val="7030A0"/>
              </a:solidFill>
              <a:prstDash val="sysDot"/>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613750" y="5542620"/>
              <a:ext cx="903393" cy="443553"/>
            </a:xfrm>
            <a:prstGeom prst="rect">
              <a:avLst/>
            </a:prstGeom>
            <a:noFill/>
          </p:spPr>
          <p:txBody>
            <a:bodyPr wrap="none" rtlCol="0">
              <a:spAutoFit/>
            </a:bodyPr>
            <a:lstStyle/>
            <a:p>
              <a:r>
                <a:rPr lang="en-GB" sz="1000" dirty="0" smtClean="0">
                  <a:solidFill>
                    <a:srgbClr val="FF0000"/>
                  </a:solidFill>
                </a:rPr>
                <a:t>28 </a:t>
              </a:r>
              <a:r>
                <a:rPr lang="en-GB" sz="1000" dirty="0" err="1" smtClean="0">
                  <a:solidFill>
                    <a:srgbClr val="FF0000"/>
                  </a:solidFill>
                </a:rPr>
                <a:t>ms</a:t>
              </a:r>
              <a:endParaRPr lang="en-GB" sz="1000" dirty="0">
                <a:solidFill>
                  <a:srgbClr val="FF0000"/>
                </a:solidFill>
              </a:endParaRPr>
            </a:p>
          </p:txBody>
        </p:sp>
        <p:sp>
          <p:nvSpPr>
            <p:cNvPr id="17" name="TextBox 16"/>
            <p:cNvSpPr txBox="1"/>
            <p:nvPr/>
          </p:nvSpPr>
          <p:spPr>
            <a:xfrm>
              <a:off x="7420700" y="5542620"/>
              <a:ext cx="903393" cy="443553"/>
            </a:xfrm>
            <a:prstGeom prst="rect">
              <a:avLst/>
            </a:prstGeom>
            <a:noFill/>
          </p:spPr>
          <p:txBody>
            <a:bodyPr wrap="none" rtlCol="0">
              <a:spAutoFit/>
            </a:bodyPr>
            <a:lstStyle/>
            <a:p>
              <a:r>
                <a:rPr lang="en-GB" sz="1000" dirty="0" smtClean="0">
                  <a:solidFill>
                    <a:srgbClr val="7030A0"/>
                  </a:solidFill>
                </a:rPr>
                <a:t>35 </a:t>
              </a:r>
              <a:r>
                <a:rPr lang="en-GB" sz="1000" dirty="0" err="1" smtClean="0">
                  <a:solidFill>
                    <a:srgbClr val="7030A0"/>
                  </a:solidFill>
                </a:rPr>
                <a:t>ms</a:t>
              </a:r>
              <a:endParaRPr lang="en-GB" sz="1000" dirty="0">
                <a:solidFill>
                  <a:srgbClr val="7030A0"/>
                </a:solidFill>
              </a:endParaRPr>
            </a:p>
          </p:txBody>
        </p:sp>
      </p:grpSp>
      <p:sp>
        <p:nvSpPr>
          <p:cNvPr id="21" name="Rectangle 20"/>
          <p:cNvSpPr/>
          <p:nvPr/>
        </p:nvSpPr>
        <p:spPr>
          <a:xfrm>
            <a:off x="56745" y="1086620"/>
            <a:ext cx="3731290" cy="2031325"/>
          </a:xfrm>
          <a:prstGeom prst="rect">
            <a:avLst/>
          </a:prstGeom>
        </p:spPr>
        <p:txBody>
          <a:bodyPr wrap="square">
            <a:spAutoFit/>
          </a:bodyPr>
          <a:lstStyle/>
          <a:p>
            <a:pPr lvl="0"/>
            <a:r>
              <a:rPr lang="en-GB" b="1" dirty="0"/>
              <a:t>2 times to look at:</a:t>
            </a:r>
            <a:endParaRPr lang="en-GB" sz="1600" b="1" dirty="0"/>
          </a:p>
          <a:p>
            <a:pPr marL="285750" lvl="0" indent="-285750">
              <a:buFont typeface="Arial" panose="020B0604020202020204" pitchFamily="34" charset="0"/>
              <a:buChar char="•"/>
            </a:pPr>
            <a:r>
              <a:rPr lang="en-GB" b="1" dirty="0">
                <a:solidFill>
                  <a:srgbClr val="FF0000"/>
                </a:solidFill>
              </a:rPr>
              <a:t>Quench heater </a:t>
            </a:r>
            <a:r>
              <a:rPr lang="en-GB" b="1" dirty="0" smtClean="0">
                <a:solidFill>
                  <a:srgbClr val="FF0000"/>
                </a:solidFill>
              </a:rPr>
              <a:t>onset (QO):</a:t>
            </a:r>
            <a:r>
              <a:rPr lang="en-GB" dirty="0" smtClean="0"/>
              <a:t> </a:t>
            </a:r>
            <a:r>
              <a:rPr lang="en-GB" dirty="0"/>
              <a:t>start of the quench</a:t>
            </a:r>
          </a:p>
          <a:p>
            <a:pPr marL="285750" lvl="0" indent="-285750">
              <a:buFont typeface="Arial" panose="020B0604020202020204" pitchFamily="34" charset="0"/>
              <a:buChar char="•"/>
            </a:pPr>
            <a:r>
              <a:rPr lang="en-GB" b="1" dirty="0">
                <a:solidFill>
                  <a:srgbClr val="7030A0"/>
                </a:solidFill>
              </a:rPr>
              <a:t>Quench heater </a:t>
            </a:r>
            <a:r>
              <a:rPr lang="en-GB" b="1" dirty="0" smtClean="0">
                <a:solidFill>
                  <a:srgbClr val="7030A0"/>
                </a:solidFill>
              </a:rPr>
              <a:t>efficient (QE):</a:t>
            </a:r>
            <a:r>
              <a:rPr lang="en-GB" dirty="0" smtClean="0"/>
              <a:t> </a:t>
            </a:r>
            <a:r>
              <a:rPr lang="en-GB" dirty="0"/>
              <a:t>time where slope of the resistive voltage cross the </a:t>
            </a:r>
            <a:r>
              <a:rPr lang="en-GB" dirty="0" smtClean="0"/>
              <a:t>“time” </a:t>
            </a:r>
            <a:r>
              <a:rPr lang="en-GB" dirty="0"/>
              <a:t>axis</a:t>
            </a:r>
          </a:p>
        </p:txBody>
      </p:sp>
      <p:sp>
        <p:nvSpPr>
          <p:cNvPr id="22" name="TextBox 21"/>
          <p:cNvSpPr txBox="1"/>
          <p:nvPr/>
        </p:nvSpPr>
        <p:spPr>
          <a:xfrm>
            <a:off x="5690126" y="3488081"/>
            <a:ext cx="1368152" cy="261610"/>
          </a:xfrm>
          <a:prstGeom prst="rect">
            <a:avLst/>
          </a:prstGeom>
          <a:noFill/>
        </p:spPr>
        <p:txBody>
          <a:bodyPr wrap="square" rtlCol="0">
            <a:spAutoFit/>
          </a:bodyPr>
          <a:lstStyle/>
          <a:p>
            <a:r>
              <a:rPr lang="en-GB" sz="1050" b="1" dirty="0" smtClean="0"/>
              <a:t>1.9 K, MBHSM101</a:t>
            </a:r>
            <a:endParaRPr lang="en-GB" sz="1050" b="1" dirty="0"/>
          </a:p>
        </p:txBody>
      </p:sp>
      <p:sp>
        <p:nvSpPr>
          <p:cNvPr id="2" name="TextBox 1"/>
          <p:cNvSpPr txBox="1"/>
          <p:nvPr/>
        </p:nvSpPr>
        <p:spPr>
          <a:xfrm>
            <a:off x="34988" y="3488081"/>
            <a:ext cx="4475058" cy="2585323"/>
          </a:xfrm>
          <a:prstGeom prst="rect">
            <a:avLst/>
          </a:prstGeom>
          <a:noFill/>
        </p:spPr>
        <p:txBody>
          <a:bodyPr wrap="square" rtlCol="0">
            <a:spAutoFit/>
          </a:bodyPr>
          <a:lstStyle/>
          <a:p>
            <a:r>
              <a:rPr lang="en-GB" b="1" dirty="0" smtClean="0"/>
              <a:t>Remarks:</a:t>
            </a:r>
          </a:p>
          <a:p>
            <a:pPr marL="285750" indent="-285750">
              <a:buFont typeface="Arial" panose="020B0604020202020204" pitchFamily="34" charset="0"/>
              <a:buChar char="•"/>
            </a:pPr>
            <a:r>
              <a:rPr lang="en-GB" dirty="0" smtClean="0"/>
              <a:t>At high current, the difference between </a:t>
            </a:r>
            <a:r>
              <a:rPr lang="en-GB" b="1" dirty="0" smtClean="0">
                <a:solidFill>
                  <a:srgbClr val="FF0000"/>
                </a:solidFill>
              </a:rPr>
              <a:t>QO</a:t>
            </a:r>
            <a:r>
              <a:rPr lang="en-GB" dirty="0" smtClean="0"/>
              <a:t>-</a:t>
            </a:r>
            <a:r>
              <a:rPr lang="en-GB" b="1" dirty="0" smtClean="0">
                <a:solidFill>
                  <a:srgbClr val="7030A0"/>
                </a:solidFill>
              </a:rPr>
              <a:t>QE</a:t>
            </a:r>
            <a:r>
              <a:rPr lang="en-GB" dirty="0" smtClean="0"/>
              <a:t> is very small, but at lower current there is an important offset to keep into account.</a:t>
            </a:r>
          </a:p>
          <a:p>
            <a:pPr marL="285750" indent="-285750">
              <a:buFont typeface="Arial" panose="020B0604020202020204" pitchFamily="34" charset="0"/>
              <a:buChar char="•"/>
            </a:pPr>
            <a:r>
              <a:rPr lang="en-GB" dirty="0" smtClean="0"/>
              <a:t>The difference between quench onset and quench efficient increases for low heater power density.</a:t>
            </a:r>
          </a:p>
          <a:p>
            <a:pPr marL="285750" indent="-285750">
              <a:buFont typeface="Arial" panose="020B0604020202020204" pitchFamily="34" charset="0"/>
              <a:buChar char="•"/>
            </a:pPr>
            <a:endParaRPr lang="en-GB" dirty="0"/>
          </a:p>
        </p:txBody>
      </p:sp>
      <p:cxnSp>
        <p:nvCxnSpPr>
          <p:cNvPr id="19" name="Straight Arrow Connector 18"/>
          <p:cNvCxnSpPr/>
          <p:nvPr/>
        </p:nvCxnSpPr>
        <p:spPr>
          <a:xfrm>
            <a:off x="5408418" y="3618886"/>
            <a:ext cx="0" cy="526834"/>
          </a:xfrm>
          <a:prstGeom prst="straightConnector1">
            <a:avLst/>
          </a:prstGeom>
          <a:ln>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a:off x="5408418" y="4289736"/>
            <a:ext cx="0" cy="385092"/>
          </a:xfrm>
          <a:prstGeom prst="straightConnector1">
            <a:avLst/>
          </a:prstGeom>
          <a:ln>
            <a:solidFill>
              <a:srgbClr val="0000FF"/>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7677471" y="5842570"/>
            <a:ext cx="1435042" cy="461665"/>
          </a:xfrm>
          <a:prstGeom prst="rect">
            <a:avLst/>
          </a:prstGeom>
          <a:noFill/>
        </p:spPr>
        <p:txBody>
          <a:bodyPr wrap="square" rtlCol="0">
            <a:spAutoFit/>
          </a:bodyPr>
          <a:lstStyle/>
          <a:p>
            <a:r>
              <a:rPr lang="en-GB" sz="1200" dirty="0" smtClean="0">
                <a:solidFill>
                  <a:srgbClr val="00B050"/>
                </a:solidFill>
              </a:rPr>
              <a:t>Experimental data from G. Willering</a:t>
            </a:r>
            <a:endParaRPr lang="en-GB" sz="1200" dirty="0">
              <a:solidFill>
                <a:srgbClr val="00B050"/>
              </a:solidFill>
            </a:endParaRPr>
          </a:p>
        </p:txBody>
      </p:sp>
    </p:spTree>
    <p:extLst>
      <p:ext uri="{BB962C8B-B14F-4D97-AF65-F5344CB8AC3E}">
        <p14:creationId xmlns:p14="http://schemas.microsoft.com/office/powerpoint/2010/main" val="508211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75856" y="6453336"/>
            <a:ext cx="2664296" cy="36004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26" name="Group 25"/>
          <p:cNvGrpSpPr/>
          <p:nvPr/>
        </p:nvGrpSpPr>
        <p:grpSpPr>
          <a:xfrm>
            <a:off x="1475656" y="3110299"/>
            <a:ext cx="6660232" cy="3635031"/>
            <a:chOff x="1475656" y="3110299"/>
            <a:chExt cx="6660232" cy="3635031"/>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818" r="696"/>
            <a:stretch/>
          </p:blipFill>
          <p:spPr bwMode="auto">
            <a:xfrm>
              <a:off x="1475656" y="3184358"/>
              <a:ext cx="6660232" cy="3560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ectangle 23"/>
            <p:cNvSpPr/>
            <p:nvPr/>
          </p:nvSpPr>
          <p:spPr>
            <a:xfrm>
              <a:off x="6871792" y="3110299"/>
              <a:ext cx="1264095" cy="7405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2" name="Content Placeholder 1"/>
          <p:cNvSpPr>
            <a:spLocks noGrp="1"/>
          </p:cNvSpPr>
          <p:nvPr>
            <p:ph idx="1"/>
          </p:nvPr>
        </p:nvSpPr>
        <p:spPr>
          <a:xfrm>
            <a:off x="1043608" y="1124744"/>
            <a:ext cx="7992888" cy="1080120"/>
          </a:xfrm>
        </p:spPr>
        <p:txBody>
          <a:bodyPr>
            <a:normAutofit fontScale="62500" lnSpcReduction="20000"/>
          </a:bodyPr>
          <a:lstStyle/>
          <a:p>
            <a:pPr marL="36576" indent="0">
              <a:buClr>
                <a:schemeClr val="tx2"/>
              </a:buClr>
              <a:buNone/>
            </a:pPr>
            <a:r>
              <a:rPr lang="en-GB" dirty="0" smtClean="0"/>
              <a:t>Quench heaters are covering ~ 1/3 of the magnet in the longitudinal direction, but resistance growth is well reproduced by the model assuming that the entire magnet length is covered my heaters</a:t>
            </a:r>
            <a:endParaRPr lang="en-GB" dirty="0"/>
          </a:p>
        </p:txBody>
      </p:sp>
      <p:sp>
        <p:nvSpPr>
          <p:cNvPr id="3" name="Title 2"/>
          <p:cNvSpPr>
            <a:spLocks noGrp="1"/>
          </p:cNvSpPr>
          <p:nvPr>
            <p:ph type="title"/>
          </p:nvPr>
        </p:nvSpPr>
        <p:spPr/>
        <p:txBody>
          <a:bodyPr/>
          <a:lstStyle/>
          <a:p>
            <a:r>
              <a:rPr lang="en-GB" dirty="0" smtClean="0"/>
              <a:t>Heater efficiency</a:t>
            </a:r>
            <a:endParaRPr lang="en-GB" dirty="0"/>
          </a:p>
        </p:txBody>
      </p:sp>
      <p:pic>
        <p:nvPicPr>
          <p:cNvPr id="4"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3489" t="24422" r="13041" b="58997"/>
          <a:stretch/>
        </p:blipFill>
        <p:spPr bwMode="auto">
          <a:xfrm rot="16200000">
            <a:off x="-1925029" y="3124293"/>
            <a:ext cx="5075439" cy="64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rot="16200000">
            <a:off x="-225016" y="2952744"/>
            <a:ext cx="720079" cy="261610"/>
          </a:xfrm>
          <a:prstGeom prst="rect">
            <a:avLst/>
          </a:prstGeom>
          <a:noFill/>
        </p:spPr>
        <p:txBody>
          <a:bodyPr wrap="square" rtlCol="0">
            <a:spAutoFit/>
          </a:bodyPr>
          <a:lstStyle/>
          <a:p>
            <a:r>
              <a:rPr lang="en-GB" sz="1100" dirty="0" smtClean="0">
                <a:solidFill>
                  <a:srgbClr val="000000"/>
                </a:solidFill>
              </a:rPr>
              <a:t>Copper</a:t>
            </a:r>
            <a:endParaRPr lang="en-GB" sz="1100" dirty="0">
              <a:solidFill>
                <a:srgbClr val="000000"/>
              </a:solidFill>
            </a:endParaRPr>
          </a:p>
        </p:txBody>
      </p:sp>
      <p:cxnSp>
        <p:nvCxnSpPr>
          <p:cNvPr id="7" name="Straight Arrow Connector 6"/>
          <p:cNvCxnSpPr/>
          <p:nvPr/>
        </p:nvCxnSpPr>
        <p:spPr>
          <a:xfrm>
            <a:off x="226850" y="3088514"/>
            <a:ext cx="13581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16200000">
            <a:off x="-418168" y="3876950"/>
            <a:ext cx="1148919" cy="261610"/>
          </a:xfrm>
          <a:prstGeom prst="rect">
            <a:avLst/>
          </a:prstGeom>
          <a:noFill/>
        </p:spPr>
        <p:txBody>
          <a:bodyPr wrap="square" rtlCol="0">
            <a:spAutoFit/>
          </a:bodyPr>
          <a:lstStyle/>
          <a:p>
            <a:r>
              <a:rPr lang="en-GB" sz="1100" dirty="0" smtClean="0">
                <a:solidFill>
                  <a:srgbClr val="000000"/>
                </a:solidFill>
              </a:rPr>
              <a:t>Stainless steel</a:t>
            </a:r>
            <a:endParaRPr lang="en-GB" sz="1100" dirty="0">
              <a:solidFill>
                <a:srgbClr val="000000"/>
              </a:solidFill>
            </a:endParaRPr>
          </a:p>
        </p:txBody>
      </p:sp>
      <p:cxnSp>
        <p:nvCxnSpPr>
          <p:cNvPr id="18" name="Straight Arrow Connector 17"/>
          <p:cNvCxnSpPr/>
          <p:nvPr/>
        </p:nvCxnSpPr>
        <p:spPr>
          <a:xfrm>
            <a:off x="226849" y="4030893"/>
            <a:ext cx="13581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0714" y="5981275"/>
            <a:ext cx="1083951" cy="261610"/>
          </a:xfrm>
          <a:prstGeom prst="rect">
            <a:avLst/>
          </a:prstGeom>
          <a:noFill/>
        </p:spPr>
        <p:txBody>
          <a:bodyPr wrap="none" rtlCol="0">
            <a:spAutoFit/>
          </a:bodyPr>
          <a:lstStyle/>
          <a:p>
            <a:r>
              <a:rPr lang="en-GB" sz="1100" i="1" dirty="0" smtClean="0">
                <a:solidFill>
                  <a:srgbClr val="000000"/>
                </a:solidFill>
              </a:rPr>
              <a:t>Heater pattern</a:t>
            </a:r>
            <a:endParaRPr lang="en-GB" sz="1100" i="1" dirty="0">
              <a:solidFill>
                <a:srgbClr val="000000"/>
              </a:solidFill>
            </a:endParaRPr>
          </a:p>
        </p:txBody>
      </p:sp>
      <p:sp>
        <p:nvSpPr>
          <p:cNvPr id="19" name="TextBox 18"/>
          <p:cNvSpPr txBox="1"/>
          <p:nvPr/>
        </p:nvSpPr>
        <p:spPr>
          <a:xfrm>
            <a:off x="2915816" y="6064706"/>
            <a:ext cx="907621" cy="246221"/>
          </a:xfrm>
          <a:prstGeom prst="rect">
            <a:avLst/>
          </a:prstGeom>
          <a:noFill/>
        </p:spPr>
        <p:txBody>
          <a:bodyPr wrap="none" rtlCol="0">
            <a:spAutoFit/>
          </a:bodyPr>
          <a:lstStyle/>
          <a:p>
            <a:r>
              <a:rPr lang="en-GB" sz="1000" dirty="0" err="1" smtClean="0">
                <a:solidFill>
                  <a:srgbClr val="000000"/>
                </a:solidFill>
              </a:rPr>
              <a:t>I</a:t>
            </a:r>
            <a:r>
              <a:rPr lang="en-GB" sz="1000" baseline="-25000" dirty="0" err="1" smtClean="0">
                <a:solidFill>
                  <a:srgbClr val="000000"/>
                </a:solidFill>
              </a:rPr>
              <a:t>magnet</a:t>
            </a:r>
            <a:r>
              <a:rPr lang="en-GB" sz="1000" dirty="0" smtClean="0">
                <a:solidFill>
                  <a:srgbClr val="000000"/>
                </a:solidFill>
              </a:rPr>
              <a:t> = 8 kA</a:t>
            </a:r>
            <a:endParaRPr lang="en-GB" sz="1000" dirty="0">
              <a:solidFill>
                <a:srgbClr val="000000"/>
              </a:solidFill>
            </a:endParaRPr>
          </a:p>
        </p:txBody>
      </p:sp>
      <p:sp>
        <p:nvSpPr>
          <p:cNvPr id="21" name="TextBox 20"/>
          <p:cNvSpPr txBox="1"/>
          <p:nvPr/>
        </p:nvSpPr>
        <p:spPr>
          <a:xfrm>
            <a:off x="4716016" y="6044419"/>
            <a:ext cx="1058303" cy="261610"/>
          </a:xfrm>
          <a:prstGeom prst="rect">
            <a:avLst/>
          </a:prstGeom>
          <a:noFill/>
        </p:spPr>
        <p:txBody>
          <a:bodyPr wrap="none" rtlCol="0">
            <a:spAutoFit/>
          </a:bodyPr>
          <a:lstStyle/>
          <a:p>
            <a:r>
              <a:rPr lang="en-GB" sz="1100" dirty="0" err="1" smtClean="0">
                <a:solidFill>
                  <a:srgbClr val="000000"/>
                </a:solidFill>
              </a:rPr>
              <a:t>I</a:t>
            </a:r>
            <a:r>
              <a:rPr lang="en-GB" sz="1100" baseline="-25000" dirty="0" err="1" smtClean="0">
                <a:solidFill>
                  <a:srgbClr val="000000"/>
                </a:solidFill>
              </a:rPr>
              <a:t>magnet</a:t>
            </a:r>
            <a:r>
              <a:rPr lang="en-GB" sz="1100" dirty="0" smtClean="0">
                <a:solidFill>
                  <a:srgbClr val="000000"/>
                </a:solidFill>
              </a:rPr>
              <a:t> = 10 kA</a:t>
            </a:r>
            <a:endParaRPr lang="en-GB" sz="1100" dirty="0">
              <a:solidFill>
                <a:srgbClr val="000000"/>
              </a:solidFill>
            </a:endParaRPr>
          </a:p>
        </p:txBody>
      </p:sp>
      <p:sp>
        <p:nvSpPr>
          <p:cNvPr id="22" name="TextBox 21"/>
          <p:cNvSpPr txBox="1"/>
          <p:nvPr/>
        </p:nvSpPr>
        <p:spPr>
          <a:xfrm>
            <a:off x="6588442" y="6024171"/>
            <a:ext cx="978153" cy="246221"/>
          </a:xfrm>
          <a:prstGeom prst="rect">
            <a:avLst/>
          </a:prstGeom>
          <a:noFill/>
        </p:spPr>
        <p:txBody>
          <a:bodyPr wrap="none" rtlCol="0">
            <a:spAutoFit/>
          </a:bodyPr>
          <a:lstStyle/>
          <a:p>
            <a:r>
              <a:rPr lang="en-GB" sz="1000" dirty="0" err="1" smtClean="0">
                <a:solidFill>
                  <a:srgbClr val="000000"/>
                </a:solidFill>
              </a:rPr>
              <a:t>I</a:t>
            </a:r>
            <a:r>
              <a:rPr lang="en-GB" sz="1000" baseline="-25000" dirty="0" err="1" smtClean="0">
                <a:solidFill>
                  <a:srgbClr val="000000"/>
                </a:solidFill>
              </a:rPr>
              <a:t>magnet</a:t>
            </a:r>
            <a:r>
              <a:rPr lang="en-GB" sz="1000" dirty="0" smtClean="0">
                <a:solidFill>
                  <a:srgbClr val="000000"/>
                </a:solidFill>
              </a:rPr>
              <a:t> = 12 kA</a:t>
            </a:r>
            <a:endParaRPr lang="en-GB" sz="1000" dirty="0">
              <a:solidFill>
                <a:srgbClr val="000000"/>
              </a:solidFill>
            </a:endParaRPr>
          </a:p>
        </p:txBody>
      </p:sp>
      <p:sp>
        <p:nvSpPr>
          <p:cNvPr id="23" name="TextBox 22"/>
          <p:cNvSpPr txBox="1"/>
          <p:nvPr/>
        </p:nvSpPr>
        <p:spPr>
          <a:xfrm>
            <a:off x="7551550" y="3861048"/>
            <a:ext cx="1591942" cy="1169551"/>
          </a:xfrm>
          <a:prstGeom prst="rect">
            <a:avLst/>
          </a:prstGeom>
          <a:noFill/>
        </p:spPr>
        <p:txBody>
          <a:bodyPr wrap="square" rtlCol="0">
            <a:spAutoFit/>
          </a:bodyPr>
          <a:lstStyle/>
          <a:p>
            <a:r>
              <a:rPr lang="en-GB" sz="1400" i="1" dirty="0" smtClean="0">
                <a:solidFill>
                  <a:srgbClr val="000000"/>
                </a:solidFill>
              </a:rPr>
              <a:t>Experimental data corresponds to MBHSM101</a:t>
            </a:r>
          </a:p>
          <a:p>
            <a:r>
              <a:rPr lang="en-GB" sz="1400" i="1" dirty="0" smtClean="0">
                <a:solidFill>
                  <a:srgbClr val="000000"/>
                </a:solidFill>
              </a:rPr>
              <a:t>(CERN single coil assembly)</a:t>
            </a:r>
            <a:endParaRPr lang="en-GB" sz="1400" i="1" dirty="0">
              <a:solidFill>
                <a:srgbClr val="000000"/>
              </a:solidFill>
            </a:endParaRPr>
          </a:p>
        </p:txBody>
      </p:sp>
      <p:pic>
        <p:nvPicPr>
          <p:cNvPr id="2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9654" r="695" b="87189"/>
          <a:stretch/>
        </p:blipFill>
        <p:spPr bwMode="auto">
          <a:xfrm>
            <a:off x="7620981" y="3284984"/>
            <a:ext cx="1317993" cy="517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Rectangle 26"/>
          <p:cNvSpPr/>
          <p:nvPr/>
        </p:nvSpPr>
        <p:spPr>
          <a:xfrm>
            <a:off x="1295201" y="2348880"/>
            <a:ext cx="6984776" cy="646331"/>
          </a:xfrm>
          <a:prstGeom prst="rect">
            <a:avLst/>
          </a:prstGeom>
        </p:spPr>
        <p:txBody>
          <a:bodyPr wrap="square">
            <a:spAutoFit/>
          </a:bodyPr>
          <a:lstStyle/>
          <a:p>
            <a:pPr algn="ctr">
              <a:buClr>
                <a:schemeClr val="tx2"/>
              </a:buClr>
            </a:pPr>
            <a:r>
              <a:rPr lang="en-GB" b="1" dirty="0" smtClean="0">
                <a:solidFill>
                  <a:srgbClr val="FF0000"/>
                </a:solidFill>
              </a:rPr>
              <a:t>A decrease of the distance between the heater stations will not significantly improve the quench heater performance.</a:t>
            </a:r>
            <a:endParaRPr lang="en-GB" b="1" dirty="0">
              <a:solidFill>
                <a:srgbClr val="FF0000"/>
              </a:solidFill>
            </a:endParaRPr>
          </a:p>
        </p:txBody>
      </p:sp>
      <p:cxnSp>
        <p:nvCxnSpPr>
          <p:cNvPr id="29" name="Straight Arrow Connector 28"/>
          <p:cNvCxnSpPr/>
          <p:nvPr/>
        </p:nvCxnSpPr>
        <p:spPr>
          <a:xfrm>
            <a:off x="4707016" y="1988840"/>
            <a:ext cx="0" cy="360040"/>
          </a:xfrm>
          <a:prstGeom prst="straightConnector1">
            <a:avLst/>
          </a:prstGeom>
          <a:ln w="38100">
            <a:solidFill>
              <a:schemeClr val="tx2"/>
            </a:solidFill>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7658871" y="4964844"/>
            <a:ext cx="1297150" cy="307777"/>
          </a:xfrm>
          <a:prstGeom prst="rect">
            <a:avLst/>
          </a:prstGeom>
        </p:spPr>
        <p:txBody>
          <a:bodyPr wrap="none">
            <a:spAutoFit/>
          </a:bodyPr>
          <a:lstStyle/>
          <a:p>
            <a:r>
              <a:rPr lang="en-GB" sz="1400" b="1" dirty="0" smtClean="0">
                <a:solidFill>
                  <a:srgbClr val="00B050"/>
                </a:solidFill>
              </a:rPr>
              <a:t>[G</a:t>
            </a:r>
            <a:r>
              <a:rPr lang="en-GB" sz="1400" b="1" dirty="0">
                <a:solidFill>
                  <a:srgbClr val="00B050"/>
                </a:solidFill>
              </a:rPr>
              <a:t>. </a:t>
            </a:r>
            <a:r>
              <a:rPr lang="en-GB" sz="1400" b="1" dirty="0" smtClean="0">
                <a:solidFill>
                  <a:srgbClr val="00B050"/>
                </a:solidFill>
              </a:rPr>
              <a:t>Willering]</a:t>
            </a:r>
            <a:endParaRPr lang="en-GB" sz="1400" b="1" dirty="0">
              <a:solidFill>
                <a:srgbClr val="00B050"/>
              </a:solidFill>
            </a:endParaRPr>
          </a:p>
        </p:txBody>
      </p:sp>
    </p:spTree>
    <p:extLst>
      <p:ext uri="{BB962C8B-B14F-4D97-AF65-F5344CB8AC3E}">
        <p14:creationId xmlns:p14="http://schemas.microsoft.com/office/powerpoint/2010/main" val="4275535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739" t="34380" r="20625" b="22004"/>
          <a:stretch/>
        </p:blipFill>
        <p:spPr bwMode="auto">
          <a:xfrm>
            <a:off x="5370612" y="3658639"/>
            <a:ext cx="3316301" cy="261005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itle 2"/>
          <p:cNvSpPr>
            <a:spLocks noGrp="1"/>
          </p:cNvSpPr>
          <p:nvPr>
            <p:ph type="title"/>
          </p:nvPr>
        </p:nvSpPr>
        <p:spPr>
          <a:xfrm>
            <a:off x="107504" y="25678"/>
            <a:ext cx="9036496" cy="940443"/>
          </a:xfrm>
        </p:spPr>
        <p:txBody>
          <a:bodyPr>
            <a:noAutofit/>
          </a:bodyPr>
          <a:lstStyle/>
          <a:p>
            <a:r>
              <a:rPr lang="en-GB" sz="3200" dirty="0" smtClean="0"/>
              <a:t>Can we further optimize the outer layer heaters?</a:t>
            </a:r>
            <a:endParaRPr lang="en-GB" sz="3200" dirty="0"/>
          </a:p>
        </p:txBody>
      </p:sp>
      <p:graphicFrame>
        <p:nvGraphicFramePr>
          <p:cNvPr id="9" name="Chart 8"/>
          <p:cNvGraphicFramePr>
            <a:graphicFrameLocks/>
          </p:cNvGraphicFramePr>
          <p:nvPr>
            <p:extLst>
              <p:ext uri="{D42A27DB-BD31-4B8C-83A1-F6EECF244321}">
                <p14:modId xmlns:p14="http://schemas.microsoft.com/office/powerpoint/2010/main" val="3835981075"/>
              </p:ext>
            </p:extLst>
          </p:nvPr>
        </p:nvGraphicFramePr>
        <p:xfrm>
          <a:off x="4788024" y="1196752"/>
          <a:ext cx="4173959" cy="214536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338044" y="3004012"/>
            <a:ext cx="4731177" cy="1661993"/>
          </a:xfrm>
          <a:prstGeom prst="rect">
            <a:avLst/>
          </a:prstGeom>
        </p:spPr>
        <p:txBody>
          <a:bodyPr wrap="square">
            <a:spAutoFit/>
          </a:bodyPr>
          <a:lstStyle/>
          <a:p>
            <a:pPr marL="285750" indent="-285750">
              <a:buClr>
                <a:schemeClr val="tx2"/>
              </a:buClr>
              <a:buFont typeface="Arial" panose="020B0604020202020204" pitchFamily="34" charset="0"/>
              <a:buChar char="•"/>
            </a:pPr>
            <a:r>
              <a:rPr lang="en-GB" sz="1700" dirty="0" smtClean="0"/>
              <a:t>Quench heaters are already covering most of the conductors in the outer layer. Two additional turns can potentially be covered if some voltage taps are removed, but the overall heater performance will not change significantly. </a:t>
            </a:r>
            <a:endParaRPr lang="en-GB" sz="1700" dirty="0"/>
          </a:p>
        </p:txBody>
      </p:sp>
      <p:sp>
        <p:nvSpPr>
          <p:cNvPr id="10" name="Rectangle 9"/>
          <p:cNvSpPr/>
          <p:nvPr/>
        </p:nvSpPr>
        <p:spPr>
          <a:xfrm>
            <a:off x="323528" y="1342020"/>
            <a:ext cx="4104456" cy="1661993"/>
          </a:xfrm>
          <a:prstGeom prst="rect">
            <a:avLst/>
          </a:prstGeom>
        </p:spPr>
        <p:txBody>
          <a:bodyPr wrap="square">
            <a:spAutoFit/>
          </a:bodyPr>
          <a:lstStyle/>
          <a:p>
            <a:pPr marL="285750" indent="-285750">
              <a:buClr>
                <a:schemeClr val="tx2"/>
              </a:buClr>
              <a:buFont typeface="Arial" panose="020B0604020202020204" pitchFamily="34" charset="0"/>
              <a:buChar char="•"/>
            </a:pPr>
            <a:r>
              <a:rPr lang="en-GB" sz="1700" dirty="0"/>
              <a:t>If the </a:t>
            </a:r>
            <a:r>
              <a:rPr lang="en-GB" sz="1700" dirty="0" smtClean="0"/>
              <a:t>insulation </a:t>
            </a:r>
            <a:r>
              <a:rPr lang="en-GB" sz="1700" dirty="0"/>
              <a:t>between heater and coil is </a:t>
            </a:r>
            <a:r>
              <a:rPr lang="en-GB" sz="1700" dirty="0" smtClean="0"/>
              <a:t>only the </a:t>
            </a:r>
            <a:r>
              <a:rPr lang="en-GB" sz="1700" dirty="0"/>
              <a:t>conductor insulation + 50 µm of kapton, further increase of the heater power density is not going to improve the heater performance</a:t>
            </a:r>
            <a:r>
              <a:rPr lang="en-GB" sz="1700" dirty="0" smtClean="0"/>
              <a:t>.</a:t>
            </a:r>
          </a:p>
          <a:p>
            <a:pPr marL="285750" indent="-285750">
              <a:buClr>
                <a:schemeClr val="tx2"/>
              </a:buClr>
              <a:buFont typeface="Arial" panose="020B0604020202020204" pitchFamily="34" charset="0"/>
              <a:buChar char="•"/>
            </a:pPr>
            <a:endParaRPr lang="en-GB" sz="1700" dirty="0"/>
          </a:p>
        </p:txBody>
      </p:sp>
      <p:sp>
        <p:nvSpPr>
          <p:cNvPr id="12" name="Rectangle 11"/>
          <p:cNvSpPr/>
          <p:nvPr/>
        </p:nvSpPr>
        <p:spPr>
          <a:xfrm>
            <a:off x="313678" y="836712"/>
            <a:ext cx="8650810" cy="369332"/>
          </a:xfrm>
          <a:prstGeom prst="rect">
            <a:avLst/>
          </a:prstGeom>
        </p:spPr>
        <p:txBody>
          <a:bodyPr wrap="square">
            <a:spAutoFit/>
          </a:bodyPr>
          <a:lstStyle/>
          <a:p>
            <a:pPr marL="285750" indent="-285750">
              <a:buClr>
                <a:schemeClr val="tx2"/>
              </a:buClr>
              <a:buFont typeface="Arial" panose="020B0604020202020204" pitchFamily="34" charset="0"/>
              <a:buChar char="•"/>
            </a:pPr>
            <a:r>
              <a:rPr lang="en-GB" dirty="0"/>
              <a:t>The dominant parameters is the amount of insulation between heater and coil.</a:t>
            </a:r>
          </a:p>
        </p:txBody>
      </p:sp>
      <p:sp>
        <p:nvSpPr>
          <p:cNvPr id="13" name="TextBox 12"/>
          <p:cNvSpPr txBox="1"/>
          <p:nvPr/>
        </p:nvSpPr>
        <p:spPr>
          <a:xfrm>
            <a:off x="449680" y="5074181"/>
            <a:ext cx="4752528" cy="1200329"/>
          </a:xfrm>
          <a:prstGeom prst="rect">
            <a:avLst/>
          </a:prstGeom>
          <a:noFill/>
        </p:spPr>
        <p:txBody>
          <a:bodyPr wrap="square" rtlCol="0">
            <a:spAutoFit/>
          </a:bodyPr>
          <a:lstStyle/>
          <a:p>
            <a:pPr algn="ctr"/>
            <a:r>
              <a:rPr lang="en-GB" b="1" dirty="0" smtClean="0">
                <a:solidFill>
                  <a:srgbClr val="FF0000"/>
                </a:solidFill>
              </a:rPr>
              <a:t>Not a lot of room for optimizing the outer layer heaters </a:t>
            </a:r>
          </a:p>
          <a:p>
            <a:pPr algn="ctr"/>
            <a:r>
              <a:rPr lang="en-GB" dirty="0" smtClean="0"/>
              <a:t>(</a:t>
            </a:r>
            <a:r>
              <a:rPr lang="en-GB" sz="1600" dirty="0" smtClean="0"/>
              <a:t>except further reduction of  the insulation thickness between heater and coil)</a:t>
            </a:r>
            <a:endParaRPr lang="en-GB" sz="1600" dirty="0"/>
          </a:p>
        </p:txBody>
      </p:sp>
      <p:sp>
        <p:nvSpPr>
          <p:cNvPr id="14" name="Down Arrow 13"/>
          <p:cNvSpPr/>
          <p:nvPr/>
        </p:nvSpPr>
        <p:spPr>
          <a:xfrm>
            <a:off x="2662006" y="4666005"/>
            <a:ext cx="327876" cy="366944"/>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5958201" y="3650432"/>
            <a:ext cx="1212159" cy="507831"/>
          </a:xfrm>
          <a:prstGeom prst="rect">
            <a:avLst/>
          </a:prstGeom>
          <a:noFill/>
        </p:spPr>
        <p:txBody>
          <a:bodyPr wrap="square" rtlCol="0">
            <a:spAutoFit/>
          </a:bodyPr>
          <a:lstStyle/>
          <a:p>
            <a:r>
              <a:rPr lang="en-GB" sz="900" dirty="0" smtClean="0"/>
              <a:t>Additional turns that can be potentially covered</a:t>
            </a:r>
            <a:endParaRPr lang="en-GB" sz="900" dirty="0"/>
          </a:p>
        </p:txBody>
      </p:sp>
      <p:cxnSp>
        <p:nvCxnSpPr>
          <p:cNvPr id="17" name="Straight Arrow Connector 16"/>
          <p:cNvCxnSpPr/>
          <p:nvPr/>
        </p:nvCxnSpPr>
        <p:spPr>
          <a:xfrm>
            <a:off x="7164288" y="3861264"/>
            <a:ext cx="144162" cy="150511"/>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sp>
        <p:nvSpPr>
          <p:cNvPr id="19" name="Right Brace 18"/>
          <p:cNvSpPr/>
          <p:nvPr/>
        </p:nvSpPr>
        <p:spPr>
          <a:xfrm rot="18889517">
            <a:off x="7323691" y="4002066"/>
            <a:ext cx="89434" cy="80180"/>
          </a:xfrm>
          <a:prstGeom prst="rightBrace">
            <a:avLst/>
          </a:prstGeom>
          <a:ln>
            <a:solidFill>
              <a:schemeClr val="tx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6" name="TextBox 15"/>
          <p:cNvSpPr txBox="1"/>
          <p:nvPr/>
        </p:nvSpPr>
        <p:spPr>
          <a:xfrm rot="2802562">
            <a:off x="7306354" y="4183702"/>
            <a:ext cx="1132537" cy="338554"/>
          </a:xfrm>
          <a:prstGeom prst="rect">
            <a:avLst/>
          </a:prstGeom>
          <a:noFill/>
        </p:spPr>
        <p:txBody>
          <a:bodyPr wrap="square" rtlCol="0">
            <a:spAutoFit/>
          </a:bodyPr>
          <a:lstStyle/>
          <a:p>
            <a:pPr algn="ctr"/>
            <a:r>
              <a:rPr lang="en-GB" sz="800" dirty="0" smtClean="0"/>
              <a:t>QH cover 16.5 turns (out of 18)</a:t>
            </a:r>
            <a:endParaRPr lang="en-GB" sz="800" dirty="0"/>
          </a:p>
        </p:txBody>
      </p:sp>
      <p:sp>
        <p:nvSpPr>
          <p:cNvPr id="20" name="TextBox 19"/>
          <p:cNvSpPr txBox="1"/>
          <p:nvPr/>
        </p:nvSpPr>
        <p:spPr>
          <a:xfrm rot="4762670">
            <a:off x="7882698" y="5257794"/>
            <a:ext cx="1132537" cy="338554"/>
          </a:xfrm>
          <a:prstGeom prst="rect">
            <a:avLst/>
          </a:prstGeom>
          <a:noFill/>
        </p:spPr>
        <p:txBody>
          <a:bodyPr wrap="square" rtlCol="0">
            <a:spAutoFit/>
          </a:bodyPr>
          <a:lstStyle/>
          <a:p>
            <a:pPr algn="ctr"/>
            <a:r>
              <a:rPr lang="en-GB" sz="800" dirty="0" smtClean="0"/>
              <a:t>QH cover: 14 turns (out of 16)</a:t>
            </a:r>
            <a:endParaRPr lang="en-GB" sz="800" dirty="0"/>
          </a:p>
        </p:txBody>
      </p:sp>
    </p:spTree>
    <p:extLst>
      <p:ext uri="{BB962C8B-B14F-4D97-AF65-F5344CB8AC3E}">
        <p14:creationId xmlns:p14="http://schemas.microsoft.com/office/powerpoint/2010/main" val="1117602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3600" dirty="0" smtClean="0"/>
              <a:t>Quench propagation within the coil</a:t>
            </a:r>
            <a:endParaRPr lang="en-GB" sz="3600" dirty="0"/>
          </a:p>
        </p:txBody>
      </p:sp>
      <p:cxnSp>
        <p:nvCxnSpPr>
          <p:cNvPr id="5" name="Straight Arrow Connector 4"/>
          <p:cNvCxnSpPr/>
          <p:nvPr/>
        </p:nvCxnSpPr>
        <p:spPr>
          <a:xfrm flipV="1">
            <a:off x="903547" y="3277423"/>
            <a:ext cx="7834134" cy="0"/>
          </a:xfrm>
          <a:prstGeom prst="straightConnector1">
            <a:avLst/>
          </a:prstGeom>
          <a:ln w="38100">
            <a:solidFill>
              <a:schemeClr val="accent2"/>
            </a:solidFill>
            <a:tailEnd type="arrow"/>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903547" y="3133407"/>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7" name="TextBox 6"/>
          <p:cNvSpPr txBox="1"/>
          <p:nvPr/>
        </p:nvSpPr>
        <p:spPr>
          <a:xfrm rot="16200000">
            <a:off x="429567" y="3649466"/>
            <a:ext cx="960565" cy="523220"/>
          </a:xfrm>
          <a:prstGeom prst="rect">
            <a:avLst/>
          </a:prstGeom>
          <a:noFill/>
        </p:spPr>
        <p:txBody>
          <a:bodyPr wrap="square" rtlCol="0">
            <a:spAutoFit/>
          </a:bodyPr>
          <a:lstStyle/>
          <a:p>
            <a:r>
              <a:rPr lang="en-GB" sz="1400" dirty="0" smtClean="0">
                <a:solidFill>
                  <a:schemeClr val="accent3"/>
                </a:solidFill>
              </a:rPr>
              <a:t>Quench initiation</a:t>
            </a:r>
            <a:endParaRPr lang="en-GB" sz="1400" dirty="0">
              <a:solidFill>
                <a:schemeClr val="accent3"/>
              </a:solidFill>
            </a:endParaRPr>
          </a:p>
        </p:txBody>
      </p:sp>
      <p:cxnSp>
        <p:nvCxnSpPr>
          <p:cNvPr id="8" name="Straight Connector 7"/>
          <p:cNvCxnSpPr/>
          <p:nvPr/>
        </p:nvCxnSpPr>
        <p:spPr>
          <a:xfrm>
            <a:off x="1559678" y="3144867"/>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9" name="TextBox 8"/>
          <p:cNvSpPr txBox="1"/>
          <p:nvPr/>
        </p:nvSpPr>
        <p:spPr>
          <a:xfrm rot="16200000">
            <a:off x="919186" y="3556155"/>
            <a:ext cx="1221658" cy="523220"/>
          </a:xfrm>
          <a:prstGeom prst="rect">
            <a:avLst/>
          </a:prstGeom>
          <a:noFill/>
        </p:spPr>
        <p:txBody>
          <a:bodyPr wrap="square" rtlCol="0">
            <a:spAutoFit/>
          </a:bodyPr>
          <a:lstStyle/>
          <a:p>
            <a:r>
              <a:rPr lang="en-GB" sz="1400" dirty="0" smtClean="0">
                <a:solidFill>
                  <a:schemeClr val="accent3"/>
                </a:solidFill>
              </a:rPr>
              <a:t>Quench detection</a:t>
            </a:r>
            <a:endParaRPr lang="en-GB" sz="1400" dirty="0">
              <a:solidFill>
                <a:schemeClr val="accent3"/>
              </a:solidFill>
            </a:endParaRPr>
          </a:p>
        </p:txBody>
      </p:sp>
      <p:sp>
        <p:nvSpPr>
          <p:cNvPr id="10" name="TextBox 9"/>
          <p:cNvSpPr txBox="1"/>
          <p:nvPr/>
        </p:nvSpPr>
        <p:spPr>
          <a:xfrm rot="16200000">
            <a:off x="1936949" y="3574196"/>
            <a:ext cx="1041135" cy="738664"/>
          </a:xfrm>
          <a:prstGeom prst="rect">
            <a:avLst/>
          </a:prstGeom>
          <a:noFill/>
        </p:spPr>
        <p:txBody>
          <a:bodyPr wrap="square" rtlCol="0">
            <a:spAutoFit/>
          </a:bodyPr>
          <a:lstStyle/>
          <a:p>
            <a:r>
              <a:rPr lang="en-GB" sz="1400" dirty="0" smtClean="0">
                <a:solidFill>
                  <a:schemeClr val="accent3"/>
                </a:solidFill>
              </a:rPr>
              <a:t>Validation and power supply off</a:t>
            </a:r>
            <a:endParaRPr lang="en-GB" sz="1400" dirty="0">
              <a:solidFill>
                <a:schemeClr val="accent3"/>
              </a:solidFill>
            </a:endParaRPr>
          </a:p>
        </p:txBody>
      </p:sp>
      <p:cxnSp>
        <p:nvCxnSpPr>
          <p:cNvPr id="11" name="Straight Connector 10"/>
          <p:cNvCxnSpPr/>
          <p:nvPr/>
        </p:nvCxnSpPr>
        <p:spPr>
          <a:xfrm>
            <a:off x="2492541" y="3153251"/>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987824" y="3138154"/>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rot="16200000">
            <a:off x="2848453" y="3574195"/>
            <a:ext cx="948887" cy="738664"/>
          </a:xfrm>
          <a:prstGeom prst="rect">
            <a:avLst/>
          </a:prstGeom>
          <a:noFill/>
        </p:spPr>
        <p:txBody>
          <a:bodyPr wrap="square" rtlCol="0">
            <a:spAutoFit/>
          </a:bodyPr>
          <a:lstStyle/>
          <a:p>
            <a:r>
              <a:rPr lang="en-GB" sz="1400" dirty="0" smtClean="0">
                <a:solidFill>
                  <a:schemeClr val="accent3"/>
                </a:solidFill>
              </a:rPr>
              <a:t>Quench heater effective</a:t>
            </a:r>
            <a:endParaRPr lang="en-GB" sz="1400" dirty="0">
              <a:solidFill>
                <a:schemeClr val="accent3"/>
              </a:solidFill>
            </a:endParaRPr>
          </a:p>
        </p:txBody>
      </p:sp>
      <p:cxnSp>
        <p:nvCxnSpPr>
          <p:cNvPr id="14" name="Straight Connector 13"/>
          <p:cNvCxnSpPr/>
          <p:nvPr/>
        </p:nvCxnSpPr>
        <p:spPr>
          <a:xfrm>
            <a:off x="4572000" y="3153251"/>
            <a:ext cx="0" cy="288032"/>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rot="16200000">
            <a:off x="4189651" y="3466474"/>
            <a:ext cx="1004815" cy="954107"/>
          </a:xfrm>
          <a:prstGeom prst="rect">
            <a:avLst/>
          </a:prstGeom>
          <a:noFill/>
        </p:spPr>
        <p:txBody>
          <a:bodyPr wrap="square" rtlCol="0">
            <a:spAutoFit/>
          </a:bodyPr>
          <a:lstStyle/>
          <a:p>
            <a:r>
              <a:rPr lang="en-GB" sz="1400" dirty="0" smtClean="0">
                <a:solidFill>
                  <a:srgbClr val="FF0000"/>
                </a:solidFill>
              </a:rPr>
              <a:t>Quench heater provoked quench</a:t>
            </a:r>
            <a:endParaRPr lang="en-GB" sz="1400" dirty="0">
              <a:solidFill>
                <a:srgbClr val="FF0000"/>
              </a:solidFill>
            </a:endParaRPr>
          </a:p>
        </p:txBody>
      </p:sp>
      <p:sp>
        <p:nvSpPr>
          <p:cNvPr id="21" name="Left Brace 20"/>
          <p:cNvSpPr/>
          <p:nvPr/>
        </p:nvSpPr>
        <p:spPr>
          <a:xfrm rot="5400000">
            <a:off x="1954625" y="2422932"/>
            <a:ext cx="144002" cy="931829"/>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22" name="Rectangle 21"/>
          <p:cNvSpPr/>
          <p:nvPr/>
        </p:nvSpPr>
        <p:spPr>
          <a:xfrm>
            <a:off x="1619672" y="2514382"/>
            <a:ext cx="744113" cy="338554"/>
          </a:xfrm>
          <a:prstGeom prst="rect">
            <a:avLst/>
          </a:prstGeom>
        </p:spPr>
        <p:txBody>
          <a:bodyPr wrap="none">
            <a:spAutoFit/>
          </a:bodyPr>
          <a:lstStyle/>
          <a:p>
            <a:pPr algn="ctr">
              <a:spcAft>
                <a:spcPts val="0"/>
              </a:spcAft>
            </a:pPr>
            <a:r>
              <a:rPr lang="en-GB" sz="1600" dirty="0" smtClean="0">
                <a:solidFill>
                  <a:schemeClr val="accent2"/>
                </a:solidFill>
              </a:rPr>
              <a:t>10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29" name="Left Brace 28"/>
          <p:cNvSpPr/>
          <p:nvPr/>
        </p:nvSpPr>
        <p:spPr>
          <a:xfrm rot="5400000">
            <a:off x="2681824" y="2654845"/>
            <a:ext cx="144000" cy="468000"/>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30" name="Rectangle 29"/>
          <p:cNvSpPr/>
          <p:nvPr/>
        </p:nvSpPr>
        <p:spPr>
          <a:xfrm>
            <a:off x="2411760" y="2514382"/>
            <a:ext cx="630301" cy="338554"/>
          </a:xfrm>
          <a:prstGeom prst="rect">
            <a:avLst/>
          </a:prstGeom>
        </p:spPr>
        <p:txBody>
          <a:bodyPr wrap="none">
            <a:spAutoFit/>
          </a:bodyPr>
          <a:lstStyle/>
          <a:p>
            <a:pPr algn="ctr">
              <a:spcAft>
                <a:spcPts val="0"/>
              </a:spcAft>
            </a:pPr>
            <a:r>
              <a:rPr lang="en-GB" sz="1600" dirty="0" smtClean="0">
                <a:solidFill>
                  <a:schemeClr val="accent2"/>
                </a:solidFill>
              </a:rPr>
              <a:t>5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31" name="Left Brace 30"/>
          <p:cNvSpPr/>
          <p:nvPr/>
        </p:nvSpPr>
        <p:spPr>
          <a:xfrm rot="16200000">
            <a:off x="997987" y="4360433"/>
            <a:ext cx="367298" cy="756082"/>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3"/>
              </a:solidFill>
            </a:endParaRPr>
          </a:p>
        </p:txBody>
      </p:sp>
      <p:sp>
        <p:nvSpPr>
          <p:cNvPr id="32" name="Left Brace 31"/>
          <p:cNvSpPr/>
          <p:nvPr/>
        </p:nvSpPr>
        <p:spPr>
          <a:xfrm rot="16200000">
            <a:off x="3617292" y="3933892"/>
            <a:ext cx="369740" cy="1520197"/>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3"/>
              </a:solidFill>
            </a:endParaRPr>
          </a:p>
        </p:txBody>
      </p:sp>
      <p:sp>
        <p:nvSpPr>
          <p:cNvPr id="33" name="Left Brace 32"/>
          <p:cNvSpPr/>
          <p:nvPr/>
        </p:nvSpPr>
        <p:spPr>
          <a:xfrm rot="16200000">
            <a:off x="6474213" y="2612950"/>
            <a:ext cx="361258" cy="4165679"/>
          </a:xfrm>
          <a:prstGeom prst="leftBrace">
            <a:avLst/>
          </a:prstGeom>
          <a:ln w="19050">
            <a:solidFill>
              <a:srgbClr val="FF0000"/>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rgbClr val="FF0000"/>
              </a:solidFill>
            </a:endParaRPr>
          </a:p>
        </p:txBody>
      </p:sp>
      <p:sp>
        <p:nvSpPr>
          <p:cNvPr id="34" name="TextBox 33"/>
          <p:cNvSpPr txBox="1"/>
          <p:nvPr/>
        </p:nvSpPr>
        <p:spPr>
          <a:xfrm>
            <a:off x="5400093" y="4922004"/>
            <a:ext cx="2509497" cy="523220"/>
          </a:xfrm>
          <a:prstGeom prst="rect">
            <a:avLst/>
          </a:prstGeom>
          <a:noFill/>
        </p:spPr>
        <p:txBody>
          <a:bodyPr wrap="square" rtlCol="0">
            <a:spAutoFit/>
          </a:bodyPr>
          <a:lstStyle/>
          <a:p>
            <a:pPr algn="ctr"/>
            <a:r>
              <a:rPr lang="en-GB" sz="1400" dirty="0" smtClean="0">
                <a:solidFill>
                  <a:srgbClr val="FF0000"/>
                </a:solidFill>
              </a:rPr>
              <a:t>Quench propagation within the coil</a:t>
            </a:r>
            <a:endParaRPr lang="en-GB" sz="1400" dirty="0">
              <a:solidFill>
                <a:srgbClr val="FF0000"/>
              </a:solidFill>
            </a:endParaRPr>
          </a:p>
        </p:txBody>
      </p:sp>
      <p:sp>
        <p:nvSpPr>
          <p:cNvPr id="35" name="TextBox 34"/>
          <p:cNvSpPr txBox="1"/>
          <p:nvPr/>
        </p:nvSpPr>
        <p:spPr>
          <a:xfrm>
            <a:off x="2930628" y="4922004"/>
            <a:ext cx="1770578" cy="738664"/>
          </a:xfrm>
          <a:prstGeom prst="rect">
            <a:avLst/>
          </a:prstGeom>
          <a:noFill/>
        </p:spPr>
        <p:txBody>
          <a:bodyPr wrap="square" rtlCol="0">
            <a:spAutoFit/>
          </a:bodyPr>
          <a:lstStyle/>
          <a:p>
            <a:pPr algn="ctr"/>
            <a:r>
              <a:rPr lang="en-GB" sz="1400" dirty="0" smtClean="0">
                <a:solidFill>
                  <a:schemeClr val="accent3"/>
                </a:solidFill>
              </a:rPr>
              <a:t>Quench heater delay and effectiveness</a:t>
            </a:r>
            <a:endParaRPr lang="en-GB" sz="1400" dirty="0">
              <a:solidFill>
                <a:schemeClr val="accent3"/>
              </a:solidFill>
            </a:endParaRPr>
          </a:p>
        </p:txBody>
      </p:sp>
      <p:sp>
        <p:nvSpPr>
          <p:cNvPr id="36" name="TextBox 35"/>
          <p:cNvSpPr txBox="1"/>
          <p:nvPr/>
        </p:nvSpPr>
        <p:spPr>
          <a:xfrm>
            <a:off x="308459" y="4920061"/>
            <a:ext cx="1483167" cy="1015663"/>
          </a:xfrm>
          <a:prstGeom prst="rect">
            <a:avLst/>
          </a:prstGeom>
          <a:noFill/>
        </p:spPr>
        <p:txBody>
          <a:bodyPr wrap="square" rtlCol="0">
            <a:spAutoFit/>
          </a:bodyPr>
          <a:lstStyle/>
          <a:p>
            <a:pPr algn="ctr"/>
            <a:r>
              <a:rPr lang="en-GB" sz="1200" dirty="0" smtClean="0">
                <a:solidFill>
                  <a:schemeClr val="accent3"/>
                </a:solidFill>
              </a:rPr>
              <a:t>Initial propagation of the quench zone, longitudinal quench propagation</a:t>
            </a:r>
            <a:endParaRPr lang="en-GB" sz="1200" dirty="0">
              <a:solidFill>
                <a:schemeClr val="accent3"/>
              </a:solidFill>
            </a:endParaRPr>
          </a:p>
        </p:txBody>
      </p:sp>
      <p:graphicFrame>
        <p:nvGraphicFramePr>
          <p:cNvPr id="38" name="Chart 37"/>
          <p:cNvGraphicFramePr>
            <a:graphicFrameLocks/>
          </p:cNvGraphicFramePr>
          <p:nvPr>
            <p:extLst>
              <p:ext uri="{D42A27DB-BD31-4B8C-83A1-F6EECF244321}">
                <p14:modId xmlns:p14="http://schemas.microsoft.com/office/powerpoint/2010/main" val="3581128676"/>
              </p:ext>
            </p:extLst>
          </p:nvPr>
        </p:nvGraphicFramePr>
        <p:xfrm>
          <a:off x="539553" y="1026853"/>
          <a:ext cx="8198128" cy="1635644"/>
        </p:xfrm>
        <a:graphic>
          <a:graphicData uri="http://schemas.openxmlformats.org/drawingml/2006/chart">
            <c:chart xmlns:c="http://schemas.openxmlformats.org/drawingml/2006/chart" xmlns:r="http://schemas.openxmlformats.org/officeDocument/2006/relationships" r:id="rId2"/>
          </a:graphicData>
        </a:graphic>
      </p:graphicFrame>
      <p:cxnSp>
        <p:nvCxnSpPr>
          <p:cNvPr id="25" name="Straight Arrow Connector 24"/>
          <p:cNvCxnSpPr/>
          <p:nvPr/>
        </p:nvCxnSpPr>
        <p:spPr>
          <a:xfrm>
            <a:off x="4572000" y="3275523"/>
            <a:ext cx="4165681" cy="1900"/>
          </a:xfrm>
          <a:prstGeom prst="straightConnector1">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33393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extLst>
              <p:ext uri="{D42A27DB-BD31-4B8C-83A1-F6EECF244321}">
                <p14:modId xmlns:p14="http://schemas.microsoft.com/office/powerpoint/2010/main" val="2934519367"/>
              </p:ext>
            </p:extLst>
          </p:nvPr>
        </p:nvGraphicFramePr>
        <p:xfrm>
          <a:off x="611560" y="1822434"/>
          <a:ext cx="4248471" cy="2398654"/>
        </p:xfrm>
        <a:graphic>
          <a:graphicData uri="http://schemas.openxmlformats.org/drawingml/2006/chart">
            <c:chart xmlns:c="http://schemas.openxmlformats.org/drawingml/2006/chart" xmlns:r="http://schemas.openxmlformats.org/officeDocument/2006/relationships" r:id="rId2"/>
          </a:graphicData>
        </a:graphic>
      </p:graphicFrame>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224" y="2875932"/>
            <a:ext cx="997599" cy="818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17312" y="1149553"/>
            <a:ext cx="9161312" cy="602486"/>
          </a:xfrm>
        </p:spPr>
        <p:txBody>
          <a:bodyPr>
            <a:normAutofit fontScale="92500" lnSpcReduction="20000"/>
          </a:bodyPr>
          <a:lstStyle/>
          <a:p>
            <a:pPr>
              <a:buClr>
                <a:schemeClr val="tx2"/>
              </a:buClr>
            </a:pPr>
            <a:r>
              <a:rPr lang="en-GB" sz="2000" dirty="0" smtClean="0"/>
              <a:t>Measurements at FNAL and CERN show quench propagation from outer to inner layer in the order of 15 </a:t>
            </a:r>
            <a:r>
              <a:rPr lang="en-GB" sz="2000" dirty="0" err="1" smtClean="0"/>
              <a:t>ms</a:t>
            </a:r>
            <a:r>
              <a:rPr lang="en-GB" sz="2000" dirty="0" smtClean="0"/>
              <a:t> for 80 % </a:t>
            </a:r>
            <a:r>
              <a:rPr lang="en-GB" sz="2000" dirty="0" err="1" smtClean="0"/>
              <a:t>Iss</a:t>
            </a:r>
            <a:r>
              <a:rPr lang="en-GB" sz="2000" dirty="0" smtClean="0"/>
              <a:t>. </a:t>
            </a:r>
            <a:endParaRPr lang="en-GB" sz="2000" dirty="0"/>
          </a:p>
        </p:txBody>
      </p:sp>
      <p:sp>
        <p:nvSpPr>
          <p:cNvPr id="3" name="Title 2"/>
          <p:cNvSpPr>
            <a:spLocks noGrp="1"/>
          </p:cNvSpPr>
          <p:nvPr>
            <p:ph type="title"/>
          </p:nvPr>
        </p:nvSpPr>
        <p:spPr/>
        <p:txBody>
          <a:bodyPr>
            <a:normAutofit fontScale="90000"/>
          </a:bodyPr>
          <a:lstStyle/>
          <a:p>
            <a:r>
              <a:rPr lang="en-GB" dirty="0" smtClean="0"/>
              <a:t>Quench propagation within the coil</a:t>
            </a:r>
            <a:endParaRPr lang="en-GB" dirty="0"/>
          </a:p>
        </p:txBody>
      </p:sp>
      <p:pic>
        <p:nvPicPr>
          <p:cNvPr id="4" name="Picture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941641"/>
            <a:ext cx="3456384" cy="2160240"/>
          </a:xfrm>
          <a:prstGeom prst="rect">
            <a:avLst/>
          </a:prstGeom>
          <a:noFill/>
          <a:ln>
            <a:noFill/>
          </a:ln>
          <a:effectLst/>
          <a:extLst/>
        </p:spPr>
      </p:pic>
      <p:sp>
        <p:nvSpPr>
          <p:cNvPr id="5" name="TextBox 4"/>
          <p:cNvSpPr txBox="1"/>
          <p:nvPr/>
        </p:nvSpPr>
        <p:spPr>
          <a:xfrm>
            <a:off x="6084168" y="3480231"/>
            <a:ext cx="2592288" cy="261610"/>
          </a:xfrm>
          <a:prstGeom prst="rect">
            <a:avLst/>
          </a:prstGeom>
          <a:noFill/>
        </p:spPr>
        <p:txBody>
          <a:bodyPr wrap="square" rtlCol="0">
            <a:spAutoFit/>
          </a:bodyPr>
          <a:lstStyle/>
          <a:p>
            <a:r>
              <a:rPr lang="en-GB" sz="1100" dirty="0" smtClean="0">
                <a:solidFill>
                  <a:srgbClr val="00B050"/>
                </a:solidFill>
              </a:rPr>
              <a:t>Experimental data from G. Chlachidze</a:t>
            </a:r>
            <a:endParaRPr lang="en-GB" sz="1100" dirty="0">
              <a:solidFill>
                <a:srgbClr val="00B050"/>
              </a:solidFill>
            </a:endParaRPr>
          </a:p>
        </p:txBody>
      </p:sp>
      <p:sp>
        <p:nvSpPr>
          <p:cNvPr id="10" name="TextBox 9"/>
          <p:cNvSpPr txBox="1"/>
          <p:nvPr/>
        </p:nvSpPr>
        <p:spPr>
          <a:xfrm>
            <a:off x="2987823" y="2038458"/>
            <a:ext cx="1368152" cy="261610"/>
          </a:xfrm>
          <a:prstGeom prst="rect">
            <a:avLst/>
          </a:prstGeom>
          <a:noFill/>
        </p:spPr>
        <p:txBody>
          <a:bodyPr wrap="square" rtlCol="0">
            <a:spAutoFit/>
          </a:bodyPr>
          <a:lstStyle/>
          <a:p>
            <a:r>
              <a:rPr lang="en-GB" sz="1050" b="1" dirty="0" smtClean="0"/>
              <a:t>1.9 K, MBHSM101</a:t>
            </a:r>
            <a:endParaRPr lang="en-GB" sz="1050" b="1" dirty="0"/>
          </a:p>
        </p:txBody>
      </p:sp>
      <p:sp>
        <p:nvSpPr>
          <p:cNvPr id="11" name="TextBox 10"/>
          <p:cNvSpPr txBox="1"/>
          <p:nvPr/>
        </p:nvSpPr>
        <p:spPr>
          <a:xfrm>
            <a:off x="2184823" y="3505040"/>
            <a:ext cx="2556284" cy="261610"/>
          </a:xfrm>
          <a:prstGeom prst="rect">
            <a:avLst/>
          </a:prstGeom>
          <a:noFill/>
        </p:spPr>
        <p:txBody>
          <a:bodyPr wrap="square" rtlCol="0">
            <a:spAutoFit/>
          </a:bodyPr>
          <a:lstStyle/>
          <a:p>
            <a:r>
              <a:rPr lang="en-GB" sz="1100" dirty="0" smtClean="0">
                <a:solidFill>
                  <a:srgbClr val="00B050"/>
                </a:solidFill>
              </a:rPr>
              <a:t>Experimental data from G. Willering</a:t>
            </a:r>
            <a:endParaRPr lang="en-GB" sz="1100" dirty="0">
              <a:solidFill>
                <a:srgbClr val="00B050"/>
              </a:solidFill>
            </a:endParaRPr>
          </a:p>
        </p:txBody>
      </p:sp>
      <p:sp>
        <p:nvSpPr>
          <p:cNvPr id="13" name="Content Placeholder 1"/>
          <p:cNvSpPr txBox="1">
            <a:spLocks/>
          </p:cNvSpPr>
          <p:nvPr/>
        </p:nvSpPr>
        <p:spPr>
          <a:xfrm>
            <a:off x="107503" y="4581128"/>
            <a:ext cx="3456385" cy="1152128"/>
          </a:xfrm>
          <a:prstGeom prst="rect">
            <a:avLst/>
          </a:prstGeom>
        </p:spPr>
        <p:txBody>
          <a:bodyPr vert="horz">
            <a:normAutofit fontScale="85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2"/>
              </a:buClr>
            </a:pPr>
            <a:r>
              <a:rPr lang="en-GB" sz="2000" dirty="0" smtClean="0"/>
              <a:t>Agreement with the model is reasonable, given the uncertainties in the thermal conductivity properties of the material in the interlayer</a:t>
            </a:r>
            <a:endParaRPr lang="en-GB" sz="2000" dirty="0"/>
          </a:p>
        </p:txBody>
      </p:sp>
      <p:graphicFrame>
        <p:nvGraphicFramePr>
          <p:cNvPr id="14" name="Chart 13"/>
          <p:cNvGraphicFramePr>
            <a:graphicFrameLocks/>
          </p:cNvGraphicFramePr>
          <p:nvPr>
            <p:extLst>
              <p:ext uri="{D42A27DB-BD31-4B8C-83A1-F6EECF244321}">
                <p14:modId xmlns:p14="http://schemas.microsoft.com/office/powerpoint/2010/main" val="1362894502"/>
              </p:ext>
            </p:extLst>
          </p:nvPr>
        </p:nvGraphicFramePr>
        <p:xfrm>
          <a:off x="3539607" y="4149080"/>
          <a:ext cx="5604393" cy="2338690"/>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Box 14"/>
          <p:cNvSpPr txBox="1"/>
          <p:nvPr/>
        </p:nvSpPr>
        <p:spPr>
          <a:xfrm>
            <a:off x="7514891" y="5771202"/>
            <a:ext cx="1368152" cy="261610"/>
          </a:xfrm>
          <a:prstGeom prst="rect">
            <a:avLst/>
          </a:prstGeom>
          <a:noFill/>
        </p:spPr>
        <p:txBody>
          <a:bodyPr wrap="square" rtlCol="0">
            <a:spAutoFit/>
          </a:bodyPr>
          <a:lstStyle/>
          <a:p>
            <a:r>
              <a:rPr lang="en-GB" sz="1050" b="1" dirty="0" smtClean="0"/>
              <a:t>1.9 K, MBHSM101</a:t>
            </a:r>
            <a:endParaRPr lang="en-GB" sz="1050" b="1" dirty="0"/>
          </a:p>
        </p:txBody>
      </p:sp>
    </p:spTree>
    <p:extLst>
      <p:ext uri="{BB962C8B-B14F-4D97-AF65-F5344CB8AC3E}">
        <p14:creationId xmlns:p14="http://schemas.microsoft.com/office/powerpoint/2010/main" val="10118956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8332" y="1140285"/>
            <a:ext cx="4187643" cy="1008112"/>
          </a:xfrm>
        </p:spPr>
        <p:txBody>
          <a:bodyPr>
            <a:normAutofit fontScale="55000" lnSpcReduction="20000"/>
          </a:bodyPr>
          <a:lstStyle/>
          <a:p>
            <a:pPr marL="36576" indent="0">
              <a:buNone/>
            </a:pPr>
            <a:r>
              <a:rPr lang="en-GB" dirty="0" smtClean="0"/>
              <a:t>Fast </a:t>
            </a:r>
            <a:r>
              <a:rPr lang="en-GB" dirty="0"/>
              <a:t>energy extraction tests were performed in the dipole mirror </a:t>
            </a:r>
            <a:r>
              <a:rPr lang="en-GB" dirty="0" smtClean="0"/>
              <a:t>MBHSM01 shows that the </a:t>
            </a:r>
            <a:r>
              <a:rPr lang="en-GB" dirty="0"/>
              <a:t>“quench-back</a:t>
            </a:r>
            <a:r>
              <a:rPr lang="en-GB" dirty="0" smtClean="0"/>
              <a:t>” effect is not present</a:t>
            </a:r>
            <a:endParaRPr lang="en-GB" dirty="0"/>
          </a:p>
        </p:txBody>
      </p:sp>
      <p:sp>
        <p:nvSpPr>
          <p:cNvPr id="3" name="Title 2"/>
          <p:cNvSpPr>
            <a:spLocks noGrp="1"/>
          </p:cNvSpPr>
          <p:nvPr>
            <p:ph type="title"/>
          </p:nvPr>
        </p:nvSpPr>
        <p:spPr>
          <a:xfrm>
            <a:off x="395536" y="219247"/>
            <a:ext cx="8226854" cy="940443"/>
          </a:xfrm>
        </p:spPr>
        <p:txBody>
          <a:bodyPr>
            <a:normAutofit fontScale="90000"/>
          </a:bodyPr>
          <a:lstStyle/>
          <a:p>
            <a:r>
              <a:rPr lang="en-GB" dirty="0" smtClean="0"/>
              <a:t>Quench Back &amp; Dynamic Effects </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420888"/>
            <a:ext cx="3888432" cy="2253408"/>
          </a:xfrm>
          <a:prstGeom prst="rect">
            <a:avLst/>
          </a:prstGeom>
          <a:noFill/>
        </p:spPr>
      </p:pic>
      <p:cxnSp>
        <p:nvCxnSpPr>
          <p:cNvPr id="12" name="Straight Connector 11"/>
          <p:cNvCxnSpPr/>
          <p:nvPr/>
        </p:nvCxnSpPr>
        <p:spPr>
          <a:xfrm>
            <a:off x="4560821" y="1130165"/>
            <a:ext cx="0" cy="3955019"/>
          </a:xfrm>
          <a:prstGeom prst="line">
            <a:avLst/>
          </a:prstGeom>
          <a:ln w="28575">
            <a:solidFill>
              <a:schemeClr val="tx2"/>
            </a:solidFill>
            <a:prstDash val="sysDot"/>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87524" y="5517232"/>
            <a:ext cx="8568952" cy="646331"/>
          </a:xfrm>
          <a:prstGeom prst="rect">
            <a:avLst/>
          </a:prstGeom>
          <a:ln>
            <a:solidFill>
              <a:schemeClr val="tx2"/>
            </a:solidFill>
          </a:ln>
        </p:spPr>
        <p:txBody>
          <a:bodyPr wrap="square">
            <a:spAutoFit/>
          </a:bodyPr>
          <a:lstStyle/>
          <a:p>
            <a:pPr algn="ctr"/>
            <a:r>
              <a:rPr lang="en-GB" dirty="0"/>
              <a:t>If present, </a:t>
            </a:r>
            <a:r>
              <a:rPr lang="en-GB" dirty="0" smtClean="0"/>
              <a:t>it will help </a:t>
            </a:r>
            <a:r>
              <a:rPr lang="en-GB" dirty="0"/>
              <a:t>to spread the magnet stored </a:t>
            </a:r>
            <a:r>
              <a:rPr lang="en-GB" dirty="0" smtClean="0"/>
              <a:t>energy, but as there is not clear evidence of it, it is not being consider for the model</a:t>
            </a:r>
            <a:endParaRPr lang="en-GB" dirty="0"/>
          </a:p>
        </p:txBody>
      </p:sp>
      <p:graphicFrame>
        <p:nvGraphicFramePr>
          <p:cNvPr id="8" name="Chart 7"/>
          <p:cNvGraphicFramePr/>
          <p:nvPr>
            <p:extLst>
              <p:ext uri="{D42A27DB-BD31-4B8C-83A1-F6EECF244321}">
                <p14:modId xmlns:p14="http://schemas.microsoft.com/office/powerpoint/2010/main" val="2214358227"/>
              </p:ext>
            </p:extLst>
          </p:nvPr>
        </p:nvGraphicFramePr>
        <p:xfrm>
          <a:off x="5400092" y="2517073"/>
          <a:ext cx="3456384" cy="2256891"/>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688322" y="1052736"/>
            <a:ext cx="4342197" cy="1477328"/>
          </a:xfrm>
          <a:prstGeom prst="rect">
            <a:avLst/>
          </a:prstGeom>
          <a:noFill/>
        </p:spPr>
        <p:txBody>
          <a:bodyPr wrap="square" rtlCol="0">
            <a:spAutoFit/>
          </a:bodyPr>
          <a:lstStyle/>
          <a:p>
            <a:r>
              <a:rPr lang="en-GB" dirty="0" smtClean="0"/>
              <a:t>Reduction of apparent inductance due to the IFCC does not seem to play an dominant role at the expected range of </a:t>
            </a:r>
            <a:r>
              <a:rPr lang="en-GB" dirty="0" err="1" smtClean="0"/>
              <a:t>dI</a:t>
            </a:r>
            <a:r>
              <a:rPr lang="en-GB" dirty="0" smtClean="0"/>
              <a:t>/</a:t>
            </a:r>
            <a:r>
              <a:rPr lang="en-GB" dirty="0" err="1" smtClean="0"/>
              <a:t>dt</a:t>
            </a:r>
            <a:r>
              <a:rPr lang="en-GB" dirty="0" smtClean="0"/>
              <a:t>: current decay is pretty well reproduced neglecting dynamic effects</a:t>
            </a:r>
            <a:endParaRPr lang="en-GB" dirty="0"/>
          </a:p>
        </p:txBody>
      </p:sp>
      <p:sp>
        <p:nvSpPr>
          <p:cNvPr id="6" name="Rectangle 5"/>
          <p:cNvSpPr/>
          <p:nvPr/>
        </p:nvSpPr>
        <p:spPr>
          <a:xfrm>
            <a:off x="4712567" y="4706033"/>
            <a:ext cx="4317952" cy="584775"/>
          </a:xfrm>
          <a:prstGeom prst="rect">
            <a:avLst/>
          </a:prstGeom>
        </p:spPr>
        <p:txBody>
          <a:bodyPr wrap="square">
            <a:spAutoFit/>
          </a:bodyPr>
          <a:lstStyle/>
          <a:p>
            <a:r>
              <a:rPr lang="en-GB" sz="1600" dirty="0" smtClean="0"/>
              <a:t>For higher </a:t>
            </a:r>
            <a:r>
              <a:rPr lang="en-GB" sz="1600" dirty="0" err="1" smtClean="0"/>
              <a:t>dI</a:t>
            </a:r>
            <a:r>
              <a:rPr lang="en-GB" sz="1600" dirty="0" smtClean="0"/>
              <a:t>/</a:t>
            </a:r>
            <a:r>
              <a:rPr lang="en-GB" sz="1600" dirty="0" err="1" smtClean="0"/>
              <a:t>dt</a:t>
            </a:r>
            <a:r>
              <a:rPr lang="en-GB" sz="1600" dirty="0" smtClean="0"/>
              <a:t>, this effect can have an important impact on the decay.</a:t>
            </a:r>
            <a:endParaRPr lang="en-GB" sz="1600" dirty="0"/>
          </a:p>
        </p:txBody>
      </p:sp>
      <p:sp>
        <p:nvSpPr>
          <p:cNvPr id="5" name="TextBox 4"/>
          <p:cNvSpPr txBox="1"/>
          <p:nvPr/>
        </p:nvSpPr>
        <p:spPr>
          <a:xfrm>
            <a:off x="4619537" y="2569788"/>
            <a:ext cx="1002197" cy="577081"/>
          </a:xfrm>
          <a:prstGeom prst="rect">
            <a:avLst/>
          </a:prstGeom>
          <a:noFill/>
        </p:spPr>
        <p:txBody>
          <a:bodyPr wrap="none" rtlCol="0">
            <a:spAutoFit/>
          </a:bodyPr>
          <a:lstStyle/>
          <a:p>
            <a:r>
              <a:rPr lang="en-GB" sz="1050" dirty="0" smtClean="0">
                <a:solidFill>
                  <a:srgbClr val="000000"/>
                </a:solidFill>
              </a:rPr>
              <a:t>Measured</a:t>
            </a:r>
          </a:p>
          <a:p>
            <a:r>
              <a:rPr lang="en-GB" sz="1050" dirty="0" smtClean="0">
                <a:solidFill>
                  <a:srgbClr val="000000"/>
                </a:solidFill>
              </a:rPr>
              <a:t>(MBHSM101)</a:t>
            </a:r>
          </a:p>
          <a:p>
            <a:r>
              <a:rPr lang="en-GB" sz="1050" dirty="0" smtClean="0">
                <a:solidFill>
                  <a:srgbClr val="FF0000"/>
                </a:solidFill>
              </a:rPr>
              <a:t>Model</a:t>
            </a:r>
            <a:endParaRPr lang="en-GB" sz="1050" dirty="0">
              <a:solidFill>
                <a:srgbClr val="FF0000"/>
              </a:solidFill>
            </a:endParaRPr>
          </a:p>
        </p:txBody>
      </p:sp>
      <p:sp>
        <p:nvSpPr>
          <p:cNvPr id="7" name="Rectangle 6"/>
          <p:cNvSpPr/>
          <p:nvPr/>
        </p:nvSpPr>
        <p:spPr>
          <a:xfrm>
            <a:off x="6372201" y="5204391"/>
            <a:ext cx="2771800" cy="276999"/>
          </a:xfrm>
          <a:prstGeom prst="rect">
            <a:avLst/>
          </a:prstGeom>
        </p:spPr>
        <p:txBody>
          <a:bodyPr wrap="square">
            <a:spAutoFit/>
          </a:bodyPr>
          <a:lstStyle/>
          <a:p>
            <a:r>
              <a:rPr lang="en-GB" sz="1200" dirty="0" smtClean="0">
                <a:solidFill>
                  <a:srgbClr val="00B050"/>
                </a:solidFill>
              </a:rPr>
              <a:t>Experimental data from [G</a:t>
            </a:r>
            <a:r>
              <a:rPr lang="en-GB" sz="1200" dirty="0">
                <a:solidFill>
                  <a:srgbClr val="00B050"/>
                </a:solidFill>
              </a:rPr>
              <a:t>. </a:t>
            </a:r>
            <a:r>
              <a:rPr lang="en-GB" sz="1200" dirty="0" smtClean="0">
                <a:solidFill>
                  <a:srgbClr val="00B050"/>
                </a:solidFill>
              </a:rPr>
              <a:t>Willering]</a:t>
            </a:r>
            <a:endParaRPr lang="en-GB" sz="1200" dirty="0">
              <a:solidFill>
                <a:srgbClr val="00B050"/>
              </a:solidFill>
            </a:endParaRPr>
          </a:p>
        </p:txBody>
      </p:sp>
      <p:cxnSp>
        <p:nvCxnSpPr>
          <p:cNvPr id="11" name="Straight Arrow Connector 10"/>
          <p:cNvCxnSpPr/>
          <p:nvPr/>
        </p:nvCxnSpPr>
        <p:spPr>
          <a:xfrm flipV="1">
            <a:off x="6912260" y="3693845"/>
            <a:ext cx="432048" cy="144016"/>
          </a:xfrm>
          <a:prstGeom prst="straightConnector1">
            <a:avLst/>
          </a:prstGeom>
          <a:ln w="28575">
            <a:solidFill>
              <a:srgbClr val="000000"/>
            </a:solidFill>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flipV="1">
            <a:off x="6912260" y="3765853"/>
            <a:ext cx="720080" cy="80392"/>
          </a:xfrm>
          <a:prstGeom prst="straightConnector1">
            <a:avLst/>
          </a:prstGeom>
          <a:ln w="28575">
            <a:solidFill>
              <a:srgbClr val="000000"/>
            </a:solidFill>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6912260" y="3846245"/>
            <a:ext cx="1368152" cy="72008"/>
          </a:xfrm>
          <a:prstGeom prst="straightConnector1">
            <a:avLst/>
          </a:prstGeom>
          <a:ln w="28575">
            <a:solidFill>
              <a:srgbClr val="000000"/>
            </a:solidFill>
            <a:tailEnd type="arrow"/>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5859832" y="3641254"/>
            <a:ext cx="1297270" cy="553998"/>
          </a:xfrm>
          <a:prstGeom prst="rect">
            <a:avLst/>
          </a:prstGeom>
          <a:noFill/>
        </p:spPr>
        <p:txBody>
          <a:bodyPr wrap="square" rtlCol="0">
            <a:spAutoFit/>
          </a:bodyPr>
          <a:lstStyle/>
          <a:p>
            <a:r>
              <a:rPr lang="en-GB" sz="1000" dirty="0" smtClean="0">
                <a:solidFill>
                  <a:srgbClr val="000000"/>
                </a:solidFill>
              </a:rPr>
              <a:t>Extraction (dump), greater impact IFCC effect</a:t>
            </a:r>
            <a:endParaRPr lang="en-GB" sz="1000" dirty="0">
              <a:solidFill>
                <a:srgbClr val="000000"/>
              </a:solidFill>
            </a:endParaRPr>
          </a:p>
        </p:txBody>
      </p:sp>
      <p:sp>
        <p:nvSpPr>
          <p:cNvPr id="21" name="TextBox 20"/>
          <p:cNvSpPr txBox="1"/>
          <p:nvPr/>
        </p:nvSpPr>
        <p:spPr>
          <a:xfrm>
            <a:off x="7512764" y="2517074"/>
            <a:ext cx="1631237" cy="707886"/>
          </a:xfrm>
          <a:prstGeom prst="rect">
            <a:avLst/>
          </a:prstGeom>
          <a:noFill/>
        </p:spPr>
        <p:txBody>
          <a:bodyPr wrap="square" rtlCol="0">
            <a:spAutoFit/>
          </a:bodyPr>
          <a:lstStyle/>
          <a:p>
            <a:r>
              <a:rPr lang="en-GB" sz="1000" dirty="0" smtClean="0">
                <a:solidFill>
                  <a:srgbClr val="FF0000"/>
                </a:solidFill>
              </a:rPr>
              <a:t>Decay due to coil resistance growth, moderate </a:t>
            </a:r>
            <a:r>
              <a:rPr lang="en-GB" sz="1000" dirty="0" err="1" smtClean="0">
                <a:solidFill>
                  <a:srgbClr val="FF0000"/>
                </a:solidFill>
              </a:rPr>
              <a:t>dI</a:t>
            </a:r>
            <a:r>
              <a:rPr lang="en-GB" sz="1000" dirty="0" smtClean="0">
                <a:solidFill>
                  <a:srgbClr val="FF0000"/>
                </a:solidFill>
              </a:rPr>
              <a:t>/</a:t>
            </a:r>
            <a:r>
              <a:rPr lang="en-GB" sz="1000" dirty="0" err="1" smtClean="0">
                <a:solidFill>
                  <a:srgbClr val="FF0000"/>
                </a:solidFill>
              </a:rPr>
              <a:t>dt</a:t>
            </a:r>
            <a:r>
              <a:rPr lang="en-GB" sz="1000" dirty="0" smtClean="0">
                <a:solidFill>
                  <a:srgbClr val="FF0000"/>
                </a:solidFill>
              </a:rPr>
              <a:t>, small impact of IFCC</a:t>
            </a:r>
            <a:endParaRPr lang="en-GB" sz="1000" dirty="0">
              <a:solidFill>
                <a:srgbClr val="FF0000"/>
              </a:solidFill>
            </a:endParaRPr>
          </a:p>
        </p:txBody>
      </p:sp>
      <p:cxnSp>
        <p:nvCxnSpPr>
          <p:cNvPr id="22" name="Straight Arrow Connector 21"/>
          <p:cNvCxnSpPr>
            <a:stCxn id="21" idx="1"/>
          </p:cNvCxnSpPr>
          <p:nvPr/>
        </p:nvCxnSpPr>
        <p:spPr>
          <a:xfrm flipH="1">
            <a:off x="7041606" y="2871017"/>
            <a:ext cx="471158" cy="102748"/>
          </a:xfrm>
          <a:prstGeom prst="straightConnector1">
            <a:avLst/>
          </a:prstGeom>
          <a:ln w="2857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a:stCxn id="21" idx="1"/>
          </p:cNvCxnSpPr>
          <p:nvPr/>
        </p:nvCxnSpPr>
        <p:spPr>
          <a:xfrm flipH="1">
            <a:off x="7344308" y="2871017"/>
            <a:ext cx="168456" cy="384907"/>
          </a:xfrm>
          <a:prstGeom prst="straightConnector1">
            <a:avLst/>
          </a:prstGeom>
          <a:ln w="2857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27" name="Straight Arrow Connector 26"/>
          <p:cNvCxnSpPr>
            <a:stCxn id="21" idx="1"/>
          </p:cNvCxnSpPr>
          <p:nvPr/>
        </p:nvCxnSpPr>
        <p:spPr>
          <a:xfrm>
            <a:off x="7512764" y="2871017"/>
            <a:ext cx="211026" cy="770237"/>
          </a:xfrm>
          <a:prstGeom prst="straightConnector1">
            <a:avLst/>
          </a:prstGeom>
          <a:ln w="28575">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23" name="Rectangle 22"/>
          <p:cNvSpPr/>
          <p:nvPr/>
        </p:nvSpPr>
        <p:spPr>
          <a:xfrm>
            <a:off x="1115616" y="5152308"/>
            <a:ext cx="2998774" cy="276999"/>
          </a:xfrm>
          <a:prstGeom prst="rect">
            <a:avLst/>
          </a:prstGeom>
        </p:spPr>
        <p:txBody>
          <a:bodyPr wrap="square">
            <a:spAutoFit/>
          </a:bodyPr>
          <a:lstStyle/>
          <a:p>
            <a:r>
              <a:rPr lang="en-GB" sz="1200" dirty="0" smtClean="0">
                <a:solidFill>
                  <a:srgbClr val="00B050"/>
                </a:solidFill>
              </a:rPr>
              <a:t>Experimental data from </a:t>
            </a:r>
            <a:r>
              <a:rPr lang="en-GB" sz="1200" dirty="0">
                <a:solidFill>
                  <a:srgbClr val="00B050"/>
                </a:solidFill>
              </a:rPr>
              <a:t>[G. Chlachidze]</a:t>
            </a:r>
          </a:p>
        </p:txBody>
      </p:sp>
    </p:spTree>
    <p:extLst>
      <p:ext uri="{BB962C8B-B14F-4D97-AF65-F5344CB8AC3E}">
        <p14:creationId xmlns:p14="http://schemas.microsoft.com/office/powerpoint/2010/main" val="3260778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Quench Integral Studies</a:t>
            </a:r>
            <a:endParaRPr lang="en-GB" dirty="0"/>
          </a:p>
        </p:txBody>
      </p:sp>
      <p:cxnSp>
        <p:nvCxnSpPr>
          <p:cNvPr id="6" name="Straight Arrow Connector 5"/>
          <p:cNvCxnSpPr/>
          <p:nvPr/>
        </p:nvCxnSpPr>
        <p:spPr>
          <a:xfrm>
            <a:off x="3995936" y="2979385"/>
            <a:ext cx="0" cy="288032"/>
          </a:xfrm>
          <a:prstGeom prst="straightConnector1">
            <a:avLst/>
          </a:prstGeom>
          <a:ln w="28575">
            <a:solidFill>
              <a:srgbClr val="0000FF"/>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611560" y="2823319"/>
            <a:ext cx="2143536" cy="461665"/>
          </a:xfrm>
          <a:prstGeom prst="rect">
            <a:avLst/>
          </a:prstGeom>
          <a:noFill/>
        </p:spPr>
        <p:txBody>
          <a:bodyPr wrap="none" rtlCol="0">
            <a:spAutoFit/>
          </a:bodyPr>
          <a:lstStyle/>
          <a:p>
            <a:r>
              <a:rPr lang="en-GB" sz="1200" dirty="0" smtClean="0">
                <a:solidFill>
                  <a:srgbClr val="0000FF"/>
                </a:solidFill>
              </a:rPr>
              <a:t>Measured difference = 1.2</a:t>
            </a:r>
          </a:p>
          <a:p>
            <a:r>
              <a:rPr lang="en-GB" sz="1200" dirty="0" smtClean="0">
                <a:solidFill>
                  <a:srgbClr val="0000FF"/>
                </a:solidFill>
              </a:rPr>
              <a:t>According to the model = 1.4</a:t>
            </a:r>
          </a:p>
        </p:txBody>
      </p:sp>
      <p:cxnSp>
        <p:nvCxnSpPr>
          <p:cNvPr id="9" name="Straight Arrow Connector 8"/>
          <p:cNvCxnSpPr>
            <a:stCxn id="8" idx="3"/>
          </p:cNvCxnSpPr>
          <p:nvPr/>
        </p:nvCxnSpPr>
        <p:spPr>
          <a:xfrm>
            <a:off x="2755096" y="3054152"/>
            <a:ext cx="1096824" cy="69249"/>
          </a:xfrm>
          <a:prstGeom prst="straightConnector1">
            <a:avLst/>
          </a:prstGeom>
          <a:ln w="28575">
            <a:solidFill>
              <a:srgbClr val="0000FF"/>
            </a:solidFill>
            <a:prstDash val="sysDash"/>
            <a:headEnd type="none" w="med" len="med"/>
            <a:tailEnd type="triangle" w="med" len="med"/>
          </a:ln>
        </p:spPr>
        <p:style>
          <a:lnRef idx="1">
            <a:schemeClr val="dk1"/>
          </a:lnRef>
          <a:fillRef idx="0">
            <a:schemeClr val="dk1"/>
          </a:fillRef>
          <a:effectRef idx="0">
            <a:schemeClr val="dk1"/>
          </a:effectRef>
          <a:fontRef idx="minor">
            <a:schemeClr val="tx1"/>
          </a:fontRef>
        </p:style>
      </p:cxnSp>
      <p:graphicFrame>
        <p:nvGraphicFramePr>
          <p:cNvPr id="12" name="Chart 11"/>
          <p:cNvGraphicFramePr>
            <a:graphicFrameLocks/>
          </p:cNvGraphicFramePr>
          <p:nvPr>
            <p:extLst>
              <p:ext uri="{D42A27DB-BD31-4B8C-83A1-F6EECF244321}">
                <p14:modId xmlns:p14="http://schemas.microsoft.com/office/powerpoint/2010/main" val="220490652"/>
              </p:ext>
            </p:extLst>
          </p:nvPr>
        </p:nvGraphicFramePr>
        <p:xfrm>
          <a:off x="4572000" y="2204864"/>
          <a:ext cx="4464496" cy="4248472"/>
        </p:xfrm>
        <a:graphic>
          <a:graphicData uri="http://schemas.openxmlformats.org/drawingml/2006/chart">
            <c:chart xmlns:c="http://schemas.openxmlformats.org/drawingml/2006/chart" xmlns:r="http://schemas.openxmlformats.org/officeDocument/2006/relationships" r:id="rId2"/>
          </a:graphicData>
        </a:graphic>
      </p:graphicFrame>
      <p:cxnSp>
        <p:nvCxnSpPr>
          <p:cNvPr id="13" name="Straight Arrow Connector 12"/>
          <p:cNvCxnSpPr/>
          <p:nvPr/>
        </p:nvCxnSpPr>
        <p:spPr>
          <a:xfrm>
            <a:off x="8316416" y="3123401"/>
            <a:ext cx="0" cy="986485"/>
          </a:xfrm>
          <a:prstGeom prst="straightConnector1">
            <a:avLst/>
          </a:prstGeom>
          <a:ln w="28575">
            <a:solidFill>
              <a:srgbClr val="0000FF"/>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5148064" y="3573016"/>
            <a:ext cx="3168352" cy="600164"/>
          </a:xfrm>
          <a:prstGeom prst="rect">
            <a:avLst/>
          </a:prstGeom>
          <a:noFill/>
        </p:spPr>
        <p:txBody>
          <a:bodyPr wrap="square" rtlCol="0">
            <a:spAutoFit/>
          </a:bodyPr>
          <a:lstStyle/>
          <a:p>
            <a:r>
              <a:rPr lang="en-GB" sz="1100" dirty="0" smtClean="0">
                <a:solidFill>
                  <a:srgbClr val="0000FF"/>
                </a:solidFill>
              </a:rPr>
              <a:t>Long heater delays (27 </a:t>
            </a:r>
            <a:r>
              <a:rPr lang="en-GB" sz="1100" dirty="0" err="1" smtClean="0">
                <a:solidFill>
                  <a:srgbClr val="0000FF"/>
                </a:solidFill>
              </a:rPr>
              <a:t>ms</a:t>
            </a:r>
            <a:r>
              <a:rPr lang="en-GB" sz="1100" dirty="0" smtClean="0">
                <a:solidFill>
                  <a:srgbClr val="0000FF"/>
                </a:solidFill>
              </a:rPr>
              <a:t>) </a:t>
            </a:r>
            <a:r>
              <a:rPr lang="en-GB" sz="1100" dirty="0" smtClean="0">
                <a:solidFill>
                  <a:srgbClr val="0000FF"/>
                </a:solidFill>
                <a:sym typeface="Wingdings" panose="05000000000000000000" pitchFamily="2" charset="2"/>
              </a:rPr>
              <a:t>compared to what we expect if the insulation between heater and coil is minimized (~15ms)</a:t>
            </a:r>
            <a:endParaRPr lang="en-GB" sz="1100" dirty="0" smtClean="0">
              <a:solidFill>
                <a:srgbClr val="0000FF"/>
              </a:solidFill>
            </a:endParaRPr>
          </a:p>
        </p:txBody>
      </p:sp>
      <p:graphicFrame>
        <p:nvGraphicFramePr>
          <p:cNvPr id="10" name="Chart 9"/>
          <p:cNvGraphicFramePr>
            <a:graphicFrameLocks/>
          </p:cNvGraphicFramePr>
          <p:nvPr>
            <p:extLst>
              <p:ext uri="{D42A27DB-BD31-4B8C-83A1-F6EECF244321}">
                <p14:modId xmlns:p14="http://schemas.microsoft.com/office/powerpoint/2010/main" val="367462304"/>
              </p:ext>
            </p:extLst>
          </p:nvPr>
        </p:nvGraphicFramePr>
        <p:xfrm>
          <a:off x="0" y="2132856"/>
          <a:ext cx="4716016"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2245849" y="5157192"/>
            <a:ext cx="2254143" cy="523220"/>
          </a:xfrm>
          <a:prstGeom prst="rect">
            <a:avLst/>
          </a:prstGeom>
          <a:noFill/>
        </p:spPr>
        <p:txBody>
          <a:bodyPr wrap="none" rtlCol="0">
            <a:spAutoFit/>
          </a:bodyPr>
          <a:lstStyle/>
          <a:p>
            <a:r>
              <a:rPr lang="en-GB" sz="1400" b="1" dirty="0"/>
              <a:t>MBHSP02</a:t>
            </a:r>
          </a:p>
          <a:p>
            <a:r>
              <a:rPr lang="en-GB" sz="1400" b="1" dirty="0" smtClean="0">
                <a:solidFill>
                  <a:srgbClr val="00B050"/>
                </a:solidFill>
              </a:rPr>
              <a:t>Data from G. Chlachidze</a:t>
            </a:r>
            <a:endParaRPr lang="en-GB" sz="1400" b="1" dirty="0">
              <a:solidFill>
                <a:srgbClr val="00B050"/>
              </a:solidFill>
            </a:endParaRPr>
          </a:p>
        </p:txBody>
      </p:sp>
      <p:sp>
        <p:nvSpPr>
          <p:cNvPr id="14" name="TextBox 13"/>
          <p:cNvSpPr txBox="1"/>
          <p:nvPr/>
        </p:nvSpPr>
        <p:spPr>
          <a:xfrm>
            <a:off x="6588224" y="5210036"/>
            <a:ext cx="2254143" cy="523220"/>
          </a:xfrm>
          <a:prstGeom prst="rect">
            <a:avLst/>
          </a:prstGeom>
          <a:noFill/>
        </p:spPr>
        <p:txBody>
          <a:bodyPr wrap="none" rtlCol="0">
            <a:spAutoFit/>
          </a:bodyPr>
          <a:lstStyle/>
          <a:p>
            <a:r>
              <a:rPr lang="en-GB" sz="1400" b="1" dirty="0"/>
              <a:t>MBHSP02</a:t>
            </a:r>
          </a:p>
          <a:p>
            <a:r>
              <a:rPr lang="en-GB" sz="1400" b="1" dirty="0" smtClean="0">
                <a:solidFill>
                  <a:srgbClr val="00B050"/>
                </a:solidFill>
              </a:rPr>
              <a:t>Data from G. Chlachidze</a:t>
            </a:r>
            <a:endParaRPr lang="en-GB" sz="1400" b="1" dirty="0">
              <a:solidFill>
                <a:srgbClr val="00B050"/>
              </a:solidFill>
            </a:endParaRPr>
          </a:p>
        </p:txBody>
      </p:sp>
      <p:sp>
        <p:nvSpPr>
          <p:cNvPr id="7" name="Rectangle 6"/>
          <p:cNvSpPr/>
          <p:nvPr/>
        </p:nvSpPr>
        <p:spPr>
          <a:xfrm>
            <a:off x="445575" y="1052734"/>
            <a:ext cx="8373271" cy="1200329"/>
          </a:xfrm>
          <a:prstGeom prst="rect">
            <a:avLst/>
          </a:prstGeom>
        </p:spPr>
        <p:txBody>
          <a:bodyPr wrap="square">
            <a:spAutoFit/>
          </a:bodyPr>
          <a:lstStyle/>
          <a:p>
            <a:r>
              <a:rPr lang="nl-NL" dirty="0" smtClean="0"/>
              <a:t>Quench integral studies performed at FNAL (MBHSP02): </a:t>
            </a:r>
          </a:p>
          <a:p>
            <a:pPr marL="171450" indent="-171450">
              <a:buFontTx/>
              <a:buChar char="-"/>
            </a:pPr>
            <a:r>
              <a:rPr lang="nl-NL" dirty="0" smtClean="0"/>
              <a:t>Provoke </a:t>
            </a:r>
            <a:r>
              <a:rPr lang="nl-NL" dirty="0"/>
              <a:t>heater discharge manually at the desired current</a:t>
            </a:r>
          </a:p>
          <a:p>
            <a:pPr marL="171450" indent="-171450">
              <a:buFontTx/>
              <a:buChar char="-"/>
            </a:pPr>
            <a:r>
              <a:rPr lang="nl-NL" b="1" u="sng" dirty="0" smtClean="0"/>
              <a:t>No energy extraction system </a:t>
            </a:r>
            <a:r>
              <a:rPr lang="nl-NL" dirty="0" smtClean="0">
                <a:sym typeface="Wingdings" panose="05000000000000000000" pitchFamily="2" charset="2"/>
              </a:rPr>
              <a:t> magnet protection rely only on the heaters</a:t>
            </a:r>
          </a:p>
          <a:p>
            <a:r>
              <a:rPr lang="nl-NL" dirty="0" smtClean="0"/>
              <a:t>Equivalent studies on-going at CERN in MBHSP101. See talk </a:t>
            </a:r>
            <a:r>
              <a:rPr lang="nl-NL" dirty="0">
                <a:solidFill>
                  <a:srgbClr val="00B050"/>
                </a:solidFill>
              </a:rPr>
              <a:t>[</a:t>
            </a:r>
            <a:r>
              <a:rPr lang="en-GB" dirty="0">
                <a:solidFill>
                  <a:srgbClr val="00B050"/>
                </a:solidFill>
              </a:rPr>
              <a:t>G. </a:t>
            </a:r>
            <a:r>
              <a:rPr lang="en-GB" dirty="0" smtClean="0">
                <a:solidFill>
                  <a:srgbClr val="00B050"/>
                </a:solidFill>
              </a:rPr>
              <a:t>Willering].</a:t>
            </a:r>
            <a:r>
              <a:rPr lang="nl-NL" dirty="0" smtClean="0"/>
              <a:t> </a:t>
            </a:r>
            <a:endParaRPr lang="nl-NL" dirty="0"/>
          </a:p>
        </p:txBody>
      </p:sp>
    </p:spTree>
    <p:extLst>
      <p:ext uri="{BB962C8B-B14F-4D97-AF65-F5344CB8AC3E}">
        <p14:creationId xmlns:p14="http://schemas.microsoft.com/office/powerpoint/2010/main" val="14162685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8573" y="44624"/>
            <a:ext cx="8226854" cy="940443"/>
          </a:xfrm>
        </p:spPr>
        <p:txBody>
          <a:bodyPr>
            <a:normAutofit/>
          </a:bodyPr>
          <a:lstStyle/>
          <a:p>
            <a:r>
              <a:rPr lang="en-GB" dirty="0" smtClean="0"/>
              <a:t>Hot spot temperature</a:t>
            </a:r>
            <a:endParaRPr lang="en-GB" dirty="0"/>
          </a:p>
        </p:txBody>
      </p:sp>
      <p:graphicFrame>
        <p:nvGraphicFramePr>
          <p:cNvPr id="4" name="Content Placeholder 6"/>
          <p:cNvGraphicFramePr>
            <a:graphicFrameLocks/>
          </p:cNvGraphicFramePr>
          <p:nvPr>
            <p:extLst>
              <p:ext uri="{D42A27DB-BD31-4B8C-83A1-F6EECF244321}">
                <p14:modId xmlns:p14="http://schemas.microsoft.com/office/powerpoint/2010/main" val="3914397699"/>
              </p:ext>
            </p:extLst>
          </p:nvPr>
        </p:nvGraphicFramePr>
        <p:xfrm>
          <a:off x="831007" y="3142112"/>
          <a:ext cx="7685378" cy="1927840"/>
        </p:xfrm>
        <a:graphic>
          <a:graphicData uri="http://schemas.openxmlformats.org/drawingml/2006/table">
            <a:tbl>
              <a:tblPr>
                <a:tableStyleId>{5C22544A-7EE6-4342-B048-85BDC9FD1C3A}</a:tableStyleId>
              </a:tblPr>
              <a:tblGrid>
                <a:gridCol w="2825750"/>
                <a:gridCol w="1162243"/>
                <a:gridCol w="1339277"/>
                <a:gridCol w="842456"/>
                <a:gridCol w="903283"/>
                <a:gridCol w="612369"/>
              </a:tblGrid>
              <a:tr h="1005840">
                <a:tc>
                  <a:txBody>
                    <a:bodyPr/>
                    <a:lstStyle/>
                    <a:p>
                      <a:pPr algn="ctr" fontAlgn="ct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detection &amp; validation </a:t>
                      </a:r>
                      <a:endParaRPr lang="en-GB" sz="1400" b="1" u="none" strike="noStrike" dirty="0" smtClean="0">
                        <a:effectLst/>
                      </a:endParaRPr>
                    </a:p>
                    <a:p>
                      <a:pPr algn="ctr" fontAlgn="ctr"/>
                      <a:r>
                        <a:rPr lang="en-GB" sz="1400" b="1" u="none" strike="noStrike" dirty="0" smtClean="0">
                          <a:effectLst/>
                        </a:rPr>
                        <a:t> </a:t>
                      </a: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from heaters fired to </a:t>
                      </a:r>
                      <a:r>
                        <a:rPr lang="en-GB" sz="1400" b="1" u="none" strike="noStrike" dirty="0" smtClean="0">
                          <a:effectLst/>
                        </a:rPr>
                        <a:t>effective</a:t>
                      </a:r>
                    </a:p>
                    <a:p>
                      <a:pPr algn="ctr" fontAlgn="ct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decay </a:t>
                      </a:r>
                      <a:br>
                        <a:rPr lang="en-GB" sz="1400" b="1" u="none" strike="noStrike" dirty="0">
                          <a:effectLst/>
                        </a:rPr>
                      </a:b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TOTAL MIITs </a:t>
                      </a:r>
                      <a:br>
                        <a:rPr lang="en-GB" sz="1400" b="1" u="none" strike="noStrike" dirty="0">
                          <a:effectLst/>
                        </a:rPr>
                      </a:b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err="1">
                          <a:effectLst/>
                        </a:rPr>
                        <a:t>T</a:t>
                      </a:r>
                      <a:r>
                        <a:rPr lang="en-GB" sz="1400" b="1" u="none" strike="noStrike" baseline="-25000" dirty="0" err="1">
                          <a:effectLst/>
                        </a:rPr>
                        <a:t>max</a:t>
                      </a:r>
                      <a:r>
                        <a:rPr lang="en-GB" sz="1400" b="1" u="none" strike="noStrike" dirty="0">
                          <a:effectLst/>
                        </a:rPr>
                        <a:t> [K]</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320">
                <a:tc>
                  <a:txBody>
                    <a:bodyPr/>
                    <a:lstStyle/>
                    <a:p>
                      <a:pPr algn="ctr" fontAlgn="b"/>
                      <a:r>
                        <a:rPr lang="en-GB" sz="1600" b="0" i="0" u="none" strike="noStrike" dirty="0" smtClean="0">
                          <a:solidFill>
                            <a:schemeClr val="tx2"/>
                          </a:solidFill>
                          <a:effectLst/>
                          <a:latin typeface="+mn-lt"/>
                        </a:rPr>
                        <a:t>All the outer</a:t>
                      </a:r>
                      <a:r>
                        <a:rPr lang="en-GB" sz="1600" b="0" i="0" u="none" strike="noStrike" baseline="0" dirty="0" smtClean="0">
                          <a:solidFill>
                            <a:schemeClr val="tx2"/>
                          </a:solidFill>
                          <a:effectLst/>
                          <a:latin typeface="+mn-lt"/>
                        </a:rPr>
                        <a:t> layer heaters fired</a:t>
                      </a:r>
                      <a:endParaRPr lang="en-GB" sz="1600" b="0" i="0" u="none" strike="noStrike" dirty="0">
                        <a:solidFill>
                          <a:schemeClr val="tx2"/>
                        </a:solidFill>
                        <a:effectLst/>
                        <a:latin typeface="+mn-l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i="0" u="none" strike="noStrike" dirty="0">
                          <a:solidFill>
                            <a:srgbClr val="00B050"/>
                          </a:solidFill>
                          <a:effectLst/>
                          <a:latin typeface="+mn-lt"/>
                        </a:rPr>
                        <a:t>335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6617">
                <a:tc>
                  <a:txBody>
                    <a:bodyPr/>
                    <a:lstStyle/>
                    <a:p>
                      <a:pPr algn="ctr"/>
                      <a:r>
                        <a:rPr lang="en-GB" sz="1600" dirty="0" smtClean="0"/>
                        <a:t>Redundant configuration </a:t>
                      </a:r>
                    </a:p>
                    <a:p>
                      <a:pPr algn="ctr"/>
                      <a:r>
                        <a:rPr lang="en-GB" sz="1600" dirty="0" smtClean="0"/>
                        <a:t>(only half of the heaters fired)</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i="0" u="none" strike="noStrike" dirty="0">
                          <a:solidFill>
                            <a:srgbClr val="FF0000"/>
                          </a:solidFill>
                          <a:effectLst/>
                          <a:latin typeface="+mn-lt"/>
                        </a:rPr>
                        <a:t>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6" name="Group 5"/>
          <p:cNvGrpSpPr/>
          <p:nvPr/>
        </p:nvGrpSpPr>
        <p:grpSpPr>
          <a:xfrm>
            <a:off x="4662186" y="946477"/>
            <a:ext cx="3992415" cy="1860511"/>
            <a:chOff x="2528423" y="4005285"/>
            <a:chExt cx="3992415" cy="1860511"/>
          </a:xfrm>
        </p:grpSpPr>
        <p:sp>
          <p:nvSpPr>
            <p:cNvPr id="7" name="Rectangle 6"/>
            <p:cNvSpPr/>
            <p:nvPr/>
          </p:nvSpPr>
          <p:spPr>
            <a:xfrm>
              <a:off x="3108679" y="4784958"/>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3182963" y="4273236"/>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3633382" y="4273236"/>
              <a:ext cx="288032" cy="72008"/>
            </a:xfrm>
            <a:prstGeom prst="rect">
              <a:avLst/>
            </a:prstGeom>
            <a:solidFill>
              <a:schemeClr val="tx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p:cNvCxnSpPr>
              <a:endCxn id="8" idx="1"/>
            </p:cNvCxnSpPr>
            <p:nvPr/>
          </p:nvCxnSpPr>
          <p:spPr>
            <a:xfrm>
              <a:off x="2528423" y="4308936"/>
              <a:ext cx="65454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1" name="Straight Connector 10"/>
            <p:cNvCxnSpPr/>
            <p:nvPr/>
          </p:nvCxnSpPr>
          <p:spPr>
            <a:xfrm flipV="1">
              <a:off x="2528423" y="4309240"/>
              <a:ext cx="0" cy="1404156"/>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2" name="Straight Connector 11"/>
            <p:cNvCxnSpPr>
              <a:endCxn id="9" idx="1"/>
            </p:cNvCxnSpPr>
            <p:nvPr/>
          </p:nvCxnSpPr>
          <p:spPr>
            <a:xfrm>
              <a:off x="3470995" y="4309240"/>
              <a:ext cx="162387" cy="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13" name="Rectangle 12"/>
            <p:cNvSpPr/>
            <p:nvPr/>
          </p:nvSpPr>
          <p:spPr>
            <a:xfrm>
              <a:off x="5008002" y="4273236"/>
              <a:ext cx="288032" cy="72008"/>
            </a:xfrm>
            <a:prstGeom prst="rect">
              <a:avLst/>
            </a:prstGeom>
            <a:solidFill>
              <a:schemeClr val="tx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Connector 13"/>
            <p:cNvCxnSpPr/>
            <p:nvPr/>
          </p:nvCxnSpPr>
          <p:spPr>
            <a:xfrm>
              <a:off x="3921414" y="4309240"/>
              <a:ext cx="108658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5" name="Straight Connector 14"/>
            <p:cNvCxnSpPr/>
            <p:nvPr/>
          </p:nvCxnSpPr>
          <p:spPr>
            <a:xfrm>
              <a:off x="5296034" y="4309240"/>
              <a:ext cx="108658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6" name="Straight Connector 15"/>
            <p:cNvCxnSpPr/>
            <p:nvPr/>
          </p:nvCxnSpPr>
          <p:spPr>
            <a:xfrm flipV="1">
              <a:off x="3032479" y="4308936"/>
              <a:ext cx="0" cy="526461"/>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7" name="Straight Connector 16"/>
            <p:cNvCxnSpPr/>
            <p:nvPr/>
          </p:nvCxnSpPr>
          <p:spPr>
            <a:xfrm flipV="1">
              <a:off x="4112599" y="4309241"/>
              <a:ext cx="0" cy="547725"/>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8" name="Straight Connector 17"/>
            <p:cNvCxnSpPr/>
            <p:nvPr/>
          </p:nvCxnSpPr>
          <p:spPr>
            <a:xfrm flipH="1">
              <a:off x="3032479" y="4820962"/>
              <a:ext cx="7620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9" name="Straight Connector 18"/>
            <p:cNvCxnSpPr>
              <a:endCxn id="34" idx="2"/>
            </p:cNvCxnSpPr>
            <p:nvPr/>
          </p:nvCxnSpPr>
          <p:spPr>
            <a:xfrm flipH="1">
              <a:off x="3905842" y="4837134"/>
              <a:ext cx="206757" cy="498"/>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0" name="Straight Connector 19"/>
            <p:cNvCxnSpPr/>
            <p:nvPr/>
          </p:nvCxnSpPr>
          <p:spPr>
            <a:xfrm flipH="1">
              <a:off x="3396711" y="4822394"/>
              <a:ext cx="7620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1" name="Straight Connector 20"/>
            <p:cNvCxnSpPr/>
            <p:nvPr/>
          </p:nvCxnSpPr>
          <p:spPr>
            <a:xfrm>
              <a:off x="4569724" y="5713396"/>
              <a:ext cx="181289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2" name="Straight Connector 21"/>
            <p:cNvCxnSpPr/>
            <p:nvPr/>
          </p:nvCxnSpPr>
          <p:spPr>
            <a:xfrm flipV="1">
              <a:off x="6377708" y="4308936"/>
              <a:ext cx="0" cy="432048"/>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3" name="Straight Connector 22"/>
            <p:cNvCxnSpPr/>
            <p:nvPr/>
          </p:nvCxnSpPr>
          <p:spPr>
            <a:xfrm flipV="1">
              <a:off x="6371263" y="5065324"/>
              <a:ext cx="11359" cy="648072"/>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4" name="TextBox 23"/>
            <p:cNvSpPr txBox="1"/>
            <p:nvPr/>
          </p:nvSpPr>
          <p:spPr>
            <a:xfrm rot="16200000">
              <a:off x="5362625" y="4772550"/>
              <a:ext cx="1124026" cy="253916"/>
            </a:xfrm>
            <a:prstGeom prst="rect">
              <a:avLst/>
            </a:prstGeom>
            <a:noFill/>
          </p:spPr>
          <p:txBody>
            <a:bodyPr wrap="none" rtlCol="0">
              <a:spAutoFit/>
            </a:bodyPr>
            <a:lstStyle/>
            <a:p>
              <a:r>
                <a:rPr lang="en-GB" sz="1050" dirty="0" err="1" smtClean="0"/>
                <a:t>R</a:t>
              </a:r>
              <a:r>
                <a:rPr lang="en-GB" sz="1050" baseline="-25000" dirty="0" err="1" smtClean="0"/>
                <a:t>dump</a:t>
              </a:r>
              <a:r>
                <a:rPr lang="en-GB" sz="1050" baseline="-25000" dirty="0" smtClean="0"/>
                <a:t> </a:t>
              </a:r>
              <a:r>
                <a:rPr lang="en-GB" sz="1050" dirty="0" smtClean="0"/>
                <a:t>= 150 m</a:t>
              </a:r>
              <a:r>
                <a:rPr lang="el-GR" sz="1050" dirty="0" smtClean="0"/>
                <a:t>Ω</a:t>
              </a:r>
              <a:endParaRPr lang="en-GB" sz="1050" dirty="0"/>
            </a:p>
          </p:txBody>
        </p:sp>
        <p:cxnSp>
          <p:nvCxnSpPr>
            <p:cNvPr id="25" name="Straight Connector 24"/>
            <p:cNvCxnSpPr/>
            <p:nvPr/>
          </p:nvCxnSpPr>
          <p:spPr>
            <a:xfrm flipH="1" flipV="1">
              <a:off x="6377708" y="4733692"/>
              <a:ext cx="143130" cy="331632"/>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6" name="Rectangle 25"/>
            <p:cNvSpPr/>
            <p:nvPr/>
          </p:nvSpPr>
          <p:spPr>
            <a:xfrm rot="16200000">
              <a:off x="5947431" y="4841705"/>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p:cNvCxnSpPr/>
            <p:nvPr/>
          </p:nvCxnSpPr>
          <p:spPr>
            <a:xfrm flipV="1">
              <a:off x="6095289" y="4554061"/>
              <a:ext cx="0" cy="190983"/>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8" name="Straight Connector 27"/>
            <p:cNvCxnSpPr/>
            <p:nvPr/>
          </p:nvCxnSpPr>
          <p:spPr>
            <a:xfrm flipV="1">
              <a:off x="6091447" y="5029250"/>
              <a:ext cx="0" cy="190983"/>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H="1">
              <a:off x="6091447" y="4561268"/>
              <a:ext cx="286261"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H="1">
              <a:off x="6091446" y="5220233"/>
              <a:ext cx="286261" cy="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1" name="Rectangle 30"/>
            <p:cNvSpPr/>
            <p:nvPr/>
          </p:nvSpPr>
          <p:spPr>
            <a:xfrm>
              <a:off x="2982215" y="4506958"/>
              <a:ext cx="1116011" cy="584775"/>
            </a:xfrm>
            <a:prstGeom prst="rect">
              <a:avLst/>
            </a:prstGeom>
          </p:spPr>
          <p:txBody>
            <a:bodyPr wrap="none">
              <a:spAutoFit/>
            </a:bodyPr>
            <a:lstStyle/>
            <a:p>
              <a:r>
                <a:rPr lang="en-US" sz="800" dirty="0" smtClean="0"/>
                <a:t>Cold diode</a:t>
              </a:r>
            </a:p>
            <a:p>
              <a:endParaRPr lang="en-US" sz="800" dirty="0" smtClean="0"/>
            </a:p>
            <a:p>
              <a:endParaRPr lang="en-US" sz="800" dirty="0" smtClean="0"/>
            </a:p>
            <a:p>
              <a:r>
                <a:rPr lang="en-US" sz="800" dirty="0" err="1" smtClean="0"/>
                <a:t>U</a:t>
              </a:r>
              <a:r>
                <a:rPr lang="en-US" sz="800" baseline="-25000" dirty="0" err="1" smtClean="0"/>
                <a:t>thr</a:t>
              </a:r>
              <a:r>
                <a:rPr lang="en-US" sz="800" dirty="0" smtClean="0"/>
                <a:t>=6V, </a:t>
              </a:r>
              <a:r>
                <a:rPr lang="en-US" sz="800" dirty="0" err="1" smtClean="0"/>
                <a:t>R</a:t>
              </a:r>
              <a:r>
                <a:rPr lang="en-US" sz="800" baseline="-25000" dirty="0" err="1" smtClean="0"/>
                <a:t>diff</a:t>
              </a:r>
              <a:r>
                <a:rPr lang="en-US" sz="800" dirty="0" smtClean="0"/>
                <a:t>=0.1</a:t>
              </a:r>
              <a:r>
                <a:rPr lang="en-US" sz="800" dirty="0"/>
                <a:t> µ</a:t>
              </a:r>
              <a:r>
                <a:rPr lang="el-GR" sz="800" dirty="0"/>
                <a:t>Ω</a:t>
              </a:r>
              <a:endParaRPr lang="en-GB" sz="800" dirty="0"/>
            </a:p>
          </p:txBody>
        </p:sp>
        <p:sp>
          <p:nvSpPr>
            <p:cNvPr id="32" name="Rectangle 31"/>
            <p:cNvSpPr/>
            <p:nvPr/>
          </p:nvSpPr>
          <p:spPr>
            <a:xfrm>
              <a:off x="2960471" y="4554061"/>
              <a:ext cx="1279027" cy="570680"/>
            </a:xfrm>
            <a:prstGeom prst="rect">
              <a:avLst/>
            </a:prstGeom>
            <a:noFill/>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Oval 32"/>
            <p:cNvSpPr/>
            <p:nvPr/>
          </p:nvSpPr>
          <p:spPr>
            <a:xfrm>
              <a:off x="3475677" y="4724341"/>
              <a:ext cx="204874" cy="193241"/>
            </a:xfrm>
            <a:prstGeom prst="ellipse">
              <a:avLst/>
            </a:prstGeom>
            <a:noFill/>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Right Triangle 33"/>
            <p:cNvSpPr/>
            <p:nvPr/>
          </p:nvSpPr>
          <p:spPr>
            <a:xfrm rot="13145920">
              <a:off x="3787934" y="4795764"/>
              <a:ext cx="94489" cy="107821"/>
            </a:xfrm>
            <a:prstGeom prst="rtTriangle">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5" name="Straight Connector 34"/>
            <p:cNvCxnSpPr/>
            <p:nvPr/>
          </p:nvCxnSpPr>
          <p:spPr>
            <a:xfrm flipH="1">
              <a:off x="3680551" y="4835397"/>
              <a:ext cx="152400"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36" name="Straight Connector 35"/>
            <p:cNvCxnSpPr/>
            <p:nvPr/>
          </p:nvCxnSpPr>
          <p:spPr>
            <a:xfrm>
              <a:off x="3905842" y="4777292"/>
              <a:ext cx="0" cy="132624"/>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7" name="TextBox 36"/>
            <p:cNvSpPr txBox="1"/>
            <p:nvPr/>
          </p:nvSpPr>
          <p:spPr>
            <a:xfrm>
              <a:off x="4740191" y="4011626"/>
              <a:ext cx="837089" cy="261610"/>
            </a:xfrm>
            <a:prstGeom prst="rect">
              <a:avLst/>
            </a:prstGeom>
            <a:noFill/>
          </p:spPr>
          <p:txBody>
            <a:bodyPr wrap="none" rtlCol="0">
              <a:spAutoFit/>
            </a:bodyPr>
            <a:lstStyle/>
            <a:p>
              <a:r>
                <a:rPr lang="en-GB" sz="1100" dirty="0" smtClean="0"/>
                <a:t>L = 15.9 H</a:t>
              </a:r>
              <a:endParaRPr lang="en-GB" sz="1100" dirty="0"/>
            </a:p>
          </p:txBody>
        </p:sp>
        <p:sp>
          <p:nvSpPr>
            <p:cNvPr id="38" name="Rectangle 37"/>
            <p:cNvSpPr/>
            <p:nvPr/>
          </p:nvSpPr>
          <p:spPr>
            <a:xfrm>
              <a:off x="3108679" y="4011627"/>
              <a:ext cx="989547" cy="495332"/>
            </a:xfrm>
            <a:prstGeom prst="rect">
              <a:avLst/>
            </a:prstGeom>
            <a:noFill/>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9" name="Rectangle 38"/>
            <p:cNvSpPr/>
            <p:nvPr/>
          </p:nvSpPr>
          <p:spPr>
            <a:xfrm>
              <a:off x="3070579" y="4005285"/>
              <a:ext cx="1058303" cy="215444"/>
            </a:xfrm>
            <a:prstGeom prst="rect">
              <a:avLst/>
            </a:prstGeom>
          </p:spPr>
          <p:txBody>
            <a:bodyPr wrap="none">
              <a:spAutoFit/>
            </a:bodyPr>
            <a:lstStyle/>
            <a:p>
              <a:r>
                <a:rPr lang="en-GB" sz="800" dirty="0" smtClean="0"/>
                <a:t>Quenching magnet</a:t>
              </a:r>
              <a:endParaRPr lang="en-GB" sz="800" dirty="0"/>
            </a:p>
          </p:txBody>
        </p:sp>
        <p:cxnSp>
          <p:nvCxnSpPr>
            <p:cNvPr id="40" name="Straight Connector 39"/>
            <p:cNvCxnSpPr/>
            <p:nvPr/>
          </p:nvCxnSpPr>
          <p:spPr>
            <a:xfrm>
              <a:off x="2528423" y="5713396"/>
              <a:ext cx="1936285"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41" name="Straight Connector 40"/>
            <p:cNvCxnSpPr/>
            <p:nvPr/>
          </p:nvCxnSpPr>
          <p:spPr>
            <a:xfrm flipV="1">
              <a:off x="4464708" y="5615564"/>
              <a:ext cx="0" cy="21602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42" name="Straight Connector 41"/>
            <p:cNvCxnSpPr/>
            <p:nvPr/>
          </p:nvCxnSpPr>
          <p:spPr>
            <a:xfrm flipV="1">
              <a:off x="4569724" y="5543556"/>
              <a:ext cx="0" cy="322240"/>
            </a:xfrm>
            <a:prstGeom prst="line">
              <a:avLst/>
            </a:prstGeom>
            <a:ln w="19050"/>
          </p:spPr>
          <p:style>
            <a:lnRef idx="1">
              <a:schemeClr val="accent6"/>
            </a:lnRef>
            <a:fillRef idx="0">
              <a:schemeClr val="accent6"/>
            </a:fillRef>
            <a:effectRef idx="0">
              <a:schemeClr val="accent6"/>
            </a:effectRef>
            <a:fontRef idx="minor">
              <a:schemeClr val="tx1"/>
            </a:fontRef>
          </p:style>
        </p:cxnSp>
      </p:grpSp>
      <p:sp>
        <p:nvSpPr>
          <p:cNvPr id="43" name="TextBox 42"/>
          <p:cNvSpPr txBox="1"/>
          <p:nvPr/>
        </p:nvSpPr>
        <p:spPr>
          <a:xfrm>
            <a:off x="148353" y="1163604"/>
            <a:ext cx="4293259" cy="2062103"/>
          </a:xfrm>
          <a:prstGeom prst="rect">
            <a:avLst/>
          </a:prstGeom>
          <a:noFill/>
        </p:spPr>
        <p:txBody>
          <a:bodyPr wrap="square" rtlCol="0">
            <a:spAutoFit/>
          </a:bodyPr>
          <a:lstStyle/>
          <a:p>
            <a:r>
              <a:rPr lang="en-GB" sz="1600" dirty="0" smtClean="0"/>
              <a:t>Quench under “accelerator conditions”:</a:t>
            </a:r>
          </a:p>
          <a:p>
            <a:pPr marL="285750" indent="-285750">
              <a:buFont typeface="Arial" panose="020B0604020202020204" pitchFamily="34" charset="0"/>
              <a:buChar char="•"/>
            </a:pPr>
            <a:r>
              <a:rPr lang="en-GB" sz="1600" dirty="0" err="1" smtClean="0"/>
              <a:t>V</a:t>
            </a:r>
            <a:r>
              <a:rPr lang="en-GB" sz="1600" baseline="-25000" dirty="0" err="1" smtClean="0"/>
              <a:t>threshold</a:t>
            </a:r>
            <a:r>
              <a:rPr lang="en-GB" sz="1600" dirty="0" smtClean="0"/>
              <a:t> = 100 mV</a:t>
            </a:r>
          </a:p>
          <a:p>
            <a:pPr marL="285750" indent="-285750">
              <a:buFont typeface="Arial" panose="020B0604020202020204" pitchFamily="34" charset="0"/>
              <a:buChar char="•"/>
            </a:pPr>
            <a:r>
              <a:rPr lang="en-GB" sz="1600" dirty="0" err="1" smtClean="0"/>
              <a:t>t</a:t>
            </a:r>
            <a:r>
              <a:rPr lang="en-GB" sz="1600" baseline="-25000" dirty="0" err="1" smtClean="0"/>
              <a:t>validation</a:t>
            </a:r>
            <a:r>
              <a:rPr lang="en-GB" sz="1600" dirty="0" smtClean="0"/>
              <a:t> = 10 </a:t>
            </a:r>
            <a:r>
              <a:rPr lang="en-GB" sz="1600" dirty="0" err="1" smtClean="0"/>
              <a:t>ms</a:t>
            </a:r>
            <a:endParaRPr lang="en-GB" sz="1600" dirty="0" smtClean="0"/>
          </a:p>
          <a:p>
            <a:pPr marL="285750" indent="-285750">
              <a:buFont typeface="Arial" panose="020B0604020202020204" pitchFamily="34" charset="0"/>
              <a:buChar char="•"/>
            </a:pPr>
            <a:r>
              <a:rPr lang="en-GB" sz="1600" dirty="0" smtClean="0"/>
              <a:t>Quench starts in the high field region at the nominal operating current (11.85 kA)</a:t>
            </a:r>
          </a:p>
          <a:p>
            <a:pPr marL="285750" indent="-285750">
              <a:buFont typeface="Arial" panose="020B0604020202020204" pitchFamily="34" charset="0"/>
              <a:buChar char="•"/>
            </a:pPr>
            <a:r>
              <a:rPr lang="en-GB" sz="1600" dirty="0" smtClean="0"/>
              <a:t>Heater firing delay = 5 </a:t>
            </a:r>
            <a:r>
              <a:rPr lang="en-GB" sz="1600" dirty="0" err="1" smtClean="0"/>
              <a:t>ms</a:t>
            </a:r>
            <a:endParaRPr lang="en-GB" sz="1600" dirty="0" smtClean="0"/>
          </a:p>
          <a:p>
            <a:endParaRPr lang="en-GB" sz="1600" dirty="0" smtClean="0"/>
          </a:p>
          <a:p>
            <a:endParaRPr lang="en-GB" sz="1600" dirty="0"/>
          </a:p>
        </p:txBody>
      </p:sp>
      <p:sp>
        <p:nvSpPr>
          <p:cNvPr id="44" name="TextBox 43"/>
          <p:cNvSpPr txBox="1"/>
          <p:nvPr/>
        </p:nvSpPr>
        <p:spPr>
          <a:xfrm>
            <a:off x="408457" y="2772780"/>
            <a:ext cx="8507457" cy="369332"/>
          </a:xfrm>
          <a:prstGeom prst="rect">
            <a:avLst/>
          </a:prstGeom>
          <a:noFill/>
        </p:spPr>
        <p:txBody>
          <a:bodyPr wrap="none" rtlCol="0">
            <a:spAutoFit/>
          </a:bodyPr>
          <a:lstStyle/>
          <a:p>
            <a:r>
              <a:rPr lang="en-GB" b="1" dirty="0" smtClean="0">
                <a:solidFill>
                  <a:srgbClr val="00B050"/>
                </a:solidFill>
              </a:rPr>
              <a:t>Outer layer heaters can protect the magnet</a:t>
            </a:r>
            <a:r>
              <a:rPr lang="en-GB" b="1" dirty="0" smtClean="0">
                <a:solidFill>
                  <a:srgbClr val="FF0000"/>
                </a:solidFill>
              </a:rPr>
              <a:t>, but it is not a redundant system</a:t>
            </a:r>
            <a:endParaRPr lang="en-GB" b="1" dirty="0">
              <a:solidFill>
                <a:srgbClr val="FF0000"/>
              </a:solidFill>
            </a:endParaRPr>
          </a:p>
        </p:txBody>
      </p:sp>
      <p:sp>
        <p:nvSpPr>
          <p:cNvPr id="2" name="TextBox 1"/>
          <p:cNvSpPr txBox="1"/>
          <p:nvPr/>
        </p:nvSpPr>
        <p:spPr>
          <a:xfrm>
            <a:off x="148353" y="5157192"/>
            <a:ext cx="8937277" cy="1200329"/>
          </a:xfrm>
          <a:prstGeom prst="rect">
            <a:avLst/>
          </a:prstGeom>
          <a:noFill/>
        </p:spPr>
        <p:txBody>
          <a:bodyPr wrap="square" rtlCol="0">
            <a:spAutoFit/>
          </a:bodyPr>
          <a:lstStyle/>
          <a:p>
            <a:r>
              <a:rPr lang="en-GB" b="1" u="sng" dirty="0" smtClean="0"/>
              <a:t>Remarks</a:t>
            </a:r>
            <a:r>
              <a:rPr lang="en-GB" dirty="0" smtClean="0"/>
              <a:t>: </a:t>
            </a:r>
          </a:p>
          <a:p>
            <a:pPr marL="285750" indent="-285750">
              <a:buFont typeface="Arial" panose="020B0604020202020204" pitchFamily="34" charset="0"/>
              <a:buChar char="•"/>
            </a:pPr>
            <a:r>
              <a:rPr lang="en-GB" dirty="0" smtClean="0"/>
              <a:t>MIITs vs. </a:t>
            </a:r>
            <a:r>
              <a:rPr lang="en-GB" dirty="0" err="1" smtClean="0"/>
              <a:t>T</a:t>
            </a:r>
            <a:r>
              <a:rPr lang="en-GB" sz="1600" dirty="0" err="1" smtClean="0"/>
              <a:t>max</a:t>
            </a:r>
            <a:r>
              <a:rPr lang="en-GB" sz="1600" dirty="0" smtClean="0"/>
              <a:t> </a:t>
            </a:r>
            <a:r>
              <a:rPr lang="en-GB" dirty="0" smtClean="0"/>
              <a:t>validated SMC-11T. Details will be addressed by </a:t>
            </a:r>
            <a:r>
              <a:rPr lang="en-GB" b="1" dirty="0" smtClean="0">
                <a:solidFill>
                  <a:srgbClr val="00B050"/>
                </a:solidFill>
              </a:rPr>
              <a:t>[H. Bajas] </a:t>
            </a:r>
          </a:p>
          <a:p>
            <a:pPr marL="285750" indent="-285750">
              <a:buFont typeface="Arial" panose="020B0604020202020204" pitchFamily="34" charset="0"/>
              <a:buChar char="•"/>
            </a:pPr>
            <a:r>
              <a:rPr lang="en-US" dirty="0" smtClean="0"/>
              <a:t>HQ02 high MIITs tests: 380</a:t>
            </a:r>
            <a:r>
              <a:rPr lang="en-US" dirty="0"/>
              <a:t>+ K hot spot temperature without significant degradation</a:t>
            </a:r>
          </a:p>
          <a:p>
            <a:endParaRPr lang="en-GB" b="1" dirty="0">
              <a:solidFill>
                <a:srgbClr val="00B050"/>
              </a:solidFill>
            </a:endParaRPr>
          </a:p>
        </p:txBody>
      </p:sp>
    </p:spTree>
    <p:extLst>
      <p:ext uri="{BB962C8B-B14F-4D97-AF65-F5344CB8AC3E}">
        <p14:creationId xmlns:p14="http://schemas.microsoft.com/office/powerpoint/2010/main" val="2170732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435280" cy="1728192"/>
          </a:xfrm>
        </p:spPr>
        <p:txBody>
          <a:bodyPr>
            <a:normAutofit fontScale="62500" lnSpcReduction="20000"/>
          </a:bodyPr>
          <a:lstStyle/>
          <a:p>
            <a:r>
              <a:rPr lang="en-GB" b="1" dirty="0" smtClean="0"/>
              <a:t>Action: </a:t>
            </a:r>
            <a:r>
              <a:rPr lang="en-GB" dirty="0" smtClean="0"/>
              <a:t>Quench faster the Inner Layer. </a:t>
            </a:r>
          </a:p>
          <a:p>
            <a:r>
              <a:rPr lang="en-GB" b="1" dirty="0" smtClean="0"/>
              <a:t>Options:</a:t>
            </a:r>
          </a:p>
          <a:p>
            <a:pPr lvl="1"/>
            <a:r>
              <a:rPr lang="en-GB" dirty="0" smtClean="0"/>
              <a:t>CLIQ (</a:t>
            </a:r>
            <a:r>
              <a:rPr lang="en-GB" dirty="0" smtClean="0">
                <a:solidFill>
                  <a:schemeClr val="tx2"/>
                </a:solidFill>
              </a:rPr>
              <a:t>Coupling Loss Induced Quench</a:t>
            </a:r>
            <a:r>
              <a:rPr lang="en-GB" dirty="0" smtClean="0"/>
              <a:t>): careful study needed to understand the interaction with the rest of the circuit. We cannot count on it for LS2.</a:t>
            </a:r>
          </a:p>
          <a:p>
            <a:pPr lvl="1"/>
            <a:r>
              <a:rPr lang="en-GB" dirty="0" smtClean="0"/>
              <a:t>Inter layer heaters: as the temperature margin in the inner layer is lower, they will be efficient even with low power density and they will provide the needed redundancy to the system.</a:t>
            </a:r>
            <a:endParaRPr lang="en-GB" dirty="0"/>
          </a:p>
        </p:txBody>
      </p:sp>
      <p:sp>
        <p:nvSpPr>
          <p:cNvPr id="3" name="Title 2"/>
          <p:cNvSpPr>
            <a:spLocks noGrp="1"/>
          </p:cNvSpPr>
          <p:nvPr>
            <p:ph type="title"/>
          </p:nvPr>
        </p:nvSpPr>
        <p:spPr/>
        <p:txBody>
          <a:bodyPr/>
          <a:lstStyle/>
          <a:p>
            <a:r>
              <a:rPr lang="en-GB" dirty="0" smtClean="0"/>
              <a:t>How to improve the situation?</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2859155431"/>
              </p:ext>
            </p:extLst>
          </p:nvPr>
        </p:nvGraphicFramePr>
        <p:xfrm>
          <a:off x="4283968" y="2924944"/>
          <a:ext cx="4768062" cy="337711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202613" y="5506119"/>
            <a:ext cx="833883" cy="276999"/>
          </a:xfrm>
          <a:prstGeom prst="rect">
            <a:avLst/>
          </a:prstGeom>
          <a:noFill/>
        </p:spPr>
        <p:txBody>
          <a:bodyPr wrap="none" rtlCol="0">
            <a:spAutoFit/>
          </a:bodyPr>
          <a:lstStyle/>
          <a:p>
            <a:r>
              <a:rPr lang="en-GB" sz="1200" b="1" dirty="0" smtClean="0">
                <a:solidFill>
                  <a:srgbClr val="00B050"/>
                </a:solidFill>
              </a:rPr>
              <a:t>[J. Rysti]</a:t>
            </a:r>
            <a:endParaRPr lang="en-GB" sz="1200" b="1" dirty="0">
              <a:solidFill>
                <a:srgbClr val="00B050"/>
              </a:solidFill>
            </a:endParaRP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4739" t="34380" r="19474" b="22004"/>
          <a:stretch/>
        </p:blipFill>
        <p:spPr bwMode="auto">
          <a:xfrm>
            <a:off x="251520" y="3012251"/>
            <a:ext cx="3993620" cy="30420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14948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2874" y="1052736"/>
            <a:ext cx="4531134" cy="3600400"/>
          </a:xfrm>
        </p:spPr>
        <p:txBody>
          <a:bodyPr>
            <a:noAutofit/>
          </a:bodyPr>
          <a:lstStyle/>
          <a:p>
            <a:pPr>
              <a:buClr>
                <a:schemeClr val="tx2"/>
              </a:buClr>
            </a:pPr>
            <a:r>
              <a:rPr lang="en-GB" sz="1600" dirty="0" smtClean="0"/>
              <a:t>Inter layer heater under development.</a:t>
            </a:r>
          </a:p>
          <a:p>
            <a:pPr>
              <a:buClr>
                <a:schemeClr val="tx2"/>
              </a:buClr>
            </a:pPr>
            <a:r>
              <a:rPr lang="en-GB" sz="1600" b="1" dirty="0" smtClean="0"/>
              <a:t>Main concern</a:t>
            </a:r>
            <a:r>
              <a:rPr lang="en-GB" sz="1600" dirty="0" smtClean="0"/>
              <a:t>: electrical integrity.</a:t>
            </a:r>
          </a:p>
          <a:p>
            <a:pPr>
              <a:buClr>
                <a:schemeClr val="tx2"/>
              </a:buClr>
            </a:pPr>
            <a:r>
              <a:rPr lang="en-GB" sz="1600" b="1" dirty="0" smtClean="0"/>
              <a:t>Design guideline</a:t>
            </a:r>
            <a:r>
              <a:rPr lang="en-GB" sz="1600" dirty="0" smtClean="0"/>
              <a:t>: maximum voltage across the heaters ~ 150 V.</a:t>
            </a:r>
          </a:p>
          <a:p>
            <a:pPr>
              <a:buClr>
                <a:schemeClr val="tx2"/>
              </a:buClr>
            </a:pPr>
            <a:r>
              <a:rPr lang="en-GB" sz="1600" dirty="0" smtClean="0"/>
              <a:t>According to computations, at nominal magnet current, inter layer heaters are effective even if the power in the heater is low.</a:t>
            </a:r>
          </a:p>
          <a:p>
            <a:pPr>
              <a:buClr>
                <a:schemeClr val="tx2"/>
              </a:buClr>
            </a:pPr>
            <a:r>
              <a:rPr lang="en-GB" sz="1600" dirty="0" smtClean="0"/>
              <a:t>At lower magnet current, they will be also able to quench the magnet providing redundancy to the system.</a:t>
            </a:r>
          </a:p>
          <a:p>
            <a:pPr>
              <a:buClr>
                <a:schemeClr val="tx2"/>
              </a:buClr>
            </a:pPr>
            <a:r>
              <a:rPr lang="en-GB" sz="1600" dirty="0" smtClean="0"/>
              <a:t>Great technical challenge!</a:t>
            </a:r>
            <a:endParaRPr lang="en-GB" sz="1600" dirty="0"/>
          </a:p>
        </p:txBody>
      </p:sp>
      <p:sp>
        <p:nvSpPr>
          <p:cNvPr id="3" name="Title 2"/>
          <p:cNvSpPr>
            <a:spLocks noGrp="1"/>
          </p:cNvSpPr>
          <p:nvPr>
            <p:ph type="title"/>
          </p:nvPr>
        </p:nvSpPr>
        <p:spPr/>
        <p:txBody>
          <a:bodyPr/>
          <a:lstStyle/>
          <a:p>
            <a:r>
              <a:rPr lang="en-GB" dirty="0" smtClean="0"/>
              <a:t>Inter layer Heaters</a:t>
            </a:r>
            <a:endParaRPr lang="en-GB" dirty="0"/>
          </a:p>
        </p:txBody>
      </p:sp>
      <p:graphicFrame>
        <p:nvGraphicFramePr>
          <p:cNvPr id="5" name="Chart 4"/>
          <p:cNvGraphicFramePr>
            <a:graphicFrameLocks/>
          </p:cNvGraphicFramePr>
          <p:nvPr>
            <p:extLst>
              <p:ext uri="{D42A27DB-BD31-4B8C-83A1-F6EECF244321}">
                <p14:modId xmlns:p14="http://schemas.microsoft.com/office/powerpoint/2010/main" val="217204843"/>
              </p:ext>
            </p:extLst>
          </p:nvPr>
        </p:nvGraphicFramePr>
        <p:xfrm>
          <a:off x="4572000" y="1124744"/>
          <a:ext cx="4014192"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7956376" y="3661365"/>
            <a:ext cx="833883" cy="276999"/>
          </a:xfrm>
          <a:prstGeom prst="rect">
            <a:avLst/>
          </a:prstGeom>
          <a:noFill/>
        </p:spPr>
        <p:txBody>
          <a:bodyPr wrap="none" rtlCol="0">
            <a:spAutoFit/>
          </a:bodyPr>
          <a:lstStyle/>
          <a:p>
            <a:r>
              <a:rPr lang="en-GB" sz="1200" b="1" dirty="0" smtClean="0">
                <a:solidFill>
                  <a:srgbClr val="00B050"/>
                </a:solidFill>
              </a:rPr>
              <a:t>[J. Rysti]</a:t>
            </a:r>
            <a:endParaRPr lang="en-GB" sz="1200" b="1" dirty="0">
              <a:solidFill>
                <a:srgbClr val="00B050"/>
              </a:solidFill>
            </a:endParaRPr>
          </a:p>
        </p:txBody>
      </p:sp>
      <p:sp>
        <p:nvSpPr>
          <p:cNvPr id="8" name="Rectangle 7"/>
          <p:cNvSpPr/>
          <p:nvPr/>
        </p:nvSpPr>
        <p:spPr>
          <a:xfrm>
            <a:off x="6804248" y="1413788"/>
            <a:ext cx="1715717" cy="430887"/>
          </a:xfrm>
          <a:prstGeom prst="rect">
            <a:avLst/>
          </a:prstGeom>
        </p:spPr>
        <p:txBody>
          <a:bodyPr wrap="square">
            <a:spAutoFit/>
          </a:bodyPr>
          <a:lstStyle/>
          <a:p>
            <a:r>
              <a:rPr lang="en-GB" sz="1050" dirty="0">
                <a:solidFill>
                  <a:srgbClr val="000000"/>
                </a:solidFill>
              </a:rPr>
              <a:t>Nominal quench heater operation point</a:t>
            </a:r>
          </a:p>
        </p:txBody>
      </p:sp>
      <p:pic>
        <p:nvPicPr>
          <p:cNvPr id="14338" name="Picture 2" descr="C:\conferences\1412_11Treview\Quench\DSCN258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3433" b="11312"/>
          <a:stretch/>
        </p:blipFill>
        <p:spPr bwMode="auto">
          <a:xfrm>
            <a:off x="169459" y="4630860"/>
            <a:ext cx="2400000" cy="994610"/>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conferences\1412_11Treview\Quench\DSCN400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7520" r="13681" b="17255"/>
          <a:stretch/>
        </p:blipFill>
        <p:spPr bwMode="auto">
          <a:xfrm>
            <a:off x="2452918" y="4631423"/>
            <a:ext cx="2071645" cy="99404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639384" y="5625469"/>
            <a:ext cx="885179" cy="276999"/>
          </a:xfrm>
          <a:prstGeom prst="rect">
            <a:avLst/>
          </a:prstGeom>
          <a:noFill/>
        </p:spPr>
        <p:txBody>
          <a:bodyPr wrap="none" rtlCol="0">
            <a:spAutoFit/>
          </a:bodyPr>
          <a:lstStyle/>
          <a:p>
            <a:r>
              <a:rPr lang="en-GB" sz="1200" b="1" dirty="0" smtClean="0">
                <a:solidFill>
                  <a:srgbClr val="00B050"/>
                </a:solidFill>
              </a:rPr>
              <a:t>[J. Mazet]</a:t>
            </a:r>
            <a:endParaRPr lang="en-GB" sz="1200" b="1" dirty="0">
              <a:solidFill>
                <a:srgbClr val="00B050"/>
              </a:solidFill>
            </a:endParaRPr>
          </a:p>
        </p:txBody>
      </p:sp>
      <p:sp>
        <p:nvSpPr>
          <p:cNvPr id="4" name="TextBox 3"/>
          <p:cNvSpPr txBox="1"/>
          <p:nvPr/>
        </p:nvSpPr>
        <p:spPr>
          <a:xfrm>
            <a:off x="4788024" y="4435667"/>
            <a:ext cx="4248472" cy="1384995"/>
          </a:xfrm>
          <a:prstGeom prst="rect">
            <a:avLst/>
          </a:prstGeom>
          <a:noFill/>
          <a:ln>
            <a:solidFill>
              <a:srgbClr val="FF0000"/>
            </a:solidFill>
          </a:ln>
        </p:spPr>
        <p:txBody>
          <a:bodyPr wrap="square" rtlCol="0">
            <a:spAutoFit/>
          </a:bodyPr>
          <a:lstStyle/>
          <a:p>
            <a:r>
              <a:rPr lang="en-GB" sz="1600" b="1" dirty="0" smtClean="0">
                <a:solidFill>
                  <a:srgbClr val="FF0000"/>
                </a:solidFill>
              </a:rPr>
              <a:t>But…</a:t>
            </a:r>
            <a:r>
              <a:rPr lang="en-GB" sz="1600" dirty="0" smtClean="0"/>
              <a:t>if they don’t work, inter layer propagation might gets slower!</a:t>
            </a:r>
          </a:p>
          <a:p>
            <a:endParaRPr lang="en-GB" sz="400" dirty="0" smtClean="0"/>
          </a:p>
          <a:p>
            <a:r>
              <a:rPr lang="en-GB" sz="1600" b="1" dirty="0" smtClean="0">
                <a:solidFill>
                  <a:srgbClr val="FF0000"/>
                </a:solidFill>
              </a:rPr>
              <a:t>Inner layer heaters </a:t>
            </a:r>
            <a:r>
              <a:rPr lang="en-GB" sz="1600" dirty="0" smtClean="0"/>
              <a:t>are not considered at the moment, but they are also a potential solution.</a:t>
            </a:r>
            <a:endParaRPr lang="en-GB" sz="1600" dirty="0"/>
          </a:p>
        </p:txBody>
      </p:sp>
    </p:spTree>
    <p:extLst>
      <p:ext uri="{BB962C8B-B14F-4D97-AF65-F5344CB8AC3E}">
        <p14:creationId xmlns:p14="http://schemas.microsoft.com/office/powerpoint/2010/main" val="2589958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285"/>
            <a:ext cx="8226854" cy="940443"/>
          </a:xfrm>
        </p:spPr>
        <p:txBody>
          <a:bodyPr>
            <a:normAutofit fontScale="90000"/>
          </a:bodyPr>
          <a:lstStyle/>
          <a:p>
            <a:r>
              <a:rPr lang="en-GB" dirty="0" smtClean="0"/>
              <a:t>Why protection is a critical issue?</a:t>
            </a:r>
            <a:endParaRPr lang="en-GB" dirty="0"/>
          </a:p>
        </p:txBody>
      </p:sp>
      <p:sp>
        <p:nvSpPr>
          <p:cNvPr id="7" name="Rectangle 6"/>
          <p:cNvSpPr/>
          <p:nvPr/>
        </p:nvSpPr>
        <p:spPr>
          <a:xfrm>
            <a:off x="539552" y="1410532"/>
            <a:ext cx="8496944" cy="369332"/>
          </a:xfrm>
          <a:prstGeom prst="rect">
            <a:avLst/>
          </a:prstGeom>
        </p:spPr>
        <p:txBody>
          <a:bodyPr wrap="square">
            <a:spAutoFit/>
          </a:bodyPr>
          <a:lstStyle/>
          <a:p>
            <a:r>
              <a:rPr lang="en-GB" dirty="0" smtClean="0"/>
              <a:t>1. Dramatically </a:t>
            </a:r>
            <a:r>
              <a:rPr lang="en-GB" dirty="0"/>
              <a:t>lower Cu/SC </a:t>
            </a:r>
            <a:r>
              <a:rPr lang="en-GB" dirty="0" smtClean="0"/>
              <a:t>ratio </a:t>
            </a:r>
            <a:r>
              <a:rPr lang="en-GB" dirty="0" smtClean="0">
                <a:sym typeface="Wingdings" panose="05000000000000000000" pitchFamily="2" charset="2"/>
              </a:rPr>
              <a:t> much lower margin in the cable</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1191044474"/>
              </p:ext>
            </p:extLst>
          </p:nvPr>
        </p:nvGraphicFramePr>
        <p:xfrm>
          <a:off x="395536" y="2060848"/>
          <a:ext cx="4319271" cy="1280160"/>
        </p:xfrm>
        <a:graphic>
          <a:graphicData uri="http://schemas.openxmlformats.org/drawingml/2006/table">
            <a:tbl>
              <a:tblPr firstRow="1" firstCol="1" bandRow="1">
                <a:tableStyleId>{5C22544A-7EE6-4342-B048-85BDC9FD1C3A}</a:tableStyleId>
              </a:tblPr>
              <a:tblGrid>
                <a:gridCol w="1727645"/>
                <a:gridCol w="929005"/>
                <a:gridCol w="929005"/>
                <a:gridCol w="733616"/>
              </a:tblGrid>
              <a:tr h="332396">
                <a:tc>
                  <a:txBody>
                    <a:bodyPr/>
                    <a:lstStyle/>
                    <a:p>
                      <a:pPr>
                        <a:spcAft>
                          <a:spcPts val="0"/>
                        </a:spcAft>
                      </a:pPr>
                      <a:r>
                        <a:rPr lang="en-GB" sz="1200" dirty="0">
                          <a:solidFill>
                            <a:schemeClr val="tx1"/>
                          </a:solidFill>
                          <a:effectLst/>
                        </a:rPr>
                        <a:t> </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smtClean="0">
                          <a:solidFill>
                            <a:schemeClr val="tx1"/>
                          </a:solidFill>
                          <a:effectLst/>
                        </a:rPr>
                        <a:t>MB LHC</a:t>
                      </a:r>
                      <a:endParaRPr lang="en-GB" sz="1200" dirty="0">
                        <a:solidFill>
                          <a:schemeClr val="tx1"/>
                        </a:solidFill>
                        <a:effectLst/>
                      </a:endParaRPr>
                    </a:p>
                    <a:p>
                      <a:pPr algn="ctr">
                        <a:spcAft>
                          <a:spcPts val="0"/>
                        </a:spcAft>
                      </a:pPr>
                      <a:r>
                        <a:rPr lang="en-GB" sz="1200" dirty="0">
                          <a:solidFill>
                            <a:schemeClr val="tx1"/>
                          </a:solidFill>
                          <a:effectLst/>
                        </a:rPr>
                        <a:t>inner layer</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smtClean="0">
                          <a:solidFill>
                            <a:schemeClr val="tx1"/>
                          </a:solidFill>
                          <a:effectLst/>
                        </a:rPr>
                        <a:t>MB LHC</a:t>
                      </a:r>
                      <a:endParaRPr lang="en-GB" sz="1200" dirty="0">
                        <a:solidFill>
                          <a:schemeClr val="tx1"/>
                        </a:solidFill>
                        <a:effectLst/>
                      </a:endParaRPr>
                    </a:p>
                    <a:p>
                      <a:pPr algn="ctr">
                        <a:spcAft>
                          <a:spcPts val="0"/>
                        </a:spcAft>
                      </a:pPr>
                      <a:r>
                        <a:rPr lang="en-GB" sz="1200" dirty="0">
                          <a:solidFill>
                            <a:schemeClr val="tx1"/>
                          </a:solidFill>
                          <a:effectLst/>
                        </a:rPr>
                        <a:t>outer layer</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chemeClr val="tx1"/>
                          </a:solidFill>
                          <a:effectLst/>
                        </a:rPr>
                        <a:t>DS-11T </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Total cable area, mm</a:t>
                      </a:r>
                      <a:r>
                        <a:rPr lang="en-GB" sz="1200" baseline="30000">
                          <a:solidFill>
                            <a:schemeClr val="tx1"/>
                          </a:solidFill>
                          <a:effectLst/>
                        </a:rPr>
                        <a:t>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33.52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27.04</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22.67</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Cu area, mm</a:t>
                      </a:r>
                      <a:r>
                        <a:rPr lang="en-GB" sz="1200" baseline="30000">
                          <a:solidFill>
                            <a:schemeClr val="tx1"/>
                          </a:solidFill>
                          <a:effectLst/>
                        </a:rPr>
                        <a:t>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rgbClr val="FF0000"/>
                          </a:solidFill>
                          <a:effectLst/>
                        </a:rPr>
                        <a:t>15.53</a:t>
                      </a:r>
                      <a:endParaRPr lang="en-GB" sz="1200" dirty="0">
                        <a:solidFill>
                          <a:srgbClr val="FF0000"/>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rgbClr val="FF0000"/>
                          </a:solidFill>
                          <a:effectLst/>
                        </a:rPr>
                        <a:t>13.43</a:t>
                      </a:r>
                      <a:endParaRPr lang="en-GB" sz="1200" dirty="0">
                        <a:solidFill>
                          <a:srgbClr val="FF0000"/>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rgbClr val="FF0000"/>
                          </a:solidFill>
                          <a:effectLst/>
                        </a:rPr>
                        <a:t>8.23</a:t>
                      </a:r>
                      <a:endParaRPr lang="en-GB" sz="1200" dirty="0">
                        <a:solidFill>
                          <a:srgbClr val="FF0000"/>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SC area, mm</a:t>
                      </a:r>
                      <a:r>
                        <a:rPr lang="en-GB" sz="1200" baseline="30000">
                          <a:solidFill>
                            <a:schemeClr val="tx1"/>
                          </a:solidFill>
                          <a:effectLst/>
                        </a:rPr>
                        <a:t>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9.41</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6.89</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6.84</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Insulation area, mm</a:t>
                      </a:r>
                      <a:r>
                        <a:rPr lang="en-GB" sz="1200" baseline="30000">
                          <a:solidFill>
                            <a:schemeClr val="tx1"/>
                          </a:solidFill>
                          <a:effectLst/>
                        </a:rPr>
                        <a:t>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4.83</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4.70</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3.25</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dirty="0">
                          <a:solidFill>
                            <a:schemeClr val="tx1"/>
                          </a:solidFill>
                          <a:effectLst/>
                        </a:rPr>
                        <a:t>Void area, mm</a:t>
                      </a:r>
                      <a:r>
                        <a:rPr lang="en-GB" sz="1200" baseline="30000" dirty="0">
                          <a:solidFill>
                            <a:schemeClr val="tx1"/>
                          </a:solidFill>
                          <a:effectLst/>
                        </a:rPr>
                        <a:t>2</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chemeClr val="tx1"/>
                          </a:solidFill>
                          <a:effectLst/>
                        </a:rPr>
                        <a:t>3.75</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chemeClr val="tx1"/>
                          </a:solidFill>
                          <a:effectLst/>
                        </a:rPr>
                        <a:t>2.03</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a:solidFill>
                            <a:schemeClr val="tx1"/>
                          </a:solidFill>
                          <a:effectLst/>
                        </a:rPr>
                        <a:t>4.00</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16" name="Picture 15"/>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791268"/>
            <a:ext cx="3240360" cy="2141788"/>
          </a:xfrm>
          <a:prstGeom prst="rect">
            <a:avLst/>
          </a:prstGeom>
          <a:noFill/>
          <a:ln>
            <a:noFill/>
          </a:ln>
        </p:spPr>
      </p:pic>
      <p:graphicFrame>
        <p:nvGraphicFramePr>
          <p:cNvPr id="17" name="Table 16"/>
          <p:cNvGraphicFramePr>
            <a:graphicFrameLocks noGrp="1"/>
          </p:cNvGraphicFramePr>
          <p:nvPr>
            <p:extLst>
              <p:ext uri="{D42A27DB-BD31-4B8C-83A1-F6EECF244321}">
                <p14:modId xmlns:p14="http://schemas.microsoft.com/office/powerpoint/2010/main" val="872071322"/>
              </p:ext>
            </p:extLst>
          </p:nvPr>
        </p:nvGraphicFramePr>
        <p:xfrm>
          <a:off x="2195736" y="4374396"/>
          <a:ext cx="4879340" cy="1280160"/>
        </p:xfrm>
        <a:graphic>
          <a:graphicData uri="http://schemas.openxmlformats.org/drawingml/2006/table">
            <a:tbl>
              <a:tblPr firstRow="1" firstCol="1" bandRow="1">
                <a:tableStyleId>{5C22544A-7EE6-4342-B048-85BDC9FD1C3A}</a:tableStyleId>
              </a:tblPr>
              <a:tblGrid>
                <a:gridCol w="3099435"/>
                <a:gridCol w="645160"/>
                <a:gridCol w="1134745"/>
              </a:tblGrid>
              <a:tr h="326508">
                <a:tc>
                  <a:txBody>
                    <a:bodyPr/>
                    <a:lstStyle/>
                    <a:p>
                      <a:pPr>
                        <a:spcAft>
                          <a:spcPts val="0"/>
                        </a:spcAft>
                      </a:pPr>
                      <a:r>
                        <a:rPr lang="en-GB" sz="1200" dirty="0">
                          <a:solidFill>
                            <a:schemeClr val="tx1"/>
                          </a:solidFill>
                          <a:effectLst/>
                        </a:rPr>
                        <a:t> </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MB</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DS-11T dipole</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dirty="0">
                          <a:solidFill>
                            <a:schemeClr val="tx1"/>
                          </a:solidFill>
                          <a:effectLst/>
                        </a:rPr>
                        <a:t>Peak field in the conductor at </a:t>
                      </a:r>
                      <a:r>
                        <a:rPr lang="en-GB" sz="1200" dirty="0" err="1">
                          <a:solidFill>
                            <a:schemeClr val="tx1"/>
                          </a:solidFill>
                          <a:effectLst/>
                        </a:rPr>
                        <a:t>I</a:t>
                      </a:r>
                      <a:r>
                        <a:rPr lang="en-GB" sz="1200" baseline="-25000" dirty="0" err="1">
                          <a:solidFill>
                            <a:schemeClr val="tx1"/>
                          </a:solidFill>
                          <a:effectLst/>
                        </a:rPr>
                        <a:t>nom</a:t>
                      </a:r>
                      <a:r>
                        <a:rPr lang="en-GB" sz="1200" dirty="0">
                          <a:solidFill>
                            <a:schemeClr val="tx1"/>
                          </a:solidFill>
                          <a:effectLst/>
                        </a:rPr>
                        <a:t> (</a:t>
                      </a:r>
                      <a:r>
                        <a:rPr lang="en-GB" sz="1200" dirty="0" err="1">
                          <a:solidFill>
                            <a:schemeClr val="tx1"/>
                          </a:solidFill>
                          <a:effectLst/>
                        </a:rPr>
                        <a:t>B</a:t>
                      </a:r>
                      <a:r>
                        <a:rPr lang="en-GB" sz="1200" baseline="-25000" dirty="0" err="1">
                          <a:solidFill>
                            <a:schemeClr val="tx1"/>
                          </a:solidFill>
                          <a:effectLst/>
                        </a:rPr>
                        <a:t>p</a:t>
                      </a:r>
                      <a:r>
                        <a:rPr lang="en-GB" sz="1200" dirty="0">
                          <a:solidFill>
                            <a:schemeClr val="tx1"/>
                          </a:solidFill>
                          <a:effectLst/>
                        </a:rPr>
                        <a:t>), T</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8.6</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11.6</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Differential inductance at I</a:t>
                      </a:r>
                      <a:r>
                        <a:rPr lang="en-GB" sz="1200" baseline="-25000">
                          <a:solidFill>
                            <a:schemeClr val="tx1"/>
                          </a:solidFill>
                          <a:effectLst/>
                        </a:rPr>
                        <a:t>nom</a:t>
                      </a:r>
                      <a:r>
                        <a:rPr lang="en-GB" sz="1200">
                          <a:solidFill>
                            <a:schemeClr val="tx1"/>
                          </a:solidFill>
                          <a:effectLst/>
                        </a:rPr>
                        <a:t>, mH/m</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6.9</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11.7</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Stored energy at I</a:t>
                      </a:r>
                      <a:r>
                        <a:rPr lang="en-GB" sz="1200" baseline="-25000">
                          <a:solidFill>
                            <a:schemeClr val="tx1"/>
                          </a:solidFill>
                          <a:effectLst/>
                        </a:rPr>
                        <a:t>nom,</a:t>
                      </a:r>
                      <a:r>
                        <a:rPr lang="en-GB" sz="1200">
                          <a:solidFill>
                            <a:schemeClr val="tx1"/>
                          </a:solidFill>
                          <a:effectLst/>
                        </a:rPr>
                        <a:t> mH/m</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484</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897</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a:solidFill>
                            <a:schemeClr val="tx1"/>
                          </a:solidFill>
                          <a:effectLst/>
                        </a:rPr>
                        <a:t>Magnetic length, m</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14.312</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2 x 5.3</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spcAft>
                          <a:spcPts val="0"/>
                        </a:spcAft>
                      </a:pPr>
                      <a:r>
                        <a:rPr lang="en-GB" sz="1200" dirty="0">
                          <a:solidFill>
                            <a:schemeClr val="tx1"/>
                          </a:solidFill>
                          <a:effectLst/>
                        </a:rPr>
                        <a:t>Temperature margin, K</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a:solidFill>
                            <a:schemeClr val="tx1"/>
                          </a:solidFill>
                          <a:effectLst/>
                        </a:rPr>
                        <a:t>1.8-6.5</a:t>
                      </a:r>
                      <a:endParaRPr lang="en-GB" sz="120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200" dirty="0" smtClean="0">
                          <a:solidFill>
                            <a:schemeClr val="tx1"/>
                          </a:solidFill>
                          <a:effectLst/>
                        </a:rPr>
                        <a:t>4.4-14.3</a:t>
                      </a:r>
                      <a:endParaRPr lang="en-GB" sz="1200" dirty="0">
                        <a:solidFill>
                          <a:schemeClr val="tx1"/>
                        </a:solidFill>
                        <a:effectLst/>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8" name="Rectangle 17"/>
          <p:cNvSpPr/>
          <p:nvPr/>
        </p:nvSpPr>
        <p:spPr>
          <a:xfrm>
            <a:off x="611560" y="3933056"/>
            <a:ext cx="7488832" cy="369332"/>
          </a:xfrm>
          <a:prstGeom prst="rect">
            <a:avLst/>
          </a:prstGeom>
        </p:spPr>
        <p:txBody>
          <a:bodyPr wrap="square">
            <a:spAutoFit/>
          </a:bodyPr>
          <a:lstStyle/>
          <a:p>
            <a:r>
              <a:rPr lang="en-GB" dirty="0" smtClean="0"/>
              <a:t>2. More stored energy and </a:t>
            </a:r>
            <a:r>
              <a:rPr lang="en-GB" dirty="0"/>
              <a:t>substantially larger temperature </a:t>
            </a:r>
            <a:r>
              <a:rPr lang="en-GB" dirty="0" smtClean="0"/>
              <a:t>margins</a:t>
            </a:r>
            <a:endParaRPr lang="en-GB" dirty="0"/>
          </a:p>
        </p:txBody>
      </p:sp>
      <p:sp>
        <p:nvSpPr>
          <p:cNvPr id="20" name="Rectangle 19"/>
          <p:cNvSpPr/>
          <p:nvPr/>
        </p:nvSpPr>
        <p:spPr>
          <a:xfrm>
            <a:off x="72008" y="1043444"/>
            <a:ext cx="8964488" cy="369332"/>
          </a:xfrm>
          <a:prstGeom prst="rect">
            <a:avLst/>
          </a:prstGeom>
        </p:spPr>
        <p:txBody>
          <a:bodyPr wrap="square">
            <a:spAutoFit/>
          </a:bodyPr>
          <a:lstStyle/>
          <a:p>
            <a:r>
              <a:rPr lang="en-GB" b="1" dirty="0" smtClean="0"/>
              <a:t>Comparing to the MB-LHC dipoles, in the case of DS-11 T we have:</a:t>
            </a:r>
            <a:endParaRPr lang="en-GB" b="1" dirty="0"/>
          </a:p>
        </p:txBody>
      </p:sp>
      <p:sp>
        <p:nvSpPr>
          <p:cNvPr id="19" name="TextBox 18"/>
          <p:cNvSpPr txBox="1"/>
          <p:nvPr/>
        </p:nvSpPr>
        <p:spPr>
          <a:xfrm>
            <a:off x="971600" y="5733256"/>
            <a:ext cx="7131119" cy="369332"/>
          </a:xfrm>
          <a:prstGeom prst="rect">
            <a:avLst/>
          </a:prstGeom>
          <a:noFill/>
        </p:spPr>
        <p:txBody>
          <a:bodyPr wrap="none" rtlCol="0">
            <a:spAutoFit/>
          </a:bodyPr>
          <a:lstStyle/>
          <a:p>
            <a:r>
              <a:rPr lang="en-GB" b="1" dirty="0" smtClean="0">
                <a:solidFill>
                  <a:srgbClr val="FF0000"/>
                </a:solidFill>
              </a:rPr>
              <a:t>We need to detect fast, and quench in a fast and efficient way!! </a:t>
            </a:r>
            <a:endParaRPr lang="en-GB" b="1" dirty="0">
              <a:solidFill>
                <a:srgbClr val="FF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4" name="Object 3"/>
          <p:cNvGraphicFramePr>
            <a:graphicFrameLocks noChangeAspect="1"/>
          </p:cNvGraphicFramePr>
          <p:nvPr>
            <p:extLst>
              <p:ext uri="{D42A27DB-BD31-4B8C-83A1-F6EECF244321}">
                <p14:modId xmlns:p14="http://schemas.microsoft.com/office/powerpoint/2010/main" val="358095304"/>
              </p:ext>
            </p:extLst>
          </p:nvPr>
        </p:nvGraphicFramePr>
        <p:xfrm>
          <a:off x="6012160" y="3356992"/>
          <a:ext cx="1152128" cy="278100"/>
        </p:xfrm>
        <a:graphic>
          <a:graphicData uri="http://schemas.openxmlformats.org/presentationml/2006/ole">
            <mc:AlternateContent xmlns:mc="http://schemas.openxmlformats.org/markup-compatibility/2006">
              <mc:Choice xmlns:v="urn:schemas-microsoft-com:vml" Requires="v">
                <p:oleObj spid="_x0000_s12528" name="Equation" r:id="rId4" imgW="1930400" imgH="469900" progId="Equation.3">
                  <p:embed/>
                </p:oleObj>
              </mc:Choice>
              <mc:Fallback>
                <p:oleObj name="Equation" r:id="rId4" imgW="1930400" imgH="4699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2160" y="3356992"/>
                        <a:ext cx="1152128" cy="278100"/>
                      </a:xfrm>
                      <a:prstGeom prst="rect">
                        <a:avLst/>
                      </a:prstGeom>
                      <a:noFill/>
                    </p:spPr>
                  </p:pic>
                </p:oleObj>
              </mc:Fallback>
            </mc:AlternateContent>
          </a:graphicData>
        </a:graphic>
      </p:graphicFrame>
    </p:spTree>
    <p:extLst>
      <p:ext uri="{BB962C8B-B14F-4D97-AF65-F5344CB8AC3E}">
        <p14:creationId xmlns:p14="http://schemas.microsoft.com/office/powerpoint/2010/main" val="5066831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Hot spot temperature</a:t>
            </a:r>
            <a:endParaRPr lang="en-GB" dirty="0"/>
          </a:p>
        </p:txBody>
      </p:sp>
      <p:graphicFrame>
        <p:nvGraphicFramePr>
          <p:cNvPr id="4" name="Content Placeholder 6"/>
          <p:cNvGraphicFramePr>
            <a:graphicFrameLocks/>
          </p:cNvGraphicFramePr>
          <p:nvPr>
            <p:extLst>
              <p:ext uri="{D42A27DB-BD31-4B8C-83A1-F6EECF244321}">
                <p14:modId xmlns:p14="http://schemas.microsoft.com/office/powerpoint/2010/main" val="2837773111"/>
              </p:ext>
            </p:extLst>
          </p:nvPr>
        </p:nvGraphicFramePr>
        <p:xfrm>
          <a:off x="379267" y="3356992"/>
          <a:ext cx="8385466" cy="2448272"/>
        </p:xfrm>
        <a:graphic>
          <a:graphicData uri="http://schemas.openxmlformats.org/drawingml/2006/table">
            <a:tbl>
              <a:tblPr>
                <a:tableStyleId>{5C22544A-7EE6-4342-B048-85BDC9FD1C3A}</a:tableStyleId>
              </a:tblPr>
              <a:tblGrid>
                <a:gridCol w="3525838"/>
                <a:gridCol w="1162243"/>
                <a:gridCol w="1339277"/>
                <a:gridCol w="842456"/>
                <a:gridCol w="903283"/>
                <a:gridCol w="612369"/>
              </a:tblGrid>
              <a:tr h="1070656">
                <a:tc>
                  <a:txBody>
                    <a:bodyPr/>
                    <a:lstStyle/>
                    <a:p>
                      <a:pPr algn="ctr" fontAlgn="ct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detection &amp; validation </a:t>
                      </a:r>
                      <a:endParaRPr lang="en-GB" sz="1400" b="1" u="none" strike="noStrike" dirty="0" smtClean="0">
                        <a:effectLst/>
                      </a:endParaRPr>
                    </a:p>
                    <a:p>
                      <a:pPr algn="ctr" fontAlgn="ctr"/>
                      <a:r>
                        <a:rPr lang="en-GB" sz="1400" b="1" u="none" strike="noStrike" dirty="0" smtClean="0">
                          <a:effectLst/>
                        </a:rPr>
                        <a:t> </a:t>
                      </a: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from heaters fired to </a:t>
                      </a:r>
                      <a:r>
                        <a:rPr lang="en-GB" sz="1400" b="1" u="none" strike="noStrike" dirty="0" smtClean="0">
                          <a:effectLst/>
                        </a:rPr>
                        <a:t>effective</a:t>
                      </a:r>
                    </a:p>
                    <a:p>
                      <a:pPr algn="ctr" fontAlgn="ct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MIITs decay </a:t>
                      </a:r>
                      <a:br>
                        <a:rPr lang="en-GB" sz="1400" b="1" u="none" strike="noStrike" dirty="0">
                          <a:effectLst/>
                        </a:rPr>
                      </a:b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a:effectLst/>
                        </a:rPr>
                        <a:t>TOTAL MIITs </a:t>
                      </a:r>
                      <a:br>
                        <a:rPr lang="en-GB" sz="1400" b="1" u="none" strike="noStrike" dirty="0">
                          <a:effectLst/>
                        </a:rPr>
                      </a:br>
                      <a:r>
                        <a:rPr lang="en-GB" sz="1400" b="1" u="none" strike="noStrike" dirty="0">
                          <a:effectLst/>
                        </a:rPr>
                        <a:t>[</a:t>
                      </a:r>
                      <a:r>
                        <a:rPr lang="en-GB" sz="1400" b="1" u="none" strike="noStrike" dirty="0" smtClean="0">
                          <a:effectLst/>
                        </a:rPr>
                        <a:t>MA</a:t>
                      </a:r>
                      <a:r>
                        <a:rPr lang="en-GB" sz="1400" b="1" u="none" strike="noStrike" baseline="30000" dirty="0" smtClean="0">
                          <a:effectLst/>
                        </a:rPr>
                        <a:t>2</a:t>
                      </a:r>
                      <a:r>
                        <a:rPr lang="en-GB" sz="1400" b="1" u="none" strike="noStrike" dirty="0" smtClean="0">
                          <a:effectLst/>
                        </a:rPr>
                        <a:t>s]</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400" b="1" u="none" strike="noStrike" dirty="0" err="1">
                          <a:effectLst/>
                        </a:rPr>
                        <a:t>T</a:t>
                      </a:r>
                      <a:r>
                        <a:rPr lang="en-GB" sz="1400" b="1" u="none" strike="noStrike" baseline="-25000" dirty="0" err="1">
                          <a:effectLst/>
                        </a:rPr>
                        <a:t>max</a:t>
                      </a:r>
                      <a:r>
                        <a:rPr lang="en-GB" sz="1400" b="1" u="none" strike="noStrike" dirty="0">
                          <a:effectLst/>
                        </a:rPr>
                        <a:t> [K]</a:t>
                      </a:r>
                      <a:endParaRPr lang="en-GB" sz="1400" b="1" i="0" u="none" strike="noStrike" dirty="0">
                        <a:solidFill>
                          <a:srgbClr val="000000"/>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1512">
                <a:tc>
                  <a:txBody>
                    <a:bodyPr/>
                    <a:lstStyle/>
                    <a:p>
                      <a:pPr algn="ctr" fontAlgn="b"/>
                      <a:r>
                        <a:rPr lang="en-GB" sz="1600" b="0" i="0" u="none" strike="noStrike" dirty="0" smtClean="0">
                          <a:solidFill>
                            <a:schemeClr val="tx2"/>
                          </a:solidFill>
                          <a:effectLst/>
                          <a:latin typeface="+mn-lt"/>
                        </a:rPr>
                        <a:t>All the outer</a:t>
                      </a:r>
                      <a:r>
                        <a:rPr lang="en-GB" sz="1600" b="0" i="0" u="none" strike="noStrike" baseline="0" dirty="0" smtClean="0">
                          <a:solidFill>
                            <a:schemeClr val="tx2"/>
                          </a:solidFill>
                          <a:effectLst/>
                          <a:latin typeface="+mn-lt"/>
                        </a:rPr>
                        <a:t> layer heaters</a:t>
                      </a:r>
                      <a:endParaRPr lang="en-GB" sz="1600" b="0" i="0" u="none" strike="noStrike" dirty="0">
                        <a:solidFill>
                          <a:schemeClr val="tx2"/>
                        </a:solidFill>
                        <a:effectLst/>
                        <a:latin typeface="+mn-l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smtClean="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a:solidFill>
                            <a:schemeClr val="tx2"/>
                          </a:solidFill>
                          <a:effectLst/>
                          <a:latin typeface="+mn-lt"/>
                          <a:ea typeface="+mn-ea"/>
                          <a:cs typeface="+mn-cs"/>
                        </a:rPr>
                        <a:t>11.0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a:solidFill>
                            <a:schemeClr val="tx2"/>
                          </a:solidFill>
                          <a:effectLst/>
                          <a:latin typeface="+mn-lt"/>
                          <a:ea typeface="+mn-ea"/>
                          <a:cs typeface="+mn-cs"/>
                        </a:rPr>
                        <a:t>16.0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i="0" u="none" strike="noStrike" dirty="0">
                          <a:solidFill>
                            <a:srgbClr val="00B050"/>
                          </a:solidFill>
                          <a:effectLst/>
                          <a:latin typeface="+mn-lt"/>
                        </a:rPr>
                        <a:t>335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2243">
                <a:tc>
                  <a:txBody>
                    <a:bodyPr/>
                    <a:lstStyle/>
                    <a:p>
                      <a:pPr algn="ctr"/>
                      <a:r>
                        <a:rPr lang="en-GB" sz="1600" dirty="0" smtClean="0"/>
                        <a:t>Outer layer in redundant configuration </a:t>
                      </a:r>
                    </a:p>
                    <a:p>
                      <a:pPr algn="ctr"/>
                      <a:r>
                        <a:rPr lang="en-GB" sz="1600" dirty="0" smtClean="0"/>
                        <a:t>(only half of the heaters fired)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i="0" u="none" strike="noStrike" dirty="0">
                          <a:solidFill>
                            <a:srgbClr val="FF0000"/>
                          </a:solidFill>
                          <a:effectLst/>
                          <a:latin typeface="+mn-lt"/>
                        </a:rPr>
                        <a:t>400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3861">
                <a:tc>
                  <a:txBody>
                    <a:bodyPr/>
                    <a:lstStyle/>
                    <a:p>
                      <a:pPr algn="ctr" fontAlgn="b"/>
                      <a:r>
                        <a:rPr lang="en-GB" sz="1600" b="0" i="0" u="none" strike="noStrike" dirty="0" smtClean="0">
                          <a:solidFill>
                            <a:schemeClr val="tx2"/>
                          </a:solidFill>
                          <a:effectLst/>
                          <a:latin typeface="+mn-lt"/>
                        </a:rPr>
                        <a:t>Outer layer + Inter layer heaters</a:t>
                      </a:r>
                      <a:endParaRPr lang="en-GB" sz="1600" b="0" i="0" u="none" strike="noStrike" dirty="0">
                        <a:solidFill>
                          <a:schemeClr val="tx2"/>
                        </a:solidFill>
                        <a:effectLst/>
                        <a:latin typeface="+mn-l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smtClean="0">
                          <a:solidFill>
                            <a:schemeClr val="tx2"/>
                          </a:solidFill>
                          <a:effectLst/>
                          <a:latin typeface="+mn-lt"/>
                          <a:ea typeface="+mn-ea"/>
                          <a:cs typeface="+mn-cs"/>
                        </a:rPr>
                        <a:t>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kumimoji="0" lang="en-GB" sz="1600" b="0" i="0" u="none" strike="noStrike" kern="1200" dirty="0">
                          <a:solidFill>
                            <a:schemeClr val="tx2"/>
                          </a:solidFill>
                          <a:effectLst/>
                          <a:latin typeface="+mn-lt"/>
                          <a:ea typeface="+mn-ea"/>
                          <a:cs typeface="+mn-cs"/>
                        </a:rPr>
                        <a:t>14.6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1" i="0" u="none" strike="noStrike" dirty="0">
                          <a:solidFill>
                            <a:srgbClr val="00B050"/>
                          </a:solidFill>
                          <a:effectLst/>
                          <a:latin typeface="+mn-lt"/>
                        </a:rPr>
                        <a:t>290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6" name="Group 5"/>
          <p:cNvGrpSpPr/>
          <p:nvPr/>
        </p:nvGrpSpPr>
        <p:grpSpPr>
          <a:xfrm>
            <a:off x="4662186" y="1124744"/>
            <a:ext cx="3992415" cy="1860511"/>
            <a:chOff x="2528423" y="4005285"/>
            <a:chExt cx="3992415" cy="1860511"/>
          </a:xfrm>
        </p:grpSpPr>
        <p:sp>
          <p:nvSpPr>
            <p:cNvPr id="7" name="Rectangle 6"/>
            <p:cNvSpPr/>
            <p:nvPr/>
          </p:nvSpPr>
          <p:spPr>
            <a:xfrm>
              <a:off x="3108679" y="4784958"/>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3182963" y="4273236"/>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3633382" y="4273236"/>
              <a:ext cx="288032" cy="72008"/>
            </a:xfrm>
            <a:prstGeom prst="rect">
              <a:avLst/>
            </a:prstGeom>
            <a:solidFill>
              <a:schemeClr val="tx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p:cNvCxnSpPr>
              <a:endCxn id="8" idx="1"/>
            </p:cNvCxnSpPr>
            <p:nvPr/>
          </p:nvCxnSpPr>
          <p:spPr>
            <a:xfrm>
              <a:off x="2528423" y="4308936"/>
              <a:ext cx="65454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1" name="Straight Connector 10"/>
            <p:cNvCxnSpPr/>
            <p:nvPr/>
          </p:nvCxnSpPr>
          <p:spPr>
            <a:xfrm flipV="1">
              <a:off x="2528423" y="4309240"/>
              <a:ext cx="0" cy="1404156"/>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2" name="Straight Connector 11"/>
            <p:cNvCxnSpPr>
              <a:endCxn id="9" idx="1"/>
            </p:cNvCxnSpPr>
            <p:nvPr/>
          </p:nvCxnSpPr>
          <p:spPr>
            <a:xfrm>
              <a:off x="3470995" y="4309240"/>
              <a:ext cx="162387" cy="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13" name="Rectangle 12"/>
            <p:cNvSpPr/>
            <p:nvPr/>
          </p:nvSpPr>
          <p:spPr>
            <a:xfrm>
              <a:off x="5008002" y="4273236"/>
              <a:ext cx="288032" cy="72008"/>
            </a:xfrm>
            <a:prstGeom prst="rect">
              <a:avLst/>
            </a:prstGeom>
            <a:solidFill>
              <a:schemeClr val="tx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Connector 13"/>
            <p:cNvCxnSpPr/>
            <p:nvPr/>
          </p:nvCxnSpPr>
          <p:spPr>
            <a:xfrm>
              <a:off x="3921414" y="4309240"/>
              <a:ext cx="108658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5" name="Straight Connector 14"/>
            <p:cNvCxnSpPr/>
            <p:nvPr/>
          </p:nvCxnSpPr>
          <p:spPr>
            <a:xfrm>
              <a:off x="5296034" y="4309240"/>
              <a:ext cx="108658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6" name="Straight Connector 15"/>
            <p:cNvCxnSpPr/>
            <p:nvPr/>
          </p:nvCxnSpPr>
          <p:spPr>
            <a:xfrm flipV="1">
              <a:off x="3032479" y="4308936"/>
              <a:ext cx="0" cy="526461"/>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7" name="Straight Connector 16"/>
            <p:cNvCxnSpPr/>
            <p:nvPr/>
          </p:nvCxnSpPr>
          <p:spPr>
            <a:xfrm flipV="1">
              <a:off x="4112599" y="4309241"/>
              <a:ext cx="0" cy="547725"/>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8" name="Straight Connector 17"/>
            <p:cNvCxnSpPr/>
            <p:nvPr/>
          </p:nvCxnSpPr>
          <p:spPr>
            <a:xfrm flipH="1">
              <a:off x="3032479" y="4820962"/>
              <a:ext cx="7620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9" name="Straight Connector 18"/>
            <p:cNvCxnSpPr>
              <a:endCxn id="34" idx="2"/>
            </p:cNvCxnSpPr>
            <p:nvPr/>
          </p:nvCxnSpPr>
          <p:spPr>
            <a:xfrm flipH="1">
              <a:off x="3905842" y="4837134"/>
              <a:ext cx="206757" cy="498"/>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0" name="Straight Connector 19"/>
            <p:cNvCxnSpPr/>
            <p:nvPr/>
          </p:nvCxnSpPr>
          <p:spPr>
            <a:xfrm flipH="1">
              <a:off x="3396711" y="4822394"/>
              <a:ext cx="76200" cy="30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1" name="Straight Connector 20"/>
            <p:cNvCxnSpPr/>
            <p:nvPr/>
          </p:nvCxnSpPr>
          <p:spPr>
            <a:xfrm>
              <a:off x="4569724" y="5713396"/>
              <a:ext cx="1812898"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2" name="Straight Connector 21"/>
            <p:cNvCxnSpPr/>
            <p:nvPr/>
          </p:nvCxnSpPr>
          <p:spPr>
            <a:xfrm flipV="1">
              <a:off x="6377708" y="4308936"/>
              <a:ext cx="0" cy="432048"/>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3" name="Straight Connector 22"/>
            <p:cNvCxnSpPr/>
            <p:nvPr/>
          </p:nvCxnSpPr>
          <p:spPr>
            <a:xfrm flipV="1">
              <a:off x="6371263" y="5065324"/>
              <a:ext cx="11359" cy="648072"/>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4" name="TextBox 23"/>
            <p:cNvSpPr txBox="1"/>
            <p:nvPr/>
          </p:nvSpPr>
          <p:spPr>
            <a:xfrm rot="16200000">
              <a:off x="5362625" y="4772550"/>
              <a:ext cx="1124026" cy="253916"/>
            </a:xfrm>
            <a:prstGeom prst="rect">
              <a:avLst/>
            </a:prstGeom>
            <a:noFill/>
          </p:spPr>
          <p:txBody>
            <a:bodyPr wrap="none" rtlCol="0">
              <a:spAutoFit/>
            </a:bodyPr>
            <a:lstStyle/>
            <a:p>
              <a:r>
                <a:rPr lang="en-GB" sz="1050" dirty="0" err="1" smtClean="0"/>
                <a:t>R</a:t>
              </a:r>
              <a:r>
                <a:rPr lang="en-GB" sz="1050" baseline="-25000" dirty="0" err="1" smtClean="0"/>
                <a:t>dump</a:t>
              </a:r>
              <a:r>
                <a:rPr lang="en-GB" sz="1050" baseline="-25000" dirty="0" smtClean="0"/>
                <a:t> </a:t>
              </a:r>
              <a:r>
                <a:rPr lang="en-GB" sz="1050" dirty="0" smtClean="0"/>
                <a:t>= 150 m</a:t>
              </a:r>
              <a:r>
                <a:rPr lang="el-GR" sz="1050" dirty="0" smtClean="0"/>
                <a:t>Ω</a:t>
              </a:r>
              <a:endParaRPr lang="en-GB" sz="1050" dirty="0"/>
            </a:p>
          </p:txBody>
        </p:sp>
        <p:cxnSp>
          <p:nvCxnSpPr>
            <p:cNvPr id="25" name="Straight Connector 24"/>
            <p:cNvCxnSpPr/>
            <p:nvPr/>
          </p:nvCxnSpPr>
          <p:spPr>
            <a:xfrm flipH="1" flipV="1">
              <a:off x="6377708" y="4733692"/>
              <a:ext cx="143130" cy="331632"/>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6" name="Rectangle 25"/>
            <p:cNvSpPr/>
            <p:nvPr/>
          </p:nvSpPr>
          <p:spPr>
            <a:xfrm rot="16200000">
              <a:off x="5947431" y="4841705"/>
              <a:ext cx="288032" cy="72008"/>
            </a:xfrm>
            <a:prstGeom prst="rect">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p:cNvCxnSpPr/>
            <p:nvPr/>
          </p:nvCxnSpPr>
          <p:spPr>
            <a:xfrm flipV="1">
              <a:off x="6095289" y="4554061"/>
              <a:ext cx="0" cy="190983"/>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8" name="Straight Connector 27"/>
            <p:cNvCxnSpPr/>
            <p:nvPr/>
          </p:nvCxnSpPr>
          <p:spPr>
            <a:xfrm flipV="1">
              <a:off x="6091447" y="5029250"/>
              <a:ext cx="0" cy="190983"/>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H="1">
              <a:off x="6091447" y="4561268"/>
              <a:ext cx="286261"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H="1">
              <a:off x="6091446" y="5220233"/>
              <a:ext cx="286261" cy="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1" name="Rectangle 30"/>
            <p:cNvSpPr/>
            <p:nvPr/>
          </p:nvSpPr>
          <p:spPr>
            <a:xfrm>
              <a:off x="2982215" y="4506958"/>
              <a:ext cx="1116011" cy="584775"/>
            </a:xfrm>
            <a:prstGeom prst="rect">
              <a:avLst/>
            </a:prstGeom>
          </p:spPr>
          <p:txBody>
            <a:bodyPr wrap="none">
              <a:spAutoFit/>
            </a:bodyPr>
            <a:lstStyle/>
            <a:p>
              <a:r>
                <a:rPr lang="en-US" sz="800" dirty="0" smtClean="0"/>
                <a:t>Cold diode</a:t>
              </a:r>
            </a:p>
            <a:p>
              <a:endParaRPr lang="en-US" sz="800" dirty="0" smtClean="0"/>
            </a:p>
            <a:p>
              <a:endParaRPr lang="en-US" sz="800" dirty="0" smtClean="0"/>
            </a:p>
            <a:p>
              <a:r>
                <a:rPr lang="en-US" sz="800" dirty="0" err="1" smtClean="0"/>
                <a:t>U</a:t>
              </a:r>
              <a:r>
                <a:rPr lang="en-US" sz="800" baseline="-25000" dirty="0" err="1" smtClean="0"/>
                <a:t>thr</a:t>
              </a:r>
              <a:r>
                <a:rPr lang="en-US" sz="800" dirty="0" smtClean="0"/>
                <a:t>=6V, </a:t>
              </a:r>
              <a:r>
                <a:rPr lang="en-US" sz="800" dirty="0" err="1" smtClean="0"/>
                <a:t>R</a:t>
              </a:r>
              <a:r>
                <a:rPr lang="en-US" sz="800" baseline="-25000" dirty="0" err="1" smtClean="0"/>
                <a:t>diff</a:t>
              </a:r>
              <a:r>
                <a:rPr lang="en-US" sz="800" dirty="0" smtClean="0"/>
                <a:t>=0.1</a:t>
              </a:r>
              <a:r>
                <a:rPr lang="en-US" sz="800" dirty="0"/>
                <a:t> µ</a:t>
              </a:r>
              <a:r>
                <a:rPr lang="el-GR" sz="800" dirty="0"/>
                <a:t>Ω</a:t>
              </a:r>
              <a:endParaRPr lang="en-GB" sz="800" dirty="0"/>
            </a:p>
          </p:txBody>
        </p:sp>
        <p:sp>
          <p:nvSpPr>
            <p:cNvPr id="32" name="Rectangle 31"/>
            <p:cNvSpPr/>
            <p:nvPr/>
          </p:nvSpPr>
          <p:spPr>
            <a:xfrm>
              <a:off x="2960471" y="4554061"/>
              <a:ext cx="1279027" cy="570680"/>
            </a:xfrm>
            <a:prstGeom prst="rect">
              <a:avLst/>
            </a:prstGeom>
            <a:noFill/>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Oval 32"/>
            <p:cNvSpPr/>
            <p:nvPr/>
          </p:nvSpPr>
          <p:spPr>
            <a:xfrm>
              <a:off x="3475677" y="4724341"/>
              <a:ext cx="204874" cy="193241"/>
            </a:xfrm>
            <a:prstGeom prst="ellipse">
              <a:avLst/>
            </a:prstGeom>
            <a:noFill/>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Right Triangle 33"/>
            <p:cNvSpPr/>
            <p:nvPr/>
          </p:nvSpPr>
          <p:spPr>
            <a:xfrm rot="13145920">
              <a:off x="3787934" y="4795764"/>
              <a:ext cx="94489" cy="107821"/>
            </a:xfrm>
            <a:prstGeom prst="rtTriangle">
              <a:avLst/>
            </a:prstGeom>
            <a:noFill/>
            <a:ln w="190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5" name="Straight Connector 34"/>
            <p:cNvCxnSpPr/>
            <p:nvPr/>
          </p:nvCxnSpPr>
          <p:spPr>
            <a:xfrm flipH="1">
              <a:off x="3680551" y="4835397"/>
              <a:ext cx="152400"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36" name="Straight Connector 35"/>
            <p:cNvCxnSpPr/>
            <p:nvPr/>
          </p:nvCxnSpPr>
          <p:spPr>
            <a:xfrm>
              <a:off x="3905842" y="4777292"/>
              <a:ext cx="0" cy="132624"/>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7" name="TextBox 36"/>
            <p:cNvSpPr txBox="1"/>
            <p:nvPr/>
          </p:nvSpPr>
          <p:spPr>
            <a:xfrm>
              <a:off x="4740191" y="4011626"/>
              <a:ext cx="837089" cy="261610"/>
            </a:xfrm>
            <a:prstGeom prst="rect">
              <a:avLst/>
            </a:prstGeom>
            <a:noFill/>
          </p:spPr>
          <p:txBody>
            <a:bodyPr wrap="none" rtlCol="0">
              <a:spAutoFit/>
            </a:bodyPr>
            <a:lstStyle/>
            <a:p>
              <a:r>
                <a:rPr lang="en-GB" sz="1100" dirty="0" smtClean="0"/>
                <a:t>L = 15.9 H</a:t>
              </a:r>
              <a:endParaRPr lang="en-GB" sz="1100" dirty="0"/>
            </a:p>
          </p:txBody>
        </p:sp>
        <p:sp>
          <p:nvSpPr>
            <p:cNvPr id="38" name="Rectangle 37"/>
            <p:cNvSpPr/>
            <p:nvPr/>
          </p:nvSpPr>
          <p:spPr>
            <a:xfrm>
              <a:off x="3108679" y="4011627"/>
              <a:ext cx="989547" cy="495332"/>
            </a:xfrm>
            <a:prstGeom prst="rect">
              <a:avLst/>
            </a:prstGeom>
            <a:noFill/>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9" name="Rectangle 38"/>
            <p:cNvSpPr/>
            <p:nvPr/>
          </p:nvSpPr>
          <p:spPr>
            <a:xfrm>
              <a:off x="3070579" y="4005285"/>
              <a:ext cx="1058303" cy="215444"/>
            </a:xfrm>
            <a:prstGeom prst="rect">
              <a:avLst/>
            </a:prstGeom>
          </p:spPr>
          <p:txBody>
            <a:bodyPr wrap="none">
              <a:spAutoFit/>
            </a:bodyPr>
            <a:lstStyle/>
            <a:p>
              <a:r>
                <a:rPr lang="en-GB" sz="800" dirty="0" smtClean="0"/>
                <a:t>Quenching magnet</a:t>
              </a:r>
              <a:endParaRPr lang="en-GB" sz="800" dirty="0"/>
            </a:p>
          </p:txBody>
        </p:sp>
        <p:cxnSp>
          <p:nvCxnSpPr>
            <p:cNvPr id="40" name="Straight Connector 39"/>
            <p:cNvCxnSpPr/>
            <p:nvPr/>
          </p:nvCxnSpPr>
          <p:spPr>
            <a:xfrm>
              <a:off x="2528423" y="5713396"/>
              <a:ext cx="1936285"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41" name="Straight Connector 40"/>
            <p:cNvCxnSpPr/>
            <p:nvPr/>
          </p:nvCxnSpPr>
          <p:spPr>
            <a:xfrm flipV="1">
              <a:off x="4464708" y="5615564"/>
              <a:ext cx="0" cy="216024"/>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42" name="Straight Connector 41"/>
            <p:cNvCxnSpPr/>
            <p:nvPr/>
          </p:nvCxnSpPr>
          <p:spPr>
            <a:xfrm flipV="1">
              <a:off x="4569724" y="5543556"/>
              <a:ext cx="0" cy="322240"/>
            </a:xfrm>
            <a:prstGeom prst="line">
              <a:avLst/>
            </a:prstGeom>
            <a:ln w="19050"/>
          </p:spPr>
          <p:style>
            <a:lnRef idx="1">
              <a:schemeClr val="accent6"/>
            </a:lnRef>
            <a:fillRef idx="0">
              <a:schemeClr val="accent6"/>
            </a:fillRef>
            <a:effectRef idx="0">
              <a:schemeClr val="accent6"/>
            </a:effectRef>
            <a:fontRef idx="minor">
              <a:schemeClr val="tx1"/>
            </a:fontRef>
          </p:style>
        </p:cxnSp>
      </p:grpSp>
      <p:sp>
        <p:nvSpPr>
          <p:cNvPr id="43" name="TextBox 42"/>
          <p:cNvSpPr txBox="1"/>
          <p:nvPr/>
        </p:nvSpPr>
        <p:spPr>
          <a:xfrm>
            <a:off x="107504" y="1163604"/>
            <a:ext cx="4639671" cy="2308324"/>
          </a:xfrm>
          <a:prstGeom prst="rect">
            <a:avLst/>
          </a:prstGeom>
          <a:noFill/>
        </p:spPr>
        <p:txBody>
          <a:bodyPr wrap="square" rtlCol="0">
            <a:spAutoFit/>
          </a:bodyPr>
          <a:lstStyle/>
          <a:p>
            <a:r>
              <a:rPr lang="en-GB" dirty="0" smtClean="0"/>
              <a:t>Quench under “accelerator conditions”:</a:t>
            </a:r>
          </a:p>
          <a:p>
            <a:pPr marL="285750" indent="-285750">
              <a:buFont typeface="Arial" panose="020B0604020202020204" pitchFamily="34" charset="0"/>
              <a:buChar char="•"/>
            </a:pPr>
            <a:r>
              <a:rPr lang="en-GB" dirty="0" err="1" smtClean="0"/>
              <a:t>V</a:t>
            </a:r>
            <a:r>
              <a:rPr lang="en-GB" baseline="-25000" dirty="0" err="1" smtClean="0"/>
              <a:t>threshold</a:t>
            </a:r>
            <a:r>
              <a:rPr lang="en-GB" dirty="0" smtClean="0"/>
              <a:t> = 100 mV</a:t>
            </a:r>
          </a:p>
          <a:p>
            <a:pPr marL="285750" indent="-285750">
              <a:buFont typeface="Arial" panose="020B0604020202020204" pitchFamily="34" charset="0"/>
              <a:buChar char="•"/>
            </a:pPr>
            <a:r>
              <a:rPr lang="en-GB" dirty="0" err="1" smtClean="0"/>
              <a:t>t</a:t>
            </a:r>
            <a:r>
              <a:rPr lang="en-GB" baseline="-25000" dirty="0" err="1" smtClean="0"/>
              <a:t>validation</a:t>
            </a:r>
            <a:r>
              <a:rPr lang="en-GB" dirty="0" smtClean="0"/>
              <a:t> = 10 </a:t>
            </a:r>
            <a:r>
              <a:rPr lang="en-GB" dirty="0" err="1" smtClean="0"/>
              <a:t>ms</a:t>
            </a:r>
            <a:endParaRPr lang="en-GB" dirty="0" smtClean="0"/>
          </a:p>
          <a:p>
            <a:pPr marL="285750" indent="-285750">
              <a:buFont typeface="Arial" panose="020B0604020202020204" pitchFamily="34" charset="0"/>
              <a:buChar char="•"/>
            </a:pPr>
            <a:r>
              <a:rPr lang="en-GB" dirty="0"/>
              <a:t>Quench starts in the high field region at the nominal operating current (11.85 kA)</a:t>
            </a:r>
          </a:p>
          <a:p>
            <a:pPr marL="285750" indent="-285750">
              <a:buFont typeface="Arial" panose="020B0604020202020204" pitchFamily="34" charset="0"/>
              <a:buChar char="•"/>
            </a:pPr>
            <a:r>
              <a:rPr lang="en-GB" dirty="0" smtClean="0"/>
              <a:t>Heater firing delay = 5 </a:t>
            </a:r>
            <a:r>
              <a:rPr lang="en-GB" dirty="0" err="1" smtClean="0"/>
              <a:t>ms</a:t>
            </a:r>
            <a:endParaRPr lang="en-GB" dirty="0" smtClean="0"/>
          </a:p>
          <a:p>
            <a:endParaRPr lang="en-GB" dirty="0" smtClean="0"/>
          </a:p>
          <a:p>
            <a:endParaRPr lang="en-GB" dirty="0"/>
          </a:p>
        </p:txBody>
      </p:sp>
    </p:spTree>
    <p:extLst>
      <p:ext uri="{BB962C8B-B14F-4D97-AF65-F5344CB8AC3E}">
        <p14:creationId xmlns:p14="http://schemas.microsoft.com/office/powerpoint/2010/main" val="41533537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96752"/>
            <a:ext cx="8928992" cy="4464495"/>
          </a:xfrm>
        </p:spPr>
        <p:txBody>
          <a:bodyPr>
            <a:normAutofit fontScale="70000" lnSpcReduction="20000"/>
          </a:bodyPr>
          <a:lstStyle/>
          <a:p>
            <a:r>
              <a:rPr lang="en-US" sz="3200" dirty="0"/>
              <a:t>The low Cu/SC ratio combined with the </a:t>
            </a:r>
            <a:r>
              <a:rPr lang="en-US" sz="3200" dirty="0" smtClean="0"/>
              <a:t>large stored energy and </a:t>
            </a:r>
            <a:r>
              <a:rPr lang="en-US" sz="3200" dirty="0"/>
              <a:t>temperature margins make the protection of the 11T dipole a non-trivial </a:t>
            </a:r>
            <a:r>
              <a:rPr lang="en-US" sz="3200" dirty="0" smtClean="0"/>
              <a:t>problem</a:t>
            </a:r>
          </a:p>
          <a:p>
            <a:endParaRPr lang="en-US" sz="3200" dirty="0"/>
          </a:p>
          <a:p>
            <a:r>
              <a:rPr lang="en-US" sz="3200" dirty="0"/>
              <a:t>Efficient heat transfer from quench heaters to coil is a must:</a:t>
            </a:r>
          </a:p>
          <a:p>
            <a:pPr lvl="1"/>
            <a:r>
              <a:rPr lang="en-US" sz="2800" dirty="0"/>
              <a:t>Minimize insulation thickness assuring electrical </a:t>
            </a:r>
            <a:r>
              <a:rPr lang="en-US" sz="2800" dirty="0" smtClean="0"/>
              <a:t>integrity.</a:t>
            </a:r>
            <a:endParaRPr lang="en-US" sz="2800" dirty="0"/>
          </a:p>
          <a:p>
            <a:pPr lvl="1"/>
            <a:r>
              <a:rPr lang="en-US" sz="2800" dirty="0" smtClean="0"/>
              <a:t>Current design of outer layer heaters in terms of coverage/power density demonstrated good results in MBHSM101 and MBHSP101.</a:t>
            </a:r>
          </a:p>
          <a:p>
            <a:pPr lvl="1"/>
            <a:endParaRPr lang="en-US" sz="2800" dirty="0"/>
          </a:p>
          <a:p>
            <a:r>
              <a:rPr lang="en-US" sz="3200" dirty="0" smtClean="0"/>
              <a:t>Outer layer heaters can protect the magnet, but not in a redundant configuration.</a:t>
            </a:r>
          </a:p>
          <a:p>
            <a:endParaRPr lang="en-US" sz="3200" dirty="0" smtClean="0"/>
          </a:p>
          <a:p>
            <a:r>
              <a:rPr lang="en-US" sz="3200" dirty="0" smtClean="0"/>
              <a:t>In order to provide redundancy to the system, inter layer heaters are being explored.</a:t>
            </a:r>
            <a:endParaRPr lang="en-US" sz="2800" dirty="0"/>
          </a:p>
          <a:p>
            <a:endParaRPr lang="en-GB" dirty="0"/>
          </a:p>
        </p:txBody>
      </p:sp>
      <p:sp>
        <p:nvSpPr>
          <p:cNvPr id="3" name="Title 2"/>
          <p:cNvSpPr>
            <a:spLocks noGrp="1"/>
          </p:cNvSpPr>
          <p:nvPr>
            <p:ph type="title"/>
          </p:nvPr>
        </p:nvSpPr>
        <p:spPr/>
        <p:txBody>
          <a:bodyPr/>
          <a:lstStyle/>
          <a:p>
            <a:r>
              <a:rPr lang="en-GB" dirty="0" smtClean="0"/>
              <a:t>Summary</a:t>
            </a:r>
            <a:endParaRPr lang="en-GB" dirty="0"/>
          </a:p>
        </p:txBody>
      </p:sp>
    </p:spTree>
    <p:extLst>
      <p:ext uri="{BB962C8B-B14F-4D97-AF65-F5344CB8AC3E}">
        <p14:creationId xmlns:p14="http://schemas.microsoft.com/office/powerpoint/2010/main" val="1067160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slides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702373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MBHSP101</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261236"/>
              </p:ext>
            </p:extLst>
          </p:nvPr>
        </p:nvGraphicFramePr>
        <p:xfrm>
          <a:off x="457200" y="1196975"/>
          <a:ext cx="8226425" cy="47958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862474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MBHSM101</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7368300"/>
              </p:ext>
            </p:extLst>
          </p:nvPr>
        </p:nvGraphicFramePr>
        <p:xfrm>
          <a:off x="395536" y="1124744"/>
          <a:ext cx="8226425" cy="47958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2082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MIITs vs. </a:t>
            </a:r>
            <a:r>
              <a:rPr lang="en-GB" dirty="0" err="1" smtClean="0"/>
              <a:t>T</a:t>
            </a:r>
            <a:r>
              <a:rPr lang="en-GB" sz="4400" baseline="-25000" dirty="0" err="1" smtClean="0"/>
              <a:t>max</a:t>
            </a:r>
            <a:endParaRPr lang="en-GB" sz="4400" baseline="-25000" dirty="0"/>
          </a:p>
        </p:txBody>
      </p:sp>
      <p:pic>
        <p:nvPicPr>
          <p:cNvPr id="13314" name="Picture 2" descr="C:\Users\suizquie\AppData\Local\Microsoft\Windows\Temporary Internet Files\Content.Outlook\ZNDTBVE1\Nb3Sn_fig_7_ne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327481"/>
            <a:ext cx="6284642" cy="48411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536" y="1336428"/>
            <a:ext cx="1399742" cy="461665"/>
          </a:xfrm>
          <a:prstGeom prst="rect">
            <a:avLst/>
          </a:prstGeom>
          <a:noFill/>
        </p:spPr>
        <p:txBody>
          <a:bodyPr wrap="none" rtlCol="0">
            <a:spAutoFit/>
          </a:bodyPr>
          <a:lstStyle/>
          <a:p>
            <a:r>
              <a:rPr lang="en-GB" sz="2400" b="1" dirty="0" smtClean="0">
                <a:solidFill>
                  <a:srgbClr val="00B050"/>
                </a:solidFill>
              </a:rPr>
              <a:t>H. Bajas</a:t>
            </a:r>
            <a:endParaRPr lang="en-GB" sz="2400" b="1" dirty="0">
              <a:solidFill>
                <a:srgbClr val="00B050"/>
              </a:solidFill>
            </a:endParaRPr>
          </a:p>
        </p:txBody>
      </p:sp>
    </p:spTree>
    <p:extLst>
      <p:ext uri="{BB962C8B-B14F-4D97-AF65-F5344CB8AC3E}">
        <p14:creationId xmlns:p14="http://schemas.microsoft.com/office/powerpoint/2010/main" val="440939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Model validation SMC-11T</a:t>
            </a:r>
            <a:endParaRPr lang="en-GB" dirty="0"/>
          </a:p>
        </p:txBody>
      </p:sp>
      <p:sp>
        <p:nvSpPr>
          <p:cNvPr id="7"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150813"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3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989138"/>
            <a:ext cx="8431213" cy="367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5857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“Time budget” for </a:t>
            </a:r>
            <a:r>
              <a:rPr lang="en-GB" dirty="0" err="1" smtClean="0"/>
              <a:t>detectio</a:t>
            </a:r>
            <a:endParaRPr lang="en-GB" dirty="0"/>
          </a:p>
        </p:txBody>
      </p:sp>
      <p:sp>
        <p:nvSpPr>
          <p:cNvPr id="4" name="Rectangle 3"/>
          <p:cNvSpPr/>
          <p:nvPr/>
        </p:nvSpPr>
        <p:spPr>
          <a:xfrm>
            <a:off x="1043608" y="1949449"/>
            <a:ext cx="7056784" cy="307777"/>
          </a:xfrm>
          <a:prstGeom prst="rect">
            <a:avLst/>
          </a:prstGeom>
        </p:spPr>
        <p:txBody>
          <a:bodyPr wrap="square">
            <a:spAutoFit/>
          </a:bodyPr>
          <a:lstStyle/>
          <a:p>
            <a:pPr algn="ctr">
              <a:defRPr sz="1800" b="1" i="0" u="none" strike="noStrike" kern="1200" baseline="0">
                <a:solidFill>
                  <a:srgbClr val="0C377B"/>
                </a:solidFill>
                <a:latin typeface="+mn-lt"/>
                <a:ea typeface="+mn-ea"/>
                <a:cs typeface="+mn-cs"/>
              </a:defRPr>
            </a:pPr>
            <a:r>
              <a:rPr lang="en-GB" sz="1400" dirty="0" smtClean="0"/>
              <a:t>Resistive </a:t>
            </a:r>
            <a:r>
              <a:rPr lang="en-GB" sz="1400" dirty="0"/>
              <a:t>voltage growth for a quench </a:t>
            </a:r>
            <a:r>
              <a:rPr lang="en-GB" sz="1400" dirty="0" smtClean="0"/>
              <a:t>initiated </a:t>
            </a:r>
            <a:r>
              <a:rPr lang="en-GB" sz="1400" dirty="0"/>
              <a:t>in the high field area</a:t>
            </a:r>
          </a:p>
        </p:txBody>
      </p:sp>
      <p:graphicFrame>
        <p:nvGraphicFramePr>
          <p:cNvPr id="5" name="Chart 4"/>
          <p:cNvGraphicFramePr>
            <a:graphicFrameLocks/>
          </p:cNvGraphicFramePr>
          <p:nvPr>
            <p:extLst>
              <p:ext uri="{D42A27DB-BD31-4B8C-83A1-F6EECF244321}">
                <p14:modId xmlns:p14="http://schemas.microsoft.com/office/powerpoint/2010/main" val="3449332359"/>
              </p:ext>
            </p:extLst>
          </p:nvPr>
        </p:nvGraphicFramePr>
        <p:xfrm>
          <a:off x="1017519" y="2420888"/>
          <a:ext cx="7416824" cy="3620627"/>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7" name="Rectangle 6"/>
              <p:cNvSpPr/>
              <p:nvPr/>
            </p:nvSpPr>
            <p:spPr>
              <a:xfrm>
                <a:off x="2621466" y="1124744"/>
                <a:ext cx="4208930" cy="6090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𝑡</m:t>
                          </m:r>
                        </m:e>
                        <m:sub>
                          <m:r>
                            <a:rPr lang="en-GB" i="1">
                              <a:latin typeface="Cambria Math"/>
                            </a:rPr>
                            <m:t>𝑏𝑢𝑑𝑔𝑒𝑡</m:t>
                          </m:r>
                        </m:sub>
                      </m:sSub>
                      <m:r>
                        <a:rPr lang="en-GB" i="1">
                          <a:latin typeface="Cambria Math"/>
                        </a:rPr>
                        <m:t>=</m:t>
                      </m:r>
                      <m:f>
                        <m:fPr>
                          <m:ctrlPr>
                            <a:rPr lang="en-GB" i="1">
                              <a:latin typeface="Cambria Math"/>
                            </a:rPr>
                          </m:ctrlPr>
                        </m:fPr>
                        <m:num>
                          <m:r>
                            <a:rPr lang="en-GB" i="1">
                              <a:latin typeface="Cambria Math"/>
                            </a:rPr>
                            <m:t>𝑀𝐼𝐼𝑇𝑠</m:t>
                          </m:r>
                        </m:num>
                        <m:den>
                          <m:sSup>
                            <m:sSupPr>
                              <m:ctrlPr>
                                <a:rPr lang="en-GB" i="1" smtClean="0">
                                  <a:latin typeface="Cambria Math"/>
                                </a:rPr>
                              </m:ctrlPr>
                            </m:sSupPr>
                            <m:e>
                              <m:r>
                                <a:rPr lang="en-GB" b="0" i="1" smtClean="0">
                                  <a:latin typeface="Cambria Math"/>
                                </a:rPr>
                                <m:t>𝐼</m:t>
                              </m:r>
                            </m:e>
                            <m:sup>
                              <m:r>
                                <a:rPr lang="en-GB" b="0" i="1" smtClean="0">
                                  <a:latin typeface="Cambria Math"/>
                                </a:rPr>
                                <m:t>2</m:t>
                              </m:r>
                            </m:sup>
                          </m:sSup>
                        </m:den>
                      </m:f>
                      <m:r>
                        <a:rPr lang="en-GB" i="1">
                          <a:latin typeface="Cambria Math"/>
                        </a:rPr>
                        <m:t>−</m:t>
                      </m:r>
                      <m:sSub>
                        <m:sSubPr>
                          <m:ctrlPr>
                            <a:rPr lang="en-GB" i="1">
                              <a:latin typeface="Cambria Math"/>
                            </a:rPr>
                          </m:ctrlPr>
                        </m:sSubPr>
                        <m:e>
                          <m:r>
                            <a:rPr lang="en-GB" i="1">
                              <a:latin typeface="Cambria Math"/>
                            </a:rPr>
                            <m:t>𝑡</m:t>
                          </m:r>
                        </m:e>
                        <m:sub>
                          <m:r>
                            <a:rPr lang="en-GB" i="1">
                              <a:latin typeface="Cambria Math"/>
                            </a:rPr>
                            <m:t>𝑑𝑒𝑡𝑒𝑐𝑡</m:t>
                          </m:r>
                        </m:sub>
                      </m:sSub>
                      <m:r>
                        <a:rPr lang="en-GB" b="0" i="1" smtClean="0">
                          <a:latin typeface="Cambria Math"/>
                        </a:rPr>
                        <m:t>(</m:t>
                      </m:r>
                      <m:sSub>
                        <m:sSubPr>
                          <m:ctrlPr>
                            <a:rPr lang="en-GB" b="0" i="1" smtClean="0">
                              <a:latin typeface="Cambria Math"/>
                            </a:rPr>
                          </m:ctrlPr>
                        </m:sSubPr>
                        <m:e>
                          <m:r>
                            <a:rPr lang="en-GB" b="0" i="1" smtClean="0">
                              <a:latin typeface="Cambria Math"/>
                            </a:rPr>
                            <m:t>𝑉</m:t>
                          </m:r>
                        </m:e>
                        <m:sub>
                          <m:r>
                            <a:rPr lang="en-GB" b="0" i="1" smtClean="0">
                              <a:latin typeface="Cambria Math"/>
                            </a:rPr>
                            <m:t>𝑡h𝑟𝑒𝑠h𝑜𝑙𝑑</m:t>
                          </m:r>
                        </m:sub>
                      </m:sSub>
                      <m:r>
                        <a:rPr lang="en-GB" b="0" i="1" smtClean="0">
                          <a:latin typeface="Cambria Math"/>
                        </a:rPr>
                        <m:t>)</m:t>
                      </m:r>
                    </m:oMath>
                  </m:oMathPara>
                </a14:m>
                <a:endParaRPr lang="en-GB" dirty="0"/>
              </a:p>
            </p:txBody>
          </p:sp>
        </mc:Choice>
        <mc:Fallback xmlns="">
          <p:sp>
            <p:nvSpPr>
              <p:cNvPr id="7" name="Rectangle 6"/>
              <p:cNvSpPr>
                <a:spLocks noRot="1" noChangeAspect="1" noMove="1" noResize="1" noEditPoints="1" noAdjustHandles="1" noChangeArrowheads="1" noChangeShapeType="1" noTextEdit="1"/>
              </p:cNvSpPr>
              <p:nvPr/>
            </p:nvSpPr>
            <p:spPr>
              <a:xfrm>
                <a:off x="2621466" y="1124744"/>
                <a:ext cx="4208930" cy="609077"/>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1390412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739" t="30026" r="19474" b="22004"/>
          <a:stretch/>
        </p:blipFill>
        <p:spPr bwMode="auto">
          <a:xfrm>
            <a:off x="4606281" y="1916832"/>
            <a:ext cx="4358207" cy="36511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a:xfrm>
            <a:off x="457200" y="40285"/>
            <a:ext cx="8226854" cy="940443"/>
          </a:xfrm>
        </p:spPr>
        <p:txBody>
          <a:bodyPr/>
          <a:lstStyle/>
          <a:p>
            <a:r>
              <a:rPr lang="en-GB" dirty="0" smtClean="0"/>
              <a:t>Temperature Margin</a:t>
            </a:r>
            <a:endParaRPr lang="en-GB" dirty="0"/>
          </a:p>
        </p:txBody>
      </p:sp>
      <p:pic>
        <p:nvPicPr>
          <p:cNvPr id="4" name="Picture 3"/>
          <p:cNvPicPr/>
          <p:nvPr/>
        </p:nvPicPr>
        <p:blipFill rotWithShape="1">
          <a:blip r:embed="rId3"/>
          <a:srcRect l="8562" t="28191" r="56692" b="22512"/>
          <a:stretch/>
        </p:blipFill>
        <p:spPr bwMode="auto">
          <a:xfrm>
            <a:off x="71817" y="1895760"/>
            <a:ext cx="4464496" cy="3676114"/>
          </a:xfrm>
          <a:prstGeom prst="rect">
            <a:avLst/>
          </a:prstGeom>
          <a:ln>
            <a:solidFill>
              <a:schemeClr val="tx1"/>
            </a:solidFill>
          </a:ln>
          <a:extLst>
            <a:ext uri="{53640926-AAD7-44D8-BBD7-CCE9431645EC}">
              <a14:shadowObscured xmlns:a14="http://schemas.microsoft.com/office/drawing/2010/main"/>
            </a:ext>
          </a:extLst>
        </p:spPr>
      </p:pic>
      <p:sp>
        <p:nvSpPr>
          <p:cNvPr id="7" name="TextBox 6"/>
          <p:cNvSpPr txBox="1"/>
          <p:nvPr/>
        </p:nvSpPr>
        <p:spPr>
          <a:xfrm>
            <a:off x="3059832" y="2123564"/>
            <a:ext cx="1069524" cy="369332"/>
          </a:xfrm>
          <a:prstGeom prst="rect">
            <a:avLst/>
          </a:prstGeom>
          <a:noFill/>
        </p:spPr>
        <p:txBody>
          <a:bodyPr wrap="none" rtlCol="0">
            <a:spAutoFit/>
          </a:bodyPr>
          <a:lstStyle/>
          <a:p>
            <a:r>
              <a:rPr lang="en-GB" dirty="0" smtClean="0"/>
              <a:t>MB-LHC</a:t>
            </a:r>
            <a:endParaRPr lang="en-GB" dirty="0"/>
          </a:p>
        </p:txBody>
      </p:sp>
      <p:sp>
        <p:nvSpPr>
          <p:cNvPr id="8" name="TextBox 7"/>
          <p:cNvSpPr txBox="1"/>
          <p:nvPr/>
        </p:nvSpPr>
        <p:spPr>
          <a:xfrm>
            <a:off x="7730785" y="2123564"/>
            <a:ext cx="962636" cy="369332"/>
          </a:xfrm>
          <a:prstGeom prst="rect">
            <a:avLst/>
          </a:prstGeom>
          <a:noFill/>
        </p:spPr>
        <p:txBody>
          <a:bodyPr wrap="none" rtlCol="0">
            <a:spAutoFit/>
          </a:bodyPr>
          <a:lstStyle/>
          <a:p>
            <a:r>
              <a:rPr lang="en-GB" dirty="0" smtClean="0"/>
              <a:t>DS-11T</a:t>
            </a:r>
            <a:endParaRPr lang="en-GB" dirty="0"/>
          </a:p>
        </p:txBody>
      </p:sp>
    </p:spTree>
    <p:extLst>
      <p:ext uri="{BB962C8B-B14F-4D97-AF65-F5344CB8AC3E}">
        <p14:creationId xmlns:p14="http://schemas.microsoft.com/office/powerpoint/2010/main" val="5917622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107504" y="1196752"/>
            <a:ext cx="9036496" cy="4968552"/>
          </a:xfrm>
        </p:spPr>
        <p:txBody>
          <a:bodyPr>
            <a:normAutofit fontScale="47500" lnSpcReduction="20000"/>
          </a:bodyPr>
          <a:lstStyle/>
          <a:p>
            <a:pPr marL="550926" lvl="0" indent="-514350" algn="just">
              <a:buClrTx/>
              <a:buFont typeface="+mj-lt"/>
              <a:buAutoNum type="arabicPeriod"/>
            </a:pPr>
            <a:r>
              <a:rPr lang="en-GB" dirty="0"/>
              <a:t>Design should be suitable for a 5.5 m length magnet </a:t>
            </a:r>
            <a:endParaRPr lang="en-GB" dirty="0" smtClean="0"/>
          </a:p>
          <a:p>
            <a:pPr marL="550926" lvl="0" indent="-514350" algn="just">
              <a:buClrTx/>
              <a:buFont typeface="+mj-lt"/>
              <a:buAutoNum type="arabicPeriod"/>
            </a:pPr>
            <a:r>
              <a:rPr lang="en-US" dirty="0" smtClean="0"/>
              <a:t>The </a:t>
            </a:r>
            <a:r>
              <a:rPr lang="en-US" dirty="0"/>
              <a:t>distance between heating stations </a:t>
            </a:r>
            <a:r>
              <a:rPr lang="en-US" dirty="0" smtClean="0"/>
              <a:t>should </a:t>
            </a:r>
            <a:r>
              <a:rPr lang="en-US" dirty="0"/>
              <a:t>be such that the heat has to propagate between stations in less than 5 ms</a:t>
            </a:r>
            <a:r>
              <a:rPr lang="en-US" dirty="0" smtClean="0"/>
              <a:t>.</a:t>
            </a:r>
          </a:p>
          <a:p>
            <a:pPr lvl="1" algn="just">
              <a:buClrTx/>
            </a:pPr>
            <a:r>
              <a:rPr lang="en-GB" sz="2500" dirty="0" smtClean="0">
                <a:solidFill>
                  <a:schemeClr val="accent6"/>
                </a:solidFill>
              </a:rPr>
              <a:t>For longitudinal propagation </a:t>
            </a:r>
            <a:r>
              <a:rPr lang="en-GB" sz="2500" dirty="0">
                <a:solidFill>
                  <a:schemeClr val="accent6"/>
                </a:solidFill>
              </a:rPr>
              <a:t>≈ </a:t>
            </a:r>
            <a:r>
              <a:rPr lang="en-GB" sz="2500" dirty="0" smtClean="0">
                <a:solidFill>
                  <a:schemeClr val="accent6"/>
                </a:solidFill>
              </a:rPr>
              <a:t>10 m/s, distance ≈ </a:t>
            </a:r>
            <a:r>
              <a:rPr lang="en-GB" sz="2500" b="1" dirty="0" smtClean="0">
                <a:solidFill>
                  <a:srgbClr val="FF0000"/>
                </a:solidFill>
              </a:rPr>
              <a:t>100 mm </a:t>
            </a:r>
            <a:endParaRPr lang="en-GB" sz="2500" b="1" dirty="0">
              <a:solidFill>
                <a:srgbClr val="FF0000"/>
              </a:solidFill>
            </a:endParaRPr>
          </a:p>
          <a:p>
            <a:pPr marL="550926" indent="-514350" algn="just">
              <a:buClrTx/>
              <a:buFont typeface="+mj-lt"/>
              <a:buAutoNum type="arabicPeriod"/>
            </a:pPr>
            <a:r>
              <a:rPr lang="en-GB" dirty="0"/>
              <a:t>Kapton insulation thickness from heater to coil should be minimized, but guarantee a good electrical insulation from heater to coil</a:t>
            </a:r>
            <a:r>
              <a:rPr lang="en-GB" dirty="0" smtClean="0"/>
              <a:t>.</a:t>
            </a:r>
          </a:p>
          <a:p>
            <a:pPr lvl="1" algn="just">
              <a:buClrTx/>
            </a:pPr>
            <a:r>
              <a:rPr lang="en-GB" dirty="0"/>
              <a:t> </a:t>
            </a:r>
            <a:r>
              <a:rPr lang="en-GB" b="1" dirty="0" smtClean="0">
                <a:solidFill>
                  <a:srgbClr val="FF0000"/>
                </a:solidFill>
              </a:rPr>
              <a:t>50 µm </a:t>
            </a:r>
            <a:r>
              <a:rPr lang="en-GB" dirty="0" smtClean="0">
                <a:solidFill>
                  <a:schemeClr val="accent6"/>
                </a:solidFill>
              </a:rPr>
              <a:t>seems to be minimum reliable Kapton thickness</a:t>
            </a:r>
            <a:endParaRPr lang="en-GB" dirty="0">
              <a:solidFill>
                <a:schemeClr val="accent6"/>
              </a:solidFill>
            </a:endParaRPr>
          </a:p>
          <a:p>
            <a:pPr marL="550926" lvl="0" indent="-514350" algn="just">
              <a:buClrTx/>
              <a:buFont typeface="+mj-lt"/>
              <a:buAutoNum type="arabicPeriod"/>
            </a:pPr>
            <a:r>
              <a:rPr lang="en-US" dirty="0" smtClean="0"/>
              <a:t>Heat </a:t>
            </a:r>
            <a:r>
              <a:rPr lang="en-US" dirty="0"/>
              <a:t>power density in the heating station should be as high as possible, but the temperature in the heater under adiabatic conditions should not increase above 350K</a:t>
            </a:r>
            <a:r>
              <a:rPr lang="en-US" dirty="0" smtClean="0"/>
              <a:t>.</a:t>
            </a:r>
          </a:p>
          <a:p>
            <a:pPr lvl="1" algn="just">
              <a:buClrTx/>
            </a:pPr>
            <a:r>
              <a:rPr lang="en-GB" dirty="0" smtClean="0">
                <a:solidFill>
                  <a:schemeClr val="accent6"/>
                </a:solidFill>
              </a:rPr>
              <a:t>Experimental data from LARP magnets and 11T FNAL show that </a:t>
            </a:r>
            <a:r>
              <a:rPr lang="en-GB" b="1" dirty="0" smtClean="0">
                <a:solidFill>
                  <a:srgbClr val="FF0000"/>
                </a:solidFill>
              </a:rPr>
              <a:t>P</a:t>
            </a:r>
            <a:r>
              <a:rPr lang="en-GB" b="1" baseline="-25000" dirty="0" smtClean="0">
                <a:solidFill>
                  <a:srgbClr val="FF0000"/>
                </a:solidFill>
              </a:rPr>
              <a:t>O</a:t>
            </a:r>
            <a:r>
              <a:rPr lang="en-GB" b="1" dirty="0" smtClean="0">
                <a:solidFill>
                  <a:srgbClr val="FF0000"/>
                </a:solidFill>
              </a:rPr>
              <a:t> ≈ 50-80 </a:t>
            </a:r>
            <a:r>
              <a:rPr lang="en-GB" b="1" dirty="0">
                <a:solidFill>
                  <a:srgbClr val="FF0000"/>
                </a:solidFill>
              </a:rPr>
              <a:t>W/cm</a:t>
            </a:r>
            <a:r>
              <a:rPr lang="en-GB" b="1" baseline="30000" dirty="0">
                <a:solidFill>
                  <a:srgbClr val="FF0000"/>
                </a:solidFill>
              </a:rPr>
              <a:t>2</a:t>
            </a:r>
            <a:r>
              <a:rPr lang="en-GB" b="1" dirty="0">
                <a:solidFill>
                  <a:srgbClr val="FF0000"/>
                </a:solidFill>
              </a:rPr>
              <a:t> </a:t>
            </a:r>
            <a:r>
              <a:rPr lang="en-GB" dirty="0" smtClean="0">
                <a:solidFill>
                  <a:schemeClr val="accent6"/>
                </a:solidFill>
              </a:rPr>
              <a:t>heater delay starts saturating, but first short models P</a:t>
            </a:r>
            <a:r>
              <a:rPr lang="en-GB" baseline="-25000" dirty="0" smtClean="0">
                <a:solidFill>
                  <a:schemeClr val="accent6"/>
                </a:solidFill>
              </a:rPr>
              <a:t>O</a:t>
            </a:r>
            <a:r>
              <a:rPr lang="en-GB" dirty="0" smtClean="0">
                <a:solidFill>
                  <a:schemeClr val="accent6"/>
                </a:solidFill>
              </a:rPr>
              <a:t> up to </a:t>
            </a:r>
            <a:r>
              <a:rPr lang="en-GB" b="1" dirty="0" smtClean="0">
                <a:solidFill>
                  <a:srgbClr val="FF0000"/>
                </a:solidFill>
              </a:rPr>
              <a:t>150 W/cm</a:t>
            </a:r>
            <a:r>
              <a:rPr lang="en-GB" b="1" baseline="30000" dirty="0" smtClean="0">
                <a:solidFill>
                  <a:srgbClr val="FF0000"/>
                </a:solidFill>
              </a:rPr>
              <a:t>2</a:t>
            </a:r>
            <a:r>
              <a:rPr lang="en-GB" b="1" dirty="0" smtClean="0">
                <a:solidFill>
                  <a:srgbClr val="FF0000"/>
                </a:solidFill>
              </a:rPr>
              <a:t> </a:t>
            </a:r>
            <a:r>
              <a:rPr lang="en-GB" dirty="0" smtClean="0">
                <a:solidFill>
                  <a:schemeClr val="accent6"/>
                </a:solidFill>
              </a:rPr>
              <a:t>to find the optimal power density.</a:t>
            </a:r>
            <a:endParaRPr lang="en-GB" b="1" dirty="0">
              <a:solidFill>
                <a:schemeClr val="accent6"/>
              </a:solidFill>
            </a:endParaRPr>
          </a:p>
          <a:p>
            <a:pPr marL="550926" lvl="0" indent="-514350" algn="just">
              <a:buClrTx/>
              <a:buFont typeface="+mj-lt"/>
              <a:buAutoNum type="arabicPeriod"/>
            </a:pPr>
            <a:r>
              <a:rPr lang="en-US" dirty="0"/>
              <a:t>Heat as many turns as </a:t>
            </a:r>
            <a:r>
              <a:rPr lang="en-US" dirty="0" smtClean="0"/>
              <a:t>possible in the azimuthal direction.</a:t>
            </a:r>
            <a:endParaRPr lang="en-GB" dirty="0"/>
          </a:p>
          <a:p>
            <a:pPr marL="550926" lvl="0" indent="-514350" algn="just">
              <a:buClrTx/>
              <a:buFont typeface="+mj-lt"/>
              <a:buAutoNum type="arabicPeriod"/>
            </a:pPr>
            <a:r>
              <a:rPr lang="en-US" dirty="0"/>
              <a:t>Power density in the low field region should be higher than in the high field region to quench the magnet in a more uniform way.</a:t>
            </a:r>
            <a:endParaRPr lang="en-GB" dirty="0"/>
          </a:p>
          <a:p>
            <a:pPr marL="550926" lvl="0" indent="-514350" algn="just">
              <a:buClrTx/>
              <a:buFont typeface="+mj-lt"/>
              <a:buAutoNum type="arabicPeriod"/>
            </a:pPr>
            <a:r>
              <a:rPr lang="en-US" dirty="0"/>
              <a:t>No sharp edges, keeping the geometry of the heaters as simple and robust as possible.</a:t>
            </a:r>
            <a:endParaRPr lang="en-GB" dirty="0"/>
          </a:p>
          <a:p>
            <a:pPr marL="550926" lvl="0" indent="-514350" algn="just">
              <a:buClrTx/>
              <a:buFont typeface="+mj-lt"/>
              <a:buAutoNum type="arabicPeriod"/>
            </a:pPr>
            <a:r>
              <a:rPr lang="en-US" dirty="0"/>
              <a:t>If possible, use standard LHC </a:t>
            </a:r>
            <a:r>
              <a:rPr lang="en-US" dirty="0" smtClean="0"/>
              <a:t>QH power </a:t>
            </a:r>
            <a:r>
              <a:rPr lang="en-US" dirty="0"/>
              <a:t>supply. </a:t>
            </a:r>
            <a:endParaRPr lang="en-US" dirty="0" smtClean="0"/>
          </a:p>
          <a:p>
            <a:pPr lvl="1">
              <a:buClrTx/>
            </a:pPr>
            <a:r>
              <a:rPr lang="en-GB" sz="2700" dirty="0">
                <a:solidFill>
                  <a:schemeClr val="accent6"/>
                </a:solidFill>
              </a:rPr>
              <a:t>Total capacitance </a:t>
            </a:r>
            <a:r>
              <a:rPr lang="en-GB" sz="2700" b="1" dirty="0">
                <a:solidFill>
                  <a:srgbClr val="FF0000"/>
                </a:solidFill>
              </a:rPr>
              <a:t>7.05 mF </a:t>
            </a:r>
            <a:r>
              <a:rPr lang="en-GB" sz="2700" dirty="0">
                <a:solidFill>
                  <a:schemeClr val="accent6"/>
                </a:solidFill>
              </a:rPr>
              <a:t>, maximum voltage </a:t>
            </a:r>
            <a:r>
              <a:rPr lang="en-GB" sz="2700" b="1" dirty="0">
                <a:solidFill>
                  <a:srgbClr val="FF0000"/>
                </a:solidFill>
              </a:rPr>
              <a:t>± 500V</a:t>
            </a:r>
            <a:r>
              <a:rPr lang="en-GB" sz="2700" dirty="0"/>
              <a:t>.</a:t>
            </a:r>
          </a:p>
          <a:p>
            <a:pPr lvl="1">
              <a:buClrTx/>
            </a:pPr>
            <a:r>
              <a:rPr lang="en-GB" sz="2800" dirty="0">
                <a:solidFill>
                  <a:schemeClr val="accent6"/>
                </a:solidFill>
              </a:rPr>
              <a:t>Maximum current for continuous operation = 135 A</a:t>
            </a:r>
          </a:p>
          <a:p>
            <a:pPr lvl="1">
              <a:buClrTx/>
            </a:pPr>
            <a:r>
              <a:rPr lang="en-GB" sz="2800" dirty="0">
                <a:solidFill>
                  <a:schemeClr val="accent6"/>
                </a:solidFill>
              </a:rPr>
              <a:t>Peak current  at 25 ˚C for 10 </a:t>
            </a:r>
            <a:r>
              <a:rPr lang="en-GB" sz="2800" dirty="0" err="1">
                <a:solidFill>
                  <a:schemeClr val="accent6"/>
                </a:solidFill>
              </a:rPr>
              <a:t>ms</a:t>
            </a:r>
            <a:r>
              <a:rPr lang="en-GB" sz="2800" dirty="0">
                <a:solidFill>
                  <a:schemeClr val="accent6"/>
                </a:solidFill>
              </a:rPr>
              <a:t> =1700 A (it will probably destroy the PCB of the power supply)</a:t>
            </a:r>
          </a:p>
          <a:p>
            <a:pPr lvl="1">
              <a:buClrTx/>
            </a:pPr>
            <a:r>
              <a:rPr lang="en-GB" sz="2800" dirty="0">
                <a:solidFill>
                  <a:schemeClr val="accent6"/>
                </a:solidFill>
              </a:rPr>
              <a:t>Can be safely operated up to </a:t>
            </a:r>
            <a:r>
              <a:rPr lang="en-GB" sz="2800" b="1" dirty="0">
                <a:solidFill>
                  <a:srgbClr val="FF0000"/>
                </a:solidFill>
              </a:rPr>
              <a:t>300 </a:t>
            </a:r>
            <a:r>
              <a:rPr lang="en-GB" sz="2800" b="1" dirty="0" smtClean="0">
                <a:solidFill>
                  <a:srgbClr val="FF0000"/>
                </a:solidFill>
              </a:rPr>
              <a:t>A</a:t>
            </a:r>
            <a:endParaRPr lang="en-US" dirty="0" smtClean="0"/>
          </a:p>
          <a:p>
            <a:pPr marL="550926" indent="-514350" algn="just">
              <a:buClrTx/>
              <a:buFont typeface="+mj-lt"/>
              <a:buAutoNum type="arabicPeriod"/>
            </a:pPr>
            <a:r>
              <a:rPr lang="en-US" dirty="0" smtClean="0"/>
              <a:t>At </a:t>
            </a:r>
            <a:r>
              <a:rPr lang="en-US" dirty="0"/>
              <a:t>least two independent </a:t>
            </a:r>
            <a:r>
              <a:rPr lang="en-US" dirty="0" smtClean="0"/>
              <a:t>circuits per aperture </a:t>
            </a:r>
            <a:r>
              <a:rPr lang="en-US" dirty="0"/>
              <a:t>(for redundancy)</a:t>
            </a:r>
          </a:p>
          <a:p>
            <a:pPr marL="36576" lvl="0" indent="0" algn="just">
              <a:buClrTx/>
              <a:buNone/>
            </a:pPr>
            <a:endParaRPr lang="en-US" dirty="0" smtClean="0"/>
          </a:p>
        </p:txBody>
      </p:sp>
      <p:sp>
        <p:nvSpPr>
          <p:cNvPr id="2" name="Title 1"/>
          <p:cNvSpPr>
            <a:spLocks noGrp="1"/>
          </p:cNvSpPr>
          <p:nvPr>
            <p:ph type="title"/>
          </p:nvPr>
        </p:nvSpPr>
        <p:spPr/>
        <p:txBody>
          <a:bodyPr/>
          <a:lstStyle/>
          <a:p>
            <a:r>
              <a:rPr lang="en-GB" dirty="0"/>
              <a:t>QH Design Guidelines</a:t>
            </a:r>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solidFill>
                  <a:srgbClr val="0C377B"/>
                </a:solidFill>
              </a:rPr>
              <a:pPr/>
              <a:t>29</a:t>
            </a:fld>
            <a:endParaRPr lang="en-GB">
              <a:solidFill>
                <a:srgbClr val="0C377B"/>
              </a:solidFill>
            </a:endParaRPr>
          </a:p>
        </p:txBody>
      </p:sp>
    </p:spTree>
    <p:extLst>
      <p:ext uri="{BB962C8B-B14F-4D97-AF65-F5344CB8AC3E}">
        <p14:creationId xmlns:p14="http://schemas.microsoft.com/office/powerpoint/2010/main" val="4851379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quench event</a:t>
            </a:r>
            <a:endParaRPr lang="en-GB" dirty="0"/>
          </a:p>
        </p:txBody>
      </p:sp>
      <p:cxnSp>
        <p:nvCxnSpPr>
          <p:cNvPr id="5" name="Straight Arrow Connector 4"/>
          <p:cNvCxnSpPr/>
          <p:nvPr/>
        </p:nvCxnSpPr>
        <p:spPr>
          <a:xfrm flipV="1">
            <a:off x="903547" y="3277423"/>
            <a:ext cx="7834134" cy="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903547" y="3133407"/>
            <a:ext cx="0" cy="288032"/>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7" name="TextBox 6"/>
          <p:cNvSpPr txBox="1"/>
          <p:nvPr/>
        </p:nvSpPr>
        <p:spPr>
          <a:xfrm rot="16200000">
            <a:off x="429567" y="3649466"/>
            <a:ext cx="960565" cy="523220"/>
          </a:xfrm>
          <a:prstGeom prst="rect">
            <a:avLst/>
          </a:prstGeom>
          <a:noFill/>
        </p:spPr>
        <p:txBody>
          <a:bodyPr wrap="square" rtlCol="0">
            <a:spAutoFit/>
          </a:bodyPr>
          <a:lstStyle/>
          <a:p>
            <a:r>
              <a:rPr lang="en-GB" sz="1400" dirty="0" smtClean="0"/>
              <a:t>Quench initiation</a:t>
            </a:r>
            <a:endParaRPr lang="en-GB" sz="1400" dirty="0"/>
          </a:p>
        </p:txBody>
      </p:sp>
      <p:cxnSp>
        <p:nvCxnSpPr>
          <p:cNvPr id="8" name="Straight Connector 7"/>
          <p:cNvCxnSpPr/>
          <p:nvPr/>
        </p:nvCxnSpPr>
        <p:spPr>
          <a:xfrm>
            <a:off x="1559678" y="3144867"/>
            <a:ext cx="0" cy="288032"/>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9" name="TextBox 8"/>
          <p:cNvSpPr txBox="1"/>
          <p:nvPr/>
        </p:nvSpPr>
        <p:spPr>
          <a:xfrm rot="16200000">
            <a:off x="919186" y="3556155"/>
            <a:ext cx="1221658" cy="523220"/>
          </a:xfrm>
          <a:prstGeom prst="rect">
            <a:avLst/>
          </a:prstGeom>
          <a:noFill/>
        </p:spPr>
        <p:txBody>
          <a:bodyPr wrap="square" rtlCol="0">
            <a:spAutoFit/>
          </a:bodyPr>
          <a:lstStyle/>
          <a:p>
            <a:r>
              <a:rPr lang="en-GB" sz="1400" dirty="0" smtClean="0"/>
              <a:t>Quench detection</a:t>
            </a:r>
            <a:endParaRPr lang="en-GB" sz="1400" dirty="0"/>
          </a:p>
        </p:txBody>
      </p:sp>
      <p:sp>
        <p:nvSpPr>
          <p:cNvPr id="10" name="TextBox 9"/>
          <p:cNvSpPr txBox="1"/>
          <p:nvPr/>
        </p:nvSpPr>
        <p:spPr>
          <a:xfrm rot="16200000">
            <a:off x="1936949" y="3574196"/>
            <a:ext cx="1041135" cy="738664"/>
          </a:xfrm>
          <a:prstGeom prst="rect">
            <a:avLst/>
          </a:prstGeom>
          <a:noFill/>
        </p:spPr>
        <p:txBody>
          <a:bodyPr wrap="square" rtlCol="0">
            <a:spAutoFit/>
          </a:bodyPr>
          <a:lstStyle/>
          <a:p>
            <a:r>
              <a:rPr lang="en-GB" sz="1400" dirty="0" smtClean="0"/>
              <a:t>Validation and power supply off</a:t>
            </a:r>
            <a:endParaRPr lang="en-GB" sz="1400" dirty="0"/>
          </a:p>
        </p:txBody>
      </p:sp>
      <p:cxnSp>
        <p:nvCxnSpPr>
          <p:cNvPr id="11" name="Straight Connector 10"/>
          <p:cNvCxnSpPr/>
          <p:nvPr/>
        </p:nvCxnSpPr>
        <p:spPr>
          <a:xfrm>
            <a:off x="2492541" y="3153251"/>
            <a:ext cx="0" cy="288032"/>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987824" y="3138154"/>
            <a:ext cx="0" cy="288032"/>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rot="16200000">
            <a:off x="2848453" y="3574195"/>
            <a:ext cx="948887" cy="738664"/>
          </a:xfrm>
          <a:prstGeom prst="rect">
            <a:avLst/>
          </a:prstGeom>
          <a:noFill/>
        </p:spPr>
        <p:txBody>
          <a:bodyPr wrap="square" rtlCol="0">
            <a:spAutoFit/>
          </a:bodyPr>
          <a:lstStyle/>
          <a:p>
            <a:r>
              <a:rPr lang="en-GB" sz="1400" dirty="0" smtClean="0"/>
              <a:t>Quench heater effective</a:t>
            </a:r>
            <a:endParaRPr lang="en-GB" sz="1400" dirty="0"/>
          </a:p>
        </p:txBody>
      </p:sp>
      <p:cxnSp>
        <p:nvCxnSpPr>
          <p:cNvPr id="14" name="Straight Connector 13"/>
          <p:cNvCxnSpPr/>
          <p:nvPr/>
        </p:nvCxnSpPr>
        <p:spPr>
          <a:xfrm>
            <a:off x="4572000" y="3153251"/>
            <a:ext cx="0" cy="288032"/>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rot="16200000">
            <a:off x="4189651" y="3466474"/>
            <a:ext cx="1004815" cy="954107"/>
          </a:xfrm>
          <a:prstGeom prst="rect">
            <a:avLst/>
          </a:prstGeom>
          <a:noFill/>
        </p:spPr>
        <p:txBody>
          <a:bodyPr wrap="square" rtlCol="0">
            <a:spAutoFit/>
          </a:bodyPr>
          <a:lstStyle/>
          <a:p>
            <a:r>
              <a:rPr lang="en-GB" sz="1400" dirty="0" smtClean="0"/>
              <a:t>Quench heater provoked quench</a:t>
            </a:r>
            <a:endParaRPr lang="en-GB" sz="1400" dirty="0"/>
          </a:p>
        </p:txBody>
      </p:sp>
      <p:sp>
        <p:nvSpPr>
          <p:cNvPr id="21" name="Left Brace 20"/>
          <p:cNvSpPr/>
          <p:nvPr/>
        </p:nvSpPr>
        <p:spPr>
          <a:xfrm rot="5400000">
            <a:off x="1954625" y="2422932"/>
            <a:ext cx="144002" cy="931829"/>
          </a:xfrm>
          <a:prstGeom prst="leftBrace">
            <a:avLst/>
          </a:prstGeom>
          <a:ln w="19050"/>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5">
                  <a:lumMod val="60000"/>
                  <a:lumOff val="40000"/>
                </a:schemeClr>
              </a:solidFill>
            </a:endParaRPr>
          </a:p>
        </p:txBody>
      </p:sp>
      <p:sp>
        <p:nvSpPr>
          <p:cNvPr id="22" name="Rectangle 21"/>
          <p:cNvSpPr/>
          <p:nvPr/>
        </p:nvSpPr>
        <p:spPr>
          <a:xfrm>
            <a:off x="1619672" y="2514382"/>
            <a:ext cx="744113" cy="338554"/>
          </a:xfrm>
          <a:prstGeom prst="rect">
            <a:avLst/>
          </a:prstGeom>
        </p:spPr>
        <p:txBody>
          <a:bodyPr wrap="none">
            <a:spAutoFit/>
          </a:bodyPr>
          <a:lstStyle/>
          <a:p>
            <a:pPr algn="ctr">
              <a:spcAft>
                <a:spcPts val="0"/>
              </a:spcAft>
            </a:pPr>
            <a:r>
              <a:rPr lang="en-GB" sz="1600" dirty="0" smtClean="0">
                <a:solidFill>
                  <a:schemeClr val="accent6"/>
                </a:solidFill>
              </a:rPr>
              <a:t>10 </a:t>
            </a:r>
            <a:r>
              <a:rPr lang="en-GB" sz="1600" dirty="0" err="1" smtClean="0">
                <a:solidFill>
                  <a:schemeClr val="accent6"/>
                </a:solidFill>
              </a:rPr>
              <a:t>ms</a:t>
            </a:r>
            <a:endParaRPr lang="en-GB" sz="1600" dirty="0">
              <a:solidFill>
                <a:schemeClr val="accent6"/>
              </a:solidFill>
              <a:latin typeface="Calibri"/>
              <a:ea typeface="Times New Roman"/>
              <a:cs typeface="Times New Roman"/>
            </a:endParaRPr>
          </a:p>
        </p:txBody>
      </p:sp>
      <p:sp>
        <p:nvSpPr>
          <p:cNvPr id="29" name="Left Brace 28"/>
          <p:cNvSpPr/>
          <p:nvPr/>
        </p:nvSpPr>
        <p:spPr>
          <a:xfrm rot="5400000">
            <a:off x="2681824" y="2654845"/>
            <a:ext cx="144000" cy="468000"/>
          </a:xfrm>
          <a:prstGeom prst="leftBrace">
            <a:avLst/>
          </a:prstGeom>
          <a:ln w="19050"/>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5">
                  <a:lumMod val="60000"/>
                  <a:lumOff val="40000"/>
                </a:schemeClr>
              </a:solidFill>
            </a:endParaRPr>
          </a:p>
        </p:txBody>
      </p:sp>
      <p:sp>
        <p:nvSpPr>
          <p:cNvPr id="30" name="Rectangle 29"/>
          <p:cNvSpPr/>
          <p:nvPr/>
        </p:nvSpPr>
        <p:spPr>
          <a:xfrm>
            <a:off x="2411760" y="2514382"/>
            <a:ext cx="630301" cy="338554"/>
          </a:xfrm>
          <a:prstGeom prst="rect">
            <a:avLst/>
          </a:prstGeom>
        </p:spPr>
        <p:txBody>
          <a:bodyPr wrap="none">
            <a:spAutoFit/>
          </a:bodyPr>
          <a:lstStyle/>
          <a:p>
            <a:pPr algn="ctr">
              <a:spcAft>
                <a:spcPts val="0"/>
              </a:spcAft>
            </a:pPr>
            <a:r>
              <a:rPr lang="en-GB" sz="1600" dirty="0" smtClean="0">
                <a:solidFill>
                  <a:schemeClr val="accent6"/>
                </a:solidFill>
              </a:rPr>
              <a:t>5 </a:t>
            </a:r>
            <a:r>
              <a:rPr lang="en-GB" sz="1600" dirty="0" err="1" smtClean="0">
                <a:solidFill>
                  <a:schemeClr val="accent6"/>
                </a:solidFill>
              </a:rPr>
              <a:t>ms</a:t>
            </a:r>
            <a:endParaRPr lang="en-GB" sz="1600" dirty="0">
              <a:solidFill>
                <a:schemeClr val="accent6"/>
              </a:solidFill>
              <a:latin typeface="Calibri"/>
              <a:ea typeface="Times New Roman"/>
              <a:cs typeface="Times New Roman"/>
            </a:endParaRPr>
          </a:p>
        </p:txBody>
      </p:sp>
      <p:sp>
        <p:nvSpPr>
          <p:cNvPr id="31" name="Left Brace 30"/>
          <p:cNvSpPr/>
          <p:nvPr/>
        </p:nvSpPr>
        <p:spPr>
          <a:xfrm rot="16200000">
            <a:off x="3632268" y="3936687"/>
            <a:ext cx="367298" cy="1512166"/>
          </a:xfrm>
          <a:prstGeom prst="leftBrace">
            <a:avLst/>
          </a:prstGeom>
          <a:ln w="19050">
            <a:solidFill>
              <a:schemeClr val="tx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tx2"/>
              </a:solidFill>
            </a:endParaRPr>
          </a:p>
        </p:txBody>
      </p:sp>
      <p:sp>
        <p:nvSpPr>
          <p:cNvPr id="32" name="Left Brace 31"/>
          <p:cNvSpPr/>
          <p:nvPr/>
        </p:nvSpPr>
        <p:spPr>
          <a:xfrm rot="16200000">
            <a:off x="999112" y="4273507"/>
            <a:ext cx="367298" cy="694509"/>
          </a:xfrm>
          <a:prstGeom prst="leftBrace">
            <a:avLst/>
          </a:prstGeom>
          <a:ln w="19050">
            <a:solidFill>
              <a:schemeClr val="tx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tx2"/>
              </a:solidFill>
            </a:endParaRPr>
          </a:p>
        </p:txBody>
      </p:sp>
      <p:sp>
        <p:nvSpPr>
          <p:cNvPr id="33" name="Left Brace 32"/>
          <p:cNvSpPr/>
          <p:nvPr/>
        </p:nvSpPr>
        <p:spPr>
          <a:xfrm rot="16200000">
            <a:off x="6474213" y="2612950"/>
            <a:ext cx="361258" cy="4165679"/>
          </a:xfrm>
          <a:prstGeom prst="leftBrace">
            <a:avLst/>
          </a:prstGeom>
          <a:ln w="19050">
            <a:solidFill>
              <a:schemeClr val="tx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tx2"/>
              </a:solidFill>
            </a:endParaRPr>
          </a:p>
        </p:txBody>
      </p:sp>
      <p:sp>
        <p:nvSpPr>
          <p:cNvPr id="34" name="TextBox 33"/>
          <p:cNvSpPr txBox="1"/>
          <p:nvPr/>
        </p:nvSpPr>
        <p:spPr>
          <a:xfrm>
            <a:off x="5400093" y="4922004"/>
            <a:ext cx="2509497" cy="523220"/>
          </a:xfrm>
          <a:prstGeom prst="rect">
            <a:avLst/>
          </a:prstGeom>
          <a:noFill/>
        </p:spPr>
        <p:txBody>
          <a:bodyPr wrap="square" rtlCol="0">
            <a:spAutoFit/>
          </a:bodyPr>
          <a:lstStyle/>
          <a:p>
            <a:pPr algn="ctr"/>
            <a:r>
              <a:rPr lang="en-GB" sz="1400" dirty="0" smtClean="0">
                <a:solidFill>
                  <a:schemeClr val="tx2"/>
                </a:solidFill>
              </a:rPr>
              <a:t>Quench propagation within the coil</a:t>
            </a:r>
            <a:endParaRPr lang="en-GB" sz="1400" dirty="0">
              <a:solidFill>
                <a:schemeClr val="tx2"/>
              </a:solidFill>
            </a:endParaRPr>
          </a:p>
        </p:txBody>
      </p:sp>
      <p:sp>
        <p:nvSpPr>
          <p:cNvPr id="35" name="TextBox 34"/>
          <p:cNvSpPr txBox="1"/>
          <p:nvPr/>
        </p:nvSpPr>
        <p:spPr>
          <a:xfrm>
            <a:off x="2930628" y="4922004"/>
            <a:ext cx="1770578" cy="738664"/>
          </a:xfrm>
          <a:prstGeom prst="rect">
            <a:avLst/>
          </a:prstGeom>
          <a:noFill/>
        </p:spPr>
        <p:txBody>
          <a:bodyPr wrap="square" rtlCol="0">
            <a:spAutoFit/>
          </a:bodyPr>
          <a:lstStyle/>
          <a:p>
            <a:pPr algn="ctr"/>
            <a:r>
              <a:rPr lang="en-GB" sz="1400" dirty="0" smtClean="0">
                <a:solidFill>
                  <a:schemeClr val="tx2"/>
                </a:solidFill>
              </a:rPr>
              <a:t>Quench heater delay and effectiveness</a:t>
            </a:r>
            <a:endParaRPr lang="en-GB" sz="1400" dirty="0">
              <a:solidFill>
                <a:schemeClr val="tx2"/>
              </a:solidFill>
            </a:endParaRPr>
          </a:p>
        </p:txBody>
      </p:sp>
      <p:sp>
        <p:nvSpPr>
          <p:cNvPr id="36" name="TextBox 35"/>
          <p:cNvSpPr txBox="1"/>
          <p:nvPr/>
        </p:nvSpPr>
        <p:spPr>
          <a:xfrm>
            <a:off x="308459" y="4920061"/>
            <a:ext cx="1718167" cy="523220"/>
          </a:xfrm>
          <a:prstGeom prst="rect">
            <a:avLst/>
          </a:prstGeom>
          <a:noFill/>
        </p:spPr>
        <p:txBody>
          <a:bodyPr wrap="square" rtlCol="0">
            <a:spAutoFit/>
          </a:bodyPr>
          <a:lstStyle/>
          <a:p>
            <a:pPr algn="ctr"/>
            <a:r>
              <a:rPr lang="en-GB" sz="1400" dirty="0" smtClean="0">
                <a:solidFill>
                  <a:schemeClr val="tx2"/>
                </a:solidFill>
              </a:rPr>
              <a:t>Initial propagation of the quench zone</a:t>
            </a:r>
            <a:endParaRPr lang="en-GB" sz="1400" dirty="0">
              <a:solidFill>
                <a:schemeClr val="tx2"/>
              </a:solidFill>
            </a:endParaRPr>
          </a:p>
        </p:txBody>
      </p:sp>
      <p:graphicFrame>
        <p:nvGraphicFramePr>
          <p:cNvPr id="38" name="Chart 37"/>
          <p:cNvGraphicFramePr>
            <a:graphicFrameLocks/>
          </p:cNvGraphicFramePr>
          <p:nvPr>
            <p:extLst>
              <p:ext uri="{D42A27DB-BD31-4B8C-83A1-F6EECF244321}">
                <p14:modId xmlns:p14="http://schemas.microsoft.com/office/powerpoint/2010/main" val="237867845"/>
              </p:ext>
            </p:extLst>
          </p:nvPr>
        </p:nvGraphicFramePr>
        <p:xfrm>
          <a:off x="539553" y="1026853"/>
          <a:ext cx="8198128" cy="16356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334893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8573" y="113946"/>
            <a:ext cx="8226854" cy="940443"/>
          </a:xfrm>
        </p:spPr>
        <p:txBody>
          <a:bodyPr/>
          <a:lstStyle/>
          <a:p>
            <a:r>
              <a:rPr lang="en-GB" dirty="0" smtClean="0"/>
              <a:t>Overview QH design</a:t>
            </a:r>
            <a:endParaRPr lang="en-GB" dirty="0"/>
          </a:p>
        </p:txBody>
      </p:sp>
      <p:sp>
        <p:nvSpPr>
          <p:cNvPr id="4" name="TextBox 3"/>
          <p:cNvSpPr txBox="1"/>
          <p:nvPr/>
        </p:nvSpPr>
        <p:spPr>
          <a:xfrm>
            <a:off x="1937762" y="5971464"/>
            <a:ext cx="6836039" cy="369332"/>
          </a:xfrm>
          <a:prstGeom prst="rect">
            <a:avLst/>
          </a:prstGeom>
          <a:noFill/>
        </p:spPr>
        <p:txBody>
          <a:bodyPr wrap="none" rtlCol="0">
            <a:spAutoFit/>
          </a:bodyPr>
          <a:lstStyle/>
          <a:p>
            <a:r>
              <a:rPr lang="en-GB" dirty="0" smtClean="0"/>
              <a:t>More details can </a:t>
            </a:r>
            <a:r>
              <a:rPr lang="en-GB" dirty="0"/>
              <a:t>be found in </a:t>
            </a:r>
            <a:r>
              <a:rPr lang="en-GB" dirty="0">
                <a:hlinkClick r:id="rId2"/>
              </a:rPr>
              <a:t>https://indico.cern.ch/event/311824</a:t>
            </a:r>
            <a:r>
              <a:rPr lang="en-GB" dirty="0" smtClean="0">
                <a:hlinkClick r:id="rId2"/>
              </a:rPr>
              <a:t>/</a:t>
            </a:r>
            <a:r>
              <a:rPr lang="en-GB" dirty="0" smtClean="0"/>
              <a:t> </a:t>
            </a:r>
            <a:endParaRPr lang="en-GB" dirty="0"/>
          </a:p>
        </p:txBody>
      </p:sp>
      <p:sp>
        <p:nvSpPr>
          <p:cNvPr id="5" name="Rectangle 4"/>
          <p:cNvSpPr/>
          <p:nvPr/>
        </p:nvSpPr>
        <p:spPr>
          <a:xfrm>
            <a:off x="31623" y="1785703"/>
            <a:ext cx="5463504" cy="4185761"/>
          </a:xfrm>
          <a:prstGeom prst="rect">
            <a:avLst/>
          </a:prstGeom>
        </p:spPr>
        <p:txBody>
          <a:bodyPr wrap="square">
            <a:spAutoFit/>
          </a:bodyPr>
          <a:lstStyle/>
          <a:p>
            <a:pPr>
              <a:defRPr/>
            </a:pPr>
            <a:endParaRPr lang="en-GB" sz="1400" b="1" u="sng" dirty="0" smtClean="0"/>
          </a:p>
          <a:p>
            <a:pPr lvl="1">
              <a:defRPr/>
            </a:pPr>
            <a:r>
              <a:rPr lang="en-GB" sz="1400" b="1" u="sng" dirty="0" smtClean="0"/>
              <a:t>Main features:</a:t>
            </a:r>
          </a:p>
          <a:p>
            <a:pPr marL="742950" lvl="1" indent="-285750">
              <a:buFont typeface="Arial" panose="020B0604020202020204" pitchFamily="34" charset="0"/>
              <a:buChar char="•"/>
              <a:defRPr/>
            </a:pPr>
            <a:r>
              <a:rPr lang="en-GB" sz="1400" dirty="0" smtClean="0"/>
              <a:t>Stainless steel 2</a:t>
            </a:r>
            <a:r>
              <a:rPr lang="en-US" sz="1400" dirty="0" smtClean="0"/>
              <a:t>5</a:t>
            </a:r>
            <a:r>
              <a:rPr lang="en-US" sz="1400" dirty="0"/>
              <a:t> µm </a:t>
            </a:r>
            <a:r>
              <a:rPr lang="en-US" sz="1400" dirty="0" smtClean="0"/>
              <a:t>thick</a:t>
            </a:r>
            <a:r>
              <a:rPr lang="en-GB" sz="1400" dirty="0" smtClean="0"/>
              <a:t>, </a:t>
            </a:r>
            <a:r>
              <a:rPr lang="en-US" sz="1400" dirty="0"/>
              <a:t>partially plated with 5 µm thick layer of copper to reduce their overall </a:t>
            </a:r>
            <a:r>
              <a:rPr lang="en-US" sz="1400" dirty="0" smtClean="0"/>
              <a:t>resistance (</a:t>
            </a:r>
            <a:r>
              <a:rPr lang="en-GB" sz="1400" dirty="0" smtClean="0"/>
              <a:t>design suitable for 5.5 m length)</a:t>
            </a:r>
          </a:p>
          <a:p>
            <a:pPr marL="742950" lvl="1" indent="-285750">
              <a:buFont typeface="Arial" panose="020B0604020202020204" pitchFamily="34" charset="0"/>
              <a:buChar char="•"/>
              <a:defRPr/>
            </a:pPr>
            <a:r>
              <a:rPr lang="en-US" sz="1400" dirty="0" smtClean="0"/>
              <a:t>Heating stations are </a:t>
            </a:r>
            <a:r>
              <a:rPr lang="en-US" sz="1400" dirty="0"/>
              <a:t>19 mm wide in the mid-plane (LF) and 24 mm wide in pole area (HF) </a:t>
            </a:r>
            <a:endParaRPr lang="en-US" sz="1400" dirty="0" smtClean="0"/>
          </a:p>
          <a:p>
            <a:pPr marL="742950" lvl="1" indent="-285750">
              <a:buFont typeface="Arial" panose="020B0604020202020204" pitchFamily="34" charset="0"/>
              <a:buChar char="•"/>
              <a:defRPr/>
            </a:pPr>
            <a:r>
              <a:rPr lang="en-US" sz="1400" dirty="0"/>
              <a:t>The distance in between non-plated sections is 90 mm in the LF and 130 mm in the HF where quench propagation is faster in the longitudinal direction</a:t>
            </a:r>
            <a:r>
              <a:rPr lang="en-US" sz="1400" dirty="0" smtClean="0"/>
              <a:t>.</a:t>
            </a:r>
          </a:p>
          <a:p>
            <a:pPr marL="742950" lvl="1" indent="-285750">
              <a:buFont typeface="Arial" panose="020B0604020202020204" pitchFamily="34" charset="0"/>
              <a:buChar char="•"/>
              <a:defRPr/>
            </a:pPr>
            <a:r>
              <a:rPr lang="en-US" sz="1400" dirty="0"/>
              <a:t>The heaters are embedded in between two layers of polyimide insulation foils. The thickness of the insulation between the heater and the coil is composed of 0.050 mm of polyimide, </a:t>
            </a:r>
            <a:r>
              <a:rPr lang="en-US" sz="1400" dirty="0" smtClean="0"/>
              <a:t>about </a:t>
            </a:r>
            <a:r>
              <a:rPr lang="en-US" sz="1400" dirty="0"/>
              <a:t>0.025 mm of Epoxy </a:t>
            </a:r>
            <a:r>
              <a:rPr lang="en-US" sz="1400" dirty="0" smtClean="0"/>
              <a:t>glue plus the additions S2 glass added to the coil outer radius during impregnation.</a:t>
            </a:r>
          </a:p>
          <a:p>
            <a:pPr marL="742950" lvl="1" indent="-285750">
              <a:buFont typeface="Arial" panose="020B0604020202020204" pitchFamily="34" charset="0"/>
              <a:buChar char="•"/>
              <a:defRPr/>
            </a:pPr>
            <a:r>
              <a:rPr lang="en-US" sz="1400" dirty="0"/>
              <a:t>The trace is then glued to the coil and compressed radially during collaring to about 40 MPa. </a:t>
            </a:r>
            <a:endParaRPr lang="en-GB" sz="1400" dirty="0"/>
          </a:p>
          <a:p>
            <a:pPr lvl="2">
              <a:defRPr/>
            </a:pPr>
            <a:endParaRPr lang="en-GB" sz="1400" dirty="0" smtClean="0"/>
          </a:p>
        </p:txBody>
      </p:sp>
      <p:sp>
        <p:nvSpPr>
          <p:cNvPr id="6" name="Rectangle 5"/>
          <p:cNvSpPr/>
          <p:nvPr/>
        </p:nvSpPr>
        <p:spPr>
          <a:xfrm>
            <a:off x="3917067" y="1122636"/>
            <a:ext cx="310269" cy="347159"/>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200648" y="1124676"/>
            <a:ext cx="310269" cy="347159"/>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4214197" y="1124676"/>
            <a:ext cx="986451" cy="347159"/>
          </a:xfrm>
          <a:prstGeom prst="rect">
            <a:avLst/>
          </a:prstGeom>
          <a:solidFill>
            <a:schemeClr val="tx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2917477" y="1125738"/>
            <a:ext cx="986451" cy="347159"/>
          </a:xfrm>
          <a:prstGeom prst="rect">
            <a:avLst/>
          </a:prstGeom>
          <a:solidFill>
            <a:schemeClr val="tx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5510917" y="1125738"/>
            <a:ext cx="986451" cy="344057"/>
          </a:xfrm>
          <a:prstGeom prst="rect">
            <a:avLst/>
          </a:prstGeom>
          <a:solidFill>
            <a:schemeClr val="tx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1" name="Straight Arrow Connector 10"/>
          <p:cNvCxnSpPr/>
          <p:nvPr/>
        </p:nvCxnSpPr>
        <p:spPr>
          <a:xfrm>
            <a:off x="3893534" y="1570955"/>
            <a:ext cx="310269"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3551635" y="1588730"/>
            <a:ext cx="737702" cy="246221"/>
          </a:xfrm>
          <a:prstGeom prst="rect">
            <a:avLst/>
          </a:prstGeom>
          <a:noFill/>
        </p:spPr>
        <p:txBody>
          <a:bodyPr wrap="none" rtlCol="0">
            <a:spAutoFit/>
          </a:bodyPr>
          <a:lstStyle/>
          <a:p>
            <a:r>
              <a:rPr lang="en-GB" sz="1000" dirty="0" smtClean="0"/>
              <a:t>Coverage</a:t>
            </a:r>
            <a:endParaRPr lang="en-GB" sz="1000" dirty="0"/>
          </a:p>
        </p:txBody>
      </p:sp>
      <p:cxnSp>
        <p:nvCxnSpPr>
          <p:cNvPr id="13" name="Straight Arrow Connector 12"/>
          <p:cNvCxnSpPr/>
          <p:nvPr/>
        </p:nvCxnSpPr>
        <p:spPr>
          <a:xfrm>
            <a:off x="4203803" y="1570954"/>
            <a:ext cx="954509" cy="0"/>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4174875" y="1588730"/>
            <a:ext cx="1225557" cy="400110"/>
          </a:xfrm>
          <a:prstGeom prst="rect">
            <a:avLst/>
          </a:prstGeom>
          <a:noFill/>
        </p:spPr>
        <p:txBody>
          <a:bodyPr wrap="square" rtlCol="0">
            <a:spAutoFit/>
          </a:bodyPr>
          <a:lstStyle/>
          <a:p>
            <a:pPr algn="ctr"/>
            <a:r>
              <a:rPr lang="en-GB" sz="1000" dirty="0" smtClean="0"/>
              <a:t>Distance between stations</a:t>
            </a:r>
            <a:endParaRPr lang="en-GB" sz="1000" dirty="0"/>
          </a:p>
        </p:txBody>
      </p:sp>
      <p:cxnSp>
        <p:nvCxnSpPr>
          <p:cNvPr id="15" name="Straight Arrow Connector 14"/>
          <p:cNvCxnSpPr/>
          <p:nvPr/>
        </p:nvCxnSpPr>
        <p:spPr>
          <a:xfrm>
            <a:off x="2787665" y="1132736"/>
            <a:ext cx="0" cy="344057"/>
          </a:xfrm>
          <a:prstGeom prst="straightConnector1">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rot="16200000">
            <a:off x="2369156" y="1172691"/>
            <a:ext cx="482824" cy="246221"/>
          </a:xfrm>
          <a:prstGeom prst="rect">
            <a:avLst/>
          </a:prstGeom>
          <a:noFill/>
        </p:spPr>
        <p:txBody>
          <a:bodyPr wrap="none" rtlCol="0">
            <a:spAutoFit/>
          </a:bodyPr>
          <a:lstStyle/>
          <a:p>
            <a:r>
              <a:rPr lang="en-GB" sz="1000" dirty="0" smtClean="0"/>
              <a:t>width</a:t>
            </a:r>
            <a:endParaRPr lang="en-GB" sz="1000" dirty="0"/>
          </a:p>
        </p:txBody>
      </p:sp>
      <p:grpSp>
        <p:nvGrpSpPr>
          <p:cNvPr id="17" name="Group 16"/>
          <p:cNvGrpSpPr/>
          <p:nvPr/>
        </p:nvGrpSpPr>
        <p:grpSpPr>
          <a:xfrm>
            <a:off x="5674432" y="3705417"/>
            <a:ext cx="2859087" cy="1580911"/>
            <a:chOff x="107504" y="1210307"/>
            <a:chExt cx="2859087" cy="1580911"/>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a:ext>
              </a:extLst>
            </a:blip>
            <a:srcRect l="64037" t="12371" r="19264" b="29352"/>
            <a:stretch/>
          </p:blipFill>
          <p:spPr>
            <a:xfrm>
              <a:off x="425166" y="1416018"/>
              <a:ext cx="2341926" cy="1375200"/>
            </a:xfrm>
            <a:prstGeom prst="rect">
              <a:avLst/>
            </a:prstGeom>
          </p:spPr>
        </p:pic>
        <p:pic>
          <p:nvPicPr>
            <p:cNvPr id="1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49972"/>
            <a:stretch/>
          </p:blipFill>
          <p:spPr bwMode="auto">
            <a:xfrm>
              <a:off x="107504" y="1210307"/>
              <a:ext cx="2859087" cy="143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 name="Rectangle 19"/>
          <p:cNvSpPr/>
          <p:nvPr/>
        </p:nvSpPr>
        <p:spPr>
          <a:xfrm rot="1173424" flipH="1">
            <a:off x="5822215" y="4681334"/>
            <a:ext cx="45719" cy="244374"/>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1" name="Rectangle 20"/>
          <p:cNvSpPr/>
          <p:nvPr/>
        </p:nvSpPr>
        <p:spPr>
          <a:xfrm rot="2972637" flipH="1">
            <a:off x="6228982" y="4021717"/>
            <a:ext cx="45719" cy="251247"/>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2" name="TextBox 21"/>
          <p:cNvSpPr txBox="1"/>
          <p:nvPr/>
        </p:nvSpPr>
        <p:spPr>
          <a:xfrm>
            <a:off x="5735519" y="5152390"/>
            <a:ext cx="2674130" cy="830997"/>
          </a:xfrm>
          <a:prstGeom prst="rect">
            <a:avLst/>
          </a:prstGeom>
          <a:noFill/>
          <a:ln>
            <a:noFill/>
          </a:ln>
        </p:spPr>
        <p:txBody>
          <a:bodyPr wrap="none" rtlCol="0">
            <a:spAutoFit/>
          </a:bodyPr>
          <a:lstStyle/>
          <a:p>
            <a:pPr algn="ctr"/>
            <a:r>
              <a:rPr lang="en-GB" sz="1200" dirty="0">
                <a:solidFill>
                  <a:srgbClr val="00B050"/>
                </a:solidFill>
              </a:rPr>
              <a:t>0.2 mm S2 glass</a:t>
            </a:r>
          </a:p>
          <a:p>
            <a:pPr algn="ctr"/>
            <a:r>
              <a:rPr lang="en-GB" sz="1200" dirty="0" smtClean="0">
                <a:solidFill>
                  <a:srgbClr val="FFC000"/>
                </a:solidFill>
              </a:rPr>
              <a:t>0.025</a:t>
            </a:r>
            <a:r>
              <a:rPr lang="en-GB" sz="1200" baseline="30000" dirty="0" smtClean="0">
                <a:solidFill>
                  <a:srgbClr val="FFC000"/>
                </a:solidFill>
              </a:rPr>
              <a:t>+</a:t>
            </a:r>
            <a:r>
              <a:rPr lang="en-GB" sz="1200" dirty="0" smtClean="0">
                <a:solidFill>
                  <a:srgbClr val="FFC000"/>
                </a:solidFill>
              </a:rPr>
              <a:t> mm glue + </a:t>
            </a:r>
            <a:r>
              <a:rPr lang="en-GB" sz="1200" b="1" u="sng" dirty="0" smtClean="0">
                <a:solidFill>
                  <a:srgbClr val="FFC000"/>
                </a:solidFill>
              </a:rPr>
              <a:t>0.050 </a:t>
            </a:r>
            <a:r>
              <a:rPr lang="en-GB" sz="1200" dirty="0">
                <a:solidFill>
                  <a:srgbClr val="FFC000"/>
                </a:solidFill>
              </a:rPr>
              <a:t>mm </a:t>
            </a:r>
            <a:r>
              <a:rPr lang="en-GB" sz="1200" dirty="0" smtClean="0">
                <a:solidFill>
                  <a:srgbClr val="FFC000"/>
                </a:solidFill>
              </a:rPr>
              <a:t>kapton</a:t>
            </a:r>
          </a:p>
          <a:p>
            <a:pPr algn="ctr"/>
            <a:r>
              <a:rPr lang="en-GB" sz="1200" dirty="0" smtClean="0">
                <a:solidFill>
                  <a:srgbClr val="000000"/>
                </a:solidFill>
              </a:rPr>
              <a:t>QUENCH HEATERS</a:t>
            </a:r>
          </a:p>
          <a:p>
            <a:pPr algn="ctr"/>
            <a:r>
              <a:rPr lang="en-GB" sz="1200" dirty="0" smtClean="0">
                <a:solidFill>
                  <a:srgbClr val="FF0000"/>
                </a:solidFill>
              </a:rPr>
              <a:t>4x0.5 </a:t>
            </a:r>
            <a:r>
              <a:rPr lang="en-GB" sz="1200" dirty="0">
                <a:solidFill>
                  <a:srgbClr val="FF0000"/>
                </a:solidFill>
              </a:rPr>
              <a:t>mm kapton (ground insulation</a:t>
            </a:r>
            <a:r>
              <a:rPr lang="en-GB" sz="1200" dirty="0" smtClean="0">
                <a:solidFill>
                  <a:srgbClr val="FF0000"/>
                </a:solidFill>
              </a:rPr>
              <a:t>)</a:t>
            </a:r>
            <a:endParaRPr lang="en-GB" sz="1200" dirty="0">
              <a:solidFill>
                <a:srgbClr val="FF0000"/>
              </a:solidFill>
            </a:endParaRPr>
          </a:p>
        </p:txBody>
      </p:sp>
      <p:sp>
        <p:nvSpPr>
          <p:cNvPr id="23" name="Rectangle 22"/>
          <p:cNvSpPr/>
          <p:nvPr/>
        </p:nvSpPr>
        <p:spPr>
          <a:xfrm rot="20426576">
            <a:off x="8345522" y="4681334"/>
            <a:ext cx="45719" cy="244374"/>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4" name="Rectangle 23"/>
          <p:cNvSpPr/>
          <p:nvPr/>
        </p:nvSpPr>
        <p:spPr>
          <a:xfrm rot="18627363">
            <a:off x="7994220" y="4062400"/>
            <a:ext cx="45719" cy="251247"/>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cxnSp>
        <p:nvCxnSpPr>
          <p:cNvPr id="25" name="Straight Arrow Connector 24"/>
          <p:cNvCxnSpPr/>
          <p:nvPr/>
        </p:nvCxnSpPr>
        <p:spPr>
          <a:xfrm flipH="1" flipV="1">
            <a:off x="5982087" y="5158293"/>
            <a:ext cx="380176" cy="128036"/>
          </a:xfrm>
          <a:prstGeom prst="straightConnector1">
            <a:avLst/>
          </a:prstGeom>
          <a:ln>
            <a:solidFill>
              <a:srgbClr val="00B050"/>
            </a:solidFill>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H="1" flipV="1">
            <a:off x="5812698" y="5141656"/>
            <a:ext cx="62443" cy="222604"/>
          </a:xfrm>
          <a:prstGeom prst="straightConnector1">
            <a:avLst/>
          </a:prstGeom>
          <a:ln>
            <a:solidFill>
              <a:srgbClr val="FFC000"/>
            </a:solidFill>
            <a:tailEnd type="arrow"/>
          </a:ln>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flipH="1" flipV="1">
            <a:off x="5750256" y="5225260"/>
            <a:ext cx="94818" cy="571048"/>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graphicFrame>
        <p:nvGraphicFramePr>
          <p:cNvPr id="28" name="Chart 27"/>
          <p:cNvGraphicFramePr/>
          <p:nvPr>
            <p:extLst>
              <p:ext uri="{D42A27DB-BD31-4B8C-83A1-F6EECF244321}">
                <p14:modId xmlns:p14="http://schemas.microsoft.com/office/powerpoint/2010/main" val="2681314383"/>
              </p:ext>
            </p:extLst>
          </p:nvPr>
        </p:nvGraphicFramePr>
        <p:xfrm>
          <a:off x="5643255" y="1645906"/>
          <a:ext cx="2990850" cy="207283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727619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1859" y="116632"/>
            <a:ext cx="8795320" cy="940443"/>
          </a:xfrm>
        </p:spPr>
        <p:txBody>
          <a:bodyPr>
            <a:noAutofit/>
          </a:bodyPr>
          <a:lstStyle/>
          <a:p>
            <a:r>
              <a:rPr lang="en-GB" sz="3600" dirty="0" smtClean="0"/>
              <a:t>Trace manufacturing and characterization</a:t>
            </a:r>
            <a:endParaRPr lang="en-GB" sz="3600"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31</a:t>
            </a:fld>
            <a:endParaRPr lang="en-GB"/>
          </a:p>
        </p:txBody>
      </p:sp>
      <p:sp>
        <p:nvSpPr>
          <p:cNvPr id="5" name="TextBox 4"/>
          <p:cNvSpPr txBox="1"/>
          <p:nvPr/>
        </p:nvSpPr>
        <p:spPr>
          <a:xfrm>
            <a:off x="-12318" y="948784"/>
            <a:ext cx="9264838" cy="341632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Resistance measurements at RT and 77 K</a:t>
            </a:r>
          </a:p>
          <a:p>
            <a:pPr marL="742950" lvl="1" indent="-285750">
              <a:buFont typeface="Arial" panose="020B0604020202020204" pitchFamily="34" charset="0"/>
              <a:buChar char="•"/>
            </a:pPr>
            <a:r>
              <a:rPr lang="en-GB" dirty="0" smtClean="0"/>
              <a:t>Stainless steel stations: </a:t>
            </a:r>
            <a:r>
              <a:rPr lang="en-GB" dirty="0"/>
              <a:t>Measured resistance </a:t>
            </a:r>
            <a:r>
              <a:rPr lang="en-GB" dirty="0" smtClean="0"/>
              <a:t>close to expected values </a:t>
            </a:r>
          </a:p>
          <a:p>
            <a:pPr marL="1200150" lvl="2" indent="-285750">
              <a:buFont typeface="Arial" panose="020B0604020202020204" pitchFamily="34" charset="0"/>
              <a:buChar char="•"/>
            </a:pPr>
            <a:r>
              <a:rPr lang="en-GB" dirty="0" smtClean="0"/>
              <a:t>3% difference at RT</a:t>
            </a:r>
          </a:p>
          <a:p>
            <a:pPr marL="1200150" lvl="2" indent="-285750">
              <a:buFont typeface="Arial" panose="020B0604020202020204" pitchFamily="34" charset="0"/>
              <a:buChar char="•"/>
            </a:pPr>
            <a:r>
              <a:rPr lang="en-GB" dirty="0" smtClean="0"/>
              <a:t>8 % difference at 77K</a:t>
            </a:r>
          </a:p>
          <a:p>
            <a:pPr marL="742950" lvl="1" indent="-285750">
              <a:buFont typeface="Arial" panose="020B0604020202020204" pitchFamily="34" charset="0"/>
              <a:buChar char="•"/>
            </a:pPr>
            <a:r>
              <a:rPr lang="en-GB" dirty="0" smtClean="0"/>
              <a:t>Copper regions: Measured resistance higher </a:t>
            </a:r>
          </a:p>
          <a:p>
            <a:pPr lvl="1"/>
            <a:r>
              <a:rPr lang="en-GB" dirty="0"/>
              <a:t> </a:t>
            </a:r>
            <a:r>
              <a:rPr lang="en-GB" dirty="0" smtClean="0"/>
              <a:t>    than expected value</a:t>
            </a:r>
          </a:p>
          <a:p>
            <a:pPr marL="1200150" lvl="2" indent="-285750">
              <a:buFont typeface="Arial" panose="020B0604020202020204" pitchFamily="34" charset="0"/>
              <a:buChar char="•"/>
            </a:pPr>
            <a:r>
              <a:rPr lang="en-GB" dirty="0" smtClean="0"/>
              <a:t>20% </a:t>
            </a:r>
            <a:r>
              <a:rPr lang="en-GB" dirty="0"/>
              <a:t>difference at RT</a:t>
            </a:r>
          </a:p>
          <a:p>
            <a:pPr marL="1200150" lvl="2" indent="-285750">
              <a:buFont typeface="Arial" panose="020B0604020202020204" pitchFamily="34" charset="0"/>
              <a:buChar char="•"/>
            </a:pPr>
            <a:r>
              <a:rPr lang="en-GB" dirty="0" smtClean="0"/>
              <a:t>25 </a:t>
            </a:r>
            <a:r>
              <a:rPr lang="en-GB" dirty="0"/>
              <a:t>% difference at </a:t>
            </a:r>
            <a:r>
              <a:rPr lang="en-GB" dirty="0" smtClean="0"/>
              <a:t>77K</a:t>
            </a:r>
          </a:p>
          <a:p>
            <a:pPr marL="285750" indent="-285750">
              <a:buFont typeface="Arial" panose="020B0604020202020204" pitchFamily="34" charset="0"/>
              <a:buChar char="•"/>
            </a:pPr>
            <a:r>
              <a:rPr lang="en-GB" dirty="0" smtClean="0"/>
              <a:t>High current test</a:t>
            </a:r>
          </a:p>
          <a:p>
            <a:pPr marL="742950" lvl="1" indent="-285750">
              <a:buFont typeface="Arial" panose="020B0604020202020204" pitchFamily="34" charset="0"/>
              <a:buChar char="•"/>
            </a:pPr>
            <a:r>
              <a:rPr lang="en-GB" dirty="0" smtClean="0">
                <a:sym typeface="Wingdings" panose="05000000000000000000" pitchFamily="2" charset="2"/>
              </a:rPr>
              <a:t>No degradation was observed in the bonding</a:t>
            </a:r>
            <a:endParaRPr lang="en-GB" dirty="0" smtClean="0"/>
          </a:p>
          <a:p>
            <a:pPr marL="285750" indent="-285750">
              <a:buFont typeface="Arial" panose="020B0604020202020204" pitchFamily="34" charset="0"/>
              <a:buChar char="•"/>
            </a:pPr>
            <a:r>
              <a:rPr lang="en-GB" dirty="0" smtClean="0"/>
              <a:t>Temperature cycling at 77 K</a:t>
            </a:r>
          </a:p>
          <a:p>
            <a:pPr marL="742950" lvl="1" indent="-285750">
              <a:buFont typeface="Arial" panose="020B0604020202020204" pitchFamily="34" charset="0"/>
              <a:buChar char="•"/>
            </a:pPr>
            <a:r>
              <a:rPr lang="en-GB" dirty="0" smtClean="0"/>
              <a:t>No degradation</a:t>
            </a: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9809" t="15849" r="7035" b="23972"/>
          <a:stretch/>
        </p:blipFill>
        <p:spPr bwMode="auto">
          <a:xfrm>
            <a:off x="129391" y="4293096"/>
            <a:ext cx="3527747" cy="1872208"/>
          </a:xfrm>
          <a:prstGeom prst="rect">
            <a:avLst/>
          </a:prstGeom>
          <a:ln>
            <a:noFill/>
          </a:ln>
          <a:extLst>
            <a:ext uri="{53640926-AAD7-44D8-BBD7-CCE9431645EC}">
              <a14:shadowObscured xmlns:a14="http://schemas.microsoft.com/office/drawing/2010/main"/>
            </a:ext>
          </a:extLst>
        </p:spPr>
      </p:pic>
      <p:graphicFrame>
        <p:nvGraphicFramePr>
          <p:cNvPr id="7" name="Chart 6"/>
          <p:cNvGraphicFramePr/>
          <p:nvPr>
            <p:extLst>
              <p:ext uri="{D42A27DB-BD31-4B8C-83A1-F6EECF244321}">
                <p14:modId xmlns:p14="http://schemas.microsoft.com/office/powerpoint/2010/main" val="1326900971"/>
              </p:ext>
            </p:extLst>
          </p:nvPr>
        </p:nvGraphicFramePr>
        <p:xfrm>
          <a:off x="3903913" y="3789040"/>
          <a:ext cx="5348607" cy="2392853"/>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9"/>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4926" b="24309"/>
          <a:stretch/>
        </p:blipFill>
        <p:spPr bwMode="auto">
          <a:xfrm>
            <a:off x="5601804" y="1530040"/>
            <a:ext cx="3542196"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983087" y="2650708"/>
            <a:ext cx="1422184" cy="307777"/>
          </a:xfrm>
          <a:prstGeom prst="rect">
            <a:avLst/>
          </a:prstGeom>
          <a:noFill/>
        </p:spPr>
        <p:txBody>
          <a:bodyPr wrap="none" rtlCol="0">
            <a:spAutoFit/>
          </a:bodyPr>
          <a:lstStyle/>
          <a:p>
            <a:r>
              <a:rPr lang="en-GB" sz="1400" dirty="0" smtClean="0"/>
              <a:t>Kapton (50 µm)</a:t>
            </a:r>
            <a:endParaRPr lang="en-GB" sz="1400" dirty="0"/>
          </a:p>
        </p:txBody>
      </p:sp>
      <p:sp>
        <p:nvSpPr>
          <p:cNvPr id="10" name="TextBox 9"/>
          <p:cNvSpPr txBox="1"/>
          <p:nvPr/>
        </p:nvSpPr>
        <p:spPr>
          <a:xfrm>
            <a:off x="5998824" y="2419201"/>
            <a:ext cx="1337226" cy="307777"/>
          </a:xfrm>
          <a:prstGeom prst="rect">
            <a:avLst/>
          </a:prstGeom>
          <a:noFill/>
        </p:spPr>
        <p:txBody>
          <a:bodyPr wrap="none" rtlCol="0">
            <a:spAutoFit/>
          </a:bodyPr>
          <a:lstStyle/>
          <a:p>
            <a:r>
              <a:rPr lang="en-GB" sz="1400" dirty="0" smtClean="0"/>
              <a:t>Glue (&lt;25 µm)</a:t>
            </a:r>
            <a:endParaRPr lang="en-GB" sz="1400" dirty="0"/>
          </a:p>
        </p:txBody>
      </p:sp>
      <p:sp>
        <p:nvSpPr>
          <p:cNvPr id="11" name="TextBox 10"/>
          <p:cNvSpPr txBox="1"/>
          <p:nvPr/>
        </p:nvSpPr>
        <p:spPr>
          <a:xfrm>
            <a:off x="5998824" y="2240828"/>
            <a:ext cx="2040943" cy="307777"/>
          </a:xfrm>
          <a:prstGeom prst="rect">
            <a:avLst/>
          </a:prstGeom>
          <a:noFill/>
        </p:spPr>
        <p:txBody>
          <a:bodyPr wrap="none" rtlCol="0">
            <a:spAutoFit/>
          </a:bodyPr>
          <a:lstStyle/>
          <a:p>
            <a:r>
              <a:rPr lang="en-GB" sz="1400" dirty="0" smtClean="0"/>
              <a:t>Stainless Steel (25 µm)</a:t>
            </a:r>
            <a:endParaRPr lang="en-GB" sz="1400" dirty="0"/>
          </a:p>
        </p:txBody>
      </p:sp>
      <p:sp>
        <p:nvSpPr>
          <p:cNvPr id="12" name="TextBox 11"/>
          <p:cNvSpPr txBox="1"/>
          <p:nvPr/>
        </p:nvSpPr>
        <p:spPr>
          <a:xfrm>
            <a:off x="6017306" y="2068413"/>
            <a:ext cx="1391728" cy="307777"/>
          </a:xfrm>
          <a:prstGeom prst="rect">
            <a:avLst/>
          </a:prstGeom>
          <a:noFill/>
        </p:spPr>
        <p:txBody>
          <a:bodyPr wrap="none" rtlCol="0">
            <a:spAutoFit/>
          </a:bodyPr>
          <a:lstStyle/>
          <a:p>
            <a:r>
              <a:rPr lang="en-GB" sz="1400" dirty="0" smtClean="0"/>
              <a:t>Copper (5 µm) </a:t>
            </a:r>
            <a:endParaRPr lang="en-GB" sz="1400" dirty="0"/>
          </a:p>
        </p:txBody>
      </p:sp>
      <p:sp>
        <p:nvSpPr>
          <p:cNvPr id="13" name="TextBox 12"/>
          <p:cNvSpPr txBox="1"/>
          <p:nvPr/>
        </p:nvSpPr>
        <p:spPr>
          <a:xfrm>
            <a:off x="6034383" y="1840820"/>
            <a:ext cx="1233030" cy="307777"/>
          </a:xfrm>
          <a:prstGeom prst="rect">
            <a:avLst/>
          </a:prstGeom>
          <a:noFill/>
        </p:spPr>
        <p:txBody>
          <a:bodyPr wrap="none" rtlCol="0">
            <a:spAutoFit/>
          </a:bodyPr>
          <a:lstStyle/>
          <a:p>
            <a:r>
              <a:rPr lang="en-GB" sz="1400" dirty="0" smtClean="0"/>
              <a:t>Glue (50 µm)</a:t>
            </a:r>
            <a:endParaRPr lang="en-GB" sz="1400" dirty="0"/>
          </a:p>
        </p:txBody>
      </p:sp>
      <p:sp>
        <p:nvSpPr>
          <p:cNvPr id="14" name="TextBox 13"/>
          <p:cNvSpPr txBox="1"/>
          <p:nvPr/>
        </p:nvSpPr>
        <p:spPr>
          <a:xfrm>
            <a:off x="6017306" y="1530040"/>
            <a:ext cx="1422184" cy="307777"/>
          </a:xfrm>
          <a:prstGeom prst="rect">
            <a:avLst/>
          </a:prstGeom>
          <a:noFill/>
        </p:spPr>
        <p:txBody>
          <a:bodyPr wrap="none" rtlCol="0">
            <a:spAutoFit/>
          </a:bodyPr>
          <a:lstStyle/>
          <a:p>
            <a:r>
              <a:rPr lang="en-GB" sz="1400" dirty="0" smtClean="0"/>
              <a:t>Kapton (25 µm)</a:t>
            </a:r>
            <a:endParaRPr lang="en-GB" sz="1400" dirty="0"/>
          </a:p>
        </p:txBody>
      </p:sp>
      <p:sp>
        <p:nvSpPr>
          <p:cNvPr id="15" name="TextBox 14"/>
          <p:cNvSpPr txBox="1"/>
          <p:nvPr/>
        </p:nvSpPr>
        <p:spPr>
          <a:xfrm>
            <a:off x="7045890" y="3019574"/>
            <a:ext cx="1748171" cy="307777"/>
          </a:xfrm>
          <a:prstGeom prst="rect">
            <a:avLst/>
          </a:prstGeom>
          <a:noFill/>
        </p:spPr>
        <p:txBody>
          <a:bodyPr wrap="none" rtlCol="0">
            <a:spAutoFit/>
          </a:bodyPr>
          <a:lstStyle/>
          <a:p>
            <a:r>
              <a:rPr lang="en-GB" sz="1400" i="1" dirty="0" smtClean="0"/>
              <a:t>Trace stack for 11T </a:t>
            </a:r>
            <a:endParaRPr lang="en-GB" sz="1400" i="1" dirty="0"/>
          </a:p>
        </p:txBody>
      </p:sp>
      <p:sp>
        <p:nvSpPr>
          <p:cNvPr id="16" name="Rectangle 15"/>
          <p:cNvSpPr/>
          <p:nvPr/>
        </p:nvSpPr>
        <p:spPr>
          <a:xfrm>
            <a:off x="3923928" y="6167314"/>
            <a:ext cx="2499402" cy="307777"/>
          </a:xfrm>
          <a:prstGeom prst="rect">
            <a:avLst/>
          </a:prstGeom>
        </p:spPr>
        <p:txBody>
          <a:bodyPr wrap="none">
            <a:spAutoFit/>
          </a:bodyPr>
          <a:lstStyle/>
          <a:p>
            <a:r>
              <a:rPr lang="el-GR" sz="1400" dirty="0"/>
              <a:t>ρ</a:t>
            </a:r>
            <a:r>
              <a:rPr lang="en-GB" sz="1400" baseline="-25000" dirty="0" err="1"/>
              <a:t>ss</a:t>
            </a:r>
            <a:r>
              <a:rPr lang="en-GB" sz="1400" dirty="0"/>
              <a:t>=7.3·10</a:t>
            </a:r>
            <a:r>
              <a:rPr lang="en-GB" sz="1400" baseline="30000" dirty="0"/>
              <a:t>-7</a:t>
            </a:r>
            <a:r>
              <a:rPr lang="el-GR" sz="1400" dirty="0"/>
              <a:t>Ω</a:t>
            </a:r>
            <a:r>
              <a:rPr lang="en-GB" sz="1400" dirty="0"/>
              <a:t>m, </a:t>
            </a:r>
            <a:r>
              <a:rPr lang="en-GB" sz="1400" dirty="0" smtClean="0"/>
              <a:t>RRR</a:t>
            </a:r>
            <a:r>
              <a:rPr lang="en-GB" sz="1400" baseline="-25000" dirty="0" smtClean="0"/>
              <a:t>SS</a:t>
            </a:r>
            <a:r>
              <a:rPr lang="en-GB" sz="1400" dirty="0" smtClean="0"/>
              <a:t>=1.34</a:t>
            </a:r>
            <a:endParaRPr lang="en-GB" sz="1400" dirty="0"/>
          </a:p>
        </p:txBody>
      </p:sp>
      <p:sp>
        <p:nvSpPr>
          <p:cNvPr id="17" name="Rectangle 16"/>
          <p:cNvSpPr/>
          <p:nvPr/>
        </p:nvSpPr>
        <p:spPr>
          <a:xfrm>
            <a:off x="6494312" y="6159459"/>
            <a:ext cx="2350323" cy="307777"/>
          </a:xfrm>
          <a:prstGeom prst="rect">
            <a:avLst/>
          </a:prstGeom>
        </p:spPr>
        <p:txBody>
          <a:bodyPr wrap="none">
            <a:spAutoFit/>
          </a:bodyPr>
          <a:lstStyle/>
          <a:p>
            <a:r>
              <a:rPr lang="el-GR" sz="1400" dirty="0"/>
              <a:t>ρ</a:t>
            </a:r>
            <a:r>
              <a:rPr lang="en-GB" sz="1400" baseline="-25000" dirty="0" err="1" smtClean="0"/>
              <a:t>ss</a:t>
            </a:r>
            <a:r>
              <a:rPr lang="en-GB" sz="1400" dirty="0" smtClean="0"/>
              <a:t>=1.8·10</a:t>
            </a:r>
            <a:r>
              <a:rPr lang="en-GB" sz="1400" baseline="30000" dirty="0" smtClean="0"/>
              <a:t>-8</a:t>
            </a:r>
            <a:r>
              <a:rPr lang="el-GR" sz="1400" dirty="0" smtClean="0"/>
              <a:t>Ω</a:t>
            </a:r>
            <a:r>
              <a:rPr lang="en-GB" sz="1400" dirty="0"/>
              <a:t>m, </a:t>
            </a:r>
            <a:r>
              <a:rPr lang="en-GB" sz="1400" dirty="0" smtClean="0"/>
              <a:t>RRR</a:t>
            </a:r>
            <a:r>
              <a:rPr lang="en-GB" sz="1400" baseline="-25000" dirty="0" smtClean="0"/>
              <a:t>SS</a:t>
            </a:r>
            <a:r>
              <a:rPr lang="en-GB" sz="1400" dirty="0" smtClean="0"/>
              <a:t>=30</a:t>
            </a:r>
            <a:endParaRPr lang="en-GB" sz="1400" dirty="0"/>
          </a:p>
        </p:txBody>
      </p:sp>
    </p:spTree>
    <p:extLst>
      <p:ext uri="{BB962C8B-B14F-4D97-AF65-F5344CB8AC3E}">
        <p14:creationId xmlns:p14="http://schemas.microsoft.com/office/powerpoint/2010/main" val="9717037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0" y="908720"/>
            <a:ext cx="8580163" cy="2862322"/>
          </a:xfrm>
          <a:prstGeom prst="rect">
            <a:avLst/>
          </a:prstGeom>
          <a:noFill/>
        </p:spPr>
        <p:txBody>
          <a:bodyPr wrap="square" rtlCol="0">
            <a:spAutoFit/>
          </a:bodyPr>
          <a:lstStyle/>
          <a:p>
            <a:r>
              <a:rPr lang="en-GB" b="1" dirty="0" smtClean="0"/>
              <a:t>Before trace installation</a:t>
            </a:r>
          </a:p>
          <a:p>
            <a:pPr marL="285750" indent="-285750">
              <a:buFont typeface="Arial" panose="020B0604020202020204" pitchFamily="34" charset="0"/>
              <a:buChar char="•"/>
            </a:pPr>
            <a:r>
              <a:rPr lang="en-GB" dirty="0"/>
              <a:t>Resistance measurements at 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High </a:t>
            </a:r>
            <a:r>
              <a:rPr lang="en-GB" dirty="0"/>
              <a:t>voltage test to ground under 20-30 </a:t>
            </a:r>
            <a:r>
              <a:rPr lang="en-GB" dirty="0" err="1"/>
              <a:t>MPa</a:t>
            </a:r>
            <a:r>
              <a:rPr lang="en-GB" dirty="0"/>
              <a:t> pressure (</a:t>
            </a:r>
            <a:r>
              <a:rPr lang="en-GB" dirty="0">
                <a:solidFill>
                  <a:srgbClr val="FF0000"/>
                </a:solidFill>
              </a:rPr>
              <a:t>2kV</a:t>
            </a:r>
            <a:r>
              <a:rPr lang="en-GB" dirty="0"/>
              <a:t>).</a:t>
            </a:r>
          </a:p>
          <a:p>
            <a:endParaRPr lang="en-GB" dirty="0" smtClean="0"/>
          </a:p>
          <a:p>
            <a:r>
              <a:rPr lang="en-GB" b="1" dirty="0" smtClean="0"/>
              <a:t>After trace installation, every step of the manufacturing process</a:t>
            </a:r>
          </a:p>
          <a:p>
            <a:pPr marL="285750" indent="-285750">
              <a:buFont typeface="Arial" panose="020B0604020202020204" pitchFamily="34" charset="0"/>
              <a:buChar char="•"/>
            </a:pPr>
            <a:endParaRPr lang="en-GB" dirty="0"/>
          </a:p>
        </p:txBody>
      </p:sp>
      <p:sp>
        <p:nvSpPr>
          <p:cNvPr id="6" name="Title 5"/>
          <p:cNvSpPr>
            <a:spLocks noGrp="1"/>
          </p:cNvSpPr>
          <p:nvPr>
            <p:ph type="title"/>
          </p:nvPr>
        </p:nvSpPr>
        <p:spPr>
          <a:xfrm>
            <a:off x="458573" y="0"/>
            <a:ext cx="8226854" cy="940443"/>
          </a:xfrm>
        </p:spPr>
        <p:txBody>
          <a:bodyPr/>
          <a:lstStyle/>
          <a:p>
            <a:r>
              <a:rPr lang="en-GB" dirty="0" smtClean="0"/>
              <a:t>Trace QA</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32</a:t>
            </a:fld>
            <a:endParaRPr lang="en-GB"/>
          </a:p>
        </p:txBody>
      </p:sp>
      <p:pic>
        <p:nvPicPr>
          <p:cNvPr id="11"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l="9028" t="24422" r="13041" b="58997"/>
          <a:stretch/>
        </p:blipFill>
        <p:spPr bwMode="auto">
          <a:xfrm>
            <a:off x="6361" y="1585893"/>
            <a:ext cx="6300192" cy="753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2"/>
          <p:cNvSpPr txBox="1"/>
          <p:nvPr/>
        </p:nvSpPr>
        <p:spPr>
          <a:xfrm>
            <a:off x="6088998" y="1777406"/>
            <a:ext cx="3074881" cy="58477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smtClean="0"/>
              <a:t>Expected value: R1=R2=1.65 </a:t>
            </a:r>
            <a:r>
              <a:rPr lang="el-GR" sz="1600" dirty="0" smtClean="0"/>
              <a:t>Ω</a:t>
            </a:r>
            <a:endParaRPr lang="en-GB" sz="1600" dirty="0" smtClean="0"/>
          </a:p>
          <a:p>
            <a:r>
              <a:rPr lang="en-GB" sz="1600" dirty="0" smtClean="0"/>
              <a:t>Measured value ≈ 1.7 </a:t>
            </a:r>
            <a:r>
              <a:rPr lang="el-GR" sz="1600" dirty="0" smtClean="0"/>
              <a:t>Ω</a:t>
            </a:r>
            <a:endParaRPr lang="en-GB" sz="1600" dirty="0"/>
          </a:p>
        </p:txBody>
      </p:sp>
      <p:pic>
        <p:nvPicPr>
          <p:cNvPr id="5121" name="Picture 1" descr="G:\Workspaces\s\shortmod\Develop\labo 927\HFM\927_general pictures\110NIKON\DSCN586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90918" y="3717032"/>
            <a:ext cx="3431848" cy="257388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2265" y="3730475"/>
            <a:ext cx="5112568" cy="2308324"/>
          </a:xfrm>
          <a:prstGeom prst="rect">
            <a:avLst/>
          </a:prstGeom>
        </p:spPr>
        <p:txBody>
          <a:bodyPr wrap="square">
            <a:spAutoFit/>
          </a:bodyPr>
          <a:lstStyle/>
          <a:p>
            <a:pPr marL="285750" indent="-285750">
              <a:buFont typeface="Arial" panose="020B0604020202020204" pitchFamily="34" charset="0"/>
              <a:buChar char="•"/>
            </a:pPr>
            <a:r>
              <a:rPr lang="en-GB" dirty="0"/>
              <a:t>Resistance</a:t>
            </a:r>
          </a:p>
          <a:p>
            <a:pPr marL="285750" indent="-285750">
              <a:buFont typeface="Arial" panose="020B0604020202020204" pitchFamily="34" charset="0"/>
              <a:buChar char="•"/>
            </a:pPr>
            <a:r>
              <a:rPr lang="en-GB" dirty="0"/>
              <a:t>QH to ground and QH to coil (1 kV)</a:t>
            </a:r>
          </a:p>
          <a:p>
            <a:pPr marL="285750" indent="-285750">
              <a:buFont typeface="Arial" panose="020B0604020202020204" pitchFamily="34" charset="0"/>
              <a:buChar char="•"/>
            </a:pPr>
            <a:r>
              <a:rPr lang="en-GB" dirty="0"/>
              <a:t>Discharge test (pulse). Low thermal load to the heaters (under </a:t>
            </a:r>
            <a:r>
              <a:rPr lang="en-GB" dirty="0" smtClean="0"/>
              <a:t>adiabatic conditions </a:t>
            </a:r>
            <a:r>
              <a:rPr lang="en-GB" dirty="0"/>
              <a:t>and assuming constant material properties, peak current defined to limit the temperature increase to 50 K) </a:t>
            </a:r>
            <a:r>
              <a:rPr lang="en-GB" dirty="0" smtClean="0"/>
              <a:t> (only in the manufacturing steps after collaring)</a:t>
            </a:r>
            <a:endParaRPr lang="en-GB" dirty="0"/>
          </a:p>
        </p:txBody>
      </p:sp>
    </p:spTree>
    <p:extLst>
      <p:ext uri="{BB962C8B-B14F-4D97-AF65-F5344CB8AC3E}">
        <p14:creationId xmlns:p14="http://schemas.microsoft.com/office/powerpoint/2010/main" val="8753659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Impact of insulation </a:t>
            </a:r>
            <a:r>
              <a:rPr lang="en-GB" sz="3600" dirty="0" smtClean="0"/>
              <a:t>material/thickness</a:t>
            </a:r>
            <a:endParaRPr lang="en-GB" sz="3600"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33</a:t>
            </a:fld>
            <a:endParaRPr lang="en-GB"/>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713376"/>
            <a:ext cx="533400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descr="\alpha = {k \over {\rho c_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006022"/>
            <a:ext cx="932709" cy="644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7887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8573" y="116632"/>
            <a:ext cx="8226854" cy="940443"/>
          </a:xfrm>
        </p:spPr>
        <p:txBody>
          <a:bodyPr/>
          <a:lstStyle/>
          <a:p>
            <a:r>
              <a:rPr lang="en-GB" dirty="0" smtClean="0"/>
              <a:t>Quench Heater Delay</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34</a:t>
            </a:fld>
            <a:endParaRPr lang="en-GB"/>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024" y="1894782"/>
            <a:ext cx="4378960" cy="2879725"/>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3188" y="1894781"/>
            <a:ext cx="4410710" cy="2879725"/>
          </a:xfrm>
          <a:prstGeom prst="rect">
            <a:avLst/>
          </a:prstGeom>
          <a:noFill/>
          <a:ln>
            <a:noFill/>
          </a:ln>
        </p:spPr>
      </p:pic>
      <p:sp>
        <p:nvSpPr>
          <p:cNvPr id="7" name="TextBox 6"/>
          <p:cNvSpPr txBox="1"/>
          <p:nvPr/>
        </p:nvSpPr>
        <p:spPr>
          <a:xfrm>
            <a:off x="193024" y="980728"/>
            <a:ext cx="8242952" cy="646331"/>
          </a:xfrm>
          <a:prstGeom prst="rect">
            <a:avLst/>
          </a:prstGeom>
          <a:noFill/>
        </p:spPr>
        <p:txBody>
          <a:bodyPr wrap="square" rtlCol="0">
            <a:spAutoFit/>
          </a:bodyPr>
          <a:lstStyle/>
          <a:p>
            <a:r>
              <a:rPr lang="en-GB" dirty="0" smtClean="0"/>
              <a:t>Large difference between “Quench Onset (QO)” and “Quench heater efficient  </a:t>
            </a:r>
            <a:r>
              <a:rPr lang="en-GB" dirty="0"/>
              <a:t>(</a:t>
            </a:r>
            <a:r>
              <a:rPr lang="en-GB" dirty="0" smtClean="0"/>
              <a:t>QE)” at low currents. </a:t>
            </a:r>
          </a:p>
        </p:txBody>
      </p:sp>
      <p:sp>
        <p:nvSpPr>
          <p:cNvPr id="8" name="TextBox 7"/>
          <p:cNvSpPr txBox="1"/>
          <p:nvPr/>
        </p:nvSpPr>
        <p:spPr>
          <a:xfrm>
            <a:off x="1007524" y="5157192"/>
            <a:ext cx="7191327" cy="646331"/>
          </a:xfrm>
          <a:prstGeom prst="rect">
            <a:avLst/>
          </a:prstGeom>
          <a:noFill/>
        </p:spPr>
        <p:txBody>
          <a:bodyPr wrap="square" rtlCol="0">
            <a:spAutoFit/>
          </a:bodyPr>
          <a:lstStyle/>
          <a:p>
            <a:r>
              <a:rPr lang="en-GB" dirty="0" smtClean="0"/>
              <a:t>From now on, if not specified, heater delays plotted correspond to the “Quench Onset” and not “Quench Efficient” </a:t>
            </a:r>
            <a:endParaRPr lang="en-GB" dirty="0"/>
          </a:p>
        </p:txBody>
      </p:sp>
    </p:spTree>
    <p:extLst>
      <p:ext uri="{BB962C8B-B14F-4D97-AF65-F5344CB8AC3E}">
        <p14:creationId xmlns:p14="http://schemas.microsoft.com/office/powerpoint/2010/main" val="26351544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Comparison to FNAL 11T dipoles</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35</a:t>
            </a:fld>
            <a:endParaRPr lang="en-GB"/>
          </a:p>
        </p:txBody>
      </p:sp>
      <p:grpSp>
        <p:nvGrpSpPr>
          <p:cNvPr id="7" name="Group 6"/>
          <p:cNvGrpSpPr/>
          <p:nvPr/>
        </p:nvGrpSpPr>
        <p:grpSpPr>
          <a:xfrm>
            <a:off x="3711972" y="3073815"/>
            <a:ext cx="4464496" cy="2584890"/>
            <a:chOff x="2191564" y="2420888"/>
            <a:chExt cx="4464496" cy="2584890"/>
          </a:xfrm>
        </p:grpSpPr>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91564" y="2420888"/>
              <a:ext cx="4464496" cy="2584890"/>
            </a:xfrm>
            <a:prstGeom prst="rect">
              <a:avLst/>
            </a:prstGeom>
            <a:noFill/>
            <a:ln>
              <a:noFill/>
            </a:ln>
            <a:effectLst/>
            <a:extLst/>
          </p:spPr>
        </p:pic>
        <p:pic>
          <p:nvPicPr>
            <p:cNvPr id="7172" name="Picture 4"/>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6947" t="11122" r="23351" b="22098"/>
            <a:stretch/>
          </p:blipFill>
          <p:spPr bwMode="auto">
            <a:xfrm>
              <a:off x="2941320" y="2628900"/>
              <a:ext cx="288036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173"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50000" t="11377" r="14332" b="54968"/>
          <a:stretch/>
        </p:blipFill>
        <p:spPr bwMode="auto">
          <a:xfrm>
            <a:off x="859275" y="3374160"/>
            <a:ext cx="2152327" cy="955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259632" y="3004828"/>
            <a:ext cx="1428596" cy="369332"/>
          </a:xfrm>
          <a:prstGeom prst="rect">
            <a:avLst/>
          </a:prstGeom>
          <a:noFill/>
        </p:spPr>
        <p:txBody>
          <a:bodyPr wrap="none" rtlCol="0">
            <a:spAutoFit/>
          </a:bodyPr>
          <a:lstStyle/>
          <a:p>
            <a:r>
              <a:rPr lang="en-GB" dirty="0" smtClean="0">
                <a:solidFill>
                  <a:srgbClr val="000000"/>
                </a:solidFill>
              </a:rPr>
              <a:t>MBHSM101</a:t>
            </a:r>
            <a:endParaRPr lang="en-GB" dirty="0">
              <a:solidFill>
                <a:srgbClr val="000000"/>
              </a:solidFill>
            </a:endParaRPr>
          </a:p>
        </p:txBody>
      </p:sp>
      <p:sp>
        <p:nvSpPr>
          <p:cNvPr id="9" name="TextBox 8"/>
          <p:cNvSpPr txBox="1"/>
          <p:nvPr/>
        </p:nvSpPr>
        <p:spPr>
          <a:xfrm>
            <a:off x="350508" y="973503"/>
            <a:ext cx="7917552" cy="2031325"/>
          </a:xfrm>
          <a:prstGeom prst="rect">
            <a:avLst/>
          </a:prstGeom>
          <a:noFill/>
        </p:spPr>
        <p:txBody>
          <a:bodyPr wrap="none" rtlCol="0">
            <a:spAutoFit/>
          </a:bodyPr>
          <a:lstStyle/>
          <a:p>
            <a:r>
              <a:rPr lang="en-GB" b="1" dirty="0" smtClean="0"/>
              <a:t>FNAL MBHSM% insulation between heater and coil:</a:t>
            </a:r>
          </a:p>
          <a:p>
            <a:pPr marL="742950" lvl="1" indent="-285750">
              <a:buFont typeface="Arial" panose="020B0604020202020204" pitchFamily="34" charset="0"/>
              <a:buChar char="•"/>
            </a:pPr>
            <a:r>
              <a:rPr lang="en-GB" dirty="0" smtClean="0"/>
              <a:t>0.125 mm of glass on the outer, impregnated with the coil</a:t>
            </a:r>
          </a:p>
          <a:p>
            <a:pPr marL="742950" lvl="1" indent="-285750">
              <a:buFont typeface="Arial" panose="020B0604020202020204" pitchFamily="34" charset="0"/>
              <a:buChar char="•"/>
            </a:pPr>
            <a:r>
              <a:rPr lang="en-GB" dirty="0" smtClean="0"/>
              <a:t>0.125 mm of kapton between heater and coil</a:t>
            </a:r>
          </a:p>
          <a:p>
            <a:r>
              <a:rPr lang="en-GB" b="1" dirty="0" smtClean="0"/>
              <a:t>CERN MBHSM101insulation </a:t>
            </a:r>
            <a:r>
              <a:rPr lang="en-GB" b="1" dirty="0"/>
              <a:t>between heater and coil</a:t>
            </a:r>
            <a:r>
              <a:rPr lang="en-GB" b="1" dirty="0" smtClean="0"/>
              <a:t>:</a:t>
            </a:r>
          </a:p>
          <a:p>
            <a:pPr marL="742950" lvl="1" indent="-285750">
              <a:buFont typeface="Arial" panose="020B0604020202020204" pitchFamily="34" charset="0"/>
              <a:buChar char="•"/>
            </a:pPr>
            <a:r>
              <a:rPr lang="en-GB" dirty="0" smtClean="0"/>
              <a:t>0.200-0.250 </a:t>
            </a:r>
            <a:r>
              <a:rPr lang="en-GB" dirty="0"/>
              <a:t>mm of glass on the outer, impregnated with the coil</a:t>
            </a:r>
          </a:p>
          <a:p>
            <a:pPr marL="742950" lvl="1" indent="-285750">
              <a:buFont typeface="Arial" panose="020B0604020202020204" pitchFamily="34" charset="0"/>
              <a:buChar char="•"/>
            </a:pPr>
            <a:r>
              <a:rPr lang="en-GB" dirty="0" smtClean="0"/>
              <a:t>0.050 </a:t>
            </a:r>
            <a:r>
              <a:rPr lang="en-GB" dirty="0"/>
              <a:t>mm of kapton between heater and </a:t>
            </a:r>
            <a:r>
              <a:rPr lang="en-GB" dirty="0" smtClean="0"/>
              <a:t>coil + about 0.025 mm glue</a:t>
            </a:r>
            <a:endParaRPr lang="en-GB" dirty="0"/>
          </a:p>
          <a:p>
            <a:r>
              <a:rPr lang="en-GB" b="1" dirty="0" smtClean="0"/>
              <a:t>  </a:t>
            </a:r>
            <a:r>
              <a:rPr lang="en-GB" dirty="0"/>
              <a:t>	</a:t>
            </a:r>
          </a:p>
        </p:txBody>
      </p:sp>
      <p:sp>
        <p:nvSpPr>
          <p:cNvPr id="10" name="Rectangle 9"/>
          <p:cNvSpPr/>
          <p:nvPr/>
        </p:nvSpPr>
        <p:spPr>
          <a:xfrm>
            <a:off x="1710786" y="5733256"/>
            <a:ext cx="5493748" cy="646331"/>
          </a:xfrm>
          <a:prstGeom prst="rect">
            <a:avLst/>
          </a:prstGeom>
        </p:spPr>
        <p:txBody>
          <a:bodyPr wrap="none">
            <a:spAutoFit/>
          </a:bodyPr>
          <a:lstStyle/>
          <a:p>
            <a:r>
              <a:rPr lang="en-GB" dirty="0" smtClean="0"/>
              <a:t>FNAL data from </a:t>
            </a:r>
            <a:r>
              <a:rPr lang="en-GB" dirty="0" smtClean="0">
                <a:hlinkClick r:id="rId7"/>
              </a:rPr>
              <a:t>https</a:t>
            </a:r>
            <a:r>
              <a:rPr lang="en-GB" dirty="0">
                <a:hlinkClick r:id="rId7"/>
              </a:rPr>
              <a:t>://indico.cern.ch/event/311824</a:t>
            </a:r>
            <a:r>
              <a:rPr lang="en-GB" dirty="0" smtClean="0">
                <a:hlinkClick r:id="rId7"/>
              </a:rPr>
              <a:t>/</a:t>
            </a:r>
            <a:endParaRPr lang="en-GB" dirty="0" smtClean="0"/>
          </a:p>
          <a:p>
            <a:r>
              <a:rPr lang="en-GB" dirty="0" smtClean="0"/>
              <a:t>Slides from </a:t>
            </a:r>
            <a:r>
              <a:rPr lang="en-GB" dirty="0"/>
              <a:t>Guram Chlachidze </a:t>
            </a:r>
          </a:p>
        </p:txBody>
      </p:sp>
      <p:sp>
        <p:nvSpPr>
          <p:cNvPr id="11" name="TextBox 10"/>
          <p:cNvSpPr txBox="1"/>
          <p:nvPr/>
        </p:nvSpPr>
        <p:spPr>
          <a:xfrm>
            <a:off x="350508" y="4509120"/>
            <a:ext cx="3131840" cy="646331"/>
          </a:xfrm>
          <a:prstGeom prst="rect">
            <a:avLst/>
          </a:prstGeom>
          <a:noFill/>
        </p:spPr>
        <p:txBody>
          <a:bodyPr wrap="square" rtlCol="0">
            <a:spAutoFit/>
          </a:bodyPr>
          <a:lstStyle/>
          <a:p>
            <a:r>
              <a:rPr lang="en-GB" dirty="0" smtClean="0"/>
              <a:t>Heater delays are very close to delays measured in FNAL</a:t>
            </a:r>
            <a:endParaRPr lang="en-GB" dirty="0"/>
          </a:p>
        </p:txBody>
      </p:sp>
    </p:spTree>
    <p:extLst>
      <p:ext uri="{BB962C8B-B14F-4D97-AF65-F5344CB8AC3E}">
        <p14:creationId xmlns:p14="http://schemas.microsoft.com/office/powerpoint/2010/main" val="18077909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Comparison to HQ</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36</a:t>
            </a:fld>
            <a:endParaRPr lang="en-GB"/>
          </a:p>
        </p:txBody>
      </p:sp>
      <p:grpSp>
        <p:nvGrpSpPr>
          <p:cNvPr id="19" name="Group 18"/>
          <p:cNvGrpSpPr/>
          <p:nvPr/>
        </p:nvGrpSpPr>
        <p:grpSpPr>
          <a:xfrm>
            <a:off x="898961" y="1435948"/>
            <a:ext cx="4117266" cy="3600400"/>
            <a:chOff x="2555776" y="2276872"/>
            <a:chExt cx="4117266" cy="3600400"/>
          </a:xfrm>
        </p:grpSpPr>
        <p:pic>
          <p:nvPicPr>
            <p:cNvPr id="5" name="Picture 4"/>
            <p:cNvPicPr/>
            <p:nvPr/>
          </p:nvPicPr>
          <p:blipFill rotWithShape="1">
            <a:blip r:embed="rId3"/>
            <a:srcRect l="11465" t="15171" r="39031" b="9680"/>
            <a:stretch/>
          </p:blipFill>
          <p:spPr bwMode="auto">
            <a:xfrm>
              <a:off x="2555776" y="2276872"/>
              <a:ext cx="4117266" cy="3600400"/>
            </a:xfrm>
            <a:prstGeom prst="rect">
              <a:avLst/>
            </a:prstGeom>
            <a:ln>
              <a:noFill/>
            </a:ln>
            <a:extLst>
              <a:ext uri="{53640926-AAD7-44D8-BBD7-CCE9431645EC}">
                <a14:shadowObscured xmlns:a14="http://schemas.microsoft.com/office/drawing/2010/main"/>
              </a:ext>
            </a:extLst>
          </p:spPr>
        </p:pic>
        <p:pic>
          <p:nvPicPr>
            <p:cNvPr id="6146" name="Picture 2"/>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1903" t="35406" r="24280" b="24694"/>
            <a:stretch/>
          </p:blipFill>
          <p:spPr bwMode="auto">
            <a:xfrm>
              <a:off x="3810000" y="3939541"/>
              <a:ext cx="2019300" cy="1386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614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9924" t="16610" r="9696" b="64373"/>
          <a:stretch/>
        </p:blipFill>
        <p:spPr bwMode="auto">
          <a:xfrm>
            <a:off x="6397595" y="2420241"/>
            <a:ext cx="1745084" cy="493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1710786" y="5733256"/>
            <a:ext cx="5771645" cy="646331"/>
          </a:xfrm>
          <a:prstGeom prst="rect">
            <a:avLst/>
          </a:prstGeom>
        </p:spPr>
        <p:txBody>
          <a:bodyPr wrap="none">
            <a:spAutoFit/>
          </a:bodyPr>
          <a:lstStyle/>
          <a:p>
            <a:r>
              <a:rPr lang="en-GB" dirty="0" smtClean="0"/>
              <a:t>HQ data data from </a:t>
            </a:r>
            <a:r>
              <a:rPr lang="en-GB" dirty="0" smtClean="0">
                <a:hlinkClick r:id="rId5"/>
              </a:rPr>
              <a:t>https</a:t>
            </a:r>
            <a:r>
              <a:rPr lang="en-GB" dirty="0">
                <a:hlinkClick r:id="rId5"/>
              </a:rPr>
              <a:t>://indico.cern.ch/event/311824</a:t>
            </a:r>
            <a:r>
              <a:rPr lang="en-GB" dirty="0" smtClean="0">
                <a:hlinkClick r:id="rId5"/>
              </a:rPr>
              <a:t>/</a:t>
            </a:r>
            <a:endParaRPr lang="en-GB" dirty="0" smtClean="0"/>
          </a:p>
          <a:p>
            <a:r>
              <a:rPr lang="en-GB" dirty="0" smtClean="0"/>
              <a:t>Slides from Tiina </a:t>
            </a:r>
            <a:r>
              <a:rPr lang="en-GB" dirty="0" err="1" smtClean="0"/>
              <a:t>Slami</a:t>
            </a:r>
            <a:endParaRPr lang="en-GB" dirty="0"/>
          </a:p>
        </p:txBody>
      </p:sp>
      <p:sp>
        <p:nvSpPr>
          <p:cNvPr id="23" name="TextBox 22"/>
          <p:cNvSpPr txBox="1"/>
          <p:nvPr/>
        </p:nvSpPr>
        <p:spPr>
          <a:xfrm>
            <a:off x="5796136" y="3513308"/>
            <a:ext cx="3347864" cy="1754326"/>
          </a:xfrm>
          <a:prstGeom prst="rect">
            <a:avLst/>
          </a:prstGeom>
          <a:noFill/>
        </p:spPr>
        <p:txBody>
          <a:bodyPr wrap="square" rtlCol="0">
            <a:spAutoFit/>
          </a:bodyPr>
          <a:lstStyle/>
          <a:p>
            <a:r>
              <a:rPr lang="en-GB" b="1" dirty="0" smtClean="0"/>
              <a:t>Significant longer delays than in HQ. </a:t>
            </a:r>
          </a:p>
          <a:p>
            <a:r>
              <a:rPr lang="en-GB" dirty="0" smtClean="0"/>
              <a:t>Main difference: in the case of 11T, heaters are glued on top of the coil after impregnation</a:t>
            </a:r>
            <a:endParaRPr lang="en-GB" dirty="0"/>
          </a:p>
          <a:p>
            <a:r>
              <a:rPr lang="en-GB" b="1" dirty="0" smtClean="0"/>
              <a:t>  </a:t>
            </a:r>
            <a:r>
              <a:rPr lang="en-GB" dirty="0"/>
              <a:t>	</a:t>
            </a:r>
          </a:p>
        </p:txBody>
      </p:sp>
      <mc:AlternateContent xmlns:mc="http://schemas.openxmlformats.org/markup-compatibility/2006" xmlns:a14="http://schemas.microsoft.com/office/drawing/2010/main">
        <mc:Choice Requires="a14">
          <p:sp>
            <p:nvSpPr>
              <p:cNvPr id="21" name="TextBox 20"/>
              <p:cNvSpPr txBox="1"/>
              <p:nvPr/>
            </p:nvSpPr>
            <p:spPr>
              <a:xfrm>
                <a:off x="6397595" y="2930049"/>
                <a:ext cx="1968231" cy="6336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r>
                            <a:rPr lang="en-GB" b="0" i="1" smtClean="0">
                              <a:latin typeface="Cambria Math"/>
                            </a:rPr>
                            <m:t>𝑃</m:t>
                          </m:r>
                        </m:e>
                        <m:sub>
                          <m:r>
                            <a:rPr lang="en-GB" b="0" i="1" smtClean="0">
                              <a:latin typeface="Cambria Math"/>
                            </a:rPr>
                            <m:t>𝑎𝑣𝑒</m:t>
                          </m:r>
                        </m:sub>
                      </m:sSub>
                      <m:r>
                        <a:rPr lang="en-GB" b="0" i="1" smtClean="0">
                          <a:latin typeface="Cambria Math"/>
                        </a:rPr>
                        <m:t>=52 </m:t>
                      </m:r>
                      <m:r>
                        <a:rPr lang="en-GB" b="0" i="1" smtClean="0">
                          <a:latin typeface="Cambria Math"/>
                        </a:rPr>
                        <m:t>𝑊</m:t>
                      </m:r>
                      <m:r>
                        <a:rPr lang="en-GB" b="0" i="1" smtClean="0">
                          <a:latin typeface="Cambria Math"/>
                        </a:rPr>
                        <m:t>/</m:t>
                      </m:r>
                      <m:r>
                        <a:rPr lang="en-GB" b="0" i="1" smtClean="0">
                          <a:latin typeface="Cambria Math"/>
                        </a:rPr>
                        <m:t>𝑐𝑚</m:t>
                      </m:r>
                      <m:r>
                        <a:rPr lang="en-GB" b="0" i="1" baseline="30000" smtClean="0">
                          <a:latin typeface="Cambria Math"/>
                        </a:rPr>
                        <m:t>2</m:t>
                      </m:r>
                    </m:oMath>
                  </m:oMathPara>
                </a14:m>
                <a:endParaRPr lang="en-GB" baseline="30000" dirty="0" smtClean="0"/>
              </a:p>
              <a:p>
                <a:pPr/>
                <a14:m>
                  <m:oMathPara xmlns:m="http://schemas.openxmlformats.org/officeDocument/2006/math">
                    <m:oMathParaPr>
                      <m:jc m:val="centerGroup"/>
                    </m:oMathParaPr>
                    <m:oMath xmlns:m="http://schemas.openxmlformats.org/officeDocument/2006/math">
                      <m:r>
                        <a:rPr lang="en-GB" b="0" i="1" smtClean="0">
                          <a:latin typeface="Cambria Math"/>
                        </a:rPr>
                        <m:t>𝑅𝐶</m:t>
                      </m:r>
                      <m:r>
                        <a:rPr lang="en-GB" i="1">
                          <a:latin typeface="Cambria Math"/>
                        </a:rPr>
                        <m:t>=</m:t>
                      </m:r>
                      <m:r>
                        <a:rPr lang="en-GB" b="0" i="1" smtClean="0">
                          <a:latin typeface="Cambria Math"/>
                        </a:rPr>
                        <m:t>64 </m:t>
                      </m:r>
                      <m:r>
                        <a:rPr lang="en-GB" b="0" i="1" smtClean="0">
                          <a:latin typeface="Cambria Math"/>
                        </a:rPr>
                        <m:t>𝑚𝑠</m:t>
                      </m:r>
                    </m:oMath>
                  </m:oMathPara>
                </a14:m>
                <a:endParaRPr lang="en-GB" baseline="30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6397595" y="2930049"/>
                <a:ext cx="1968231" cy="633635"/>
              </a:xfrm>
              <a:prstGeom prst="rect">
                <a:avLst/>
              </a:prstGeom>
              <a:blipFill rotWithShape="1">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015602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Quench Heater Temperature</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solidFill>
                  <a:srgbClr val="0C377B"/>
                </a:solidFill>
              </a:rPr>
              <a:pPr/>
              <a:t>37</a:t>
            </a:fld>
            <a:endParaRPr lang="en-GB">
              <a:solidFill>
                <a:srgbClr val="0C377B"/>
              </a:solidFill>
            </a:endParaRPr>
          </a:p>
        </p:txBody>
      </p:sp>
      <p:pic>
        <p:nvPicPr>
          <p:cNvPr id="13314" name="Picture 2" descr="e30c538e-e488-4c06-a450-ce92a3153bb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1362132"/>
            <a:ext cx="6149151" cy="465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0488" y="1738940"/>
            <a:ext cx="1268361" cy="369332"/>
          </a:xfrm>
          <a:prstGeom prst="rect">
            <a:avLst/>
          </a:prstGeom>
          <a:noFill/>
        </p:spPr>
        <p:txBody>
          <a:bodyPr wrap="none" rtlCol="0">
            <a:spAutoFit/>
          </a:bodyPr>
          <a:lstStyle/>
          <a:p>
            <a:r>
              <a:rPr lang="en-GB" dirty="0" smtClean="0"/>
              <a:t>I</a:t>
            </a:r>
            <a:r>
              <a:rPr lang="en-GB" baseline="-25000" dirty="0" smtClean="0"/>
              <a:t>QH</a:t>
            </a:r>
            <a:r>
              <a:rPr lang="en-GB" dirty="0" smtClean="0"/>
              <a:t>= 150 A</a:t>
            </a:r>
            <a:endParaRPr lang="en-GB" dirty="0"/>
          </a:p>
        </p:txBody>
      </p:sp>
    </p:spTree>
    <p:extLst>
      <p:ext uri="{BB962C8B-B14F-4D97-AF65-F5344CB8AC3E}">
        <p14:creationId xmlns:p14="http://schemas.microsoft.com/office/powerpoint/2010/main" val="12528330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fi-FI" dirty="0"/>
          </a:p>
        </p:txBody>
      </p:sp>
      <p:sp>
        <p:nvSpPr>
          <p:cNvPr id="4" name="Slide Number Placeholder 3"/>
          <p:cNvSpPr>
            <a:spLocks noGrp="1"/>
          </p:cNvSpPr>
          <p:nvPr>
            <p:ph type="sldNum" sz="quarter" idx="12"/>
          </p:nvPr>
        </p:nvSpPr>
        <p:spPr/>
        <p:txBody>
          <a:bodyPr/>
          <a:lstStyle/>
          <a:p>
            <a:fld id="{17918391-D411-FE40-AAD7-861AE5233E0E}" type="slidenum">
              <a:rPr lang="en-US" smtClean="0">
                <a:solidFill>
                  <a:srgbClr val="0055A0">
                    <a:tint val="75000"/>
                  </a:srgbClr>
                </a:solidFill>
              </a:rPr>
              <a:pPr/>
              <a:t>38</a:t>
            </a:fld>
            <a:endParaRPr lang="en-US" dirty="0">
              <a:solidFill>
                <a:srgbClr val="0055A0">
                  <a:tint val="75000"/>
                </a:srgbClr>
              </a:solidFill>
            </a:endParaRPr>
          </a:p>
        </p:txBody>
      </p:sp>
      <p:sp>
        <p:nvSpPr>
          <p:cNvPr id="5" name="Footer Placeholder 4"/>
          <p:cNvSpPr>
            <a:spLocks noGrp="1"/>
          </p:cNvSpPr>
          <p:nvPr>
            <p:ph type="ftr" sz="quarter" idx="4294967295"/>
          </p:nvPr>
        </p:nvSpPr>
        <p:spPr>
          <a:xfrm>
            <a:off x="4388416" y="6042096"/>
            <a:ext cx="5008120" cy="365125"/>
          </a:xfrm>
          <a:prstGeom prst="rect">
            <a:avLst/>
          </a:prstGeom>
        </p:spPr>
        <p:txBody>
          <a:bodyPr/>
          <a:lstStyle/>
          <a:p>
            <a:r>
              <a:rPr lang="en-GB" dirty="0" smtClean="0">
                <a:solidFill>
                  <a:srgbClr val="0055A0">
                    <a:tint val="75000"/>
                  </a:srgbClr>
                </a:solidFill>
              </a:rPr>
              <a:t>Topical meeting on QXF quench protection</a:t>
            </a:r>
            <a:endParaRPr lang="en-US" dirty="0">
              <a:solidFill>
                <a:srgbClr val="0055A0">
                  <a:tint val="75000"/>
                </a:srgbClr>
              </a:solidFill>
            </a:endParaRPr>
          </a:p>
        </p:txBody>
      </p:sp>
      <p:sp>
        <p:nvSpPr>
          <p:cNvPr id="6" name="Date Placeholder 5"/>
          <p:cNvSpPr>
            <a:spLocks noGrp="1"/>
          </p:cNvSpPr>
          <p:nvPr>
            <p:ph type="dt" sz="half" idx="4294967295"/>
          </p:nvPr>
        </p:nvSpPr>
        <p:spPr>
          <a:xfrm>
            <a:off x="0" y="6362700"/>
            <a:ext cx="1371600" cy="365125"/>
          </a:xfrm>
          <a:prstGeom prst="rect">
            <a:avLst/>
          </a:prstGeom>
        </p:spPr>
        <p:txBody>
          <a:bodyPr/>
          <a:lstStyle/>
          <a:p>
            <a:r>
              <a:rPr lang="en-US" smtClean="0">
                <a:solidFill>
                  <a:srgbClr val="0055A0">
                    <a:tint val="75000"/>
                  </a:srgbClr>
                </a:solidFill>
              </a:rPr>
              <a:t>29/04/2014</a:t>
            </a:r>
            <a:endParaRPr lang="en-US" dirty="0">
              <a:solidFill>
                <a:srgbClr val="0055A0">
                  <a:tint val="75000"/>
                </a:srgbClr>
              </a:solidFill>
            </a:endParaRP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957" y="1173935"/>
            <a:ext cx="8674543" cy="4879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8" name="TextBox 7"/>
              <p:cNvSpPr txBox="1"/>
              <p:nvPr/>
            </p:nvSpPr>
            <p:spPr>
              <a:xfrm>
                <a:off x="1832133" y="2939471"/>
                <a:ext cx="114146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i-FI" i="1" smtClean="0">
                          <a:solidFill>
                            <a:srgbClr val="0055A0"/>
                          </a:solidFill>
                          <a:latin typeface="Cambria Math"/>
                        </a:rPr>
                        <m:t>𝐵</m:t>
                      </m:r>
                      <m:r>
                        <a:rPr lang="fi-FI" i="1" smtClean="0">
                          <a:solidFill>
                            <a:srgbClr val="0055A0"/>
                          </a:solidFill>
                          <a:latin typeface="Cambria Math"/>
                        </a:rPr>
                        <m:t>=11 </m:t>
                      </m:r>
                      <m:r>
                        <m:rPr>
                          <m:nor/>
                        </m:rPr>
                        <a:rPr lang="fi-FI" smtClean="0">
                          <a:solidFill>
                            <a:srgbClr val="0055A0"/>
                          </a:solidFill>
                          <a:latin typeface="Cambria Math"/>
                          <a:ea typeface="Cambria Math"/>
                        </a:rPr>
                        <m:t>T</m:t>
                      </m:r>
                    </m:oMath>
                  </m:oMathPara>
                </a14:m>
                <a:endParaRPr lang="en-GB" dirty="0">
                  <a:solidFill>
                    <a:srgbClr val="0055A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832133" y="2939471"/>
                <a:ext cx="1141466"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832133" y="3853136"/>
                <a:ext cx="10132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i-FI" i="1" smtClean="0">
                          <a:solidFill>
                            <a:srgbClr val="0055A0"/>
                          </a:solidFill>
                          <a:latin typeface="Cambria Math"/>
                        </a:rPr>
                        <m:t>𝐵</m:t>
                      </m:r>
                      <m:r>
                        <a:rPr lang="fi-FI" i="1" smtClean="0">
                          <a:solidFill>
                            <a:srgbClr val="0055A0"/>
                          </a:solidFill>
                          <a:latin typeface="Cambria Math"/>
                        </a:rPr>
                        <m:t>=6 </m:t>
                      </m:r>
                      <m:r>
                        <m:rPr>
                          <m:nor/>
                        </m:rPr>
                        <a:rPr lang="fi-FI" smtClean="0">
                          <a:solidFill>
                            <a:srgbClr val="0055A0"/>
                          </a:solidFill>
                          <a:latin typeface="Cambria Math"/>
                          <a:ea typeface="Cambria Math"/>
                        </a:rPr>
                        <m:t>T</m:t>
                      </m:r>
                    </m:oMath>
                  </m:oMathPara>
                </a14:m>
                <a:endParaRPr lang="en-GB" dirty="0">
                  <a:solidFill>
                    <a:srgbClr val="0055A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832133" y="3853136"/>
                <a:ext cx="1013226" cy="369332"/>
              </a:xfrm>
              <a:prstGeom prst="rect">
                <a:avLst/>
              </a:prstGeom>
              <a:blipFill rotWithShape="1">
                <a:blip r:embed="rId5"/>
                <a:stretch>
                  <a:fillRect/>
                </a:stretch>
              </a:blipFill>
            </p:spPr>
            <p:txBody>
              <a:bodyPr/>
              <a:lstStyle/>
              <a:p>
                <a:r>
                  <a:rPr lang="en-GB">
                    <a:noFill/>
                  </a:rPr>
                  <a:t> </a:t>
                </a:r>
              </a:p>
            </p:txBody>
          </p:sp>
        </mc:Fallback>
      </mc:AlternateContent>
      <p:cxnSp>
        <p:nvCxnSpPr>
          <p:cNvPr id="10" name="Straight Connector 9"/>
          <p:cNvCxnSpPr/>
          <p:nvPr/>
        </p:nvCxnSpPr>
        <p:spPr>
          <a:xfrm>
            <a:off x="3848356" y="2651439"/>
            <a:ext cx="1080120" cy="0"/>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1184061" y="2724203"/>
            <a:ext cx="2664296" cy="57"/>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4928477" y="2724260"/>
            <a:ext cx="2592288" cy="0"/>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2187903" y="2353751"/>
            <a:ext cx="429926" cy="369332"/>
          </a:xfrm>
          <a:prstGeom prst="rect">
            <a:avLst/>
          </a:prstGeom>
          <a:noFill/>
        </p:spPr>
        <p:txBody>
          <a:bodyPr wrap="none" rtlCol="0">
            <a:spAutoFit/>
          </a:bodyPr>
          <a:lstStyle/>
          <a:p>
            <a:r>
              <a:rPr lang="fi-FI" dirty="0" smtClean="0">
                <a:solidFill>
                  <a:srgbClr val="0055A0"/>
                </a:solidFill>
              </a:rPr>
              <a:t>Cu</a:t>
            </a:r>
            <a:endParaRPr lang="en-GB" dirty="0">
              <a:solidFill>
                <a:srgbClr val="0055A0"/>
              </a:solidFill>
            </a:endParaRPr>
          </a:p>
        </p:txBody>
      </p:sp>
      <p:sp>
        <p:nvSpPr>
          <p:cNvPr id="14" name="TextBox 13"/>
          <p:cNvSpPr txBox="1"/>
          <p:nvPr/>
        </p:nvSpPr>
        <p:spPr>
          <a:xfrm>
            <a:off x="6128583" y="2353751"/>
            <a:ext cx="429926" cy="369332"/>
          </a:xfrm>
          <a:prstGeom prst="rect">
            <a:avLst/>
          </a:prstGeom>
          <a:noFill/>
        </p:spPr>
        <p:txBody>
          <a:bodyPr wrap="none" rtlCol="0">
            <a:spAutoFit/>
          </a:bodyPr>
          <a:lstStyle/>
          <a:p>
            <a:r>
              <a:rPr lang="fi-FI" dirty="0" smtClean="0">
                <a:solidFill>
                  <a:srgbClr val="0055A0"/>
                </a:solidFill>
              </a:rPr>
              <a:t>Cu</a:t>
            </a:r>
            <a:endParaRPr lang="en-GB" dirty="0">
              <a:solidFill>
                <a:srgbClr val="0055A0"/>
              </a:solidFill>
            </a:endParaRPr>
          </a:p>
        </p:txBody>
      </p:sp>
      <p:sp>
        <p:nvSpPr>
          <p:cNvPr id="15" name="TextBox 14"/>
          <p:cNvSpPr txBox="1"/>
          <p:nvPr/>
        </p:nvSpPr>
        <p:spPr>
          <a:xfrm>
            <a:off x="3640391" y="2140758"/>
            <a:ext cx="1496051" cy="369332"/>
          </a:xfrm>
          <a:prstGeom prst="rect">
            <a:avLst/>
          </a:prstGeom>
          <a:noFill/>
        </p:spPr>
        <p:txBody>
          <a:bodyPr wrap="none" rtlCol="0">
            <a:spAutoFit/>
          </a:bodyPr>
          <a:lstStyle/>
          <a:p>
            <a:r>
              <a:rPr lang="fi-FI" dirty="0" smtClean="0">
                <a:solidFill>
                  <a:srgbClr val="0055A0"/>
                </a:solidFill>
              </a:rPr>
              <a:t>Stainless steel</a:t>
            </a:r>
            <a:endParaRPr lang="en-GB" dirty="0">
              <a:solidFill>
                <a:srgbClr val="0055A0"/>
              </a:solidFill>
            </a:endParaRPr>
          </a:p>
        </p:txBody>
      </p:sp>
      <mc:AlternateContent xmlns:mc="http://schemas.openxmlformats.org/markup-compatibility/2006" xmlns:a14="http://schemas.microsoft.com/office/drawing/2010/main">
        <mc:Choice Requires="a14">
          <p:sp>
            <p:nvSpPr>
              <p:cNvPr id="17" name="TextBox 16"/>
              <p:cNvSpPr txBox="1"/>
              <p:nvPr/>
            </p:nvSpPr>
            <p:spPr>
              <a:xfrm>
                <a:off x="5448616" y="4352846"/>
                <a:ext cx="1896814" cy="923330"/>
              </a:xfrm>
              <a:prstGeom prst="rect">
                <a:avLst/>
              </a:prstGeom>
              <a:noFill/>
            </p:spPr>
            <p:txBody>
              <a:bodyPr wrap="square" rtlCol="0">
                <a:spAutoFit/>
              </a:bodyPr>
              <a:lstStyle/>
              <a:p>
                <a:pPr algn="ctr"/>
                <a:r>
                  <a:rPr lang="fi-FI" dirty="0" smtClean="0">
                    <a:solidFill>
                      <a:srgbClr val="0055A0"/>
                    </a:solidFill>
                  </a:rPr>
                  <a:t>60 % variation in current density (160 % in </a:t>
                </a:r>
                <a14:m>
                  <m:oMath xmlns:m="http://schemas.openxmlformats.org/officeDocument/2006/math">
                    <m:sSup>
                      <m:sSupPr>
                        <m:ctrlPr>
                          <a:rPr lang="fi-FI" i="1" smtClean="0">
                            <a:solidFill>
                              <a:srgbClr val="0055A0"/>
                            </a:solidFill>
                            <a:latin typeface="Cambria Math"/>
                          </a:rPr>
                        </m:ctrlPr>
                      </m:sSupPr>
                      <m:e>
                        <m:r>
                          <a:rPr lang="fi-FI" i="1" smtClean="0">
                            <a:solidFill>
                              <a:srgbClr val="0055A0"/>
                            </a:solidFill>
                            <a:latin typeface="Cambria Math"/>
                          </a:rPr>
                          <m:t>𝐽</m:t>
                        </m:r>
                      </m:e>
                      <m:sup>
                        <m:r>
                          <a:rPr lang="fi-FI" i="1" smtClean="0">
                            <a:solidFill>
                              <a:srgbClr val="0055A0"/>
                            </a:solidFill>
                            <a:latin typeface="Cambria Math"/>
                          </a:rPr>
                          <m:t>2</m:t>
                        </m:r>
                      </m:sup>
                    </m:sSup>
                  </m:oMath>
                </a14:m>
                <a:r>
                  <a:rPr lang="fi-FI" dirty="0" smtClean="0">
                    <a:solidFill>
                      <a:srgbClr val="0055A0"/>
                    </a:solidFill>
                  </a:rPr>
                  <a:t>)</a:t>
                </a:r>
                <a:endParaRPr lang="en-GB" dirty="0">
                  <a:solidFill>
                    <a:srgbClr val="0055A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448616" y="4352846"/>
                <a:ext cx="1896814" cy="923330"/>
              </a:xfrm>
              <a:prstGeom prst="rect">
                <a:avLst/>
              </a:prstGeom>
              <a:blipFill rotWithShape="1">
                <a:blip r:embed="rId6"/>
                <a:stretch>
                  <a:fillRect l="-2572" t="-3289" r="-4823" b="-9211"/>
                </a:stretch>
              </a:blipFill>
            </p:spPr>
            <p:txBody>
              <a:bodyPr/>
              <a:lstStyle/>
              <a:p>
                <a:r>
                  <a:rPr lang="en-GB">
                    <a:noFill/>
                  </a:rPr>
                  <a:t> </a:t>
                </a:r>
              </a:p>
            </p:txBody>
          </p:sp>
        </mc:Fallback>
      </mc:AlternateContent>
      <p:cxnSp>
        <p:nvCxnSpPr>
          <p:cNvPr id="21" name="Straight Arrow Connector 20"/>
          <p:cNvCxnSpPr>
            <a:stCxn id="17" idx="0"/>
          </p:cNvCxnSpPr>
          <p:nvPr/>
        </p:nvCxnSpPr>
        <p:spPr>
          <a:xfrm flipV="1">
            <a:off x="6397023" y="3914539"/>
            <a:ext cx="0" cy="43830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3440009" y="4352846"/>
                <a:ext cx="1896814" cy="1200329"/>
              </a:xfrm>
              <a:prstGeom prst="rect">
                <a:avLst/>
              </a:prstGeom>
              <a:noFill/>
            </p:spPr>
            <p:txBody>
              <a:bodyPr wrap="square" rtlCol="0">
                <a:spAutoFit/>
              </a:bodyPr>
              <a:lstStyle/>
              <a:p>
                <a:pPr algn="ctr"/>
                <a:r>
                  <a:rPr lang="fi-FI" dirty="0" smtClean="0">
                    <a:solidFill>
                      <a:srgbClr val="0055A0"/>
                    </a:solidFill>
                  </a:rPr>
                  <a:t>Less than 0.1 % variation in current density (~ 0.1 % in </a:t>
                </a:r>
                <a14:m>
                  <m:oMath xmlns:m="http://schemas.openxmlformats.org/officeDocument/2006/math">
                    <m:sSup>
                      <m:sSupPr>
                        <m:ctrlPr>
                          <a:rPr lang="fi-FI" i="1" smtClean="0">
                            <a:solidFill>
                              <a:srgbClr val="0055A0"/>
                            </a:solidFill>
                            <a:latin typeface="Cambria Math"/>
                          </a:rPr>
                        </m:ctrlPr>
                      </m:sSupPr>
                      <m:e>
                        <m:r>
                          <a:rPr lang="fi-FI" i="1" smtClean="0">
                            <a:solidFill>
                              <a:srgbClr val="0055A0"/>
                            </a:solidFill>
                            <a:latin typeface="Cambria Math"/>
                          </a:rPr>
                          <m:t>𝐽</m:t>
                        </m:r>
                      </m:e>
                      <m:sup>
                        <m:r>
                          <a:rPr lang="fi-FI" i="1" smtClean="0">
                            <a:solidFill>
                              <a:srgbClr val="0055A0"/>
                            </a:solidFill>
                            <a:latin typeface="Cambria Math"/>
                          </a:rPr>
                          <m:t>2</m:t>
                        </m:r>
                      </m:sup>
                    </m:sSup>
                  </m:oMath>
                </a14:m>
                <a:r>
                  <a:rPr lang="fi-FI" dirty="0" smtClean="0">
                    <a:solidFill>
                      <a:srgbClr val="0055A0"/>
                    </a:solidFill>
                  </a:rPr>
                  <a:t>)</a:t>
                </a:r>
                <a:endParaRPr lang="en-GB" dirty="0">
                  <a:solidFill>
                    <a:srgbClr val="0055A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440009" y="4352846"/>
                <a:ext cx="1896814" cy="1200329"/>
              </a:xfrm>
              <a:prstGeom prst="rect">
                <a:avLst/>
              </a:prstGeom>
              <a:blipFill rotWithShape="1">
                <a:blip r:embed="rId7"/>
                <a:stretch>
                  <a:fillRect l="-643" t="-2538" r="-4180" b="-7107"/>
                </a:stretch>
              </a:blipFill>
            </p:spPr>
            <p:txBody>
              <a:bodyPr/>
              <a:lstStyle/>
              <a:p>
                <a:r>
                  <a:rPr lang="en-GB">
                    <a:noFill/>
                  </a:rPr>
                  <a:t> </a:t>
                </a:r>
              </a:p>
            </p:txBody>
          </p:sp>
        </mc:Fallback>
      </mc:AlternateContent>
      <p:cxnSp>
        <p:nvCxnSpPr>
          <p:cNvPr id="24" name="Straight Arrow Connector 23"/>
          <p:cNvCxnSpPr>
            <a:stCxn id="23" idx="0"/>
          </p:cNvCxnSpPr>
          <p:nvPr/>
        </p:nvCxnSpPr>
        <p:spPr>
          <a:xfrm flipV="1">
            <a:off x="4388416" y="3914540"/>
            <a:ext cx="0" cy="4383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768543" y="260648"/>
            <a:ext cx="1159292" cy="369332"/>
          </a:xfrm>
          <a:prstGeom prst="rect">
            <a:avLst/>
          </a:prstGeom>
          <a:noFill/>
        </p:spPr>
        <p:txBody>
          <a:bodyPr wrap="none" rtlCol="0">
            <a:spAutoFit/>
          </a:bodyPr>
          <a:lstStyle/>
          <a:p>
            <a:r>
              <a:rPr lang="en-GB" b="1" dirty="0" smtClean="0">
                <a:solidFill>
                  <a:srgbClr val="00B050"/>
                </a:solidFill>
              </a:rPr>
              <a:t>[J. Rysti]</a:t>
            </a:r>
            <a:endParaRPr lang="en-GB" b="1" dirty="0">
              <a:solidFill>
                <a:srgbClr val="00B050"/>
              </a:solidFill>
            </a:endParaRPr>
          </a:p>
        </p:txBody>
      </p:sp>
      <p:sp>
        <p:nvSpPr>
          <p:cNvPr id="19" name="TextBox 18"/>
          <p:cNvSpPr txBox="1"/>
          <p:nvPr/>
        </p:nvSpPr>
        <p:spPr>
          <a:xfrm>
            <a:off x="267447" y="188640"/>
            <a:ext cx="7175362" cy="800219"/>
          </a:xfrm>
          <a:prstGeom prst="rect">
            <a:avLst/>
          </a:prstGeom>
          <a:noFill/>
        </p:spPr>
        <p:txBody>
          <a:bodyPr wrap="none" rtlCol="0">
            <a:spAutoFit/>
          </a:bodyPr>
          <a:lstStyle/>
          <a:p>
            <a:r>
              <a:rPr lang="en-GB" sz="4600" u="sng" dirty="0">
                <a:latin typeface="+mj-lt"/>
                <a:ea typeface="+mj-ea"/>
                <a:cs typeface="+mj-cs"/>
              </a:rPr>
              <a:t>Scalar </a:t>
            </a:r>
            <a:r>
              <a:rPr lang="en-GB" sz="4600" u="sng" dirty="0" smtClean="0">
                <a:latin typeface="+mj-lt"/>
                <a:ea typeface="+mj-ea"/>
                <a:cs typeface="+mj-cs"/>
              </a:rPr>
              <a:t>magneto-resistance</a:t>
            </a:r>
            <a:endParaRPr lang="en-GB" sz="4600" u="sng" dirty="0">
              <a:latin typeface="+mj-lt"/>
              <a:ea typeface="+mj-ea"/>
              <a:cs typeface="+mj-cs"/>
            </a:endParaRPr>
          </a:p>
        </p:txBody>
      </p:sp>
    </p:spTree>
    <p:extLst>
      <p:ext uri="{BB962C8B-B14F-4D97-AF65-F5344CB8AC3E}">
        <p14:creationId xmlns:p14="http://schemas.microsoft.com/office/powerpoint/2010/main" val="25746123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7918391-D411-FE40-AAD7-861AE5233E0E}" type="slidenum">
              <a:rPr lang="en-US" smtClean="0">
                <a:solidFill>
                  <a:srgbClr val="0055A0">
                    <a:tint val="75000"/>
                  </a:srgbClr>
                </a:solidFill>
              </a:rPr>
              <a:pPr/>
              <a:t>39</a:t>
            </a:fld>
            <a:endParaRPr lang="en-US" dirty="0">
              <a:solidFill>
                <a:srgbClr val="0055A0">
                  <a:tint val="75000"/>
                </a:srgbClr>
              </a:solidFill>
            </a:endParaRPr>
          </a:p>
        </p:txBody>
      </p:sp>
      <p:sp>
        <p:nvSpPr>
          <p:cNvPr id="5" name="Footer Placeholder 4"/>
          <p:cNvSpPr>
            <a:spLocks noGrp="1"/>
          </p:cNvSpPr>
          <p:nvPr>
            <p:ph type="ftr" sz="quarter" idx="4294967295"/>
          </p:nvPr>
        </p:nvSpPr>
        <p:spPr>
          <a:xfrm>
            <a:off x="4427984" y="5877272"/>
            <a:ext cx="4644008" cy="365125"/>
          </a:xfrm>
          <a:prstGeom prst="rect">
            <a:avLst/>
          </a:prstGeom>
        </p:spPr>
        <p:txBody>
          <a:bodyPr/>
          <a:lstStyle/>
          <a:p>
            <a:r>
              <a:rPr lang="en-GB" dirty="0" smtClean="0">
                <a:solidFill>
                  <a:srgbClr val="0055A0">
                    <a:tint val="75000"/>
                  </a:srgbClr>
                </a:solidFill>
              </a:rPr>
              <a:t>Topical meeting on QXF quench protection</a:t>
            </a:r>
            <a:endParaRPr lang="en-US" dirty="0">
              <a:solidFill>
                <a:srgbClr val="0055A0">
                  <a:tint val="75000"/>
                </a:srgbClr>
              </a:solidFill>
            </a:endParaRPr>
          </a:p>
        </p:txBody>
      </p:sp>
      <p:sp>
        <p:nvSpPr>
          <p:cNvPr id="6" name="Date Placeholder 5"/>
          <p:cNvSpPr>
            <a:spLocks noGrp="1"/>
          </p:cNvSpPr>
          <p:nvPr>
            <p:ph type="dt" sz="half" idx="4294967295"/>
          </p:nvPr>
        </p:nvSpPr>
        <p:spPr>
          <a:xfrm>
            <a:off x="0" y="6362700"/>
            <a:ext cx="1371600" cy="365125"/>
          </a:xfrm>
          <a:prstGeom prst="rect">
            <a:avLst/>
          </a:prstGeom>
        </p:spPr>
        <p:txBody>
          <a:bodyPr/>
          <a:lstStyle/>
          <a:p>
            <a:r>
              <a:rPr lang="en-US" smtClean="0">
                <a:solidFill>
                  <a:srgbClr val="0055A0">
                    <a:tint val="75000"/>
                  </a:srgbClr>
                </a:solidFill>
              </a:rPr>
              <a:t>29/04/2014</a:t>
            </a:r>
            <a:endParaRPr lang="en-US" dirty="0">
              <a:solidFill>
                <a:srgbClr val="0055A0">
                  <a:tint val="75000"/>
                </a:srgbClr>
              </a:solidFill>
            </a:endParaRPr>
          </a:p>
        </p:txBody>
      </p:sp>
      <p:pic>
        <p:nvPicPr>
          <p:cNvPr id="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892" y="1173935"/>
            <a:ext cx="8800286" cy="4400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Connector 7"/>
          <p:cNvCxnSpPr/>
          <p:nvPr/>
        </p:nvCxnSpPr>
        <p:spPr>
          <a:xfrm>
            <a:off x="4072546" y="2621750"/>
            <a:ext cx="921485" cy="0"/>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1753230" y="2765766"/>
            <a:ext cx="2319316" cy="0"/>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4994031" y="2765766"/>
            <a:ext cx="2250318" cy="0"/>
          </a:xfrm>
          <a:prstGeom prst="line">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2604629" y="2383192"/>
            <a:ext cx="735576" cy="369332"/>
          </a:xfrm>
          <a:prstGeom prst="rect">
            <a:avLst/>
          </a:prstGeom>
          <a:noFill/>
        </p:spPr>
        <p:txBody>
          <a:bodyPr wrap="square" rtlCol="0">
            <a:spAutoFit/>
          </a:bodyPr>
          <a:lstStyle/>
          <a:p>
            <a:r>
              <a:rPr lang="fi-FI" dirty="0" smtClean="0">
                <a:solidFill>
                  <a:srgbClr val="0055A0"/>
                </a:solidFill>
              </a:rPr>
              <a:t>Cu</a:t>
            </a:r>
            <a:endParaRPr lang="en-GB" dirty="0">
              <a:solidFill>
                <a:srgbClr val="0055A0"/>
              </a:solidFill>
            </a:endParaRPr>
          </a:p>
        </p:txBody>
      </p:sp>
      <p:sp>
        <p:nvSpPr>
          <p:cNvPr id="12" name="TextBox 11"/>
          <p:cNvSpPr txBox="1"/>
          <p:nvPr/>
        </p:nvSpPr>
        <p:spPr>
          <a:xfrm>
            <a:off x="5807924" y="2383192"/>
            <a:ext cx="872486" cy="369332"/>
          </a:xfrm>
          <a:prstGeom prst="rect">
            <a:avLst/>
          </a:prstGeom>
          <a:noFill/>
        </p:spPr>
        <p:txBody>
          <a:bodyPr wrap="square" rtlCol="0">
            <a:spAutoFit/>
          </a:bodyPr>
          <a:lstStyle/>
          <a:p>
            <a:r>
              <a:rPr lang="fi-FI" dirty="0" smtClean="0">
                <a:solidFill>
                  <a:srgbClr val="0055A0"/>
                </a:solidFill>
              </a:rPr>
              <a:t>Cu</a:t>
            </a:r>
            <a:endParaRPr lang="en-GB" dirty="0">
              <a:solidFill>
                <a:srgbClr val="0055A0"/>
              </a:solidFill>
            </a:endParaRPr>
          </a:p>
        </p:txBody>
      </p:sp>
      <p:sp>
        <p:nvSpPr>
          <p:cNvPr id="13" name="TextBox 12"/>
          <p:cNvSpPr txBox="1"/>
          <p:nvPr/>
        </p:nvSpPr>
        <p:spPr>
          <a:xfrm>
            <a:off x="3647684" y="2169079"/>
            <a:ext cx="1831159" cy="369332"/>
          </a:xfrm>
          <a:prstGeom prst="rect">
            <a:avLst/>
          </a:prstGeom>
          <a:noFill/>
        </p:spPr>
        <p:txBody>
          <a:bodyPr wrap="square" rtlCol="0">
            <a:spAutoFit/>
          </a:bodyPr>
          <a:lstStyle/>
          <a:p>
            <a:r>
              <a:rPr lang="fi-FI" dirty="0" smtClean="0">
                <a:solidFill>
                  <a:srgbClr val="0055A0"/>
                </a:solidFill>
              </a:rPr>
              <a:t>Stainless steel</a:t>
            </a:r>
            <a:endParaRPr lang="en-GB" dirty="0">
              <a:solidFill>
                <a:srgbClr val="0055A0"/>
              </a:solidFill>
            </a:endParaRPr>
          </a:p>
        </p:txBody>
      </p:sp>
      <mc:AlternateContent xmlns:mc="http://schemas.openxmlformats.org/markup-compatibility/2006" xmlns:a14="http://schemas.microsoft.com/office/drawing/2010/main">
        <mc:Choice Requires="a14">
          <p:sp>
            <p:nvSpPr>
              <p:cNvPr id="14" name="TextBox 13"/>
              <p:cNvSpPr txBox="1"/>
              <p:nvPr/>
            </p:nvSpPr>
            <p:spPr>
              <a:xfrm>
                <a:off x="1466968" y="4111441"/>
                <a:ext cx="2694483" cy="3825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i-FI" i="1" smtClean="0">
                              <a:solidFill>
                                <a:srgbClr val="0055A0"/>
                              </a:solidFill>
                              <a:latin typeface="Cambria Math"/>
                            </a:rPr>
                          </m:ctrlPr>
                        </m:sSubPr>
                        <m:e>
                          <m:r>
                            <a:rPr lang="fi-FI" i="1" smtClean="0">
                              <a:solidFill>
                                <a:srgbClr val="0055A0"/>
                              </a:solidFill>
                              <a:latin typeface="Cambria Math"/>
                            </a:rPr>
                            <m:t>𝑅</m:t>
                          </m:r>
                        </m:e>
                        <m:sub>
                          <m:r>
                            <a:rPr lang="fi-FI" i="1" smtClean="0">
                              <a:solidFill>
                                <a:srgbClr val="0055A0"/>
                              </a:solidFill>
                              <a:latin typeface="Cambria Math"/>
                            </a:rPr>
                            <m:t>𝐻𝐶𝑢</m:t>
                          </m:r>
                        </m:sub>
                      </m:sSub>
                      <m:r>
                        <a:rPr lang="fi-FI" i="1" smtClean="0">
                          <a:solidFill>
                            <a:srgbClr val="0055A0"/>
                          </a:solidFill>
                          <a:latin typeface="Cambria Math"/>
                        </a:rPr>
                        <m:t>=−7</m:t>
                      </m:r>
                      <m:r>
                        <a:rPr lang="fi-FI" i="1" smtClean="0">
                          <a:solidFill>
                            <a:srgbClr val="0055A0"/>
                          </a:solidFill>
                          <a:latin typeface="Cambria Math"/>
                          <a:ea typeface="Cambria Math"/>
                        </a:rPr>
                        <m:t>∙</m:t>
                      </m:r>
                      <m:sSup>
                        <m:sSupPr>
                          <m:ctrlPr>
                            <a:rPr lang="fi-FI" i="1" smtClean="0">
                              <a:solidFill>
                                <a:srgbClr val="0055A0"/>
                              </a:solidFill>
                              <a:latin typeface="Cambria Math"/>
                              <a:ea typeface="Cambria Math"/>
                            </a:rPr>
                          </m:ctrlPr>
                        </m:sSupPr>
                        <m:e>
                          <m:r>
                            <a:rPr lang="fi-FI" i="1" smtClean="0">
                              <a:solidFill>
                                <a:srgbClr val="0055A0"/>
                              </a:solidFill>
                              <a:latin typeface="Cambria Math"/>
                              <a:ea typeface="Cambria Math"/>
                            </a:rPr>
                            <m:t>10</m:t>
                          </m:r>
                        </m:e>
                        <m:sup>
                          <m:r>
                            <a:rPr lang="fi-FI" i="1" smtClean="0">
                              <a:solidFill>
                                <a:srgbClr val="0055A0"/>
                              </a:solidFill>
                              <a:latin typeface="Cambria Math"/>
                              <a:ea typeface="Cambria Math"/>
                            </a:rPr>
                            <m:t>−11</m:t>
                          </m:r>
                        </m:sup>
                      </m:sSup>
                      <m:sSup>
                        <m:sSupPr>
                          <m:ctrlPr>
                            <a:rPr lang="fi-FI" i="1" smtClean="0">
                              <a:solidFill>
                                <a:srgbClr val="0055A0"/>
                              </a:solidFill>
                              <a:latin typeface="Cambria Math"/>
                              <a:ea typeface="Cambria Math"/>
                            </a:rPr>
                          </m:ctrlPr>
                        </m:sSupPr>
                        <m:e>
                          <m:r>
                            <a:rPr lang="fi-FI" i="1" smtClean="0">
                              <a:solidFill>
                                <a:srgbClr val="0055A0"/>
                              </a:solidFill>
                              <a:latin typeface="Cambria Math"/>
                              <a:ea typeface="Cambria Math"/>
                            </a:rPr>
                            <m:t> </m:t>
                          </m:r>
                          <m:r>
                            <m:rPr>
                              <m:nor/>
                            </m:rPr>
                            <a:rPr lang="fi-FI" smtClean="0">
                              <a:solidFill>
                                <a:srgbClr val="0055A0"/>
                              </a:solidFill>
                              <a:latin typeface="Cambria Math"/>
                              <a:ea typeface="Cambria Math"/>
                            </a:rPr>
                            <m:t>m</m:t>
                          </m:r>
                        </m:e>
                        <m:sup>
                          <m:r>
                            <a:rPr lang="fi-FI" i="1" smtClean="0">
                              <a:solidFill>
                                <a:srgbClr val="0055A0"/>
                              </a:solidFill>
                              <a:latin typeface="Cambria Math"/>
                              <a:ea typeface="Cambria Math"/>
                            </a:rPr>
                            <m:t>3</m:t>
                          </m:r>
                        </m:sup>
                      </m:sSup>
                      <m:r>
                        <a:rPr lang="fi-FI" i="1" smtClean="0">
                          <a:solidFill>
                            <a:srgbClr val="0055A0"/>
                          </a:solidFill>
                          <a:latin typeface="Cambria Math"/>
                          <a:ea typeface="Cambria Math"/>
                        </a:rPr>
                        <m:t>/</m:t>
                      </m:r>
                      <m:r>
                        <m:rPr>
                          <m:nor/>
                        </m:rPr>
                        <a:rPr lang="fi-FI" smtClean="0">
                          <a:solidFill>
                            <a:srgbClr val="0055A0"/>
                          </a:solidFill>
                          <a:latin typeface="Cambria Math"/>
                          <a:ea typeface="Cambria Math"/>
                        </a:rPr>
                        <m:t>C</m:t>
                      </m:r>
                    </m:oMath>
                  </m:oMathPara>
                </a14:m>
                <a:endParaRPr lang="en-GB" dirty="0">
                  <a:solidFill>
                    <a:srgbClr val="0055A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466968" y="4111441"/>
                <a:ext cx="2694483" cy="382517"/>
              </a:xfrm>
              <a:prstGeom prst="rect">
                <a:avLst/>
              </a:prstGeom>
              <a:blipFill rotWithShape="1">
                <a:blip r:embed="rId4"/>
                <a:stretch>
                  <a:fillRect b="-95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1506279" y="4480773"/>
                <a:ext cx="2483372" cy="3825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i-FI" i="1" smtClean="0">
                              <a:solidFill>
                                <a:srgbClr val="0055A0"/>
                              </a:solidFill>
                              <a:latin typeface="Cambria Math"/>
                            </a:rPr>
                          </m:ctrlPr>
                        </m:sSubPr>
                        <m:e>
                          <m:r>
                            <a:rPr lang="fi-FI" i="1" smtClean="0">
                              <a:solidFill>
                                <a:srgbClr val="0055A0"/>
                              </a:solidFill>
                              <a:latin typeface="Cambria Math"/>
                            </a:rPr>
                            <m:t>𝑅</m:t>
                          </m:r>
                        </m:e>
                        <m:sub>
                          <m:r>
                            <a:rPr lang="fi-FI" i="1" smtClean="0">
                              <a:solidFill>
                                <a:srgbClr val="0055A0"/>
                              </a:solidFill>
                              <a:latin typeface="Cambria Math"/>
                            </a:rPr>
                            <m:t>𝐻𝑆𝑠</m:t>
                          </m:r>
                        </m:sub>
                      </m:sSub>
                      <m:r>
                        <a:rPr lang="fi-FI" i="1" smtClean="0">
                          <a:solidFill>
                            <a:srgbClr val="0055A0"/>
                          </a:solidFill>
                          <a:latin typeface="Cambria Math"/>
                        </a:rPr>
                        <m:t>=3</m:t>
                      </m:r>
                      <m:r>
                        <a:rPr lang="fi-FI" i="1" smtClean="0">
                          <a:solidFill>
                            <a:srgbClr val="0055A0"/>
                          </a:solidFill>
                          <a:latin typeface="Cambria Math"/>
                          <a:ea typeface="Cambria Math"/>
                        </a:rPr>
                        <m:t>∙</m:t>
                      </m:r>
                      <m:sSup>
                        <m:sSupPr>
                          <m:ctrlPr>
                            <a:rPr lang="fi-FI" i="1" smtClean="0">
                              <a:solidFill>
                                <a:srgbClr val="0055A0"/>
                              </a:solidFill>
                              <a:latin typeface="Cambria Math"/>
                              <a:ea typeface="Cambria Math"/>
                            </a:rPr>
                          </m:ctrlPr>
                        </m:sSupPr>
                        <m:e>
                          <m:r>
                            <a:rPr lang="fi-FI" i="1" smtClean="0">
                              <a:solidFill>
                                <a:srgbClr val="0055A0"/>
                              </a:solidFill>
                              <a:latin typeface="Cambria Math"/>
                              <a:ea typeface="Cambria Math"/>
                            </a:rPr>
                            <m:t>10</m:t>
                          </m:r>
                        </m:e>
                        <m:sup>
                          <m:r>
                            <a:rPr lang="fi-FI" i="1" smtClean="0">
                              <a:solidFill>
                                <a:srgbClr val="0055A0"/>
                              </a:solidFill>
                              <a:latin typeface="Cambria Math"/>
                              <a:ea typeface="Cambria Math"/>
                            </a:rPr>
                            <m:t>−10</m:t>
                          </m:r>
                        </m:sup>
                      </m:sSup>
                      <m:sSup>
                        <m:sSupPr>
                          <m:ctrlPr>
                            <a:rPr lang="fi-FI" i="1" smtClean="0">
                              <a:solidFill>
                                <a:srgbClr val="0055A0"/>
                              </a:solidFill>
                              <a:latin typeface="Cambria Math"/>
                              <a:ea typeface="Cambria Math"/>
                            </a:rPr>
                          </m:ctrlPr>
                        </m:sSupPr>
                        <m:e>
                          <m:r>
                            <a:rPr lang="fi-FI" i="1" smtClean="0">
                              <a:solidFill>
                                <a:srgbClr val="0055A0"/>
                              </a:solidFill>
                              <a:latin typeface="Cambria Math"/>
                              <a:ea typeface="Cambria Math"/>
                            </a:rPr>
                            <m:t> </m:t>
                          </m:r>
                          <m:r>
                            <m:rPr>
                              <m:nor/>
                            </m:rPr>
                            <a:rPr lang="fi-FI" smtClean="0">
                              <a:solidFill>
                                <a:srgbClr val="0055A0"/>
                              </a:solidFill>
                              <a:latin typeface="Cambria Math"/>
                              <a:ea typeface="Cambria Math"/>
                            </a:rPr>
                            <m:t>m</m:t>
                          </m:r>
                        </m:e>
                        <m:sup>
                          <m:r>
                            <a:rPr lang="fi-FI" i="1" smtClean="0">
                              <a:solidFill>
                                <a:srgbClr val="0055A0"/>
                              </a:solidFill>
                              <a:latin typeface="Cambria Math"/>
                              <a:ea typeface="Cambria Math"/>
                            </a:rPr>
                            <m:t>3</m:t>
                          </m:r>
                        </m:sup>
                      </m:sSup>
                      <m:r>
                        <a:rPr lang="fi-FI" i="1" smtClean="0">
                          <a:solidFill>
                            <a:srgbClr val="0055A0"/>
                          </a:solidFill>
                          <a:latin typeface="Cambria Math"/>
                          <a:ea typeface="Cambria Math"/>
                        </a:rPr>
                        <m:t>/</m:t>
                      </m:r>
                      <m:r>
                        <m:rPr>
                          <m:nor/>
                        </m:rPr>
                        <a:rPr lang="fi-FI" smtClean="0">
                          <a:solidFill>
                            <a:srgbClr val="0055A0"/>
                          </a:solidFill>
                          <a:latin typeface="Cambria Math"/>
                          <a:ea typeface="Cambria Math"/>
                        </a:rPr>
                        <m:t>C</m:t>
                      </m:r>
                    </m:oMath>
                  </m:oMathPara>
                </a14:m>
                <a:endParaRPr lang="en-GB" dirty="0">
                  <a:solidFill>
                    <a:srgbClr val="0055A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506279" y="4480773"/>
                <a:ext cx="2483372" cy="382517"/>
              </a:xfrm>
              <a:prstGeom prst="rect">
                <a:avLst/>
              </a:prstGeom>
              <a:blipFill rotWithShape="1">
                <a:blip r:embed="rId5"/>
                <a:stretch>
                  <a:fillRect b="-95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509903" y="1787790"/>
                <a:ext cx="1227886" cy="382517"/>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i-FI" i="1" smtClean="0">
                              <a:solidFill>
                                <a:srgbClr val="0055A0"/>
                              </a:solidFill>
                              <a:latin typeface="Cambria Math"/>
                            </a:rPr>
                          </m:ctrlPr>
                        </m:sSubPr>
                        <m:e>
                          <m:r>
                            <a:rPr lang="fi-FI" i="1" smtClean="0">
                              <a:solidFill>
                                <a:srgbClr val="0055A0"/>
                              </a:solidFill>
                              <a:latin typeface="Cambria Math"/>
                            </a:rPr>
                            <m:t>𝐵</m:t>
                          </m:r>
                        </m:e>
                        <m:sub>
                          <m:r>
                            <a:rPr lang="fi-FI" i="1" smtClean="0">
                              <a:solidFill>
                                <a:srgbClr val="0055A0"/>
                              </a:solidFill>
                              <a:latin typeface="Cambria Math"/>
                            </a:rPr>
                            <m:t>𝑧</m:t>
                          </m:r>
                        </m:sub>
                      </m:sSub>
                      <m:r>
                        <a:rPr lang="fi-FI" i="1" smtClean="0">
                          <a:solidFill>
                            <a:srgbClr val="0055A0"/>
                          </a:solidFill>
                          <a:latin typeface="Cambria Math"/>
                        </a:rPr>
                        <m:t>=</m:t>
                      </m:r>
                      <m:r>
                        <m:rPr>
                          <m:nor/>
                        </m:rPr>
                        <a:rPr lang="fi-FI" smtClean="0">
                          <a:solidFill>
                            <a:srgbClr val="0055A0"/>
                          </a:solidFill>
                          <a:latin typeface="Cambria Math"/>
                        </a:rPr>
                        <m:t>10 </m:t>
                      </m:r>
                      <m:r>
                        <m:rPr>
                          <m:nor/>
                        </m:rPr>
                        <a:rPr lang="fi-FI" smtClean="0">
                          <a:solidFill>
                            <a:srgbClr val="0055A0"/>
                          </a:solidFill>
                          <a:latin typeface="Cambria Math"/>
                          <a:ea typeface="Cambria Math"/>
                        </a:rPr>
                        <m:t>T</m:t>
                      </m:r>
                    </m:oMath>
                  </m:oMathPara>
                </a14:m>
                <a:endParaRPr lang="en-GB" dirty="0">
                  <a:solidFill>
                    <a:srgbClr val="0055A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6509903" y="1787790"/>
                <a:ext cx="1227886" cy="382517"/>
              </a:xfrm>
              <a:prstGeom prst="rect">
                <a:avLst/>
              </a:prstGeom>
              <a:blipFill rotWithShape="1">
                <a:blip r:embed="rId6"/>
                <a:stretch>
                  <a:fillRect/>
                </a:stretch>
              </a:blipFill>
              <a:ln>
                <a:solidFill>
                  <a:schemeClr val="tx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5143734" y="3944922"/>
                <a:ext cx="1912169" cy="956293"/>
              </a:xfrm>
              <a:prstGeom prst="rect">
                <a:avLst/>
              </a:prstGeom>
              <a:noFill/>
            </p:spPr>
            <p:txBody>
              <a:bodyPr wrap="square" rtlCol="0">
                <a:spAutoFit/>
              </a:bodyPr>
              <a:lstStyle/>
              <a:p>
                <a:pPr algn="ctr"/>
                <a:r>
                  <a:rPr lang="fi-FI" dirty="0" smtClean="0">
                    <a:solidFill>
                      <a:srgbClr val="0055A0"/>
                    </a:solidFill>
                  </a:rPr>
                  <a:t>5 % variation in current density (8 % in </a:t>
                </a:r>
                <a14:m>
                  <m:oMath xmlns:m="http://schemas.openxmlformats.org/officeDocument/2006/math">
                    <m:sSup>
                      <m:sSupPr>
                        <m:ctrlPr>
                          <a:rPr lang="fi-FI" i="1" smtClean="0">
                            <a:solidFill>
                              <a:srgbClr val="0055A0"/>
                            </a:solidFill>
                            <a:latin typeface="Cambria Math"/>
                          </a:rPr>
                        </m:ctrlPr>
                      </m:sSupPr>
                      <m:e>
                        <m:r>
                          <a:rPr lang="fi-FI" i="1" smtClean="0">
                            <a:solidFill>
                              <a:srgbClr val="0055A0"/>
                            </a:solidFill>
                            <a:latin typeface="Cambria Math"/>
                          </a:rPr>
                          <m:t>𝐽</m:t>
                        </m:r>
                      </m:e>
                      <m:sup>
                        <m:r>
                          <a:rPr lang="fi-FI" i="1" smtClean="0">
                            <a:solidFill>
                              <a:srgbClr val="0055A0"/>
                            </a:solidFill>
                            <a:latin typeface="Cambria Math"/>
                          </a:rPr>
                          <m:t>2</m:t>
                        </m:r>
                      </m:sup>
                    </m:sSup>
                  </m:oMath>
                </a14:m>
                <a:r>
                  <a:rPr lang="fi-FI" dirty="0" smtClean="0">
                    <a:solidFill>
                      <a:srgbClr val="0055A0"/>
                    </a:solidFill>
                  </a:rPr>
                  <a:t>)</a:t>
                </a:r>
                <a:endParaRPr lang="en-GB" dirty="0">
                  <a:solidFill>
                    <a:srgbClr val="0055A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143734" y="3944922"/>
                <a:ext cx="1912169" cy="956293"/>
              </a:xfrm>
              <a:prstGeom prst="rect">
                <a:avLst/>
              </a:prstGeom>
              <a:blipFill rotWithShape="1">
                <a:blip r:embed="rId7"/>
                <a:stretch>
                  <a:fillRect t="-3185" r="-1597" b="-5732"/>
                </a:stretch>
              </a:blipFill>
            </p:spPr>
            <p:txBody>
              <a:bodyPr/>
              <a:lstStyle/>
              <a:p>
                <a:r>
                  <a:rPr lang="en-GB">
                    <a:noFill/>
                  </a:rPr>
                  <a:t> </a:t>
                </a:r>
              </a:p>
            </p:txBody>
          </p:sp>
        </mc:Fallback>
      </mc:AlternateContent>
      <p:cxnSp>
        <p:nvCxnSpPr>
          <p:cNvPr id="19" name="Straight Arrow Connector 18"/>
          <p:cNvCxnSpPr/>
          <p:nvPr/>
        </p:nvCxnSpPr>
        <p:spPr>
          <a:xfrm flipH="1" flipV="1">
            <a:off x="4851612" y="3665157"/>
            <a:ext cx="415634" cy="39296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668344" y="260648"/>
            <a:ext cx="1159292" cy="369332"/>
          </a:xfrm>
          <a:prstGeom prst="rect">
            <a:avLst/>
          </a:prstGeom>
          <a:noFill/>
        </p:spPr>
        <p:txBody>
          <a:bodyPr wrap="none" rtlCol="0">
            <a:spAutoFit/>
          </a:bodyPr>
          <a:lstStyle/>
          <a:p>
            <a:r>
              <a:rPr lang="en-GB" b="1" dirty="0" smtClean="0">
                <a:solidFill>
                  <a:srgbClr val="00B050"/>
                </a:solidFill>
              </a:rPr>
              <a:t>[J. Rysti]</a:t>
            </a:r>
            <a:endParaRPr lang="en-GB" b="1" dirty="0">
              <a:solidFill>
                <a:srgbClr val="00B050"/>
              </a:solidFill>
            </a:endParaRPr>
          </a:p>
        </p:txBody>
      </p:sp>
      <p:sp>
        <p:nvSpPr>
          <p:cNvPr id="20" name="TextBox 19"/>
          <p:cNvSpPr txBox="1"/>
          <p:nvPr/>
        </p:nvSpPr>
        <p:spPr>
          <a:xfrm>
            <a:off x="683568" y="255512"/>
            <a:ext cx="2798138" cy="800219"/>
          </a:xfrm>
          <a:prstGeom prst="rect">
            <a:avLst/>
          </a:prstGeom>
          <a:noFill/>
        </p:spPr>
        <p:txBody>
          <a:bodyPr wrap="none" rtlCol="0">
            <a:spAutoFit/>
          </a:bodyPr>
          <a:lstStyle/>
          <a:p>
            <a:r>
              <a:rPr lang="en-GB" sz="4600" u="sng" dirty="0">
                <a:latin typeface="+mj-lt"/>
                <a:ea typeface="+mj-ea"/>
                <a:cs typeface="+mj-cs"/>
              </a:rPr>
              <a:t>Hall effect</a:t>
            </a:r>
          </a:p>
        </p:txBody>
      </p:sp>
    </p:spTree>
    <p:extLst>
      <p:ext uri="{BB962C8B-B14F-4D97-AF65-F5344CB8AC3E}">
        <p14:creationId xmlns:p14="http://schemas.microsoft.com/office/powerpoint/2010/main" val="37914694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a:t>Quench initiation and </a:t>
            </a:r>
            <a:r>
              <a:rPr lang="en-GB" dirty="0" smtClean="0"/>
              <a:t>detection</a:t>
            </a:r>
            <a:endParaRPr lang="en-GB" dirty="0"/>
          </a:p>
        </p:txBody>
      </p:sp>
      <p:cxnSp>
        <p:nvCxnSpPr>
          <p:cNvPr id="5" name="Straight Arrow Connector 4"/>
          <p:cNvCxnSpPr/>
          <p:nvPr/>
        </p:nvCxnSpPr>
        <p:spPr>
          <a:xfrm flipV="1">
            <a:off x="903547" y="3277423"/>
            <a:ext cx="7834134" cy="0"/>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903547" y="3133407"/>
            <a:ext cx="0" cy="288032"/>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7" name="TextBox 6"/>
          <p:cNvSpPr txBox="1"/>
          <p:nvPr/>
        </p:nvSpPr>
        <p:spPr>
          <a:xfrm rot="16200000">
            <a:off x="429567" y="3649466"/>
            <a:ext cx="960565" cy="523220"/>
          </a:xfrm>
          <a:prstGeom prst="rect">
            <a:avLst/>
          </a:prstGeom>
          <a:noFill/>
        </p:spPr>
        <p:txBody>
          <a:bodyPr wrap="square" rtlCol="0">
            <a:spAutoFit/>
          </a:bodyPr>
          <a:lstStyle/>
          <a:p>
            <a:r>
              <a:rPr lang="en-GB" sz="1400" dirty="0" smtClean="0">
                <a:solidFill>
                  <a:srgbClr val="FF0000"/>
                </a:solidFill>
              </a:rPr>
              <a:t>Quench initiation</a:t>
            </a:r>
            <a:endParaRPr lang="en-GB" sz="1400" dirty="0">
              <a:solidFill>
                <a:srgbClr val="FF0000"/>
              </a:solidFill>
            </a:endParaRPr>
          </a:p>
        </p:txBody>
      </p:sp>
      <p:cxnSp>
        <p:nvCxnSpPr>
          <p:cNvPr id="8" name="Straight Connector 7"/>
          <p:cNvCxnSpPr/>
          <p:nvPr/>
        </p:nvCxnSpPr>
        <p:spPr>
          <a:xfrm>
            <a:off x="1559678" y="3144867"/>
            <a:ext cx="0" cy="288032"/>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9" name="TextBox 8"/>
          <p:cNvSpPr txBox="1"/>
          <p:nvPr/>
        </p:nvSpPr>
        <p:spPr>
          <a:xfrm rot="16200000">
            <a:off x="919186" y="3556155"/>
            <a:ext cx="1221658" cy="523220"/>
          </a:xfrm>
          <a:prstGeom prst="rect">
            <a:avLst/>
          </a:prstGeom>
          <a:noFill/>
        </p:spPr>
        <p:txBody>
          <a:bodyPr wrap="square" rtlCol="0">
            <a:spAutoFit/>
          </a:bodyPr>
          <a:lstStyle/>
          <a:p>
            <a:r>
              <a:rPr lang="en-GB" sz="1400" dirty="0" smtClean="0">
                <a:solidFill>
                  <a:srgbClr val="FF0000"/>
                </a:solidFill>
              </a:rPr>
              <a:t>Quench detection</a:t>
            </a:r>
            <a:endParaRPr lang="en-GB" sz="1400" dirty="0">
              <a:solidFill>
                <a:srgbClr val="FF0000"/>
              </a:solidFill>
            </a:endParaRPr>
          </a:p>
        </p:txBody>
      </p:sp>
      <p:sp>
        <p:nvSpPr>
          <p:cNvPr id="10" name="TextBox 9"/>
          <p:cNvSpPr txBox="1"/>
          <p:nvPr/>
        </p:nvSpPr>
        <p:spPr>
          <a:xfrm rot="16200000">
            <a:off x="1936949" y="3574196"/>
            <a:ext cx="1041135" cy="738664"/>
          </a:xfrm>
          <a:prstGeom prst="rect">
            <a:avLst/>
          </a:prstGeom>
          <a:noFill/>
        </p:spPr>
        <p:txBody>
          <a:bodyPr wrap="square" rtlCol="0">
            <a:spAutoFit/>
          </a:bodyPr>
          <a:lstStyle/>
          <a:p>
            <a:r>
              <a:rPr lang="en-GB" sz="1400" dirty="0" smtClean="0">
                <a:solidFill>
                  <a:schemeClr val="bg1">
                    <a:lumMod val="50000"/>
                  </a:schemeClr>
                </a:solidFill>
              </a:rPr>
              <a:t>Validation and power supply off</a:t>
            </a:r>
            <a:endParaRPr lang="en-GB" sz="1400" dirty="0">
              <a:solidFill>
                <a:schemeClr val="bg1">
                  <a:lumMod val="50000"/>
                </a:schemeClr>
              </a:solidFill>
            </a:endParaRPr>
          </a:p>
        </p:txBody>
      </p:sp>
      <p:cxnSp>
        <p:nvCxnSpPr>
          <p:cNvPr id="11" name="Straight Connector 10"/>
          <p:cNvCxnSpPr/>
          <p:nvPr/>
        </p:nvCxnSpPr>
        <p:spPr>
          <a:xfrm>
            <a:off x="2492541" y="3153251"/>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987824" y="3138154"/>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rot="16200000">
            <a:off x="2848453" y="3574195"/>
            <a:ext cx="948887" cy="738664"/>
          </a:xfrm>
          <a:prstGeom prst="rect">
            <a:avLst/>
          </a:prstGeom>
          <a:noFill/>
        </p:spPr>
        <p:txBody>
          <a:bodyPr wrap="square" rtlCol="0">
            <a:spAutoFit/>
          </a:bodyPr>
          <a:lstStyle/>
          <a:p>
            <a:r>
              <a:rPr lang="en-GB" sz="1400" dirty="0" smtClean="0">
                <a:solidFill>
                  <a:schemeClr val="bg1">
                    <a:lumMod val="50000"/>
                  </a:schemeClr>
                </a:solidFill>
              </a:rPr>
              <a:t>Quench heater effective</a:t>
            </a:r>
            <a:endParaRPr lang="en-GB" sz="1400" dirty="0">
              <a:solidFill>
                <a:schemeClr val="bg1">
                  <a:lumMod val="50000"/>
                </a:schemeClr>
              </a:solidFill>
            </a:endParaRPr>
          </a:p>
        </p:txBody>
      </p:sp>
      <p:cxnSp>
        <p:nvCxnSpPr>
          <p:cNvPr id="14" name="Straight Connector 13"/>
          <p:cNvCxnSpPr/>
          <p:nvPr/>
        </p:nvCxnSpPr>
        <p:spPr>
          <a:xfrm>
            <a:off x="4572000" y="3153251"/>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rot="16200000">
            <a:off x="4189651" y="3466474"/>
            <a:ext cx="1004815" cy="954107"/>
          </a:xfrm>
          <a:prstGeom prst="rect">
            <a:avLst/>
          </a:prstGeom>
          <a:noFill/>
        </p:spPr>
        <p:txBody>
          <a:bodyPr wrap="square" rtlCol="0">
            <a:spAutoFit/>
          </a:bodyPr>
          <a:lstStyle/>
          <a:p>
            <a:r>
              <a:rPr lang="en-GB" sz="1400" dirty="0" smtClean="0">
                <a:solidFill>
                  <a:schemeClr val="bg1">
                    <a:lumMod val="50000"/>
                  </a:schemeClr>
                </a:solidFill>
              </a:rPr>
              <a:t>Quench heater provoked quench</a:t>
            </a:r>
            <a:endParaRPr lang="en-GB" sz="1400" dirty="0">
              <a:solidFill>
                <a:schemeClr val="bg1">
                  <a:lumMod val="50000"/>
                </a:schemeClr>
              </a:solidFill>
            </a:endParaRPr>
          </a:p>
        </p:txBody>
      </p:sp>
      <p:sp>
        <p:nvSpPr>
          <p:cNvPr id="21" name="Left Brace 20"/>
          <p:cNvSpPr/>
          <p:nvPr/>
        </p:nvSpPr>
        <p:spPr>
          <a:xfrm rot="5400000">
            <a:off x="1954625" y="2422932"/>
            <a:ext cx="144002" cy="931829"/>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22" name="Rectangle 21"/>
          <p:cNvSpPr/>
          <p:nvPr/>
        </p:nvSpPr>
        <p:spPr>
          <a:xfrm>
            <a:off x="1619672" y="2514382"/>
            <a:ext cx="744113" cy="338554"/>
          </a:xfrm>
          <a:prstGeom prst="rect">
            <a:avLst/>
          </a:prstGeom>
        </p:spPr>
        <p:txBody>
          <a:bodyPr wrap="none">
            <a:spAutoFit/>
          </a:bodyPr>
          <a:lstStyle/>
          <a:p>
            <a:pPr algn="ctr">
              <a:spcAft>
                <a:spcPts val="0"/>
              </a:spcAft>
            </a:pPr>
            <a:r>
              <a:rPr lang="en-GB" sz="1600" dirty="0" smtClean="0">
                <a:solidFill>
                  <a:schemeClr val="accent2"/>
                </a:solidFill>
              </a:rPr>
              <a:t>10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29" name="Left Brace 28"/>
          <p:cNvSpPr/>
          <p:nvPr/>
        </p:nvSpPr>
        <p:spPr>
          <a:xfrm rot="5400000">
            <a:off x="2681824" y="2654845"/>
            <a:ext cx="144000" cy="468000"/>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30" name="Rectangle 29"/>
          <p:cNvSpPr/>
          <p:nvPr/>
        </p:nvSpPr>
        <p:spPr>
          <a:xfrm>
            <a:off x="2411760" y="2514382"/>
            <a:ext cx="630301" cy="338554"/>
          </a:xfrm>
          <a:prstGeom prst="rect">
            <a:avLst/>
          </a:prstGeom>
        </p:spPr>
        <p:txBody>
          <a:bodyPr wrap="none">
            <a:spAutoFit/>
          </a:bodyPr>
          <a:lstStyle/>
          <a:p>
            <a:pPr algn="ctr">
              <a:spcAft>
                <a:spcPts val="0"/>
              </a:spcAft>
            </a:pPr>
            <a:r>
              <a:rPr lang="en-GB" sz="1600" dirty="0" smtClean="0">
                <a:solidFill>
                  <a:schemeClr val="accent2"/>
                </a:solidFill>
              </a:rPr>
              <a:t>5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31" name="Left Brace 30"/>
          <p:cNvSpPr/>
          <p:nvPr/>
        </p:nvSpPr>
        <p:spPr>
          <a:xfrm rot="16200000">
            <a:off x="3632268" y="3936687"/>
            <a:ext cx="367298" cy="1512166"/>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bg1">
                  <a:lumMod val="50000"/>
                </a:schemeClr>
              </a:solidFill>
            </a:endParaRPr>
          </a:p>
        </p:txBody>
      </p:sp>
      <p:sp>
        <p:nvSpPr>
          <p:cNvPr id="32" name="Left Brace 31"/>
          <p:cNvSpPr/>
          <p:nvPr/>
        </p:nvSpPr>
        <p:spPr>
          <a:xfrm rot="16200000">
            <a:off x="999112" y="4273507"/>
            <a:ext cx="367298" cy="694509"/>
          </a:xfrm>
          <a:prstGeom prst="leftBrace">
            <a:avLst/>
          </a:prstGeom>
          <a:ln w="19050">
            <a:solidFill>
              <a:srgbClr val="FF0000"/>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5">
                  <a:lumMod val="60000"/>
                  <a:lumOff val="40000"/>
                </a:schemeClr>
              </a:solidFill>
            </a:endParaRPr>
          </a:p>
        </p:txBody>
      </p:sp>
      <p:sp>
        <p:nvSpPr>
          <p:cNvPr id="33" name="Left Brace 32"/>
          <p:cNvSpPr/>
          <p:nvPr/>
        </p:nvSpPr>
        <p:spPr>
          <a:xfrm rot="16200000">
            <a:off x="6474213" y="2612950"/>
            <a:ext cx="361258" cy="4165679"/>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bg1">
                  <a:lumMod val="50000"/>
                </a:schemeClr>
              </a:solidFill>
            </a:endParaRPr>
          </a:p>
        </p:txBody>
      </p:sp>
      <p:sp>
        <p:nvSpPr>
          <p:cNvPr id="34" name="TextBox 33"/>
          <p:cNvSpPr txBox="1"/>
          <p:nvPr/>
        </p:nvSpPr>
        <p:spPr>
          <a:xfrm>
            <a:off x="5400093" y="4922004"/>
            <a:ext cx="2509497" cy="523220"/>
          </a:xfrm>
          <a:prstGeom prst="rect">
            <a:avLst/>
          </a:prstGeom>
          <a:noFill/>
        </p:spPr>
        <p:txBody>
          <a:bodyPr wrap="square" rtlCol="0">
            <a:spAutoFit/>
          </a:bodyPr>
          <a:lstStyle/>
          <a:p>
            <a:pPr algn="ctr"/>
            <a:r>
              <a:rPr lang="en-GB" sz="1400" dirty="0" smtClean="0">
                <a:solidFill>
                  <a:schemeClr val="bg1">
                    <a:lumMod val="50000"/>
                  </a:schemeClr>
                </a:solidFill>
              </a:rPr>
              <a:t>Quench propagation within the coil</a:t>
            </a:r>
            <a:endParaRPr lang="en-GB" sz="1400" dirty="0">
              <a:solidFill>
                <a:schemeClr val="bg1">
                  <a:lumMod val="50000"/>
                </a:schemeClr>
              </a:solidFill>
            </a:endParaRPr>
          </a:p>
        </p:txBody>
      </p:sp>
      <p:sp>
        <p:nvSpPr>
          <p:cNvPr id="35" name="TextBox 34"/>
          <p:cNvSpPr txBox="1"/>
          <p:nvPr/>
        </p:nvSpPr>
        <p:spPr>
          <a:xfrm>
            <a:off x="2930628" y="4922004"/>
            <a:ext cx="1770578" cy="738664"/>
          </a:xfrm>
          <a:prstGeom prst="rect">
            <a:avLst/>
          </a:prstGeom>
          <a:noFill/>
        </p:spPr>
        <p:txBody>
          <a:bodyPr wrap="square" rtlCol="0">
            <a:spAutoFit/>
          </a:bodyPr>
          <a:lstStyle/>
          <a:p>
            <a:pPr algn="ctr"/>
            <a:r>
              <a:rPr lang="en-GB" sz="1400" dirty="0" smtClean="0">
                <a:solidFill>
                  <a:schemeClr val="bg1">
                    <a:lumMod val="50000"/>
                  </a:schemeClr>
                </a:solidFill>
              </a:rPr>
              <a:t>Quench heater delay and effectiveness</a:t>
            </a:r>
            <a:endParaRPr lang="en-GB" sz="1400" dirty="0">
              <a:solidFill>
                <a:schemeClr val="bg1">
                  <a:lumMod val="50000"/>
                </a:schemeClr>
              </a:solidFill>
            </a:endParaRPr>
          </a:p>
        </p:txBody>
      </p:sp>
      <p:sp>
        <p:nvSpPr>
          <p:cNvPr id="36" name="TextBox 35"/>
          <p:cNvSpPr txBox="1"/>
          <p:nvPr/>
        </p:nvSpPr>
        <p:spPr>
          <a:xfrm>
            <a:off x="308459" y="4920061"/>
            <a:ext cx="1483167" cy="461665"/>
          </a:xfrm>
          <a:prstGeom prst="rect">
            <a:avLst/>
          </a:prstGeom>
          <a:noFill/>
        </p:spPr>
        <p:txBody>
          <a:bodyPr wrap="square" rtlCol="0">
            <a:spAutoFit/>
          </a:bodyPr>
          <a:lstStyle/>
          <a:p>
            <a:pPr algn="ctr"/>
            <a:r>
              <a:rPr lang="en-GB" sz="1200" dirty="0" smtClean="0">
                <a:solidFill>
                  <a:srgbClr val="FF0000"/>
                </a:solidFill>
              </a:rPr>
              <a:t>Initial propagation of the quench zone</a:t>
            </a:r>
            <a:endParaRPr lang="en-GB" sz="1200" dirty="0">
              <a:solidFill>
                <a:srgbClr val="FF0000"/>
              </a:solidFill>
            </a:endParaRPr>
          </a:p>
        </p:txBody>
      </p:sp>
      <p:graphicFrame>
        <p:nvGraphicFramePr>
          <p:cNvPr id="38" name="Chart 37"/>
          <p:cNvGraphicFramePr>
            <a:graphicFrameLocks/>
          </p:cNvGraphicFramePr>
          <p:nvPr>
            <p:extLst>
              <p:ext uri="{D42A27DB-BD31-4B8C-83A1-F6EECF244321}">
                <p14:modId xmlns:p14="http://schemas.microsoft.com/office/powerpoint/2010/main" val="2008445501"/>
              </p:ext>
            </p:extLst>
          </p:nvPr>
        </p:nvGraphicFramePr>
        <p:xfrm>
          <a:off x="539553" y="1026853"/>
          <a:ext cx="8198128" cy="1635644"/>
        </p:xfrm>
        <a:graphic>
          <a:graphicData uri="http://schemas.openxmlformats.org/drawingml/2006/chart">
            <c:chart xmlns:c="http://schemas.openxmlformats.org/drawingml/2006/chart" xmlns:r="http://schemas.openxmlformats.org/officeDocument/2006/relationships" r:id="rId2"/>
          </a:graphicData>
        </a:graphic>
      </p:graphicFrame>
      <p:cxnSp>
        <p:nvCxnSpPr>
          <p:cNvPr id="25" name="Straight Arrow Connector 24"/>
          <p:cNvCxnSpPr/>
          <p:nvPr/>
        </p:nvCxnSpPr>
        <p:spPr>
          <a:xfrm>
            <a:off x="1606699" y="3277423"/>
            <a:ext cx="7130982" cy="0"/>
          </a:xfrm>
          <a:prstGeom prst="straightConnector1">
            <a:avLst/>
          </a:prstGeom>
          <a:ln w="38100">
            <a:solidFill>
              <a:schemeClr val="accent2"/>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718416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Inter layer heaters</a:t>
            </a:r>
            <a:endParaRPr lang="en-GB" dirty="0"/>
          </a:p>
        </p:txBody>
      </p:sp>
      <p:pic>
        <p:nvPicPr>
          <p:cNvPr id="13314" name="Picture 2" descr="73e11709-1519-4685-83e9-74544f3c5e4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798" y="1553685"/>
            <a:ext cx="6348958" cy="417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555776" y="2456982"/>
            <a:ext cx="2849883" cy="369332"/>
          </a:xfrm>
          <a:prstGeom prst="rect">
            <a:avLst/>
          </a:prstGeom>
          <a:noFill/>
        </p:spPr>
        <p:txBody>
          <a:bodyPr wrap="none" rtlCol="0">
            <a:spAutoFit/>
          </a:bodyPr>
          <a:lstStyle/>
          <a:p>
            <a:r>
              <a:rPr lang="en-GB" dirty="0" err="1" smtClean="0">
                <a:solidFill>
                  <a:srgbClr val="C00000"/>
                </a:solidFill>
              </a:rPr>
              <a:t>Pd</a:t>
            </a:r>
            <a:r>
              <a:rPr lang="en-GB" dirty="0" smtClean="0">
                <a:solidFill>
                  <a:srgbClr val="C00000"/>
                </a:solidFill>
              </a:rPr>
              <a:t> IL heaters = 50 W/cm2</a:t>
            </a:r>
            <a:endParaRPr lang="en-GB" dirty="0">
              <a:solidFill>
                <a:srgbClr val="C00000"/>
              </a:solidFill>
            </a:endParaRPr>
          </a:p>
        </p:txBody>
      </p:sp>
      <p:sp>
        <p:nvSpPr>
          <p:cNvPr id="6" name="TextBox 5"/>
          <p:cNvSpPr txBox="1"/>
          <p:nvPr/>
        </p:nvSpPr>
        <p:spPr>
          <a:xfrm>
            <a:off x="3779912" y="2957554"/>
            <a:ext cx="2978123" cy="369332"/>
          </a:xfrm>
          <a:prstGeom prst="rect">
            <a:avLst/>
          </a:prstGeom>
          <a:noFill/>
        </p:spPr>
        <p:txBody>
          <a:bodyPr wrap="none" rtlCol="0">
            <a:spAutoFit/>
          </a:bodyPr>
          <a:lstStyle/>
          <a:p>
            <a:r>
              <a:rPr lang="en-GB" dirty="0" err="1" smtClean="0">
                <a:solidFill>
                  <a:srgbClr val="00B0F0"/>
                </a:solidFill>
              </a:rPr>
              <a:t>Pd</a:t>
            </a:r>
            <a:r>
              <a:rPr lang="en-GB" dirty="0" smtClean="0">
                <a:solidFill>
                  <a:srgbClr val="00B0F0"/>
                </a:solidFill>
              </a:rPr>
              <a:t> IL heaters = 100 W/cm2</a:t>
            </a:r>
            <a:endParaRPr lang="en-GB" dirty="0">
              <a:solidFill>
                <a:srgbClr val="00B0F0"/>
              </a:solidFill>
            </a:endParaRPr>
          </a:p>
        </p:txBody>
      </p:sp>
      <p:cxnSp>
        <p:nvCxnSpPr>
          <p:cNvPr id="7" name="Straight Arrow Connector 6"/>
          <p:cNvCxnSpPr>
            <a:stCxn id="4" idx="2"/>
          </p:cNvCxnSpPr>
          <p:nvPr/>
        </p:nvCxnSpPr>
        <p:spPr>
          <a:xfrm flipH="1">
            <a:off x="3203848" y="2826314"/>
            <a:ext cx="776870" cy="17063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4183565" y="3326886"/>
            <a:ext cx="676467" cy="297719"/>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06846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Inter layer heaters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4249007"/>
              </p:ext>
            </p:extLst>
          </p:nvPr>
        </p:nvGraphicFramePr>
        <p:xfrm>
          <a:off x="457200" y="1196975"/>
          <a:ext cx="8226425" cy="47958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84122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Content Placeholder 2"/>
              <p:cNvSpPr>
                <a:spLocks noGrp="1"/>
              </p:cNvSpPr>
              <p:nvPr>
                <p:ph idx="1"/>
              </p:nvPr>
            </p:nvSpPr>
            <p:spPr>
              <a:xfrm>
                <a:off x="390363" y="1248596"/>
                <a:ext cx="7859216" cy="5276748"/>
              </a:xfrm>
            </p:spPr>
            <p:txBody>
              <a:bodyPr>
                <a:normAutofit fontScale="47500" lnSpcReduction="20000"/>
              </a:bodyPr>
              <a:lstStyle/>
              <a:p>
                <a:r>
                  <a:rPr lang="en-GB" dirty="0" smtClean="0"/>
                  <a:t>Supply based on the </a:t>
                </a:r>
                <a:r>
                  <a:rPr lang="en-GB" dirty="0" err="1" smtClean="0"/>
                  <a:t>thyristor</a:t>
                </a:r>
                <a:r>
                  <a:rPr lang="en-GB" dirty="0" smtClean="0"/>
                  <a:t>-triggered discharge of aluminium electrolytic capacitors.</a:t>
                </a:r>
              </a:p>
              <a:p>
                <a:r>
                  <a:rPr lang="en-GB" dirty="0" smtClean="0"/>
                  <a:t>Each power supply contains a bank with 6 capacitors (4.7 mF/500V) where two sets of 3 parallel capacitors are connected in series </a:t>
                </a:r>
                <a:r>
                  <a:rPr lang="en-GB" dirty="0" smtClean="0">
                    <a:sym typeface="Wingdings" pitchFamily="2" charset="2"/>
                  </a:rPr>
                  <a:t> total capacitance 7.05 mF</a:t>
                </a:r>
              </a:p>
              <a:p>
                <a:endParaRPr lang="en-GB" dirty="0">
                  <a:sym typeface="Wingdings" pitchFamily="2" charset="2"/>
                </a:endParaRPr>
              </a:p>
              <a:p>
                <a:endParaRPr lang="en-GB" dirty="0" smtClean="0">
                  <a:sym typeface="Wingdings" pitchFamily="2" charset="2"/>
                </a:endParaRPr>
              </a:p>
              <a:p>
                <a:endParaRPr lang="en-GB" dirty="0">
                  <a:sym typeface="Wingdings" pitchFamily="2" charset="2"/>
                </a:endParaRPr>
              </a:p>
              <a:p>
                <a:endParaRPr lang="en-GB" dirty="0" smtClean="0">
                  <a:sym typeface="Wingdings" pitchFamily="2" charset="2"/>
                </a:endParaRPr>
              </a:p>
              <a:p>
                <a:endParaRPr lang="en-GB" dirty="0">
                  <a:sym typeface="Wingdings" pitchFamily="2" charset="2"/>
                </a:endParaRPr>
              </a:p>
              <a:p>
                <a:endParaRPr lang="en-GB" dirty="0" smtClean="0">
                  <a:sym typeface="Wingdings" pitchFamily="2" charset="2"/>
                </a:endParaRPr>
              </a:p>
              <a:p>
                <a:endParaRPr lang="en-GB" dirty="0" smtClean="0">
                  <a:sym typeface="Wingdings" pitchFamily="2" charset="2"/>
                </a:endParaRPr>
              </a:p>
              <a:p>
                <a:r>
                  <a:rPr lang="en-GB" dirty="0" smtClean="0">
                    <a:sym typeface="Wingdings" pitchFamily="2" charset="2"/>
                  </a:rPr>
                  <a:t>Nominal operating voltage </a:t>
                </a:r>
                <a14:m>
                  <m:oMath xmlns:m="http://schemas.openxmlformats.org/officeDocument/2006/math">
                    <m:r>
                      <a:rPr lang="en-GB" i="1" smtClean="0">
                        <a:latin typeface="Cambria Math"/>
                        <a:ea typeface="Cambria Math"/>
                        <a:sym typeface="Wingdings" pitchFamily="2" charset="2"/>
                      </a:rPr>
                      <m:t>±</m:t>
                    </m:r>
                  </m:oMath>
                </a14:m>
                <a:r>
                  <a:rPr lang="en-GB" dirty="0" smtClean="0"/>
                  <a:t> 450 V (90 % of the maximum voltage)</a:t>
                </a:r>
              </a:p>
              <a:p>
                <a:r>
                  <a:rPr lang="en-GB" b="1" u="sng" dirty="0" smtClean="0"/>
                  <a:t>OPERATION</a:t>
                </a:r>
                <a:r>
                  <a:rPr lang="en-GB" dirty="0" smtClean="0"/>
                  <a:t>: Peak current about 85 A, giving a maximum stored energy of 2.86 kJ</a:t>
                </a:r>
              </a:p>
              <a:p>
                <a:endParaRPr lang="en-GB" dirty="0" smtClean="0"/>
              </a:p>
              <a:p>
                <a:endParaRPr lang="en-GB" dirty="0"/>
              </a:p>
              <a:p>
                <a:endParaRPr lang="en-GB" dirty="0" smtClean="0"/>
              </a:p>
              <a:p>
                <a:endParaRPr lang="en-GB" dirty="0"/>
              </a:p>
              <a:p>
                <a:pPr marL="36576" indent="0">
                  <a:buNone/>
                </a:pPr>
                <a:r>
                  <a:rPr lang="en-GB" dirty="0" smtClean="0"/>
                  <a:t>Actual limitations in terms of current </a:t>
                </a:r>
              </a:p>
              <a:p>
                <a:r>
                  <a:rPr lang="en-GB" sz="2900" dirty="0" smtClean="0"/>
                  <a:t>Power supply equipped with two SKT80/18E </a:t>
                </a:r>
                <a:r>
                  <a:rPr lang="en-GB" sz="2900" dirty="0"/>
                  <a:t>type </a:t>
                </a:r>
                <a:r>
                  <a:rPr lang="en-GB" sz="2900" dirty="0" err="1" smtClean="0"/>
                  <a:t>thyristors</a:t>
                </a:r>
                <a:r>
                  <a:rPr lang="en-GB" sz="2900" dirty="0" smtClean="0"/>
                  <a:t> rated for </a:t>
                </a:r>
                <a:r>
                  <a:rPr lang="en-GB" sz="2900" dirty="0"/>
                  <a:t>80 A at 85 ˚C. </a:t>
                </a:r>
                <a:endParaRPr lang="en-GB" sz="2900" dirty="0" smtClean="0"/>
              </a:p>
              <a:p>
                <a:r>
                  <a:rPr lang="en-GB" sz="2900" dirty="0" smtClean="0"/>
                  <a:t>Maximum current for continuous operation = 135 A</a:t>
                </a:r>
              </a:p>
              <a:p>
                <a:r>
                  <a:rPr lang="en-GB" sz="2900" dirty="0" smtClean="0"/>
                  <a:t>Peak current  </a:t>
                </a:r>
                <a:r>
                  <a:rPr lang="en-GB" sz="2900" dirty="0"/>
                  <a:t>at 25 ˚C for 10 </a:t>
                </a:r>
                <a:r>
                  <a:rPr lang="en-GB" sz="2900" dirty="0" err="1"/>
                  <a:t>ms</a:t>
                </a:r>
                <a:r>
                  <a:rPr lang="en-GB" sz="2900" dirty="0"/>
                  <a:t> </a:t>
                </a:r>
                <a:r>
                  <a:rPr lang="en-GB" sz="2900" dirty="0" smtClean="0"/>
                  <a:t>=1700 </a:t>
                </a:r>
                <a:r>
                  <a:rPr lang="en-GB" sz="2900" dirty="0"/>
                  <a:t>A </a:t>
                </a:r>
                <a:r>
                  <a:rPr lang="en-GB" sz="2900" dirty="0" smtClean="0"/>
                  <a:t> (it will probably destroy the PCB of the power supply)</a:t>
                </a:r>
              </a:p>
              <a:p>
                <a:r>
                  <a:rPr lang="en-GB" sz="2900" dirty="0" smtClean="0"/>
                  <a:t>Can be safely operated up to 300 A (resistive load in LHC from 12</a:t>
                </a:r>
                <a:r>
                  <a:rPr lang="en-GB" sz="3200" dirty="0" smtClean="0"/>
                  <a:t>Ω in most of the circuits to </a:t>
                </a:r>
                <a:r>
                  <a:rPr lang="en-GB" sz="3200" dirty="0"/>
                  <a:t>3.1 </a:t>
                </a:r>
                <a:r>
                  <a:rPr lang="en-GB" sz="3200" dirty="0" smtClean="0"/>
                  <a:t>Ω in some systems such as D1 protection </a:t>
                </a:r>
                <a:r>
                  <a:rPr lang="en-GB" sz="2900" dirty="0" smtClean="0"/>
                  <a:t>)</a:t>
                </a:r>
                <a:endParaRPr lang="en-GB" dirty="0" smtClean="0"/>
              </a:p>
              <a:p>
                <a:endParaRPr lang="en-GB" dirty="0"/>
              </a:p>
              <a:p>
                <a:endParaRPr lang="en-GB" dirty="0" smtClean="0"/>
              </a:p>
            </p:txBody>
          </p:sp>
        </mc:Choice>
        <mc:Fallback xmlns="">
          <p:sp>
            <p:nvSpPr>
              <p:cNvPr id="9" name="Content Placeholder 2"/>
              <p:cNvSpPr>
                <a:spLocks noGrp="1" noRot="1" noChangeAspect="1" noMove="1" noResize="1" noEditPoints="1" noAdjustHandles="1" noChangeArrowheads="1" noChangeShapeType="1" noTextEdit="1"/>
              </p:cNvSpPr>
              <p:nvPr>
                <p:ph idx="1"/>
              </p:nvPr>
            </p:nvSpPr>
            <p:spPr>
              <a:xfrm>
                <a:off x="390363" y="1248596"/>
                <a:ext cx="7859216" cy="5276748"/>
              </a:xfrm>
              <a:blipFill rotWithShape="1">
                <a:blip r:embed="rId4"/>
                <a:stretch>
                  <a:fillRect t="-925" r="-543"/>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en-GB" sz="3100" b="1" dirty="0"/>
              <a:t>STANDARD LHC HEATER POWER </a:t>
            </a:r>
            <a:r>
              <a:rPr lang="en-GB" sz="3100" b="1" dirty="0" smtClean="0"/>
              <a:t>SUPPLIES</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42</a:t>
            </a:fld>
            <a:endParaRPr lang="en-GB"/>
          </a:p>
        </p:txBody>
      </p:sp>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6186" t="52819" r="33229" b="24993"/>
          <a:stretch/>
        </p:blipFill>
        <p:spPr bwMode="auto">
          <a:xfrm>
            <a:off x="2878705" y="1976257"/>
            <a:ext cx="2699585"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2982651" y="3912733"/>
            <a:ext cx="6030416" cy="415498"/>
          </a:xfrm>
          <a:prstGeom prst="rect">
            <a:avLst/>
          </a:prstGeom>
        </p:spPr>
        <p:txBody>
          <a:bodyPr wrap="square">
            <a:spAutoFit/>
          </a:bodyPr>
          <a:lstStyle/>
          <a:p>
            <a:r>
              <a:rPr lang="en-GB" sz="1050" b="1" i="1" dirty="0"/>
              <a:t>QUENCH HEATER EXPERIMENTS ON THE LHC </a:t>
            </a:r>
            <a:r>
              <a:rPr lang="en-GB" sz="1050" b="1" i="1" dirty="0" smtClean="0"/>
              <a:t>MAIN SUPERCONDUCTING </a:t>
            </a:r>
            <a:r>
              <a:rPr lang="en-GB" sz="1050" b="1" i="1" dirty="0"/>
              <a:t>MAGNETS</a:t>
            </a:r>
          </a:p>
          <a:p>
            <a:r>
              <a:rPr lang="en-GB" sz="1050" i="1" dirty="0"/>
              <a:t>F. </a:t>
            </a:r>
            <a:r>
              <a:rPr lang="en-GB" sz="1050" i="1" dirty="0" smtClean="0"/>
              <a:t>Rodriguez-</a:t>
            </a:r>
            <a:r>
              <a:rPr lang="en-GB" sz="1050" i="1" dirty="0" err="1" smtClean="0"/>
              <a:t>Mateos</a:t>
            </a:r>
            <a:r>
              <a:rPr lang="en-GB" sz="1050" i="1" dirty="0" smtClean="0"/>
              <a:t>, </a:t>
            </a:r>
            <a:r>
              <a:rPr lang="en-GB" sz="1050" i="1" dirty="0"/>
              <a:t>P. </a:t>
            </a:r>
            <a:r>
              <a:rPr lang="en-GB" sz="1050" i="1" dirty="0" err="1" smtClean="0"/>
              <a:t>Pugnat,S</a:t>
            </a:r>
            <a:r>
              <a:rPr lang="en-GB" sz="1050" i="1" dirty="0"/>
              <a:t>. </a:t>
            </a:r>
            <a:r>
              <a:rPr lang="en-GB" sz="1050" i="1" dirty="0" err="1" smtClean="0"/>
              <a:t>Sanfilippo</a:t>
            </a:r>
            <a:r>
              <a:rPr lang="en-GB" sz="1050" i="1" dirty="0" smtClean="0"/>
              <a:t>, </a:t>
            </a:r>
            <a:r>
              <a:rPr lang="en-GB" sz="1050" i="1" dirty="0"/>
              <a:t>R. </a:t>
            </a:r>
            <a:r>
              <a:rPr lang="en-GB" sz="1050" i="1" dirty="0" smtClean="0"/>
              <a:t>Schmidt, </a:t>
            </a:r>
            <a:r>
              <a:rPr lang="en-GB" sz="1050" i="1" dirty="0"/>
              <a:t>A. </a:t>
            </a:r>
            <a:r>
              <a:rPr lang="en-GB" sz="1050" i="1" dirty="0" smtClean="0"/>
              <a:t>Siemko, </a:t>
            </a:r>
            <a:r>
              <a:rPr lang="en-GB" sz="1050" i="1" dirty="0"/>
              <a:t>F. Sonnemann</a:t>
            </a:r>
          </a:p>
        </p:txBody>
      </p:sp>
      <p:sp>
        <p:nvSpPr>
          <p:cNvPr id="7" name="Content Placeholder 2"/>
          <p:cNvSpPr txBox="1">
            <a:spLocks/>
          </p:cNvSpPr>
          <p:nvPr/>
        </p:nvSpPr>
        <p:spPr>
          <a:xfrm>
            <a:off x="537083" y="4291563"/>
            <a:ext cx="7859216" cy="1519748"/>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smtClean="0"/>
          </a:p>
          <a:p>
            <a:endParaRPr lang="en-GB" dirty="0"/>
          </a:p>
          <a:p>
            <a:endParaRPr lang="en-GB" dirty="0" smtClean="0"/>
          </a:p>
          <a:p>
            <a:endParaRPr lang="en-GB" dirty="0"/>
          </a:p>
          <a:p>
            <a:pPr marL="36576" indent="0">
              <a:buFont typeface="Arial"/>
              <a:buNone/>
            </a:pPr>
            <a:endParaRPr lang="en-GB" dirty="0" smtClean="0"/>
          </a:p>
          <a:p>
            <a:endParaRPr lang="en-GB" dirty="0"/>
          </a:p>
          <a:p>
            <a:endParaRPr lang="en-GB" dirty="0" smtClean="0"/>
          </a:p>
          <a:p>
            <a:endParaRPr lang="en-GB" dirty="0"/>
          </a:p>
          <a:p>
            <a:endParaRPr lang="en-GB" dirty="0" smtClean="0"/>
          </a:p>
        </p:txBody>
      </p:sp>
    </p:spTree>
    <p:extLst>
      <p:ext uri="{BB962C8B-B14F-4D97-AF65-F5344CB8AC3E}">
        <p14:creationId xmlns:p14="http://schemas.microsoft.com/office/powerpoint/2010/main" val="2887833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Protection System LHC Magnets</a:t>
            </a:r>
            <a:endParaRPr lang="en-GB"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43</a:t>
            </a:fld>
            <a:endParaRPr lang="en-GB"/>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248" t="12901" r="11133" b="6463"/>
          <a:stretch/>
        </p:blipFill>
        <p:spPr bwMode="auto">
          <a:xfrm>
            <a:off x="1187624" y="833564"/>
            <a:ext cx="6792686" cy="4354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927200" y="5158933"/>
            <a:ext cx="8215967" cy="646331"/>
          </a:xfrm>
          <a:prstGeom prst="rect">
            <a:avLst/>
          </a:prstGeom>
        </p:spPr>
        <p:txBody>
          <a:bodyPr wrap="square">
            <a:spAutoFit/>
          </a:bodyPr>
          <a:lstStyle/>
          <a:p>
            <a:r>
              <a:rPr lang="en-GB" sz="1200" b="1" dirty="0"/>
              <a:t>The Protection System for the Superconducting </a:t>
            </a:r>
            <a:r>
              <a:rPr lang="en-GB" sz="1200" b="1" dirty="0" smtClean="0"/>
              <a:t>Elements of </a:t>
            </a:r>
            <a:r>
              <a:rPr lang="en-GB" sz="1200" b="1" dirty="0"/>
              <a:t>the Large Hadron Collider at CERN</a:t>
            </a:r>
          </a:p>
          <a:p>
            <a:r>
              <a:rPr lang="en-GB" sz="1200" dirty="0"/>
              <a:t>K. Dahlerup-Petersen1, R. Denz1, J.L. Gomez-Costa1, D. Hagedorn1, P. </a:t>
            </a:r>
            <a:r>
              <a:rPr lang="en-GB" sz="1200" dirty="0" smtClean="0"/>
              <a:t>Proudlock1, F</a:t>
            </a:r>
            <a:r>
              <a:rPr lang="en-GB" sz="1200" dirty="0"/>
              <a:t>. Rodriguez-Mateos1, R. Schmidt1 and F. Sonnemann2</a:t>
            </a:r>
          </a:p>
        </p:txBody>
      </p:sp>
    </p:spTree>
    <p:extLst>
      <p:ext uri="{BB962C8B-B14F-4D97-AF65-F5344CB8AC3E}">
        <p14:creationId xmlns:p14="http://schemas.microsoft.com/office/powerpoint/2010/main" val="29219309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8913" y="128624"/>
            <a:ext cx="8552834" cy="940443"/>
          </a:xfrm>
        </p:spPr>
        <p:txBody>
          <a:bodyPr>
            <a:noAutofit/>
          </a:bodyPr>
          <a:lstStyle/>
          <a:p>
            <a:r>
              <a:rPr lang="en-GB" sz="3600" dirty="0" smtClean="0"/>
              <a:t>Modelling heat propagation within the coil</a:t>
            </a:r>
            <a:endParaRPr lang="en-GB" sz="3600" dirty="0"/>
          </a:p>
        </p:txBody>
      </p:sp>
      <p:sp>
        <p:nvSpPr>
          <p:cNvPr id="4" name="Slide Number Placeholder 3"/>
          <p:cNvSpPr>
            <a:spLocks noGrp="1"/>
          </p:cNvSpPr>
          <p:nvPr>
            <p:ph type="sldNum" sz="quarter" idx="4294967295"/>
          </p:nvPr>
        </p:nvSpPr>
        <p:spPr>
          <a:xfrm>
            <a:off x="8629650" y="6356350"/>
            <a:ext cx="514350" cy="385763"/>
          </a:xfrm>
          <a:prstGeom prst="rect">
            <a:avLst/>
          </a:prstGeom>
        </p:spPr>
        <p:txBody>
          <a:bodyPr/>
          <a:lstStyle/>
          <a:p>
            <a:fld id="{91FE0CF9-301C-4DC2-9DD4-D8FCF2197C95}" type="slidenum">
              <a:rPr lang="en-GB" smtClean="0"/>
              <a:t>44</a:t>
            </a:fld>
            <a:endParaRPr lang="en-GB"/>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7763" y="4077072"/>
            <a:ext cx="4562709"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0" name="Group 189"/>
          <p:cNvGrpSpPr/>
          <p:nvPr/>
        </p:nvGrpSpPr>
        <p:grpSpPr>
          <a:xfrm>
            <a:off x="2018420" y="332656"/>
            <a:ext cx="1517444" cy="2799929"/>
            <a:chOff x="5488408" y="14811785"/>
            <a:chExt cx="1824759" cy="2918903"/>
          </a:xfrm>
        </p:grpSpPr>
        <p:grpSp>
          <p:nvGrpSpPr>
            <p:cNvPr id="191" name="Group 190"/>
            <p:cNvGrpSpPr/>
            <p:nvPr/>
          </p:nvGrpSpPr>
          <p:grpSpPr>
            <a:xfrm>
              <a:off x="5488408" y="14811785"/>
              <a:ext cx="1544487" cy="2918903"/>
              <a:chOff x="755576" y="476789"/>
              <a:chExt cx="2448272" cy="4464379"/>
            </a:xfrm>
          </p:grpSpPr>
          <p:grpSp>
            <p:nvGrpSpPr>
              <p:cNvPr id="195" name="Group 194"/>
              <p:cNvGrpSpPr/>
              <p:nvPr/>
            </p:nvGrpSpPr>
            <p:grpSpPr>
              <a:xfrm>
                <a:off x="755576" y="476789"/>
                <a:ext cx="2448272" cy="4464379"/>
                <a:chOff x="755576" y="476789"/>
                <a:chExt cx="2448272" cy="4464379"/>
              </a:xfrm>
              <a:scene3d>
                <a:camera prst="perspectiveFront" fov="6000000">
                  <a:rot lat="18899991" lon="0" rev="0"/>
                </a:camera>
                <a:lightRig rig="threePt" dir="t"/>
              </a:scene3d>
            </p:grpSpPr>
            <p:cxnSp>
              <p:nvCxnSpPr>
                <p:cNvPr id="197" name="Straight Connector 196"/>
                <p:cNvCxnSpPr/>
                <p:nvPr/>
              </p:nvCxnSpPr>
              <p:spPr>
                <a:xfrm flipV="1">
                  <a:off x="899709" y="1556706"/>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198" name="Straight Connector 197"/>
                <p:cNvCxnSpPr/>
                <p:nvPr/>
              </p:nvCxnSpPr>
              <p:spPr>
                <a:xfrm flipV="1">
                  <a:off x="3203848"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199" name="Straight Connector 198"/>
                <p:cNvCxnSpPr/>
                <p:nvPr/>
              </p:nvCxnSpPr>
              <p:spPr>
                <a:xfrm flipV="1">
                  <a:off x="3059832"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200" name="Arc 199"/>
                <p:cNvSpPr>
                  <a:spLocks noChangeAspect="1"/>
                </p:cNvSpPr>
                <p:nvPr/>
              </p:nvSpPr>
              <p:spPr>
                <a:xfrm flipV="1">
                  <a:off x="899708"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01" name="Straight Connector 200"/>
                <p:cNvCxnSpPr/>
                <p:nvPr/>
              </p:nvCxnSpPr>
              <p:spPr>
                <a:xfrm flipV="1">
                  <a:off x="755576" y="1556909"/>
                  <a:ext cx="0" cy="2340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02" name="Straight Connector 201"/>
                <p:cNvCxnSpPr/>
                <p:nvPr/>
              </p:nvCxnSpPr>
              <p:spPr>
                <a:xfrm flipV="1">
                  <a:off x="2915816" y="1520729"/>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203" name="Arc 202"/>
                <p:cNvSpPr>
                  <a:spLocks noChangeAspect="1"/>
                </p:cNvSpPr>
                <p:nvPr/>
              </p:nvSpPr>
              <p:spPr>
                <a:xfrm flipV="1">
                  <a:off x="755576" y="2637029"/>
                  <a:ext cx="2304139" cy="2304139"/>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4" name="Arc 203"/>
                <p:cNvSpPr>
                  <a:spLocks noChangeAspect="1"/>
                </p:cNvSpPr>
                <p:nvPr/>
              </p:nvSpPr>
              <p:spPr>
                <a:xfrm>
                  <a:off x="899709" y="476906"/>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5" name="Arc 204"/>
                <p:cNvSpPr>
                  <a:spLocks noChangeAspect="1"/>
                </p:cNvSpPr>
                <p:nvPr/>
              </p:nvSpPr>
              <p:spPr>
                <a:xfrm>
                  <a:off x="755576" y="476789"/>
                  <a:ext cx="2160123" cy="2160123"/>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06" name="Straight Connector 205"/>
                <p:cNvCxnSpPr/>
                <p:nvPr/>
              </p:nvCxnSpPr>
              <p:spPr>
                <a:xfrm flipV="1">
                  <a:off x="2267744"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cxnSp>
              <p:nvCxnSpPr>
                <p:cNvPr id="207" name="Straight Connector 206"/>
                <p:cNvCxnSpPr/>
                <p:nvPr/>
              </p:nvCxnSpPr>
              <p:spPr>
                <a:xfrm flipV="1">
                  <a:off x="1475656" y="1484784"/>
                  <a:ext cx="0" cy="2304256"/>
                </a:xfrm>
                <a:prstGeom prst="line">
                  <a:avLst/>
                </a:prstGeom>
                <a:ln w="38100" cmpd="sng">
                  <a:solidFill>
                    <a:srgbClr val="000000"/>
                  </a:solidFill>
                </a:ln>
              </p:spPr>
              <p:style>
                <a:lnRef idx="1">
                  <a:schemeClr val="dk1"/>
                </a:lnRef>
                <a:fillRef idx="0">
                  <a:schemeClr val="dk1"/>
                </a:fillRef>
                <a:effectRef idx="0">
                  <a:schemeClr val="dk1"/>
                </a:effectRef>
                <a:fontRef idx="minor">
                  <a:schemeClr val="tx1"/>
                </a:fontRef>
              </p:style>
            </p:cxnSp>
            <p:sp>
              <p:nvSpPr>
                <p:cNvPr id="208" name="Arc 207"/>
                <p:cNvSpPr>
                  <a:spLocks noChangeAspect="1"/>
                </p:cNvSpPr>
                <p:nvPr/>
              </p:nvSpPr>
              <p:spPr>
                <a:xfrm>
                  <a:off x="1475744" y="1120493"/>
                  <a:ext cx="792000" cy="792000"/>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9" name="Arc 208"/>
                <p:cNvSpPr>
                  <a:spLocks noChangeAspect="1"/>
                </p:cNvSpPr>
                <p:nvPr/>
              </p:nvSpPr>
              <p:spPr>
                <a:xfrm flipV="1">
                  <a:off x="1475656" y="3284984"/>
                  <a:ext cx="936104" cy="936104"/>
                </a:xfrm>
                <a:prstGeom prst="arc">
                  <a:avLst>
                    <a:gd name="adj1" fmla="val 10748828"/>
                    <a:gd name="adj2" fmla="val 0"/>
                  </a:avLst>
                </a:prstGeom>
                <a:ln w="38100" cmpd="sng">
                  <a:solidFill>
                    <a:srgbClr val="0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pic>
            <p:nvPicPr>
              <p:cNvPr id="196" name="Picture 11"/>
              <p:cNvPicPr>
                <a:picLocks noChangeAspect="1" noChangeArrowheads="1"/>
              </p:cNvPicPr>
              <p:nvPr/>
            </p:nvPicPr>
            <p:blipFill>
              <a:blip r:embed="rId5">
                <a:clrChange>
                  <a:clrFrom>
                    <a:srgbClr val="000000"/>
                  </a:clrFrom>
                  <a:clrTo>
                    <a:srgbClr val="000000">
                      <a:alpha val="0"/>
                    </a:srgbClr>
                  </a:clrTo>
                </a:clrChange>
              </a:blip>
              <a:srcRect/>
              <a:stretch>
                <a:fillRect/>
              </a:stretch>
            </p:blipFill>
            <p:spPr bwMode="auto">
              <a:xfrm>
                <a:off x="2306923" y="3573016"/>
                <a:ext cx="801402" cy="11629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cxnSp>
          <p:nvCxnSpPr>
            <p:cNvPr id="192" name="Straight Arrow Connector 191"/>
            <p:cNvCxnSpPr/>
            <p:nvPr/>
          </p:nvCxnSpPr>
          <p:spPr>
            <a:xfrm flipH="1" flipV="1">
              <a:off x="6585455" y="15712349"/>
              <a:ext cx="100983" cy="797131"/>
            </a:xfrm>
            <a:prstGeom prst="straightConnector1">
              <a:avLst/>
            </a:prstGeom>
            <a:noFill/>
            <a:ln w="25400" cap="flat" cmpd="sng" algn="ctr">
              <a:solidFill>
                <a:srgbClr val="0000FF"/>
              </a:solidFill>
              <a:prstDash val="solid"/>
              <a:tailEnd type="triangle" w="sm" len="lg"/>
            </a:ln>
            <a:effectLst>
              <a:outerShdw blurRad="40000" dist="20000" dir="5400000" rotWithShape="0">
                <a:srgbClr val="000000">
                  <a:alpha val="38000"/>
                </a:srgbClr>
              </a:outerShdw>
            </a:effectLst>
          </p:spPr>
        </p:cxnSp>
        <p:cxnSp>
          <p:nvCxnSpPr>
            <p:cNvPr id="193" name="Straight Arrow Connector 192"/>
            <p:cNvCxnSpPr/>
            <p:nvPr/>
          </p:nvCxnSpPr>
          <p:spPr>
            <a:xfrm flipV="1">
              <a:off x="6719853" y="16563684"/>
              <a:ext cx="0" cy="577106"/>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cxnSp>
          <p:nvCxnSpPr>
            <p:cNvPr id="194" name="Straight Arrow Connector 193"/>
            <p:cNvCxnSpPr/>
            <p:nvPr/>
          </p:nvCxnSpPr>
          <p:spPr>
            <a:xfrm rot="16200000" flipV="1">
              <a:off x="6694627" y="16246810"/>
              <a:ext cx="0" cy="1237080"/>
            </a:xfrm>
            <a:prstGeom prst="straightConnector1">
              <a:avLst/>
            </a:prstGeom>
            <a:noFill/>
            <a:ln w="25400" cap="flat" cmpd="sng" algn="ctr">
              <a:solidFill>
                <a:srgbClr val="FF0000"/>
              </a:solidFill>
              <a:prstDash val="solid"/>
              <a:headEnd type="triangle" w="med" len="lg"/>
              <a:tailEnd type="triangle" w="sm" len="lg"/>
            </a:ln>
            <a:effectLst>
              <a:outerShdw blurRad="40000" dist="20000" dir="5400000" rotWithShape="0">
                <a:srgbClr val="000000">
                  <a:alpha val="38000"/>
                </a:srgbClr>
              </a:outerShdw>
            </a:effectLst>
          </p:spPr>
        </p:cxnSp>
      </p:grpSp>
      <p:graphicFrame>
        <p:nvGraphicFramePr>
          <p:cNvPr id="210" name="Object 209"/>
          <p:cNvGraphicFramePr>
            <a:graphicFrameLocks noChangeAspect="1"/>
          </p:cNvGraphicFramePr>
          <p:nvPr>
            <p:extLst>
              <p:ext uri="{D42A27DB-BD31-4B8C-83A1-F6EECF244321}">
                <p14:modId xmlns:p14="http://schemas.microsoft.com/office/powerpoint/2010/main" val="320227456"/>
              </p:ext>
            </p:extLst>
          </p:nvPr>
        </p:nvGraphicFramePr>
        <p:xfrm>
          <a:off x="3786817" y="1103884"/>
          <a:ext cx="4575175" cy="731838"/>
        </p:xfrm>
        <a:graphic>
          <a:graphicData uri="http://schemas.openxmlformats.org/presentationml/2006/ole">
            <mc:AlternateContent xmlns:mc="http://schemas.openxmlformats.org/markup-compatibility/2006">
              <mc:Choice xmlns:v="urn:schemas-microsoft-com:vml" Requires="v">
                <p:oleObj spid="_x0000_s11746" name="Equation" r:id="rId6" imgW="3517560" imgH="393480" progId="Equation.3">
                  <p:embed/>
                </p:oleObj>
              </mc:Choice>
              <mc:Fallback>
                <p:oleObj name="Equation" r:id="rId6" imgW="3517560" imgH="393480" progId="Equation.3">
                  <p:embed/>
                  <p:pic>
                    <p:nvPicPr>
                      <p:cNvPr id="0" name=""/>
                      <p:cNvPicPr>
                        <a:picLocks noChangeAspect="1" noChangeArrowheads="1"/>
                      </p:cNvPicPr>
                      <p:nvPr/>
                    </p:nvPicPr>
                    <p:blipFill>
                      <a:blip r:embed="rId7"/>
                      <a:srcRect/>
                      <a:stretch>
                        <a:fillRect/>
                      </a:stretch>
                    </p:blipFill>
                    <p:spPr bwMode="auto">
                      <a:xfrm>
                        <a:off x="3786817" y="1103884"/>
                        <a:ext cx="4575175" cy="731838"/>
                      </a:xfrm>
                      <a:prstGeom prst="rect">
                        <a:avLst/>
                      </a:prstGeom>
                      <a:noFill/>
                    </p:spPr>
                  </p:pic>
                </p:oleObj>
              </mc:Fallback>
            </mc:AlternateContent>
          </a:graphicData>
        </a:graphic>
      </p:graphicFrame>
      <p:sp>
        <p:nvSpPr>
          <p:cNvPr id="211" name="TextBox 210"/>
          <p:cNvSpPr txBox="1"/>
          <p:nvPr/>
        </p:nvSpPr>
        <p:spPr>
          <a:xfrm>
            <a:off x="131220" y="946617"/>
            <a:ext cx="1704475" cy="1938992"/>
          </a:xfrm>
          <a:prstGeom prst="rect">
            <a:avLst/>
          </a:prstGeom>
          <a:noFill/>
        </p:spPr>
        <p:txBody>
          <a:bodyPr wrap="square" rtlCol="0">
            <a:spAutoFit/>
          </a:bodyPr>
          <a:lstStyle/>
          <a:p>
            <a:r>
              <a:rPr lang="en-US" sz="1600" dirty="0" smtClean="0"/>
              <a:t>Two principal directions: </a:t>
            </a:r>
          </a:p>
          <a:p>
            <a:r>
              <a:rPr lang="en-US" sz="1600" b="1" dirty="0" smtClean="0">
                <a:solidFill>
                  <a:srgbClr val="0000FF"/>
                </a:solidFill>
              </a:rPr>
              <a:t>1. Longitudinal</a:t>
            </a:r>
            <a:r>
              <a:rPr lang="en-US" sz="1600" dirty="0" smtClean="0">
                <a:solidFill>
                  <a:srgbClr val="0000FF"/>
                </a:solidFill>
              </a:rPr>
              <a:t> </a:t>
            </a:r>
            <a:endParaRPr lang="en-US" sz="1600" dirty="0"/>
          </a:p>
          <a:p>
            <a:r>
              <a:rPr lang="en-US" sz="1400" b="1" dirty="0" smtClean="0">
                <a:solidFill>
                  <a:srgbClr val="0000FF"/>
                </a:solidFill>
                <a:sym typeface="Wingdings" panose="05000000000000000000" pitchFamily="2" charset="2"/>
              </a:rPr>
              <a:t>Length </a:t>
            </a:r>
            <a:r>
              <a:rPr lang="en-US" sz="1400" b="1" dirty="0">
                <a:solidFill>
                  <a:srgbClr val="0000FF"/>
                </a:solidFill>
                <a:sym typeface="Wingdings" panose="05000000000000000000" pitchFamily="2" charset="2"/>
              </a:rPr>
              <a:t>scale is hundreds of </a:t>
            </a:r>
            <a:r>
              <a:rPr lang="en-US" sz="1400" b="1" dirty="0" smtClean="0">
                <a:solidFill>
                  <a:srgbClr val="0000FF"/>
                </a:solidFill>
                <a:sym typeface="Wingdings" panose="05000000000000000000" pitchFamily="2" charset="2"/>
              </a:rPr>
              <a:t>m</a:t>
            </a:r>
            <a:endParaRPr lang="en-US" sz="1400" b="1" dirty="0" smtClean="0">
              <a:solidFill>
                <a:srgbClr val="FF0000"/>
              </a:solidFill>
            </a:endParaRPr>
          </a:p>
          <a:p>
            <a:r>
              <a:rPr lang="en-US" sz="1600" b="1" dirty="0" smtClean="0">
                <a:solidFill>
                  <a:srgbClr val="FF0000"/>
                </a:solidFill>
              </a:rPr>
              <a:t>2. Transverse</a:t>
            </a:r>
          </a:p>
          <a:p>
            <a:r>
              <a:rPr lang="en-US" sz="1400" b="1" dirty="0" smtClean="0">
                <a:solidFill>
                  <a:srgbClr val="FF0000"/>
                </a:solidFill>
              </a:rPr>
              <a:t>Length scale is tenths </a:t>
            </a:r>
            <a:r>
              <a:rPr lang="en-US" sz="1400" b="1" dirty="0">
                <a:solidFill>
                  <a:srgbClr val="FF0000"/>
                </a:solidFill>
              </a:rPr>
              <a:t>of mm</a:t>
            </a:r>
            <a:r>
              <a:rPr lang="en-US" sz="1400" dirty="0">
                <a:solidFill>
                  <a:srgbClr val="FF0000"/>
                </a:solidFill>
              </a:rPr>
              <a:t> </a:t>
            </a:r>
            <a:endParaRPr lang="en-US" sz="1400" dirty="0"/>
          </a:p>
        </p:txBody>
      </p:sp>
      <p:sp>
        <p:nvSpPr>
          <p:cNvPr id="212" name="Rectangle 211"/>
          <p:cNvSpPr/>
          <p:nvPr/>
        </p:nvSpPr>
        <p:spPr>
          <a:xfrm>
            <a:off x="3624021" y="1069067"/>
            <a:ext cx="5052435" cy="766551"/>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Rectangle 212"/>
          <p:cNvSpPr/>
          <p:nvPr/>
        </p:nvSpPr>
        <p:spPr>
          <a:xfrm>
            <a:off x="8037853" y="1230543"/>
            <a:ext cx="324315" cy="49003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4" name="Rectangle 213"/>
          <p:cNvSpPr/>
          <p:nvPr/>
        </p:nvSpPr>
        <p:spPr>
          <a:xfrm>
            <a:off x="3645105" y="2217206"/>
            <a:ext cx="1961429" cy="738664"/>
          </a:xfrm>
          <a:prstGeom prst="rect">
            <a:avLst/>
          </a:prstGeom>
        </p:spPr>
        <p:txBody>
          <a:bodyPr wrap="square">
            <a:spAutoFit/>
          </a:bodyPr>
          <a:lstStyle/>
          <a:p>
            <a:r>
              <a:rPr lang="en-GB" sz="1400" dirty="0" smtClean="0"/>
              <a:t>Power </a:t>
            </a:r>
            <a:r>
              <a:rPr lang="en-GB" sz="1400" dirty="0"/>
              <a:t>exchanged between components </a:t>
            </a:r>
            <a:r>
              <a:rPr lang="en-GB" sz="1400" dirty="0" smtClean="0"/>
              <a:t>in </a:t>
            </a:r>
            <a:r>
              <a:rPr lang="en-GB" sz="1400" dirty="0"/>
              <a:t>the </a:t>
            </a:r>
            <a:r>
              <a:rPr lang="en-GB" sz="1400" dirty="0" smtClean="0"/>
              <a:t>conductor</a:t>
            </a:r>
            <a:endParaRPr lang="en-GB" sz="1400" dirty="0"/>
          </a:p>
        </p:txBody>
      </p:sp>
      <p:sp>
        <p:nvSpPr>
          <p:cNvPr id="215" name="Rectangle 214"/>
          <p:cNvSpPr/>
          <p:nvPr/>
        </p:nvSpPr>
        <p:spPr>
          <a:xfrm>
            <a:off x="6506231" y="2801981"/>
            <a:ext cx="1637704" cy="307777"/>
          </a:xfrm>
          <a:prstGeom prst="rect">
            <a:avLst/>
          </a:prstGeom>
        </p:spPr>
        <p:txBody>
          <a:bodyPr wrap="square">
            <a:spAutoFit/>
          </a:bodyPr>
          <a:lstStyle/>
          <a:p>
            <a:r>
              <a:rPr lang="en-GB" sz="1400" dirty="0" smtClean="0"/>
              <a:t>Joule heating</a:t>
            </a:r>
            <a:endParaRPr lang="en-GB" sz="1400" dirty="0"/>
          </a:p>
        </p:txBody>
      </p:sp>
      <p:sp>
        <p:nvSpPr>
          <p:cNvPr id="216" name="Rectangle 215"/>
          <p:cNvSpPr/>
          <p:nvPr/>
        </p:nvSpPr>
        <p:spPr>
          <a:xfrm>
            <a:off x="5781865" y="2188427"/>
            <a:ext cx="1448732" cy="523220"/>
          </a:xfrm>
          <a:prstGeom prst="rect">
            <a:avLst/>
          </a:prstGeom>
        </p:spPr>
        <p:txBody>
          <a:bodyPr wrap="square">
            <a:spAutoFit/>
          </a:bodyPr>
          <a:lstStyle/>
          <a:p>
            <a:r>
              <a:rPr lang="en-GB" sz="1400" dirty="0" smtClean="0"/>
              <a:t>External heat perturbation</a:t>
            </a:r>
            <a:endParaRPr lang="en-GB" sz="1400" dirty="0"/>
          </a:p>
        </p:txBody>
      </p:sp>
      <p:cxnSp>
        <p:nvCxnSpPr>
          <p:cNvPr id="217" name="Straight Arrow Connector 216"/>
          <p:cNvCxnSpPr/>
          <p:nvPr/>
        </p:nvCxnSpPr>
        <p:spPr>
          <a:xfrm flipV="1">
            <a:off x="5199958" y="1791357"/>
            <a:ext cx="1218812" cy="4435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8" name="Straight Arrow Connector 217"/>
          <p:cNvCxnSpPr/>
          <p:nvPr/>
        </p:nvCxnSpPr>
        <p:spPr>
          <a:xfrm flipV="1">
            <a:off x="6884922" y="1673892"/>
            <a:ext cx="532038" cy="4844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9" name="Straight Arrow Connector 218"/>
          <p:cNvCxnSpPr>
            <a:stCxn id="215" idx="0"/>
          </p:cNvCxnSpPr>
          <p:nvPr/>
        </p:nvCxnSpPr>
        <p:spPr>
          <a:xfrm flipV="1">
            <a:off x="7325083" y="1673892"/>
            <a:ext cx="343261" cy="11280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0" name="Straight Arrow Connector 219"/>
          <p:cNvCxnSpPr/>
          <p:nvPr/>
        </p:nvCxnSpPr>
        <p:spPr>
          <a:xfrm flipH="1" flipV="1">
            <a:off x="8218527" y="1743946"/>
            <a:ext cx="143641" cy="4909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25" name="Group 224"/>
          <p:cNvGrpSpPr/>
          <p:nvPr/>
        </p:nvGrpSpPr>
        <p:grpSpPr>
          <a:xfrm>
            <a:off x="1001036" y="4597555"/>
            <a:ext cx="1638467" cy="1417725"/>
            <a:chOff x="5410551" y="1926409"/>
            <a:chExt cx="3401144" cy="1769091"/>
          </a:xfrm>
        </p:grpSpPr>
        <p:pic>
          <p:nvPicPr>
            <p:cNvPr id="2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10551" y="1926409"/>
              <a:ext cx="3401144" cy="176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27" name="Straight Arrow Connector 226"/>
            <p:cNvCxnSpPr/>
            <p:nvPr/>
          </p:nvCxnSpPr>
          <p:spPr>
            <a:xfrm flipV="1">
              <a:off x="5961110" y="2460631"/>
              <a:ext cx="1872208" cy="1080120"/>
            </a:xfrm>
            <a:prstGeom prst="straightConnector1">
              <a:avLst/>
            </a:prstGeom>
            <a:ln>
              <a:solidFill>
                <a:srgbClr val="0000FF"/>
              </a:solidFill>
              <a:tailEnd type="triangle" w="sm" len="lg"/>
            </a:ln>
          </p:spPr>
          <p:style>
            <a:lnRef idx="2">
              <a:schemeClr val="accent1"/>
            </a:lnRef>
            <a:fillRef idx="0">
              <a:schemeClr val="accent1"/>
            </a:fillRef>
            <a:effectRef idx="1">
              <a:schemeClr val="accent1"/>
            </a:effectRef>
            <a:fontRef idx="minor">
              <a:schemeClr val="tx1"/>
            </a:fontRef>
          </p:style>
        </p:cxnSp>
      </p:grpSp>
      <p:sp>
        <p:nvSpPr>
          <p:cNvPr id="228" name="Rectangle 227"/>
          <p:cNvSpPr/>
          <p:nvPr/>
        </p:nvSpPr>
        <p:spPr>
          <a:xfrm>
            <a:off x="131221" y="3682237"/>
            <a:ext cx="3720700" cy="1200329"/>
          </a:xfrm>
          <a:prstGeom prst="rect">
            <a:avLst/>
          </a:prstGeom>
        </p:spPr>
        <p:txBody>
          <a:bodyPr wrap="square">
            <a:spAutoFit/>
          </a:bodyPr>
          <a:lstStyle/>
          <a:p>
            <a:r>
              <a:rPr lang="en-US" dirty="0" smtClean="0"/>
              <a:t>The conductor </a:t>
            </a:r>
            <a:r>
              <a:rPr lang="en-US" dirty="0"/>
              <a:t>is a continuum </a:t>
            </a:r>
            <a:r>
              <a:rPr lang="en-US" dirty="0" smtClean="0"/>
              <a:t>solved with </a:t>
            </a:r>
            <a:r>
              <a:rPr lang="en-US" dirty="0"/>
              <a:t>accurate (high order) and adaptive (front tracking) methods </a:t>
            </a:r>
          </a:p>
        </p:txBody>
      </p:sp>
      <p:sp>
        <p:nvSpPr>
          <p:cNvPr id="9221" name="Rectangle 9220"/>
          <p:cNvSpPr/>
          <p:nvPr/>
        </p:nvSpPr>
        <p:spPr>
          <a:xfrm>
            <a:off x="1098788" y="3324573"/>
            <a:ext cx="1569660" cy="369332"/>
          </a:xfrm>
          <a:prstGeom prst="rect">
            <a:avLst/>
          </a:prstGeom>
        </p:spPr>
        <p:txBody>
          <a:bodyPr wrap="none">
            <a:spAutoFit/>
          </a:bodyPr>
          <a:lstStyle/>
          <a:p>
            <a:r>
              <a:rPr lang="en-US" b="1" dirty="0">
                <a:solidFill>
                  <a:srgbClr val="0000FF"/>
                </a:solidFill>
              </a:rPr>
              <a:t>Longitudinal</a:t>
            </a:r>
            <a:endParaRPr lang="en-GB" dirty="0"/>
          </a:p>
        </p:txBody>
      </p:sp>
      <p:sp>
        <p:nvSpPr>
          <p:cNvPr id="9222" name="Rectangle 9221"/>
          <p:cNvSpPr/>
          <p:nvPr/>
        </p:nvSpPr>
        <p:spPr>
          <a:xfrm>
            <a:off x="6418770" y="3237468"/>
            <a:ext cx="1403013" cy="369332"/>
          </a:xfrm>
          <a:prstGeom prst="rect">
            <a:avLst/>
          </a:prstGeom>
        </p:spPr>
        <p:txBody>
          <a:bodyPr wrap="none">
            <a:spAutoFit/>
          </a:bodyPr>
          <a:lstStyle/>
          <a:p>
            <a:r>
              <a:rPr lang="en-US" b="1" dirty="0">
                <a:solidFill>
                  <a:srgbClr val="FF0000"/>
                </a:solidFill>
              </a:rPr>
              <a:t>Transverse</a:t>
            </a:r>
          </a:p>
        </p:txBody>
      </p:sp>
      <p:sp>
        <p:nvSpPr>
          <p:cNvPr id="231" name="Rectangle 230"/>
          <p:cNvSpPr/>
          <p:nvPr/>
        </p:nvSpPr>
        <p:spPr>
          <a:xfrm>
            <a:off x="7821783" y="2188427"/>
            <a:ext cx="1322217" cy="1169551"/>
          </a:xfrm>
          <a:prstGeom prst="rect">
            <a:avLst/>
          </a:prstGeom>
        </p:spPr>
        <p:txBody>
          <a:bodyPr wrap="square">
            <a:spAutoFit/>
          </a:bodyPr>
          <a:lstStyle/>
          <a:p>
            <a:r>
              <a:rPr lang="en-GB" sz="1400" dirty="0" smtClean="0"/>
              <a:t>Power exchange between adjacent conductors</a:t>
            </a:r>
            <a:endParaRPr lang="en-GB" sz="1400" dirty="0"/>
          </a:p>
        </p:txBody>
      </p:sp>
      <p:sp>
        <p:nvSpPr>
          <p:cNvPr id="9223" name="Rectangle 9222"/>
          <p:cNvSpPr/>
          <p:nvPr/>
        </p:nvSpPr>
        <p:spPr>
          <a:xfrm>
            <a:off x="4427984" y="3606800"/>
            <a:ext cx="4572000" cy="646331"/>
          </a:xfrm>
          <a:prstGeom prst="rect">
            <a:avLst/>
          </a:prstGeom>
        </p:spPr>
        <p:txBody>
          <a:bodyPr>
            <a:spAutoFit/>
          </a:bodyPr>
          <a:lstStyle/>
          <a:p>
            <a:r>
              <a:rPr lang="en-GB" dirty="0" smtClean="0"/>
              <a:t>2</a:t>
            </a:r>
            <a:r>
              <a:rPr lang="en-GB" baseline="30000" dirty="0" smtClean="0"/>
              <a:t>nd</a:t>
            </a:r>
            <a:r>
              <a:rPr lang="en-GB" dirty="0" smtClean="0"/>
              <a:t> order thermal network explicitly </a:t>
            </a:r>
            <a:r>
              <a:rPr lang="en-GB" dirty="0"/>
              <a:t>coupling with the 1D longitudinal model: </a:t>
            </a:r>
            <a:endParaRPr lang="en-US" dirty="0"/>
          </a:p>
        </p:txBody>
      </p:sp>
      <p:cxnSp>
        <p:nvCxnSpPr>
          <p:cNvPr id="9225" name="Straight Connector 9224"/>
          <p:cNvCxnSpPr/>
          <p:nvPr/>
        </p:nvCxnSpPr>
        <p:spPr>
          <a:xfrm flipH="1">
            <a:off x="3873458" y="3357978"/>
            <a:ext cx="21084" cy="295134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62595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p:cNvGraphicFramePr>
          <p:nvPr>
            <p:extLst>
              <p:ext uri="{D42A27DB-BD31-4B8C-83A1-F6EECF244321}">
                <p14:modId xmlns:p14="http://schemas.microsoft.com/office/powerpoint/2010/main" val="1060272"/>
              </p:ext>
            </p:extLst>
          </p:nvPr>
        </p:nvGraphicFramePr>
        <p:xfrm>
          <a:off x="4552447" y="2874131"/>
          <a:ext cx="4552886" cy="31387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normAutofit fontScale="90000"/>
          </a:bodyPr>
          <a:lstStyle/>
          <a:p>
            <a:r>
              <a:rPr lang="en-GB" dirty="0" smtClean="0"/>
              <a:t>Longitudinal quench propagation</a:t>
            </a:r>
            <a:endParaRPr lang="en-GB" dirty="0"/>
          </a:p>
        </p:txBody>
      </p:sp>
      <p:sp>
        <p:nvSpPr>
          <p:cNvPr id="6" name="TextBox 5"/>
          <p:cNvSpPr txBox="1"/>
          <p:nvPr/>
        </p:nvSpPr>
        <p:spPr>
          <a:xfrm>
            <a:off x="179512" y="1052736"/>
            <a:ext cx="8784976"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Longitudinal propagation velocity was measured at different current levels, in cable stacks, SMC-11T and 11T dipoles at FNAL/CERN. </a:t>
            </a:r>
          </a:p>
          <a:p>
            <a:r>
              <a:rPr lang="en-GB" dirty="0"/>
              <a:t>	</a:t>
            </a:r>
            <a:r>
              <a:rPr lang="en-GB" sz="1400" dirty="0" smtClean="0"/>
              <a:t>(details for CERN-11T measurements will by addressed by </a:t>
            </a:r>
            <a:r>
              <a:rPr lang="en-GB" sz="1400" dirty="0" smtClean="0">
                <a:solidFill>
                  <a:srgbClr val="00B050"/>
                </a:solidFill>
              </a:rPr>
              <a:t>[G. Willering]</a:t>
            </a:r>
            <a:r>
              <a:rPr lang="en-GB" sz="1400" dirty="0" smtClean="0"/>
              <a:t>)</a:t>
            </a:r>
          </a:p>
          <a:p>
            <a:pPr marL="285750" indent="-285750">
              <a:buFont typeface="Arial" panose="020B0604020202020204" pitchFamily="34" charset="0"/>
              <a:buChar char="•"/>
            </a:pPr>
            <a:r>
              <a:rPr lang="en-GB" dirty="0" smtClean="0"/>
              <a:t>In all the cases, measured propagation velocity is close to the expected values.</a:t>
            </a:r>
          </a:p>
          <a:p>
            <a:pPr marL="285750" indent="-285750">
              <a:buFont typeface="Arial" panose="020B0604020202020204" pitchFamily="34" charset="0"/>
              <a:buChar char="•"/>
            </a:pPr>
            <a:r>
              <a:rPr lang="en-GB" dirty="0" smtClean="0"/>
              <a:t>Important to keep on mind </a:t>
            </a:r>
            <a:r>
              <a:rPr lang="en-GB" dirty="0" smtClean="0">
                <a:sym typeface="Wingdings" panose="05000000000000000000" pitchFamily="2" charset="2"/>
              </a:rPr>
              <a:t> propagation is very slow at low current levels</a:t>
            </a:r>
            <a:endParaRPr lang="en-GB" dirty="0" smtClean="0"/>
          </a:p>
        </p:txBody>
      </p:sp>
      <p:sp>
        <p:nvSpPr>
          <p:cNvPr id="7" name="TextBox 6"/>
          <p:cNvSpPr txBox="1"/>
          <p:nvPr/>
        </p:nvSpPr>
        <p:spPr>
          <a:xfrm>
            <a:off x="1282035" y="5892279"/>
            <a:ext cx="3102516" cy="276999"/>
          </a:xfrm>
          <a:prstGeom prst="rect">
            <a:avLst/>
          </a:prstGeom>
          <a:noFill/>
        </p:spPr>
        <p:txBody>
          <a:bodyPr wrap="none" rtlCol="0">
            <a:spAutoFit/>
          </a:bodyPr>
          <a:lstStyle/>
          <a:p>
            <a:r>
              <a:rPr lang="en-GB" sz="1200" dirty="0" smtClean="0">
                <a:solidFill>
                  <a:srgbClr val="00B050"/>
                </a:solidFill>
              </a:rPr>
              <a:t>SMC 11T. Experimental data from H. Bajas</a:t>
            </a:r>
            <a:endParaRPr lang="en-GB" sz="1200" dirty="0">
              <a:solidFill>
                <a:srgbClr val="00B050"/>
              </a:solidFill>
            </a:endParaRPr>
          </a:p>
        </p:txBody>
      </p:sp>
      <p:sp>
        <p:nvSpPr>
          <p:cNvPr id="8" name="TextBox 7"/>
          <p:cNvSpPr txBox="1"/>
          <p:nvPr/>
        </p:nvSpPr>
        <p:spPr>
          <a:xfrm>
            <a:off x="5445361" y="5885120"/>
            <a:ext cx="3607078" cy="276999"/>
          </a:xfrm>
          <a:prstGeom prst="rect">
            <a:avLst/>
          </a:prstGeom>
          <a:noFill/>
        </p:spPr>
        <p:txBody>
          <a:bodyPr wrap="none" rtlCol="0">
            <a:spAutoFit/>
          </a:bodyPr>
          <a:lstStyle/>
          <a:p>
            <a:r>
              <a:rPr lang="en-GB" sz="1200" dirty="0" smtClean="0">
                <a:solidFill>
                  <a:srgbClr val="00B050"/>
                </a:solidFill>
              </a:rPr>
              <a:t>MBHSM01. Experimental data from G. Chlachidze</a:t>
            </a:r>
            <a:endParaRPr lang="en-GB" sz="1200" dirty="0">
              <a:solidFill>
                <a:srgbClr val="00B050"/>
              </a:solidFill>
            </a:endParaRPr>
          </a:p>
        </p:txBody>
      </p:sp>
      <p:graphicFrame>
        <p:nvGraphicFramePr>
          <p:cNvPr id="11" name="Chart 10"/>
          <p:cNvGraphicFramePr>
            <a:graphicFrameLocks/>
          </p:cNvGraphicFramePr>
          <p:nvPr>
            <p:extLst>
              <p:ext uri="{D42A27DB-BD31-4B8C-83A1-F6EECF244321}">
                <p14:modId xmlns:p14="http://schemas.microsoft.com/office/powerpoint/2010/main" val="1792395589"/>
              </p:ext>
            </p:extLst>
          </p:nvPr>
        </p:nvGraphicFramePr>
        <p:xfrm>
          <a:off x="51815" y="2672443"/>
          <a:ext cx="4332736" cy="3112567"/>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352647" y="4458307"/>
            <a:ext cx="1210588" cy="430887"/>
          </a:xfrm>
          <a:prstGeom prst="rect">
            <a:avLst/>
          </a:prstGeom>
          <a:noFill/>
        </p:spPr>
        <p:txBody>
          <a:bodyPr wrap="none" rtlCol="0">
            <a:spAutoFit/>
          </a:bodyPr>
          <a:lstStyle/>
          <a:p>
            <a:r>
              <a:rPr lang="en-GB" sz="1100" dirty="0" smtClean="0">
                <a:solidFill>
                  <a:srgbClr val="7030A0"/>
                </a:solidFill>
              </a:rPr>
              <a:t>High field region</a:t>
            </a:r>
          </a:p>
          <a:p>
            <a:r>
              <a:rPr lang="en-GB" sz="1100" dirty="0" smtClean="0">
                <a:solidFill>
                  <a:srgbClr val="7030A0"/>
                </a:solidFill>
              </a:rPr>
              <a:t>(natural quench)</a:t>
            </a:r>
            <a:endParaRPr lang="en-GB" sz="1100" dirty="0">
              <a:solidFill>
                <a:srgbClr val="7030A0"/>
              </a:solidFill>
            </a:endParaRPr>
          </a:p>
        </p:txBody>
      </p:sp>
      <p:sp>
        <p:nvSpPr>
          <p:cNvPr id="18" name="TextBox 17"/>
          <p:cNvSpPr txBox="1"/>
          <p:nvPr/>
        </p:nvSpPr>
        <p:spPr>
          <a:xfrm>
            <a:off x="7698298" y="4943725"/>
            <a:ext cx="1483098" cy="430887"/>
          </a:xfrm>
          <a:prstGeom prst="rect">
            <a:avLst/>
          </a:prstGeom>
          <a:noFill/>
        </p:spPr>
        <p:txBody>
          <a:bodyPr wrap="none" rtlCol="0">
            <a:spAutoFit/>
          </a:bodyPr>
          <a:lstStyle/>
          <a:p>
            <a:r>
              <a:rPr lang="en-GB" sz="1100" dirty="0" smtClean="0">
                <a:solidFill>
                  <a:srgbClr val="00B050"/>
                </a:solidFill>
              </a:rPr>
              <a:t>Low field region</a:t>
            </a:r>
          </a:p>
          <a:p>
            <a:r>
              <a:rPr lang="en-GB" sz="1100" dirty="0" smtClean="0">
                <a:solidFill>
                  <a:srgbClr val="00B050"/>
                </a:solidFill>
              </a:rPr>
              <a:t>(spot heater quench)</a:t>
            </a:r>
            <a:endParaRPr lang="en-GB" sz="1100" dirty="0">
              <a:solidFill>
                <a:srgbClr val="00B050"/>
              </a:solidFill>
            </a:endParaRPr>
          </a:p>
        </p:txBody>
      </p:sp>
      <p:sp>
        <p:nvSpPr>
          <p:cNvPr id="19" name="TextBox 18"/>
          <p:cNvSpPr txBox="1"/>
          <p:nvPr/>
        </p:nvSpPr>
        <p:spPr>
          <a:xfrm>
            <a:off x="2941688" y="4652772"/>
            <a:ext cx="1442863" cy="430887"/>
          </a:xfrm>
          <a:prstGeom prst="rect">
            <a:avLst/>
          </a:prstGeom>
          <a:noFill/>
        </p:spPr>
        <p:txBody>
          <a:bodyPr wrap="square" rtlCol="0">
            <a:spAutoFit/>
          </a:bodyPr>
          <a:lstStyle/>
          <a:p>
            <a:r>
              <a:rPr lang="en-GB" sz="1100" dirty="0" smtClean="0">
                <a:solidFill>
                  <a:schemeClr val="tx2"/>
                </a:solidFill>
              </a:rPr>
              <a:t>Natural quenches in the high field region</a:t>
            </a:r>
            <a:endParaRPr lang="en-GB" sz="1100" dirty="0">
              <a:solidFill>
                <a:schemeClr val="tx2"/>
              </a:solidFill>
            </a:endParaRPr>
          </a:p>
        </p:txBody>
      </p:sp>
      <p:sp>
        <p:nvSpPr>
          <p:cNvPr id="20" name="TextBox 19"/>
          <p:cNvSpPr txBox="1"/>
          <p:nvPr/>
        </p:nvSpPr>
        <p:spPr>
          <a:xfrm rot="16200000">
            <a:off x="2751372" y="3303192"/>
            <a:ext cx="601447" cy="276999"/>
          </a:xfrm>
          <a:prstGeom prst="rect">
            <a:avLst/>
          </a:prstGeom>
          <a:noFill/>
        </p:spPr>
        <p:txBody>
          <a:bodyPr wrap="none" rtlCol="0">
            <a:spAutoFit/>
          </a:bodyPr>
          <a:lstStyle/>
          <a:p>
            <a:r>
              <a:rPr lang="en-GB" sz="1200" dirty="0" smtClean="0"/>
              <a:t>model</a:t>
            </a:r>
            <a:endParaRPr lang="en-GB" sz="1200" dirty="0"/>
          </a:p>
        </p:txBody>
      </p:sp>
      <p:sp>
        <p:nvSpPr>
          <p:cNvPr id="21" name="Right Brace 20"/>
          <p:cNvSpPr/>
          <p:nvPr/>
        </p:nvSpPr>
        <p:spPr>
          <a:xfrm>
            <a:off x="2787027" y="3051992"/>
            <a:ext cx="154661" cy="779398"/>
          </a:xfrm>
          <a:prstGeom prst="rightBrace">
            <a:avLst/>
          </a:prstGeom>
          <a:ln>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2" name="Right Brace 21"/>
          <p:cNvSpPr/>
          <p:nvPr/>
        </p:nvSpPr>
        <p:spPr>
          <a:xfrm>
            <a:off x="2123729" y="3861048"/>
            <a:ext cx="77330" cy="388708"/>
          </a:xfrm>
          <a:prstGeom prst="rightBrace">
            <a:avLst/>
          </a:prstGeom>
          <a:ln>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3" name="TextBox 22"/>
          <p:cNvSpPr txBox="1"/>
          <p:nvPr/>
        </p:nvSpPr>
        <p:spPr>
          <a:xfrm rot="16200000">
            <a:off x="2047866" y="3902072"/>
            <a:ext cx="711177" cy="276999"/>
          </a:xfrm>
          <a:prstGeom prst="rect">
            <a:avLst/>
          </a:prstGeom>
          <a:noFill/>
        </p:spPr>
        <p:txBody>
          <a:bodyPr wrap="square" rtlCol="0">
            <a:spAutoFit/>
          </a:bodyPr>
          <a:lstStyle/>
          <a:p>
            <a:r>
              <a:rPr lang="en-GB" sz="1200" dirty="0" err="1" smtClean="0"/>
              <a:t>Measu</a:t>
            </a:r>
            <a:r>
              <a:rPr lang="en-GB" sz="1200" dirty="0" smtClean="0"/>
              <a:t>.</a:t>
            </a:r>
            <a:endParaRPr lang="en-GB" sz="1200" dirty="0"/>
          </a:p>
        </p:txBody>
      </p:sp>
      <p:sp>
        <p:nvSpPr>
          <p:cNvPr id="24" name="TextBox 23"/>
          <p:cNvSpPr txBox="1"/>
          <p:nvPr/>
        </p:nvSpPr>
        <p:spPr>
          <a:xfrm>
            <a:off x="7178824" y="5553725"/>
            <a:ext cx="2088232" cy="400110"/>
          </a:xfrm>
          <a:prstGeom prst="rect">
            <a:avLst/>
          </a:prstGeom>
          <a:noFill/>
        </p:spPr>
        <p:txBody>
          <a:bodyPr wrap="square" rtlCol="0">
            <a:spAutoFit/>
          </a:bodyPr>
          <a:lstStyle/>
          <a:p>
            <a:r>
              <a:rPr lang="en-GB" sz="1000" dirty="0" smtClean="0"/>
              <a:t>Remark: model considers conductor + insulation</a:t>
            </a:r>
            <a:endParaRPr lang="en-GB" sz="1000" dirty="0"/>
          </a:p>
        </p:txBody>
      </p:sp>
    </p:spTree>
    <p:extLst>
      <p:ext uri="{BB962C8B-B14F-4D97-AF65-F5344CB8AC3E}">
        <p14:creationId xmlns:p14="http://schemas.microsoft.com/office/powerpoint/2010/main" val="3451429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4000" dirty="0" smtClean="0"/>
              <a:t>Voltage Threshold &amp; Detection time</a:t>
            </a:r>
            <a:endParaRPr lang="en-GB" sz="4000" dirty="0"/>
          </a:p>
        </p:txBody>
      </p:sp>
      <p:graphicFrame>
        <p:nvGraphicFramePr>
          <p:cNvPr id="7" name="Chart 6"/>
          <p:cNvGraphicFramePr>
            <a:graphicFrameLocks/>
          </p:cNvGraphicFramePr>
          <p:nvPr>
            <p:extLst>
              <p:ext uri="{D42A27DB-BD31-4B8C-83A1-F6EECF244321}">
                <p14:modId xmlns:p14="http://schemas.microsoft.com/office/powerpoint/2010/main" val="2317933085"/>
              </p:ext>
            </p:extLst>
          </p:nvPr>
        </p:nvGraphicFramePr>
        <p:xfrm>
          <a:off x="2555776" y="2964845"/>
          <a:ext cx="4608512" cy="3253839"/>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3275856" y="2564904"/>
            <a:ext cx="3744416" cy="523220"/>
          </a:xfrm>
          <a:prstGeom prst="rect">
            <a:avLst/>
          </a:prstGeom>
        </p:spPr>
        <p:txBody>
          <a:bodyPr wrap="square">
            <a:spAutoFit/>
          </a:bodyPr>
          <a:lstStyle/>
          <a:p>
            <a:pPr algn="ctr">
              <a:defRPr sz="1800" b="1" i="0" u="none" strike="noStrike" kern="1200" baseline="0">
                <a:solidFill>
                  <a:srgbClr val="0C377B"/>
                </a:solidFill>
                <a:latin typeface="+mn-lt"/>
                <a:ea typeface="+mn-ea"/>
                <a:cs typeface="+mn-cs"/>
              </a:defRPr>
            </a:pPr>
            <a:r>
              <a:rPr lang="en-GB" sz="1400" dirty="0" smtClean="0"/>
              <a:t>Expected resistive </a:t>
            </a:r>
            <a:r>
              <a:rPr lang="en-GB" sz="1400" dirty="0"/>
              <a:t>voltage growth for a quench </a:t>
            </a:r>
            <a:r>
              <a:rPr lang="en-GB" sz="1400" dirty="0" smtClean="0"/>
              <a:t>initiated </a:t>
            </a:r>
            <a:r>
              <a:rPr lang="en-GB" sz="1400" dirty="0"/>
              <a:t>in the high field area</a:t>
            </a:r>
          </a:p>
        </p:txBody>
      </p:sp>
      <p:sp>
        <p:nvSpPr>
          <p:cNvPr id="13" name="TextBox 12"/>
          <p:cNvSpPr txBox="1"/>
          <p:nvPr/>
        </p:nvSpPr>
        <p:spPr>
          <a:xfrm>
            <a:off x="323528" y="980728"/>
            <a:ext cx="8496944"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At high current, the quench propagates fast, so a threshold voltage of 100 mV – 400 mV is not having a great impact on the detection delay.</a:t>
            </a:r>
          </a:p>
          <a:p>
            <a:pPr marL="285750" indent="-285750">
              <a:buFont typeface="Arial" panose="020B0604020202020204" pitchFamily="34" charset="0"/>
              <a:buChar char="•"/>
            </a:pPr>
            <a:r>
              <a:rPr lang="en-GB" dirty="0" smtClean="0"/>
              <a:t>It becomes critical for protecting the magnet at low current </a:t>
            </a:r>
            <a:r>
              <a:rPr lang="en-GB" dirty="0" smtClean="0">
                <a:sym typeface="Wingdings" panose="05000000000000000000" pitchFamily="2" charset="2"/>
              </a:rPr>
              <a:t> </a:t>
            </a:r>
          </a:p>
          <a:p>
            <a:r>
              <a:rPr lang="en-GB" dirty="0">
                <a:sym typeface="Wingdings" panose="05000000000000000000" pitchFamily="2" charset="2"/>
              </a:rPr>
              <a:t>	</a:t>
            </a:r>
            <a:r>
              <a:rPr lang="en-GB" dirty="0" smtClean="0">
                <a:sym typeface="Wingdings" panose="05000000000000000000" pitchFamily="2" charset="2"/>
              </a:rPr>
              <a:t>it should be kept as low as possible. </a:t>
            </a:r>
          </a:p>
          <a:p>
            <a:pPr marL="285750" indent="-285750">
              <a:buFont typeface="Arial" panose="020B0604020202020204" pitchFamily="34" charset="0"/>
              <a:buChar char="•"/>
            </a:pPr>
            <a:r>
              <a:rPr lang="en-GB" b="1" dirty="0" smtClean="0">
                <a:sym typeface="Wingdings" panose="05000000000000000000" pitchFamily="2" charset="2"/>
              </a:rPr>
              <a:t>Design value</a:t>
            </a:r>
            <a:r>
              <a:rPr lang="en-GB" dirty="0" smtClean="0">
                <a:sym typeface="Wingdings" panose="05000000000000000000" pitchFamily="2" charset="2"/>
              </a:rPr>
              <a:t>: 100 mV threshold and 10 </a:t>
            </a:r>
            <a:r>
              <a:rPr lang="en-GB" dirty="0" err="1" smtClean="0">
                <a:sym typeface="Wingdings" panose="05000000000000000000" pitchFamily="2" charset="2"/>
              </a:rPr>
              <a:t>ms</a:t>
            </a:r>
            <a:r>
              <a:rPr lang="en-GB" dirty="0" smtClean="0">
                <a:sym typeface="Wingdings" panose="05000000000000000000" pitchFamily="2" charset="2"/>
              </a:rPr>
              <a:t> validation delay.</a:t>
            </a:r>
            <a:endParaRPr lang="en-GB" dirty="0" smtClean="0"/>
          </a:p>
        </p:txBody>
      </p:sp>
    </p:spTree>
    <p:extLst>
      <p:ext uri="{BB962C8B-B14F-4D97-AF65-F5344CB8AC3E}">
        <p14:creationId xmlns:p14="http://schemas.microsoft.com/office/powerpoint/2010/main" val="4064289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3600" dirty="0"/>
              <a:t>Quench </a:t>
            </a:r>
            <a:r>
              <a:rPr lang="en-GB" sz="3600" dirty="0" smtClean="0"/>
              <a:t>heater delay and effectiveness</a:t>
            </a:r>
            <a:endParaRPr lang="en-GB" sz="3600" dirty="0"/>
          </a:p>
        </p:txBody>
      </p:sp>
      <p:cxnSp>
        <p:nvCxnSpPr>
          <p:cNvPr id="5" name="Straight Arrow Connector 4"/>
          <p:cNvCxnSpPr/>
          <p:nvPr/>
        </p:nvCxnSpPr>
        <p:spPr>
          <a:xfrm flipV="1">
            <a:off x="903547" y="3277423"/>
            <a:ext cx="7834134" cy="0"/>
          </a:xfrm>
          <a:prstGeom prst="straightConnector1">
            <a:avLst/>
          </a:prstGeom>
          <a:ln w="38100">
            <a:solidFill>
              <a:schemeClr val="accent2"/>
            </a:solidFill>
            <a:tailEnd type="arrow"/>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903547" y="3133407"/>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7" name="TextBox 6"/>
          <p:cNvSpPr txBox="1"/>
          <p:nvPr/>
        </p:nvSpPr>
        <p:spPr>
          <a:xfrm rot="16200000">
            <a:off x="429567" y="3649466"/>
            <a:ext cx="960565" cy="523220"/>
          </a:xfrm>
          <a:prstGeom prst="rect">
            <a:avLst/>
          </a:prstGeom>
          <a:noFill/>
        </p:spPr>
        <p:txBody>
          <a:bodyPr wrap="square" rtlCol="0">
            <a:spAutoFit/>
          </a:bodyPr>
          <a:lstStyle/>
          <a:p>
            <a:r>
              <a:rPr lang="en-GB" sz="1400" dirty="0" smtClean="0">
                <a:solidFill>
                  <a:schemeClr val="accent3"/>
                </a:solidFill>
              </a:rPr>
              <a:t>Quench initiation</a:t>
            </a:r>
            <a:endParaRPr lang="en-GB" sz="1400" dirty="0">
              <a:solidFill>
                <a:schemeClr val="accent3"/>
              </a:solidFill>
            </a:endParaRPr>
          </a:p>
        </p:txBody>
      </p:sp>
      <p:cxnSp>
        <p:nvCxnSpPr>
          <p:cNvPr id="8" name="Straight Connector 7"/>
          <p:cNvCxnSpPr/>
          <p:nvPr/>
        </p:nvCxnSpPr>
        <p:spPr>
          <a:xfrm>
            <a:off x="1559678" y="3144867"/>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sp>
        <p:nvSpPr>
          <p:cNvPr id="9" name="TextBox 8"/>
          <p:cNvSpPr txBox="1"/>
          <p:nvPr/>
        </p:nvSpPr>
        <p:spPr>
          <a:xfrm rot="16200000">
            <a:off x="919186" y="3556155"/>
            <a:ext cx="1221658" cy="523220"/>
          </a:xfrm>
          <a:prstGeom prst="rect">
            <a:avLst/>
          </a:prstGeom>
          <a:noFill/>
        </p:spPr>
        <p:txBody>
          <a:bodyPr wrap="square" rtlCol="0">
            <a:spAutoFit/>
          </a:bodyPr>
          <a:lstStyle/>
          <a:p>
            <a:r>
              <a:rPr lang="en-GB" sz="1400" dirty="0" smtClean="0">
                <a:solidFill>
                  <a:schemeClr val="accent3"/>
                </a:solidFill>
              </a:rPr>
              <a:t>Quench detection</a:t>
            </a:r>
            <a:endParaRPr lang="en-GB" sz="1400" dirty="0">
              <a:solidFill>
                <a:schemeClr val="accent3"/>
              </a:solidFill>
            </a:endParaRPr>
          </a:p>
        </p:txBody>
      </p:sp>
      <p:sp>
        <p:nvSpPr>
          <p:cNvPr id="10" name="TextBox 9"/>
          <p:cNvSpPr txBox="1"/>
          <p:nvPr/>
        </p:nvSpPr>
        <p:spPr>
          <a:xfrm rot="16200000">
            <a:off x="1936949" y="3574196"/>
            <a:ext cx="1041135" cy="738664"/>
          </a:xfrm>
          <a:prstGeom prst="rect">
            <a:avLst/>
          </a:prstGeom>
          <a:noFill/>
        </p:spPr>
        <p:txBody>
          <a:bodyPr wrap="square" rtlCol="0">
            <a:spAutoFit/>
          </a:bodyPr>
          <a:lstStyle/>
          <a:p>
            <a:r>
              <a:rPr lang="en-GB" sz="1400" dirty="0" smtClean="0">
                <a:solidFill>
                  <a:schemeClr val="bg1">
                    <a:lumMod val="50000"/>
                  </a:schemeClr>
                </a:solidFill>
              </a:rPr>
              <a:t>Validation and </a:t>
            </a:r>
            <a:r>
              <a:rPr lang="en-GB" sz="1400" dirty="0" smtClean="0">
                <a:solidFill>
                  <a:schemeClr val="accent3"/>
                </a:solidFill>
              </a:rPr>
              <a:t>power</a:t>
            </a:r>
            <a:r>
              <a:rPr lang="en-GB" sz="1400" dirty="0" smtClean="0">
                <a:solidFill>
                  <a:schemeClr val="bg1">
                    <a:lumMod val="50000"/>
                  </a:schemeClr>
                </a:solidFill>
              </a:rPr>
              <a:t> supply off</a:t>
            </a:r>
            <a:endParaRPr lang="en-GB" sz="1400" dirty="0">
              <a:solidFill>
                <a:schemeClr val="bg1">
                  <a:lumMod val="50000"/>
                </a:schemeClr>
              </a:solidFill>
            </a:endParaRPr>
          </a:p>
        </p:txBody>
      </p:sp>
      <p:cxnSp>
        <p:nvCxnSpPr>
          <p:cNvPr id="11" name="Straight Connector 10"/>
          <p:cNvCxnSpPr/>
          <p:nvPr/>
        </p:nvCxnSpPr>
        <p:spPr>
          <a:xfrm>
            <a:off x="2492541" y="3153251"/>
            <a:ext cx="0" cy="288032"/>
          </a:xfrm>
          <a:prstGeom prst="line">
            <a:avLst/>
          </a:prstGeom>
          <a:ln w="38100">
            <a:solidFill>
              <a:schemeClr val="accent2"/>
            </a:solid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987824" y="3138154"/>
            <a:ext cx="0" cy="288032"/>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rot="16200000">
            <a:off x="2848453" y="3574195"/>
            <a:ext cx="948887" cy="738664"/>
          </a:xfrm>
          <a:prstGeom prst="rect">
            <a:avLst/>
          </a:prstGeom>
          <a:noFill/>
        </p:spPr>
        <p:txBody>
          <a:bodyPr wrap="square" rtlCol="0">
            <a:spAutoFit/>
          </a:bodyPr>
          <a:lstStyle/>
          <a:p>
            <a:r>
              <a:rPr lang="en-GB" sz="1400" dirty="0" smtClean="0">
                <a:solidFill>
                  <a:srgbClr val="FF0000"/>
                </a:solidFill>
              </a:rPr>
              <a:t>Quench heater effective</a:t>
            </a:r>
            <a:endParaRPr lang="en-GB" sz="1400" dirty="0">
              <a:solidFill>
                <a:srgbClr val="FF0000"/>
              </a:solidFill>
            </a:endParaRPr>
          </a:p>
        </p:txBody>
      </p:sp>
      <p:cxnSp>
        <p:nvCxnSpPr>
          <p:cNvPr id="14" name="Straight Connector 13"/>
          <p:cNvCxnSpPr/>
          <p:nvPr/>
        </p:nvCxnSpPr>
        <p:spPr>
          <a:xfrm>
            <a:off x="4572000" y="3153251"/>
            <a:ext cx="0" cy="288032"/>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rot="16200000">
            <a:off x="4189651" y="3466474"/>
            <a:ext cx="1004815" cy="954107"/>
          </a:xfrm>
          <a:prstGeom prst="rect">
            <a:avLst/>
          </a:prstGeom>
          <a:noFill/>
        </p:spPr>
        <p:txBody>
          <a:bodyPr wrap="square" rtlCol="0">
            <a:spAutoFit/>
          </a:bodyPr>
          <a:lstStyle/>
          <a:p>
            <a:r>
              <a:rPr lang="en-GB" sz="1400" dirty="0" smtClean="0">
                <a:solidFill>
                  <a:srgbClr val="FF0000"/>
                </a:solidFill>
              </a:rPr>
              <a:t>Quench heater provoked quench</a:t>
            </a:r>
            <a:endParaRPr lang="en-GB" sz="1400" dirty="0">
              <a:solidFill>
                <a:srgbClr val="FF0000"/>
              </a:solidFill>
            </a:endParaRPr>
          </a:p>
        </p:txBody>
      </p:sp>
      <p:sp>
        <p:nvSpPr>
          <p:cNvPr id="21" name="Left Brace 20"/>
          <p:cNvSpPr/>
          <p:nvPr/>
        </p:nvSpPr>
        <p:spPr>
          <a:xfrm rot="5400000">
            <a:off x="1954625" y="2422932"/>
            <a:ext cx="144002" cy="931829"/>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22" name="Rectangle 21"/>
          <p:cNvSpPr/>
          <p:nvPr/>
        </p:nvSpPr>
        <p:spPr>
          <a:xfrm>
            <a:off x="1619672" y="2514382"/>
            <a:ext cx="744113" cy="338554"/>
          </a:xfrm>
          <a:prstGeom prst="rect">
            <a:avLst/>
          </a:prstGeom>
        </p:spPr>
        <p:txBody>
          <a:bodyPr wrap="none">
            <a:spAutoFit/>
          </a:bodyPr>
          <a:lstStyle/>
          <a:p>
            <a:pPr algn="ctr">
              <a:spcAft>
                <a:spcPts val="0"/>
              </a:spcAft>
            </a:pPr>
            <a:r>
              <a:rPr lang="en-GB" sz="1600" dirty="0" smtClean="0">
                <a:solidFill>
                  <a:schemeClr val="accent2"/>
                </a:solidFill>
              </a:rPr>
              <a:t>10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29" name="Left Brace 28"/>
          <p:cNvSpPr/>
          <p:nvPr/>
        </p:nvSpPr>
        <p:spPr>
          <a:xfrm rot="5400000">
            <a:off x="2681824" y="2654845"/>
            <a:ext cx="144000" cy="468000"/>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2"/>
              </a:solidFill>
            </a:endParaRPr>
          </a:p>
        </p:txBody>
      </p:sp>
      <p:sp>
        <p:nvSpPr>
          <p:cNvPr id="30" name="Rectangle 29"/>
          <p:cNvSpPr/>
          <p:nvPr/>
        </p:nvSpPr>
        <p:spPr>
          <a:xfrm>
            <a:off x="2411760" y="2514382"/>
            <a:ext cx="630301" cy="338554"/>
          </a:xfrm>
          <a:prstGeom prst="rect">
            <a:avLst/>
          </a:prstGeom>
        </p:spPr>
        <p:txBody>
          <a:bodyPr wrap="none">
            <a:spAutoFit/>
          </a:bodyPr>
          <a:lstStyle/>
          <a:p>
            <a:pPr algn="ctr">
              <a:spcAft>
                <a:spcPts val="0"/>
              </a:spcAft>
            </a:pPr>
            <a:r>
              <a:rPr lang="en-GB" sz="1600" dirty="0" smtClean="0">
                <a:solidFill>
                  <a:schemeClr val="accent2"/>
                </a:solidFill>
              </a:rPr>
              <a:t>5 </a:t>
            </a:r>
            <a:r>
              <a:rPr lang="en-GB" sz="1600" dirty="0" err="1" smtClean="0">
                <a:solidFill>
                  <a:schemeClr val="accent2"/>
                </a:solidFill>
              </a:rPr>
              <a:t>ms</a:t>
            </a:r>
            <a:endParaRPr lang="en-GB" sz="1600" dirty="0">
              <a:solidFill>
                <a:schemeClr val="accent2"/>
              </a:solidFill>
              <a:latin typeface="Calibri"/>
              <a:ea typeface="Times New Roman"/>
              <a:cs typeface="Times New Roman"/>
            </a:endParaRPr>
          </a:p>
        </p:txBody>
      </p:sp>
      <p:sp>
        <p:nvSpPr>
          <p:cNvPr id="31" name="Left Brace 30"/>
          <p:cNvSpPr/>
          <p:nvPr/>
        </p:nvSpPr>
        <p:spPr>
          <a:xfrm rot="16200000">
            <a:off x="997987" y="4360433"/>
            <a:ext cx="367298" cy="756082"/>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bg1">
                  <a:lumMod val="50000"/>
                </a:schemeClr>
              </a:solidFill>
            </a:endParaRPr>
          </a:p>
        </p:txBody>
      </p:sp>
      <p:sp>
        <p:nvSpPr>
          <p:cNvPr id="32" name="Left Brace 31"/>
          <p:cNvSpPr/>
          <p:nvPr/>
        </p:nvSpPr>
        <p:spPr>
          <a:xfrm rot="16200000">
            <a:off x="3617292" y="3933892"/>
            <a:ext cx="369740" cy="1520197"/>
          </a:xfrm>
          <a:prstGeom prst="leftBrace">
            <a:avLst/>
          </a:prstGeom>
          <a:ln w="19050">
            <a:solidFill>
              <a:srgbClr val="FF0000"/>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accent3"/>
              </a:solidFill>
            </a:endParaRPr>
          </a:p>
        </p:txBody>
      </p:sp>
      <p:sp>
        <p:nvSpPr>
          <p:cNvPr id="33" name="Left Brace 32"/>
          <p:cNvSpPr/>
          <p:nvPr/>
        </p:nvSpPr>
        <p:spPr>
          <a:xfrm rot="16200000">
            <a:off x="6474213" y="2612950"/>
            <a:ext cx="361258" cy="4165679"/>
          </a:xfrm>
          <a:prstGeom prst="leftBrace">
            <a:avLst/>
          </a:prstGeom>
          <a:ln w="19050">
            <a:solidFill>
              <a:schemeClr val="accent2"/>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solidFill>
                <a:schemeClr val="bg1">
                  <a:lumMod val="50000"/>
                </a:schemeClr>
              </a:solidFill>
            </a:endParaRPr>
          </a:p>
        </p:txBody>
      </p:sp>
      <p:sp>
        <p:nvSpPr>
          <p:cNvPr id="34" name="TextBox 33"/>
          <p:cNvSpPr txBox="1"/>
          <p:nvPr/>
        </p:nvSpPr>
        <p:spPr>
          <a:xfrm>
            <a:off x="5400093" y="4922004"/>
            <a:ext cx="2509497" cy="523220"/>
          </a:xfrm>
          <a:prstGeom prst="rect">
            <a:avLst/>
          </a:prstGeom>
          <a:noFill/>
        </p:spPr>
        <p:txBody>
          <a:bodyPr wrap="square" rtlCol="0">
            <a:spAutoFit/>
          </a:bodyPr>
          <a:lstStyle/>
          <a:p>
            <a:pPr algn="ctr"/>
            <a:r>
              <a:rPr lang="en-GB" sz="1400" dirty="0" smtClean="0">
                <a:solidFill>
                  <a:schemeClr val="bg1">
                    <a:lumMod val="50000"/>
                  </a:schemeClr>
                </a:solidFill>
              </a:rPr>
              <a:t>Quench propagation within the coil</a:t>
            </a:r>
            <a:endParaRPr lang="en-GB" sz="1400" dirty="0">
              <a:solidFill>
                <a:schemeClr val="bg1">
                  <a:lumMod val="50000"/>
                </a:schemeClr>
              </a:solidFill>
            </a:endParaRPr>
          </a:p>
        </p:txBody>
      </p:sp>
      <p:sp>
        <p:nvSpPr>
          <p:cNvPr id="35" name="TextBox 34"/>
          <p:cNvSpPr txBox="1"/>
          <p:nvPr/>
        </p:nvSpPr>
        <p:spPr>
          <a:xfrm>
            <a:off x="2930628" y="4922004"/>
            <a:ext cx="1770578" cy="738664"/>
          </a:xfrm>
          <a:prstGeom prst="rect">
            <a:avLst/>
          </a:prstGeom>
          <a:noFill/>
        </p:spPr>
        <p:txBody>
          <a:bodyPr wrap="square" rtlCol="0">
            <a:spAutoFit/>
          </a:bodyPr>
          <a:lstStyle/>
          <a:p>
            <a:pPr algn="ctr"/>
            <a:r>
              <a:rPr lang="en-GB" sz="1400" dirty="0" smtClean="0">
                <a:solidFill>
                  <a:srgbClr val="FF0000"/>
                </a:solidFill>
              </a:rPr>
              <a:t>Quench heater delay and effectiveness</a:t>
            </a:r>
            <a:endParaRPr lang="en-GB" sz="1400" dirty="0">
              <a:solidFill>
                <a:srgbClr val="FF0000"/>
              </a:solidFill>
            </a:endParaRPr>
          </a:p>
        </p:txBody>
      </p:sp>
      <p:sp>
        <p:nvSpPr>
          <p:cNvPr id="36" name="TextBox 35"/>
          <p:cNvSpPr txBox="1"/>
          <p:nvPr/>
        </p:nvSpPr>
        <p:spPr>
          <a:xfrm>
            <a:off x="308459" y="4920061"/>
            <a:ext cx="1483167" cy="1015663"/>
          </a:xfrm>
          <a:prstGeom prst="rect">
            <a:avLst/>
          </a:prstGeom>
          <a:noFill/>
        </p:spPr>
        <p:txBody>
          <a:bodyPr wrap="square" rtlCol="0">
            <a:spAutoFit/>
          </a:bodyPr>
          <a:lstStyle/>
          <a:p>
            <a:pPr algn="ctr"/>
            <a:r>
              <a:rPr lang="en-GB" sz="1200" dirty="0" smtClean="0">
                <a:solidFill>
                  <a:schemeClr val="accent3"/>
                </a:solidFill>
              </a:rPr>
              <a:t>Initial propagation of the quench zone, longitudinal quench propagation</a:t>
            </a:r>
            <a:endParaRPr lang="en-GB" sz="1200" dirty="0">
              <a:solidFill>
                <a:schemeClr val="accent3"/>
              </a:solidFill>
            </a:endParaRPr>
          </a:p>
        </p:txBody>
      </p:sp>
      <p:graphicFrame>
        <p:nvGraphicFramePr>
          <p:cNvPr id="38" name="Chart 37"/>
          <p:cNvGraphicFramePr>
            <a:graphicFrameLocks/>
          </p:cNvGraphicFramePr>
          <p:nvPr>
            <p:extLst>
              <p:ext uri="{D42A27DB-BD31-4B8C-83A1-F6EECF244321}">
                <p14:modId xmlns:p14="http://schemas.microsoft.com/office/powerpoint/2010/main" val="890918014"/>
              </p:ext>
            </p:extLst>
          </p:nvPr>
        </p:nvGraphicFramePr>
        <p:xfrm>
          <a:off x="539553" y="1026853"/>
          <a:ext cx="8198128" cy="1635644"/>
        </p:xfrm>
        <a:graphic>
          <a:graphicData uri="http://schemas.openxmlformats.org/drawingml/2006/chart">
            <c:chart xmlns:c="http://schemas.openxmlformats.org/drawingml/2006/chart" xmlns:r="http://schemas.openxmlformats.org/officeDocument/2006/relationships" r:id="rId2"/>
          </a:graphicData>
        </a:graphic>
      </p:graphicFrame>
      <p:cxnSp>
        <p:nvCxnSpPr>
          <p:cNvPr id="25" name="Straight Arrow Connector 24"/>
          <p:cNvCxnSpPr/>
          <p:nvPr/>
        </p:nvCxnSpPr>
        <p:spPr>
          <a:xfrm>
            <a:off x="2987824" y="3275523"/>
            <a:ext cx="1584176" cy="0"/>
          </a:xfrm>
          <a:prstGeom prst="straightConnector1">
            <a:avLst/>
          </a:prstGeom>
          <a:ln w="38100">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97684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Heater design</a:t>
            </a:r>
            <a:endParaRPr lang="en-GB" dirty="0"/>
          </a:p>
        </p:txBody>
      </p:sp>
      <p:pic>
        <p:nvPicPr>
          <p:cNvPr id="4" name="Picture 1" descr="G:\Workspaces\s\shortmod\Develop\labo 927\HFM\927_general pictures\110NIKON\DSCN586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879" y="3501008"/>
            <a:ext cx="3431848" cy="257388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e 4"/>
          <p:cNvGraphicFramePr>
            <a:graphicFrameLocks noGrp="1"/>
          </p:cNvGraphicFramePr>
          <p:nvPr>
            <p:extLst>
              <p:ext uri="{D42A27DB-BD31-4B8C-83A1-F6EECF244321}">
                <p14:modId xmlns:p14="http://schemas.microsoft.com/office/powerpoint/2010/main" val="2510038838"/>
              </p:ext>
            </p:extLst>
          </p:nvPr>
        </p:nvGraphicFramePr>
        <p:xfrm>
          <a:off x="4399695" y="1988840"/>
          <a:ext cx="4462780" cy="1600200"/>
        </p:xfrm>
        <a:graphic>
          <a:graphicData uri="http://schemas.openxmlformats.org/drawingml/2006/table">
            <a:tbl>
              <a:tblPr firstRow="1" firstCol="1" bandRow="1">
                <a:tableStyleId>{5C22544A-7EE6-4342-B048-85BDC9FD1C3A}</a:tableStyleId>
              </a:tblPr>
              <a:tblGrid>
                <a:gridCol w="2323465"/>
                <a:gridCol w="1052195"/>
                <a:gridCol w="1087120"/>
              </a:tblGrid>
              <a:tr h="0">
                <a:tc>
                  <a:txBody>
                    <a:bodyPr/>
                    <a:lstStyle/>
                    <a:p>
                      <a:pPr indent="191135" algn="just" hangingPunct="0">
                        <a:spcBef>
                          <a:spcPts val="600"/>
                        </a:spcBef>
                        <a:spcAft>
                          <a:spcPts val="0"/>
                        </a:spcAft>
                      </a:pPr>
                      <a:r>
                        <a:rPr lang="en-US" sz="1000" dirty="0">
                          <a:solidFill>
                            <a:schemeClr val="tx1"/>
                          </a:solidFill>
                          <a:effectLst/>
                        </a:rPr>
                        <a:t> </a:t>
                      </a:r>
                      <a:endParaRPr lang="en-GB" sz="1000" dirty="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dirty="0">
                          <a:solidFill>
                            <a:schemeClr val="tx1"/>
                          </a:solidFill>
                          <a:effectLst/>
                        </a:rPr>
                        <a:t>Low field </a:t>
                      </a:r>
                      <a:endParaRPr lang="en-US" sz="1000" dirty="0" smtClean="0">
                        <a:solidFill>
                          <a:schemeClr val="tx1"/>
                        </a:solidFill>
                        <a:effectLst/>
                      </a:endParaRPr>
                    </a:p>
                    <a:p>
                      <a:pPr indent="191135" algn="ctr" hangingPunct="0">
                        <a:spcBef>
                          <a:spcPts val="600"/>
                        </a:spcBef>
                        <a:spcAft>
                          <a:spcPts val="0"/>
                        </a:spcAft>
                      </a:pPr>
                      <a:r>
                        <a:rPr lang="en-US" sz="1000" dirty="0" smtClean="0">
                          <a:solidFill>
                            <a:schemeClr val="tx1"/>
                          </a:solidFill>
                          <a:effectLst/>
                        </a:rPr>
                        <a:t>heater strip</a:t>
                      </a:r>
                      <a:endParaRPr lang="en-GB" sz="1000" dirty="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dirty="0">
                          <a:solidFill>
                            <a:schemeClr val="tx1"/>
                          </a:solidFill>
                          <a:effectLst/>
                        </a:rPr>
                        <a:t>High </a:t>
                      </a:r>
                      <a:r>
                        <a:rPr lang="en-US" sz="1000" dirty="0" smtClean="0">
                          <a:solidFill>
                            <a:schemeClr val="tx1"/>
                          </a:solidFill>
                          <a:effectLst/>
                        </a:rPr>
                        <a:t>field</a:t>
                      </a:r>
                    </a:p>
                    <a:p>
                      <a:pPr indent="191135" algn="ctr" hangingPunct="0">
                        <a:spcBef>
                          <a:spcPts val="600"/>
                        </a:spcBef>
                        <a:spcAft>
                          <a:spcPts val="0"/>
                        </a:spcAft>
                      </a:pPr>
                      <a:r>
                        <a:rPr lang="en-US" sz="1000" dirty="0" smtClean="0">
                          <a:solidFill>
                            <a:schemeClr val="tx1"/>
                          </a:solidFill>
                          <a:effectLst/>
                        </a:rPr>
                        <a:t> </a:t>
                      </a:r>
                      <a:r>
                        <a:rPr lang="en-US" sz="1000" dirty="0">
                          <a:solidFill>
                            <a:schemeClr val="tx1"/>
                          </a:solidFill>
                          <a:effectLst/>
                        </a:rPr>
                        <a:t>heater </a:t>
                      </a:r>
                      <a:r>
                        <a:rPr lang="en-US" sz="1000" dirty="0" smtClean="0">
                          <a:solidFill>
                            <a:schemeClr val="tx1"/>
                          </a:solidFill>
                          <a:effectLst/>
                        </a:rPr>
                        <a:t>strip</a:t>
                      </a:r>
                      <a:endParaRPr lang="en-GB" sz="1000" dirty="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indent="191135" algn="just" hangingPunct="0">
                        <a:spcBef>
                          <a:spcPts val="600"/>
                        </a:spcBef>
                        <a:spcAft>
                          <a:spcPts val="0"/>
                        </a:spcAft>
                      </a:pPr>
                      <a:r>
                        <a:rPr lang="en-US" sz="1000" dirty="0">
                          <a:solidFill>
                            <a:schemeClr val="tx1"/>
                          </a:solidFill>
                          <a:effectLst/>
                        </a:rPr>
                        <a:t>Coverage (mm)</a:t>
                      </a:r>
                      <a:endParaRPr lang="en-GB" sz="1000" dirty="0">
                        <a:solidFill>
                          <a:schemeClr val="tx1"/>
                        </a:solidFill>
                        <a:effectLst/>
                      </a:endParaRPr>
                    </a:p>
                    <a:p>
                      <a:pPr indent="191135" algn="just" hangingPunct="0">
                        <a:spcBef>
                          <a:spcPts val="600"/>
                        </a:spcBef>
                        <a:spcAft>
                          <a:spcPts val="0"/>
                        </a:spcAft>
                      </a:pPr>
                      <a:r>
                        <a:rPr lang="en-US" sz="1000" dirty="0">
                          <a:solidFill>
                            <a:schemeClr val="tx1"/>
                          </a:solidFill>
                          <a:effectLst/>
                        </a:rPr>
                        <a:t> (Stainless steel part)</a:t>
                      </a:r>
                      <a:endParaRPr lang="en-GB" sz="1000" dirty="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indent="191135" algn="ctr" hangingPunct="0">
                        <a:spcBef>
                          <a:spcPts val="600"/>
                        </a:spcBef>
                        <a:spcAft>
                          <a:spcPts val="0"/>
                        </a:spcAft>
                      </a:pPr>
                      <a:r>
                        <a:rPr lang="en-US" sz="1000">
                          <a:solidFill>
                            <a:schemeClr val="tx1"/>
                          </a:solidFill>
                          <a:effectLst/>
                        </a:rPr>
                        <a:t>50</a:t>
                      </a:r>
                      <a:endParaRPr lang="en-GB" sz="100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r>
              <a:tr h="0">
                <a:tc>
                  <a:txBody>
                    <a:bodyPr/>
                    <a:lstStyle/>
                    <a:p>
                      <a:pPr indent="191135" algn="just" hangingPunct="0">
                        <a:spcBef>
                          <a:spcPts val="600"/>
                        </a:spcBef>
                        <a:spcAft>
                          <a:spcPts val="0"/>
                        </a:spcAft>
                      </a:pPr>
                      <a:r>
                        <a:rPr lang="en-US" sz="1000" dirty="0">
                          <a:solidFill>
                            <a:schemeClr val="tx1"/>
                          </a:solidFill>
                          <a:effectLst/>
                        </a:rPr>
                        <a:t>Distance Between Stations (mm)</a:t>
                      </a:r>
                      <a:endParaRPr lang="en-GB" sz="1000" dirty="0">
                        <a:solidFill>
                          <a:schemeClr val="tx1"/>
                        </a:solidFill>
                        <a:effectLst/>
                      </a:endParaRPr>
                    </a:p>
                    <a:p>
                      <a:pPr indent="191135" algn="just" hangingPunct="0">
                        <a:spcBef>
                          <a:spcPts val="600"/>
                        </a:spcBef>
                        <a:spcAft>
                          <a:spcPts val="0"/>
                        </a:spcAft>
                      </a:pPr>
                      <a:r>
                        <a:rPr lang="en-US" sz="1000" dirty="0">
                          <a:solidFill>
                            <a:schemeClr val="tx1"/>
                          </a:solidFill>
                          <a:effectLst/>
                        </a:rPr>
                        <a:t>(Copper plating)</a:t>
                      </a:r>
                      <a:endParaRPr lang="en-GB" sz="1000" dirty="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a:solidFill>
                            <a:schemeClr val="tx1"/>
                          </a:solidFill>
                          <a:effectLst/>
                        </a:rPr>
                        <a:t>90</a:t>
                      </a:r>
                      <a:endParaRPr lang="en-GB" sz="100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dirty="0" smtClean="0">
                          <a:solidFill>
                            <a:schemeClr val="tx1"/>
                          </a:solidFill>
                          <a:effectLst/>
                        </a:rPr>
                        <a:t>130</a:t>
                      </a:r>
                      <a:endParaRPr lang="en-GB" sz="1000" dirty="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indent="191135" algn="just" hangingPunct="0">
                        <a:spcBef>
                          <a:spcPts val="600"/>
                        </a:spcBef>
                        <a:spcAft>
                          <a:spcPts val="0"/>
                        </a:spcAft>
                      </a:pPr>
                      <a:r>
                        <a:rPr lang="en-US" sz="1000" dirty="0">
                          <a:solidFill>
                            <a:schemeClr val="tx1"/>
                          </a:solidFill>
                          <a:effectLst/>
                        </a:rPr>
                        <a:t>Width (mm)</a:t>
                      </a:r>
                      <a:endParaRPr lang="en-GB" sz="1000" dirty="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a:solidFill>
                            <a:schemeClr val="tx1"/>
                          </a:solidFill>
                          <a:effectLst/>
                        </a:rPr>
                        <a:t>19</a:t>
                      </a:r>
                      <a:endParaRPr lang="en-GB" sz="100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191135" algn="ctr" hangingPunct="0">
                        <a:spcBef>
                          <a:spcPts val="600"/>
                        </a:spcBef>
                        <a:spcAft>
                          <a:spcPts val="0"/>
                        </a:spcAft>
                      </a:pPr>
                      <a:r>
                        <a:rPr lang="en-US" sz="1000">
                          <a:solidFill>
                            <a:schemeClr val="tx1"/>
                          </a:solidFill>
                          <a:effectLst/>
                        </a:rPr>
                        <a:t>24</a:t>
                      </a:r>
                      <a:endParaRPr lang="en-GB" sz="100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indent="191135" algn="just" hangingPunct="0">
                        <a:spcBef>
                          <a:spcPts val="600"/>
                        </a:spcBef>
                        <a:spcAft>
                          <a:spcPts val="0"/>
                        </a:spcAft>
                      </a:pPr>
                      <a:r>
                        <a:rPr lang="en-US" sz="1000">
                          <a:solidFill>
                            <a:schemeClr val="tx1"/>
                          </a:solidFill>
                          <a:effectLst/>
                        </a:rPr>
                        <a:t>Stainless steel thickness (mm)</a:t>
                      </a:r>
                      <a:endParaRPr lang="en-GB" sz="100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indent="191135" algn="ctr" hangingPunct="0">
                        <a:spcBef>
                          <a:spcPts val="600"/>
                        </a:spcBef>
                        <a:spcAft>
                          <a:spcPts val="0"/>
                        </a:spcAft>
                      </a:pPr>
                      <a:r>
                        <a:rPr lang="en-US" sz="1000">
                          <a:solidFill>
                            <a:schemeClr val="tx1"/>
                          </a:solidFill>
                          <a:effectLst/>
                        </a:rPr>
                        <a:t>0.025</a:t>
                      </a:r>
                      <a:endParaRPr lang="en-GB" sz="100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r>
              <a:tr h="0">
                <a:tc>
                  <a:txBody>
                    <a:bodyPr/>
                    <a:lstStyle/>
                    <a:p>
                      <a:pPr indent="191135" algn="just" hangingPunct="0">
                        <a:spcBef>
                          <a:spcPts val="600"/>
                        </a:spcBef>
                        <a:spcAft>
                          <a:spcPts val="0"/>
                        </a:spcAft>
                      </a:pPr>
                      <a:r>
                        <a:rPr lang="en-US" sz="1000" dirty="0">
                          <a:solidFill>
                            <a:schemeClr val="tx1"/>
                          </a:solidFill>
                          <a:effectLst/>
                        </a:rPr>
                        <a:t>Copper plating thickness (mm)</a:t>
                      </a:r>
                      <a:endParaRPr lang="en-GB" sz="1000" dirty="0">
                        <a:solidFill>
                          <a:schemeClr val="tx1"/>
                        </a:solidFill>
                        <a:effectLst/>
                        <a:latin typeface="Times"/>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indent="191135" algn="ctr" hangingPunct="0">
                        <a:spcBef>
                          <a:spcPts val="600"/>
                        </a:spcBef>
                        <a:spcAft>
                          <a:spcPts val="0"/>
                        </a:spcAft>
                      </a:pPr>
                      <a:r>
                        <a:rPr lang="en-US" sz="1000" dirty="0">
                          <a:solidFill>
                            <a:schemeClr val="tx1"/>
                          </a:solidFill>
                          <a:effectLst/>
                        </a:rPr>
                        <a:t>0.005</a:t>
                      </a:r>
                      <a:endParaRPr lang="en-GB" sz="1000" dirty="0">
                        <a:solidFill>
                          <a:schemeClr val="tx1"/>
                        </a:solidFill>
                        <a:effectLst/>
                        <a:latin typeface="Times"/>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r>
            </a:tbl>
          </a:graphicData>
        </a:graphic>
      </p:graphicFrame>
      <p:grpSp>
        <p:nvGrpSpPr>
          <p:cNvPr id="6" name="Group 5"/>
          <p:cNvGrpSpPr/>
          <p:nvPr/>
        </p:nvGrpSpPr>
        <p:grpSpPr>
          <a:xfrm>
            <a:off x="4604351" y="1101443"/>
            <a:ext cx="3999646" cy="851762"/>
            <a:chOff x="10232" y="24383"/>
            <a:chExt cx="4000315" cy="852215"/>
          </a:xfrm>
        </p:grpSpPr>
        <p:sp>
          <p:nvSpPr>
            <p:cNvPr id="7" name="Rectangle 6"/>
            <p:cNvSpPr/>
            <p:nvPr/>
          </p:nvSpPr>
          <p:spPr>
            <a:xfrm>
              <a:off x="1413661" y="73946"/>
              <a:ext cx="310269" cy="347159"/>
            </a:xfrm>
            <a:prstGeom prst="rect">
              <a:avLst/>
            </a:prstGeom>
            <a:solidFill>
              <a:srgbClr val="FF0000"/>
            </a:solidFill>
            <a:ln w="19050" cap="flat" cmpd="sng" algn="ctr">
              <a:solidFill>
                <a:srgbClr val="0C377B"/>
              </a:solidFill>
              <a:prstDash val="solid"/>
            </a:ln>
            <a:effectLst/>
          </p:spPr>
          <p:txBody>
            <a:bodyPr rtlCol="0" anchor="ctr"/>
            <a:lstStyle/>
            <a:p>
              <a:pPr algn="ctr">
                <a:spcBef>
                  <a:spcPts val="600"/>
                </a:spcBef>
                <a:spcAft>
                  <a:spcPts val="1000"/>
                </a:spcAft>
              </a:pPr>
              <a:r>
                <a:rPr lang="en-GB" sz="1000" b="1" dirty="0" smtClean="0">
                  <a:solidFill>
                    <a:srgbClr val="FFFFFF"/>
                  </a:solidFill>
                  <a:effectLst/>
                  <a:latin typeface="Calibri" panose="020F0502020204030204" pitchFamily="34" charset="0"/>
                  <a:ea typeface="Times New Roman"/>
                  <a:cs typeface="Times New Roman"/>
                </a:rPr>
                <a:t>SS</a:t>
              </a:r>
              <a:endParaRPr lang="en-GB" sz="1600" dirty="0">
                <a:effectLst/>
                <a:latin typeface="Calibri" panose="020F0502020204030204" pitchFamily="34" charset="0"/>
                <a:ea typeface="Times New Roman"/>
                <a:cs typeface="Times New Roman"/>
              </a:endParaRPr>
            </a:p>
          </p:txBody>
        </p:sp>
        <p:sp>
          <p:nvSpPr>
            <p:cNvPr id="8" name="Rectangle 7"/>
            <p:cNvSpPr/>
            <p:nvPr/>
          </p:nvSpPr>
          <p:spPr>
            <a:xfrm>
              <a:off x="2717022" y="73946"/>
              <a:ext cx="310269" cy="347159"/>
            </a:xfrm>
            <a:prstGeom prst="rect">
              <a:avLst/>
            </a:prstGeom>
            <a:solidFill>
              <a:srgbClr val="FF0000"/>
            </a:solidFill>
            <a:ln w="19050" cap="flat" cmpd="sng" algn="ctr">
              <a:solidFill>
                <a:srgbClr val="0C377B"/>
              </a:solidFill>
              <a:prstDash val="solid"/>
            </a:ln>
            <a:effectLst/>
          </p:spPr>
          <p:txBody>
            <a:bodyPr rtlCol="0" anchor="ctr"/>
            <a:lstStyle/>
            <a:p>
              <a:pPr algn="ctr">
                <a:spcBef>
                  <a:spcPts val="600"/>
                </a:spcBef>
                <a:spcAft>
                  <a:spcPts val="1000"/>
                </a:spcAft>
              </a:pPr>
              <a:r>
                <a:rPr lang="en-GB" sz="1000" b="1" dirty="0" smtClean="0">
                  <a:solidFill>
                    <a:srgbClr val="FFFFFF"/>
                  </a:solidFill>
                  <a:effectLst/>
                  <a:latin typeface="Calibri" panose="020F0502020204030204" pitchFamily="34" charset="0"/>
                  <a:ea typeface="Times New Roman"/>
                  <a:cs typeface="Times New Roman"/>
                </a:rPr>
                <a:t>SS</a:t>
              </a:r>
              <a:endParaRPr lang="en-GB" sz="1000" dirty="0">
                <a:effectLst/>
                <a:latin typeface="Calibri" panose="020F0502020204030204" pitchFamily="34" charset="0"/>
                <a:ea typeface="Times New Roman"/>
                <a:cs typeface="Times New Roman"/>
              </a:endParaRPr>
            </a:p>
          </p:txBody>
        </p:sp>
        <p:sp>
          <p:nvSpPr>
            <p:cNvPr id="9" name="Rectangle 8"/>
            <p:cNvSpPr/>
            <p:nvPr/>
          </p:nvSpPr>
          <p:spPr>
            <a:xfrm>
              <a:off x="1727559" y="73946"/>
              <a:ext cx="986451" cy="347159"/>
            </a:xfrm>
            <a:prstGeom prst="rect">
              <a:avLst/>
            </a:prstGeom>
            <a:solidFill>
              <a:srgbClr val="0C377B">
                <a:lumMod val="60000"/>
                <a:lumOff val="40000"/>
              </a:srgbClr>
            </a:solidFill>
            <a:ln w="19050" cap="flat" cmpd="sng" algn="ctr">
              <a:solidFill>
                <a:srgbClr val="0C377B"/>
              </a:solidFill>
              <a:prstDash val="solid"/>
            </a:ln>
            <a:effectLst/>
          </p:spPr>
          <p:txBody>
            <a:bodyPr rtlCol="0" anchor="ctr"/>
            <a:lstStyle/>
            <a:p>
              <a:pPr algn="ctr">
                <a:spcBef>
                  <a:spcPts val="600"/>
                </a:spcBef>
                <a:spcAft>
                  <a:spcPts val="1000"/>
                </a:spcAft>
              </a:pPr>
              <a:r>
                <a:rPr lang="en-GB" sz="1000" b="1" dirty="0" smtClean="0">
                  <a:solidFill>
                    <a:srgbClr val="FFFFFF"/>
                  </a:solidFill>
                  <a:effectLst/>
                  <a:latin typeface="Calibri" panose="020F0502020204030204" pitchFamily="34" charset="0"/>
                  <a:ea typeface="Times New Roman"/>
                  <a:cs typeface="Times New Roman"/>
                </a:rPr>
                <a:t>Copper</a:t>
              </a:r>
              <a:r>
                <a:rPr lang="en-GB" sz="1000" dirty="0">
                  <a:effectLst/>
                  <a:latin typeface="Calibri" panose="020F0502020204030204" pitchFamily="34" charset="0"/>
                  <a:ea typeface="Times New Roman"/>
                  <a:cs typeface="Times New Roman"/>
                </a:rPr>
                <a:t> </a:t>
              </a:r>
            </a:p>
          </p:txBody>
        </p:sp>
        <p:sp>
          <p:nvSpPr>
            <p:cNvPr id="10" name="Rectangle 9"/>
            <p:cNvSpPr/>
            <p:nvPr/>
          </p:nvSpPr>
          <p:spPr>
            <a:xfrm>
              <a:off x="431022" y="73946"/>
              <a:ext cx="986451" cy="347159"/>
            </a:xfrm>
            <a:prstGeom prst="rect">
              <a:avLst/>
            </a:prstGeom>
            <a:solidFill>
              <a:srgbClr val="0C377B">
                <a:lumMod val="60000"/>
                <a:lumOff val="40000"/>
              </a:srgbClr>
            </a:solidFill>
            <a:ln w="19050" cap="flat" cmpd="sng" algn="ctr">
              <a:solidFill>
                <a:srgbClr val="0C377B"/>
              </a:solidFill>
              <a:prstDash val="solid"/>
            </a:ln>
            <a:effectLst/>
          </p:spPr>
          <p:txBody>
            <a:bodyPr rtlCol="0" anchor="ctr"/>
            <a:lstStyle/>
            <a:p>
              <a:pPr algn="ctr">
                <a:spcBef>
                  <a:spcPts val="600"/>
                </a:spcBef>
                <a:spcAft>
                  <a:spcPts val="1000"/>
                </a:spcAft>
              </a:pPr>
              <a:r>
                <a:rPr lang="en-GB" sz="1000" b="1" dirty="0">
                  <a:solidFill>
                    <a:srgbClr val="FFFFFF"/>
                  </a:solidFill>
                  <a:effectLst/>
                  <a:latin typeface="Calibri" panose="020F0502020204030204" pitchFamily="34" charset="0"/>
                  <a:ea typeface="Times New Roman"/>
                  <a:cs typeface="Times New Roman"/>
                </a:rPr>
                <a:t>Copper</a:t>
              </a:r>
              <a:endParaRPr lang="en-GB" sz="1200" dirty="0">
                <a:effectLst/>
                <a:latin typeface="Calibri" panose="020F0502020204030204" pitchFamily="34" charset="0"/>
                <a:ea typeface="Times New Roman"/>
                <a:cs typeface="Times New Roman"/>
              </a:endParaRPr>
            </a:p>
          </p:txBody>
        </p:sp>
        <p:sp>
          <p:nvSpPr>
            <p:cNvPr id="11" name="Rectangle 10"/>
            <p:cNvSpPr/>
            <p:nvPr/>
          </p:nvSpPr>
          <p:spPr>
            <a:xfrm>
              <a:off x="3024096" y="73946"/>
              <a:ext cx="986451" cy="347159"/>
            </a:xfrm>
            <a:prstGeom prst="rect">
              <a:avLst/>
            </a:prstGeom>
            <a:solidFill>
              <a:srgbClr val="0C377B">
                <a:lumMod val="60000"/>
                <a:lumOff val="40000"/>
              </a:srgbClr>
            </a:solidFill>
            <a:ln w="19050" cap="flat" cmpd="sng" algn="ctr">
              <a:solidFill>
                <a:srgbClr val="0C377B"/>
              </a:solidFill>
              <a:prstDash val="solid"/>
            </a:ln>
            <a:effectLst/>
          </p:spPr>
          <p:txBody>
            <a:bodyPr rtlCol="0" anchor="ctr"/>
            <a:lstStyle/>
            <a:p>
              <a:pPr algn="ctr">
                <a:spcBef>
                  <a:spcPts val="600"/>
                </a:spcBef>
                <a:spcAft>
                  <a:spcPts val="1000"/>
                </a:spcAft>
              </a:pPr>
              <a:r>
                <a:rPr lang="en-GB" sz="1000" b="1" dirty="0" smtClean="0">
                  <a:solidFill>
                    <a:srgbClr val="FFFFFF"/>
                  </a:solidFill>
                  <a:effectLst/>
                  <a:latin typeface="Calibri" panose="020F0502020204030204" pitchFamily="34" charset="0"/>
                  <a:ea typeface="Times New Roman"/>
                  <a:cs typeface="Times New Roman"/>
                </a:rPr>
                <a:t>Copper</a:t>
              </a:r>
              <a:r>
                <a:rPr lang="en-GB" sz="1000" dirty="0">
                  <a:effectLst/>
                  <a:latin typeface="Calibri" panose="020F0502020204030204" pitchFamily="34" charset="0"/>
                  <a:ea typeface="Times New Roman"/>
                  <a:cs typeface="Times New Roman"/>
                </a:rPr>
                <a:t> </a:t>
              </a:r>
            </a:p>
          </p:txBody>
        </p:sp>
        <p:cxnSp>
          <p:nvCxnSpPr>
            <p:cNvPr id="12" name="Straight Arrow Connector 11"/>
            <p:cNvCxnSpPr/>
            <p:nvPr/>
          </p:nvCxnSpPr>
          <p:spPr>
            <a:xfrm>
              <a:off x="1413661" y="517498"/>
              <a:ext cx="310269" cy="0"/>
            </a:xfrm>
            <a:prstGeom prst="straightConnector1">
              <a:avLst/>
            </a:prstGeom>
            <a:noFill/>
            <a:ln w="9525" cap="flat" cmpd="sng" algn="ctr">
              <a:solidFill>
                <a:srgbClr val="0C377B">
                  <a:shade val="60000"/>
                  <a:satMod val="300000"/>
                </a:srgbClr>
              </a:solidFill>
              <a:prstDash val="solid"/>
              <a:headEnd type="arrow" w="med" len="med"/>
              <a:tailEnd type="arrow" w="med" len="med"/>
            </a:ln>
            <a:effectLst/>
          </p:spPr>
        </p:cxnSp>
        <p:sp>
          <p:nvSpPr>
            <p:cNvPr id="13" name="TextBox 37"/>
            <p:cNvSpPr txBox="1"/>
            <p:nvPr/>
          </p:nvSpPr>
          <p:spPr>
            <a:xfrm>
              <a:off x="1196974" y="537864"/>
              <a:ext cx="848272" cy="215559"/>
            </a:xfrm>
            <a:prstGeom prst="rect">
              <a:avLst/>
            </a:prstGeom>
            <a:noFill/>
          </p:spPr>
          <p:txBody>
            <a:bodyPr wrap="square" rtlCol="0">
              <a:spAutoFit/>
            </a:bodyPr>
            <a:lstStyle/>
            <a:p>
              <a:pPr>
                <a:spcAft>
                  <a:spcPts val="0"/>
                </a:spcAft>
              </a:pPr>
              <a:r>
                <a:rPr lang="en-GB" sz="800" kern="1200">
                  <a:solidFill>
                    <a:srgbClr val="0C377B"/>
                  </a:solidFill>
                  <a:effectLst/>
                  <a:latin typeface="Calibri" panose="020F0502020204030204" pitchFamily="34" charset="0"/>
                </a:rPr>
                <a:t>Coverage</a:t>
              </a:r>
              <a:endParaRPr lang="en-GB" sz="1000">
                <a:effectLst/>
                <a:latin typeface="Calibri" panose="020F0502020204030204" pitchFamily="34" charset="0"/>
                <a:ea typeface="Times New Roman"/>
              </a:endParaRPr>
            </a:p>
          </p:txBody>
        </p:sp>
        <p:cxnSp>
          <p:nvCxnSpPr>
            <p:cNvPr id="14" name="Straight Arrow Connector 13"/>
            <p:cNvCxnSpPr/>
            <p:nvPr/>
          </p:nvCxnSpPr>
          <p:spPr>
            <a:xfrm>
              <a:off x="1720735" y="517498"/>
              <a:ext cx="954509" cy="0"/>
            </a:xfrm>
            <a:prstGeom prst="straightConnector1">
              <a:avLst/>
            </a:prstGeom>
            <a:noFill/>
            <a:ln w="9525" cap="flat" cmpd="sng" algn="ctr">
              <a:solidFill>
                <a:srgbClr val="0C377B">
                  <a:shade val="60000"/>
                  <a:satMod val="300000"/>
                </a:srgbClr>
              </a:solidFill>
              <a:prstDash val="solid"/>
              <a:headEnd type="arrow" w="med" len="med"/>
              <a:tailEnd type="arrow" w="med" len="med"/>
            </a:ln>
            <a:effectLst/>
          </p:spPr>
        </p:cxnSp>
        <p:sp>
          <p:nvSpPr>
            <p:cNvPr id="15" name="TextBox 39"/>
            <p:cNvSpPr txBox="1"/>
            <p:nvPr/>
          </p:nvSpPr>
          <p:spPr>
            <a:xfrm>
              <a:off x="1693220" y="537864"/>
              <a:ext cx="1225550" cy="338734"/>
            </a:xfrm>
            <a:prstGeom prst="rect">
              <a:avLst/>
            </a:prstGeom>
            <a:noFill/>
          </p:spPr>
          <p:txBody>
            <a:bodyPr wrap="square" rtlCol="0">
              <a:spAutoFit/>
            </a:bodyPr>
            <a:lstStyle/>
            <a:p>
              <a:pPr algn="ctr">
                <a:spcAft>
                  <a:spcPts val="0"/>
                </a:spcAft>
              </a:pPr>
              <a:r>
                <a:rPr lang="en-GB" sz="800" kern="1200">
                  <a:solidFill>
                    <a:srgbClr val="0C377B"/>
                  </a:solidFill>
                  <a:effectLst/>
                  <a:latin typeface="Calibri" panose="020F0502020204030204" pitchFamily="34" charset="0"/>
                </a:rPr>
                <a:t>Distance between stations</a:t>
              </a:r>
              <a:endParaRPr lang="en-GB" sz="1000">
                <a:effectLst/>
                <a:latin typeface="Calibri" panose="020F0502020204030204" pitchFamily="34" charset="0"/>
                <a:ea typeface="Times New Roman"/>
              </a:endParaRPr>
            </a:p>
          </p:txBody>
        </p:sp>
        <p:cxnSp>
          <p:nvCxnSpPr>
            <p:cNvPr id="16" name="Straight Arrow Connector 15"/>
            <p:cNvCxnSpPr/>
            <p:nvPr/>
          </p:nvCxnSpPr>
          <p:spPr>
            <a:xfrm>
              <a:off x="301368" y="80770"/>
              <a:ext cx="0" cy="344057"/>
            </a:xfrm>
            <a:prstGeom prst="straightConnector1">
              <a:avLst/>
            </a:prstGeom>
            <a:noFill/>
            <a:ln w="9525" cap="flat" cmpd="sng" algn="ctr">
              <a:solidFill>
                <a:srgbClr val="0C377B">
                  <a:shade val="60000"/>
                  <a:satMod val="300000"/>
                </a:srgbClr>
              </a:solidFill>
              <a:prstDash val="solid"/>
              <a:headEnd type="arrow" w="med" len="med"/>
              <a:tailEnd type="arrow" w="med" len="med"/>
            </a:ln>
            <a:effectLst/>
          </p:spPr>
        </p:cxnSp>
        <p:sp>
          <p:nvSpPr>
            <p:cNvPr id="17" name="TextBox 41"/>
            <p:cNvSpPr txBox="1"/>
            <p:nvPr/>
          </p:nvSpPr>
          <p:spPr>
            <a:xfrm rot="16200000">
              <a:off x="-94699" y="129314"/>
              <a:ext cx="425342" cy="215480"/>
            </a:xfrm>
            <a:prstGeom prst="rect">
              <a:avLst/>
            </a:prstGeom>
            <a:noFill/>
          </p:spPr>
          <p:txBody>
            <a:bodyPr wrap="none" rtlCol="0">
              <a:spAutoFit/>
            </a:bodyPr>
            <a:lstStyle/>
            <a:p>
              <a:pPr>
                <a:spcAft>
                  <a:spcPts val="0"/>
                </a:spcAft>
              </a:pPr>
              <a:r>
                <a:rPr lang="en-GB" sz="800" kern="1200">
                  <a:solidFill>
                    <a:srgbClr val="0C377B"/>
                  </a:solidFill>
                  <a:effectLst/>
                  <a:latin typeface="Calibri" panose="020F0502020204030204" pitchFamily="34" charset="0"/>
                </a:rPr>
                <a:t>width</a:t>
              </a:r>
              <a:endParaRPr lang="en-GB" sz="1000">
                <a:effectLst/>
                <a:latin typeface="Calibri" panose="020F0502020204030204" pitchFamily="34" charset="0"/>
                <a:ea typeface="Times New Roman"/>
              </a:endParaRPr>
            </a:p>
          </p:txBody>
        </p:sp>
      </p:grpSp>
      <p:graphicFrame>
        <p:nvGraphicFramePr>
          <p:cNvPr id="61" name="Chart 60"/>
          <p:cNvGraphicFramePr/>
          <p:nvPr>
            <p:extLst>
              <p:ext uri="{D42A27DB-BD31-4B8C-83A1-F6EECF244321}">
                <p14:modId xmlns:p14="http://schemas.microsoft.com/office/powerpoint/2010/main" val="717655575"/>
              </p:ext>
            </p:extLst>
          </p:nvPr>
        </p:nvGraphicFramePr>
        <p:xfrm>
          <a:off x="4625773" y="3840093"/>
          <a:ext cx="4051824" cy="2518345"/>
        </p:xfrm>
        <a:graphic>
          <a:graphicData uri="http://schemas.openxmlformats.org/drawingml/2006/chart">
            <c:chart xmlns:c="http://schemas.openxmlformats.org/drawingml/2006/chart" xmlns:r="http://schemas.openxmlformats.org/officeDocument/2006/relationships" r:id="rId3"/>
          </a:graphicData>
        </a:graphic>
      </p:graphicFrame>
      <p:sp>
        <p:nvSpPr>
          <p:cNvPr id="63" name="TextBox 62"/>
          <p:cNvSpPr txBox="1"/>
          <p:nvPr/>
        </p:nvSpPr>
        <p:spPr>
          <a:xfrm>
            <a:off x="17639" y="1178652"/>
            <a:ext cx="4266329" cy="203132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Heaters are only present in the </a:t>
            </a:r>
            <a:r>
              <a:rPr lang="en-GB" sz="1400" b="1" u="sng" dirty="0" smtClean="0">
                <a:solidFill>
                  <a:srgbClr val="FF0000"/>
                </a:solidFill>
              </a:rPr>
              <a:t>outer layer.</a:t>
            </a:r>
          </a:p>
          <a:p>
            <a:pPr marL="285750" indent="-285750">
              <a:buFont typeface="Arial" panose="020B0604020202020204" pitchFamily="34" charset="0"/>
              <a:buChar char="•"/>
            </a:pPr>
            <a:r>
              <a:rPr lang="en-GB" sz="1400" dirty="0" smtClean="0"/>
              <a:t>Heaters are copper plated to reduce the overall strip resistance (max. voltage across the heaters +-450 V). </a:t>
            </a:r>
          </a:p>
          <a:p>
            <a:pPr marL="285750" indent="-285750">
              <a:buFont typeface="Arial" panose="020B0604020202020204" pitchFamily="34" charset="0"/>
              <a:buChar char="•"/>
            </a:pPr>
            <a:r>
              <a:rPr lang="en-GB" sz="1400" dirty="0" smtClean="0"/>
              <a:t>Width of the heaters and distance between heater stations has been optimized to quench the coil in an uniform way. </a:t>
            </a:r>
          </a:p>
          <a:p>
            <a:pPr marL="285750" indent="-285750">
              <a:buFont typeface="Arial" panose="020B0604020202020204" pitchFamily="34" charset="0"/>
              <a:buChar char="•"/>
            </a:pPr>
            <a:r>
              <a:rPr lang="en-GB" sz="1400" dirty="0" smtClean="0"/>
              <a:t>4 heater circuits per aperture for redundancy (could be increased up to 8 per aperture).</a:t>
            </a:r>
            <a:endParaRPr lang="en-GB" sz="1400" dirty="0"/>
          </a:p>
        </p:txBody>
      </p:sp>
    </p:spTree>
    <p:extLst>
      <p:ext uri="{BB962C8B-B14F-4D97-AF65-F5344CB8AC3E}">
        <p14:creationId xmlns:p14="http://schemas.microsoft.com/office/powerpoint/2010/main" val="2443445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1195588752"/>
              </p:ext>
            </p:extLst>
          </p:nvPr>
        </p:nvGraphicFramePr>
        <p:xfrm>
          <a:off x="4012161" y="820049"/>
          <a:ext cx="5082354" cy="5544616"/>
        </p:xfrm>
        <a:graphic>
          <a:graphicData uri="http://schemas.openxmlformats.org/drawingml/2006/chart">
            <c:chart xmlns:c="http://schemas.openxmlformats.org/drawingml/2006/chart" xmlns:r="http://schemas.openxmlformats.org/officeDocument/2006/relationships" r:id="rId2"/>
          </a:graphicData>
        </a:graphic>
      </p:graphicFrame>
      <p:sp>
        <p:nvSpPr>
          <p:cNvPr id="2" name="Content Placeholder 1"/>
          <p:cNvSpPr>
            <a:spLocks noGrp="1"/>
          </p:cNvSpPr>
          <p:nvPr>
            <p:ph idx="1"/>
          </p:nvPr>
        </p:nvSpPr>
        <p:spPr>
          <a:xfrm>
            <a:off x="5462" y="937809"/>
            <a:ext cx="4278505" cy="1094679"/>
          </a:xfrm>
        </p:spPr>
        <p:txBody>
          <a:bodyPr>
            <a:noAutofit/>
          </a:bodyPr>
          <a:lstStyle/>
          <a:p>
            <a:pPr>
              <a:buClr>
                <a:schemeClr val="tx2"/>
              </a:buClr>
            </a:pPr>
            <a:r>
              <a:rPr lang="en-GB" sz="1600" dirty="0" smtClean="0"/>
              <a:t>Heaters are glued on top of the coil after impregnation</a:t>
            </a:r>
          </a:p>
          <a:p>
            <a:pPr>
              <a:buClr>
                <a:schemeClr val="tx2"/>
              </a:buClr>
            </a:pPr>
            <a:r>
              <a:rPr lang="en-GB" sz="1600" dirty="0" smtClean="0"/>
              <a:t>The amount of insulation between heater and coil is the critical parameter</a:t>
            </a:r>
            <a:endParaRPr lang="en-GB" sz="1600" dirty="0"/>
          </a:p>
        </p:txBody>
      </p:sp>
      <p:sp>
        <p:nvSpPr>
          <p:cNvPr id="3" name="Title 2"/>
          <p:cNvSpPr>
            <a:spLocks noGrp="1"/>
          </p:cNvSpPr>
          <p:nvPr>
            <p:ph type="title"/>
          </p:nvPr>
        </p:nvSpPr>
        <p:spPr/>
        <p:txBody>
          <a:bodyPr/>
          <a:lstStyle/>
          <a:p>
            <a:r>
              <a:rPr lang="en-GB" dirty="0" smtClean="0"/>
              <a:t>Heater delay</a:t>
            </a:r>
            <a:endParaRPr lang="en-GB" dirty="0"/>
          </a:p>
        </p:txBody>
      </p:sp>
      <p:sp>
        <p:nvSpPr>
          <p:cNvPr id="6" name="TextBox 5"/>
          <p:cNvSpPr txBox="1"/>
          <p:nvPr/>
        </p:nvSpPr>
        <p:spPr>
          <a:xfrm>
            <a:off x="6888146" y="1066433"/>
            <a:ext cx="1989647" cy="923330"/>
          </a:xfrm>
          <a:prstGeom prst="rect">
            <a:avLst/>
          </a:prstGeom>
          <a:solidFill>
            <a:schemeClr val="bg1"/>
          </a:solidFill>
        </p:spPr>
        <p:txBody>
          <a:bodyPr wrap="none" rtlCol="0">
            <a:spAutoFit/>
          </a:bodyPr>
          <a:lstStyle/>
          <a:p>
            <a:r>
              <a:rPr lang="en-GB" dirty="0" err="1" smtClean="0"/>
              <a:t>I</a:t>
            </a:r>
            <a:r>
              <a:rPr lang="en-GB" baseline="-25000" dirty="0" err="1" smtClean="0"/>
              <a:t>heater</a:t>
            </a:r>
            <a:r>
              <a:rPr lang="en-GB" dirty="0" smtClean="0"/>
              <a:t> = 150 A</a:t>
            </a:r>
          </a:p>
          <a:p>
            <a:r>
              <a:rPr lang="en-GB" dirty="0" err="1" smtClean="0"/>
              <a:t>P</a:t>
            </a:r>
            <a:r>
              <a:rPr lang="en-GB" baseline="-25000" dirty="0" err="1" smtClean="0"/>
              <a:t>dLF</a:t>
            </a:r>
            <a:r>
              <a:rPr lang="en-GB" dirty="0" smtClean="0"/>
              <a:t> = 145 W/cm</a:t>
            </a:r>
            <a:r>
              <a:rPr lang="en-GB" baseline="30000" dirty="0" smtClean="0"/>
              <a:t>2</a:t>
            </a:r>
          </a:p>
          <a:p>
            <a:r>
              <a:rPr lang="en-GB" dirty="0" err="1" smtClean="0"/>
              <a:t>P</a:t>
            </a:r>
            <a:r>
              <a:rPr lang="en-GB" baseline="-25000" dirty="0" err="1" smtClean="0"/>
              <a:t>dHF</a:t>
            </a:r>
            <a:r>
              <a:rPr lang="en-GB" dirty="0" smtClean="0"/>
              <a:t> </a:t>
            </a:r>
            <a:r>
              <a:rPr lang="en-GB" dirty="0"/>
              <a:t>= </a:t>
            </a:r>
            <a:r>
              <a:rPr lang="en-GB" dirty="0" smtClean="0"/>
              <a:t>90 W/cm</a:t>
            </a:r>
            <a:r>
              <a:rPr lang="en-GB" baseline="30000" dirty="0" smtClean="0"/>
              <a:t>2</a:t>
            </a:r>
            <a:endParaRPr lang="en-GB" baseline="30000" dirty="0"/>
          </a:p>
        </p:txBody>
      </p:sp>
      <p:grpSp>
        <p:nvGrpSpPr>
          <p:cNvPr id="7" name="Group 6"/>
          <p:cNvGrpSpPr/>
          <p:nvPr/>
        </p:nvGrpSpPr>
        <p:grpSpPr>
          <a:xfrm>
            <a:off x="654595" y="2019350"/>
            <a:ext cx="2859087" cy="1580911"/>
            <a:chOff x="107504" y="1210307"/>
            <a:chExt cx="2859087" cy="1580911"/>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l="64037" t="12371" r="19264" b="29352"/>
            <a:stretch/>
          </p:blipFill>
          <p:spPr>
            <a:xfrm>
              <a:off x="425166" y="1416018"/>
              <a:ext cx="2341926" cy="1375200"/>
            </a:xfrm>
            <a:prstGeom prst="rect">
              <a:avLst/>
            </a:prstGeom>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49972"/>
            <a:stretch/>
          </p:blipFill>
          <p:spPr bwMode="auto">
            <a:xfrm>
              <a:off x="107504" y="1210307"/>
              <a:ext cx="2859087" cy="143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Rectangle 9"/>
          <p:cNvSpPr/>
          <p:nvPr/>
        </p:nvSpPr>
        <p:spPr>
          <a:xfrm rot="1173424" flipH="1">
            <a:off x="802378" y="2995267"/>
            <a:ext cx="45719" cy="244374"/>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Rectangle 10"/>
          <p:cNvSpPr/>
          <p:nvPr/>
        </p:nvSpPr>
        <p:spPr>
          <a:xfrm rot="2972637" flipH="1">
            <a:off x="1209145" y="2335650"/>
            <a:ext cx="45719" cy="251247"/>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TextBox 11"/>
          <p:cNvSpPr txBox="1"/>
          <p:nvPr/>
        </p:nvSpPr>
        <p:spPr>
          <a:xfrm>
            <a:off x="715682" y="3466323"/>
            <a:ext cx="3237286" cy="830997"/>
          </a:xfrm>
          <a:prstGeom prst="rect">
            <a:avLst/>
          </a:prstGeom>
          <a:noFill/>
          <a:ln>
            <a:noFill/>
          </a:ln>
        </p:spPr>
        <p:txBody>
          <a:bodyPr wrap="square" rtlCol="0">
            <a:spAutoFit/>
          </a:bodyPr>
          <a:lstStyle/>
          <a:p>
            <a:pPr algn="ctr"/>
            <a:r>
              <a:rPr lang="en-GB" sz="1200" dirty="0" smtClean="0">
                <a:solidFill>
                  <a:srgbClr val="00B050"/>
                </a:solidFill>
              </a:rPr>
              <a:t>S2 glass (nominal = 0.2 mm)</a:t>
            </a:r>
            <a:endParaRPr lang="en-GB" sz="1200" dirty="0">
              <a:solidFill>
                <a:srgbClr val="00B050"/>
              </a:solidFill>
            </a:endParaRPr>
          </a:p>
          <a:p>
            <a:pPr algn="ctr"/>
            <a:r>
              <a:rPr lang="en-GB" sz="1200" dirty="0" smtClean="0">
                <a:solidFill>
                  <a:srgbClr val="FFC000"/>
                </a:solidFill>
              </a:rPr>
              <a:t>0.025</a:t>
            </a:r>
            <a:r>
              <a:rPr lang="en-GB" sz="1200" baseline="30000" dirty="0" smtClean="0">
                <a:solidFill>
                  <a:srgbClr val="FFC000"/>
                </a:solidFill>
              </a:rPr>
              <a:t>+</a:t>
            </a:r>
            <a:r>
              <a:rPr lang="en-GB" sz="1200" dirty="0" smtClean="0">
                <a:solidFill>
                  <a:srgbClr val="FFC000"/>
                </a:solidFill>
              </a:rPr>
              <a:t> mm glue + </a:t>
            </a:r>
            <a:r>
              <a:rPr lang="en-GB" sz="1200" b="1" u="sng" dirty="0" smtClean="0">
                <a:solidFill>
                  <a:srgbClr val="FFC000"/>
                </a:solidFill>
              </a:rPr>
              <a:t>0.050 </a:t>
            </a:r>
            <a:r>
              <a:rPr lang="en-GB" sz="1200" dirty="0">
                <a:solidFill>
                  <a:srgbClr val="FFC000"/>
                </a:solidFill>
              </a:rPr>
              <a:t>mm </a:t>
            </a:r>
            <a:r>
              <a:rPr lang="en-GB" sz="1200" dirty="0" smtClean="0">
                <a:solidFill>
                  <a:srgbClr val="FFC000"/>
                </a:solidFill>
              </a:rPr>
              <a:t>kapton</a:t>
            </a:r>
          </a:p>
          <a:p>
            <a:pPr algn="ctr"/>
            <a:r>
              <a:rPr lang="en-GB" sz="1200" dirty="0" smtClean="0">
                <a:solidFill>
                  <a:srgbClr val="000000"/>
                </a:solidFill>
              </a:rPr>
              <a:t>QUENCH HEATERS</a:t>
            </a:r>
          </a:p>
          <a:p>
            <a:pPr algn="ctr"/>
            <a:r>
              <a:rPr lang="en-GB" sz="1200" dirty="0" smtClean="0">
                <a:solidFill>
                  <a:srgbClr val="FF0000"/>
                </a:solidFill>
              </a:rPr>
              <a:t>4x0.5 </a:t>
            </a:r>
            <a:r>
              <a:rPr lang="en-GB" sz="1200" dirty="0">
                <a:solidFill>
                  <a:srgbClr val="FF0000"/>
                </a:solidFill>
              </a:rPr>
              <a:t>mm kapton (ground insulation</a:t>
            </a:r>
            <a:r>
              <a:rPr lang="en-GB" sz="1200" dirty="0" smtClean="0">
                <a:solidFill>
                  <a:srgbClr val="FF0000"/>
                </a:solidFill>
              </a:rPr>
              <a:t>)</a:t>
            </a:r>
            <a:endParaRPr lang="en-GB" sz="1200" dirty="0">
              <a:solidFill>
                <a:srgbClr val="FF0000"/>
              </a:solidFill>
            </a:endParaRPr>
          </a:p>
        </p:txBody>
      </p:sp>
      <p:sp>
        <p:nvSpPr>
          <p:cNvPr id="13" name="Rectangle 12"/>
          <p:cNvSpPr/>
          <p:nvPr/>
        </p:nvSpPr>
        <p:spPr>
          <a:xfrm rot="20426576">
            <a:off x="3325685" y="2995267"/>
            <a:ext cx="45719" cy="244374"/>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Rectangle 13"/>
          <p:cNvSpPr/>
          <p:nvPr/>
        </p:nvSpPr>
        <p:spPr>
          <a:xfrm rot="18627363">
            <a:off x="2974383" y="2376333"/>
            <a:ext cx="45719" cy="251247"/>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cxnSp>
        <p:nvCxnSpPr>
          <p:cNvPr id="15" name="Straight Arrow Connector 14"/>
          <p:cNvCxnSpPr/>
          <p:nvPr/>
        </p:nvCxnSpPr>
        <p:spPr>
          <a:xfrm flipH="1" flipV="1">
            <a:off x="962250" y="3472226"/>
            <a:ext cx="380176" cy="128036"/>
          </a:xfrm>
          <a:prstGeom prst="straightConnector1">
            <a:avLst/>
          </a:prstGeom>
          <a:ln>
            <a:solidFill>
              <a:srgbClr val="00B050"/>
            </a:solidFill>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flipH="1" flipV="1">
            <a:off x="792862" y="3455589"/>
            <a:ext cx="328722" cy="330171"/>
          </a:xfrm>
          <a:prstGeom prst="straightConnector1">
            <a:avLst/>
          </a:prstGeom>
          <a:ln>
            <a:solidFill>
              <a:srgbClr val="FFC000"/>
            </a:solidFill>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flipH="1" flipV="1">
            <a:off x="730419" y="3539193"/>
            <a:ext cx="241838" cy="571048"/>
          </a:xfrm>
          <a:prstGeom prst="straightConnector1">
            <a:avLst/>
          </a:prstGeom>
          <a:ln>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4" name="TextBox 3"/>
          <p:cNvSpPr txBox="1"/>
          <p:nvPr/>
        </p:nvSpPr>
        <p:spPr>
          <a:xfrm>
            <a:off x="14706" y="5421123"/>
            <a:ext cx="4032085" cy="738664"/>
          </a:xfrm>
          <a:prstGeom prst="rect">
            <a:avLst/>
          </a:prstGeom>
          <a:noFill/>
        </p:spPr>
        <p:txBody>
          <a:bodyPr wrap="square" rtlCol="0">
            <a:spAutoFit/>
          </a:bodyPr>
          <a:lstStyle/>
          <a:p>
            <a:pPr algn="ctr"/>
            <a:r>
              <a:rPr lang="en-GB" sz="1400" b="1" dirty="0" smtClean="0">
                <a:solidFill>
                  <a:schemeClr val="tx2"/>
                </a:solidFill>
              </a:rPr>
              <a:t>Minimizing the S2 glass between heater and coil, expected heaters delays in nominal operation conditions ~ 12 </a:t>
            </a:r>
            <a:r>
              <a:rPr lang="en-GB" sz="1400" b="1" dirty="0" err="1" smtClean="0">
                <a:solidFill>
                  <a:schemeClr val="tx2"/>
                </a:solidFill>
              </a:rPr>
              <a:t>ms</a:t>
            </a:r>
            <a:endParaRPr lang="en-GB" sz="1400" b="1" dirty="0">
              <a:solidFill>
                <a:schemeClr val="tx2"/>
              </a:solidFill>
            </a:endParaRPr>
          </a:p>
        </p:txBody>
      </p:sp>
      <p:sp>
        <p:nvSpPr>
          <p:cNvPr id="5" name="TextBox 4"/>
          <p:cNvSpPr txBox="1"/>
          <p:nvPr/>
        </p:nvSpPr>
        <p:spPr>
          <a:xfrm>
            <a:off x="6173314" y="5952038"/>
            <a:ext cx="2970685" cy="415498"/>
          </a:xfrm>
          <a:prstGeom prst="rect">
            <a:avLst/>
          </a:prstGeom>
          <a:noFill/>
        </p:spPr>
        <p:txBody>
          <a:bodyPr wrap="none" rtlCol="0">
            <a:spAutoFit/>
          </a:bodyPr>
          <a:lstStyle/>
          <a:p>
            <a:r>
              <a:rPr lang="en-GB" sz="1050" b="1" dirty="0" smtClean="0">
                <a:solidFill>
                  <a:srgbClr val="00B050"/>
                </a:solidFill>
              </a:rPr>
              <a:t>Model [J. Rysti]</a:t>
            </a:r>
          </a:p>
          <a:p>
            <a:r>
              <a:rPr lang="en-GB" sz="1050" b="1" dirty="0" smtClean="0">
                <a:solidFill>
                  <a:srgbClr val="00B050"/>
                </a:solidFill>
              </a:rPr>
              <a:t>Experimental data [</a:t>
            </a:r>
            <a:r>
              <a:rPr lang="en-GB" sz="1050" b="1" dirty="0">
                <a:solidFill>
                  <a:srgbClr val="00B050"/>
                </a:solidFill>
              </a:rPr>
              <a:t>J. </a:t>
            </a:r>
            <a:r>
              <a:rPr lang="en-GB" sz="1050" b="1" dirty="0" smtClean="0">
                <a:solidFill>
                  <a:srgbClr val="00B050"/>
                </a:solidFill>
              </a:rPr>
              <a:t>Feuvrier, G</a:t>
            </a:r>
            <a:r>
              <a:rPr lang="en-GB" sz="1050" b="1" dirty="0">
                <a:solidFill>
                  <a:srgbClr val="00B050"/>
                </a:solidFill>
              </a:rPr>
              <a:t>. Willering</a:t>
            </a:r>
            <a:r>
              <a:rPr lang="en-GB" sz="1050" b="1" dirty="0" smtClean="0">
                <a:solidFill>
                  <a:srgbClr val="00B050"/>
                </a:solidFill>
              </a:rPr>
              <a:t>]</a:t>
            </a:r>
            <a:endParaRPr lang="en-GB" sz="1050" b="1" dirty="0">
              <a:solidFill>
                <a:srgbClr val="00B050"/>
              </a:solidFill>
            </a:endParaRPr>
          </a:p>
        </p:txBody>
      </p:sp>
      <p:sp>
        <p:nvSpPr>
          <p:cNvPr id="19" name="TextBox 18"/>
          <p:cNvSpPr txBox="1"/>
          <p:nvPr/>
        </p:nvSpPr>
        <p:spPr>
          <a:xfrm>
            <a:off x="5590741" y="709300"/>
            <a:ext cx="2282997" cy="338554"/>
          </a:xfrm>
          <a:prstGeom prst="rect">
            <a:avLst/>
          </a:prstGeom>
          <a:noFill/>
        </p:spPr>
        <p:txBody>
          <a:bodyPr wrap="none" rtlCol="0">
            <a:spAutoFit/>
          </a:bodyPr>
          <a:lstStyle/>
          <a:p>
            <a:r>
              <a:rPr lang="en-GB" sz="1600" b="1" dirty="0" smtClean="0"/>
              <a:t>Quench heater onset </a:t>
            </a:r>
            <a:endParaRPr lang="en-GB" sz="1600" b="1" dirty="0"/>
          </a:p>
        </p:txBody>
      </p:sp>
      <p:graphicFrame>
        <p:nvGraphicFramePr>
          <p:cNvPr id="23" name="Table 22"/>
          <p:cNvGraphicFramePr>
            <a:graphicFrameLocks noGrp="1"/>
          </p:cNvGraphicFramePr>
          <p:nvPr>
            <p:extLst>
              <p:ext uri="{D42A27DB-BD31-4B8C-83A1-F6EECF244321}">
                <p14:modId xmlns:p14="http://schemas.microsoft.com/office/powerpoint/2010/main" val="619373147"/>
              </p:ext>
            </p:extLst>
          </p:nvPr>
        </p:nvGraphicFramePr>
        <p:xfrm>
          <a:off x="654595" y="4297320"/>
          <a:ext cx="2995930" cy="1005840"/>
        </p:xfrm>
        <a:graphic>
          <a:graphicData uri="http://schemas.openxmlformats.org/drawingml/2006/table">
            <a:tbl>
              <a:tblPr firstRow="1" bandRow="1">
                <a:tableStyleId>{5C22544A-7EE6-4342-B048-85BDC9FD1C3A}</a:tableStyleId>
              </a:tblPr>
              <a:tblGrid>
                <a:gridCol w="963930"/>
                <a:gridCol w="2032000"/>
              </a:tblGrid>
              <a:tr h="211791">
                <a:tc gridSpan="2">
                  <a:txBody>
                    <a:bodyPr/>
                    <a:lstStyle/>
                    <a:p>
                      <a:pPr algn="ctr"/>
                      <a:r>
                        <a:rPr lang="en-GB" sz="900" dirty="0" smtClean="0">
                          <a:solidFill>
                            <a:schemeClr val="tx2"/>
                          </a:solidFill>
                        </a:rPr>
                        <a:t>Thickness</a:t>
                      </a:r>
                      <a:r>
                        <a:rPr lang="en-GB" sz="900" baseline="0" dirty="0" smtClean="0">
                          <a:solidFill>
                            <a:schemeClr val="tx2"/>
                          </a:solidFill>
                        </a:rPr>
                        <a:t> S2 glass between heater and coil</a:t>
                      </a:r>
                      <a:endParaRPr lang="en-GB" sz="9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sz="105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40030">
                <a:tc>
                  <a:txBody>
                    <a:bodyPr/>
                    <a:lstStyle/>
                    <a:p>
                      <a:r>
                        <a:rPr lang="en-GB" sz="1100" b="1" dirty="0" smtClean="0"/>
                        <a:t>Coil 105</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t>0.2 mm</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40030">
                <a:tc>
                  <a:txBody>
                    <a:bodyPr/>
                    <a:lstStyle/>
                    <a:p>
                      <a:r>
                        <a:rPr lang="en-GB" sz="1100" b="1" dirty="0" smtClean="0"/>
                        <a:t>Coil 106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t>0.0 mm</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40030">
                <a:tc>
                  <a:txBody>
                    <a:bodyPr/>
                    <a:lstStyle/>
                    <a:p>
                      <a:r>
                        <a:rPr lang="en-GB" sz="1100" b="1" dirty="0" smtClean="0"/>
                        <a:t>Coil 107</a:t>
                      </a:r>
                      <a:endParaRPr lang="en-GB" sz="11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t>0.1 mm</a:t>
                      </a:r>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6" name="TextBox 25"/>
          <p:cNvSpPr txBox="1"/>
          <p:nvPr/>
        </p:nvSpPr>
        <p:spPr>
          <a:xfrm>
            <a:off x="4652022" y="4581128"/>
            <a:ext cx="1877437" cy="261610"/>
          </a:xfrm>
          <a:prstGeom prst="rect">
            <a:avLst/>
          </a:prstGeom>
          <a:noFill/>
        </p:spPr>
        <p:txBody>
          <a:bodyPr wrap="none" rtlCol="0">
            <a:spAutoFit/>
          </a:bodyPr>
          <a:lstStyle/>
          <a:p>
            <a:r>
              <a:rPr lang="en-GB" sz="1100" dirty="0" smtClean="0">
                <a:solidFill>
                  <a:srgbClr val="FF0000"/>
                </a:solidFill>
              </a:rPr>
              <a:t>[Coil 107: Preliminary data]</a:t>
            </a:r>
            <a:endParaRPr lang="en-GB" sz="1100" dirty="0">
              <a:solidFill>
                <a:srgbClr val="FF0000"/>
              </a:solidFill>
            </a:endParaRPr>
          </a:p>
        </p:txBody>
      </p:sp>
      <p:sp>
        <p:nvSpPr>
          <p:cNvPr id="27" name="TextBox 26"/>
          <p:cNvSpPr txBox="1"/>
          <p:nvPr/>
        </p:nvSpPr>
        <p:spPr>
          <a:xfrm rot="699777">
            <a:off x="6311240" y="3790083"/>
            <a:ext cx="1906291" cy="276999"/>
          </a:xfrm>
          <a:prstGeom prst="rect">
            <a:avLst/>
          </a:prstGeom>
          <a:noFill/>
        </p:spPr>
        <p:txBody>
          <a:bodyPr wrap="none" rtlCol="0">
            <a:spAutoFit/>
          </a:bodyPr>
          <a:lstStyle/>
          <a:p>
            <a:r>
              <a:rPr lang="en-GB" sz="1200" dirty="0" smtClean="0">
                <a:solidFill>
                  <a:srgbClr val="00B050"/>
                </a:solidFill>
              </a:rPr>
              <a:t>Only conductor insulation</a:t>
            </a:r>
            <a:endParaRPr lang="en-GB" sz="1200" dirty="0">
              <a:solidFill>
                <a:srgbClr val="00B050"/>
              </a:solidFill>
            </a:endParaRPr>
          </a:p>
        </p:txBody>
      </p:sp>
      <p:sp>
        <p:nvSpPr>
          <p:cNvPr id="28" name="TextBox 27"/>
          <p:cNvSpPr txBox="1"/>
          <p:nvPr/>
        </p:nvSpPr>
        <p:spPr>
          <a:xfrm rot="1735933">
            <a:off x="5728549" y="2086561"/>
            <a:ext cx="2901756" cy="276999"/>
          </a:xfrm>
          <a:prstGeom prst="rect">
            <a:avLst/>
          </a:prstGeom>
          <a:noFill/>
        </p:spPr>
        <p:txBody>
          <a:bodyPr wrap="none" rtlCol="0">
            <a:spAutoFit/>
          </a:bodyPr>
          <a:lstStyle/>
          <a:p>
            <a:r>
              <a:rPr lang="en-GB" sz="1200" dirty="0" smtClean="0">
                <a:solidFill>
                  <a:srgbClr val="7030A0"/>
                </a:solidFill>
              </a:rPr>
              <a:t>Conductor insulation + 0.2 mm S2 glass</a:t>
            </a:r>
            <a:endParaRPr lang="en-GB" sz="1200" dirty="0">
              <a:solidFill>
                <a:srgbClr val="7030A0"/>
              </a:solidFill>
            </a:endParaRPr>
          </a:p>
        </p:txBody>
      </p:sp>
      <p:sp>
        <p:nvSpPr>
          <p:cNvPr id="29" name="TextBox 28"/>
          <p:cNvSpPr txBox="1"/>
          <p:nvPr/>
        </p:nvSpPr>
        <p:spPr>
          <a:xfrm rot="1058981">
            <a:off x="5849328" y="2888707"/>
            <a:ext cx="2901756" cy="276999"/>
          </a:xfrm>
          <a:prstGeom prst="rect">
            <a:avLst/>
          </a:prstGeom>
          <a:noFill/>
        </p:spPr>
        <p:txBody>
          <a:bodyPr wrap="none" rtlCol="0">
            <a:spAutoFit/>
          </a:bodyPr>
          <a:lstStyle/>
          <a:p>
            <a:r>
              <a:rPr lang="en-GB" sz="1200" dirty="0" smtClean="0">
                <a:solidFill>
                  <a:srgbClr val="7030A0"/>
                </a:solidFill>
              </a:rPr>
              <a:t>Conductor insulation + 0.1 mm S2 glass</a:t>
            </a:r>
            <a:endParaRPr lang="en-GB" sz="1200" dirty="0">
              <a:solidFill>
                <a:srgbClr val="7030A0"/>
              </a:solidFill>
            </a:endParaRPr>
          </a:p>
        </p:txBody>
      </p:sp>
      <p:sp>
        <p:nvSpPr>
          <p:cNvPr id="30" name="TextBox 29"/>
          <p:cNvSpPr txBox="1"/>
          <p:nvPr/>
        </p:nvSpPr>
        <p:spPr>
          <a:xfrm rot="1058981">
            <a:off x="5728548" y="3346044"/>
            <a:ext cx="2901756" cy="276999"/>
          </a:xfrm>
          <a:prstGeom prst="rect">
            <a:avLst/>
          </a:prstGeom>
          <a:noFill/>
        </p:spPr>
        <p:txBody>
          <a:bodyPr wrap="none" rtlCol="0">
            <a:spAutoFit/>
          </a:bodyPr>
          <a:lstStyle/>
          <a:p>
            <a:r>
              <a:rPr lang="en-GB" sz="1200" dirty="0" smtClean="0">
                <a:solidFill>
                  <a:srgbClr val="FF0000"/>
                </a:solidFill>
              </a:rPr>
              <a:t>Conductor insulation + 0.1 mm S2 glass</a:t>
            </a:r>
            <a:endParaRPr lang="en-GB" sz="1200" dirty="0">
              <a:solidFill>
                <a:srgbClr val="FF0000"/>
              </a:solidFill>
            </a:endParaRPr>
          </a:p>
        </p:txBody>
      </p:sp>
    </p:spTree>
    <p:extLst>
      <p:ext uri="{BB962C8B-B14F-4D97-AF65-F5344CB8AC3E}">
        <p14:creationId xmlns:p14="http://schemas.microsoft.com/office/powerpoint/2010/main" val="1157605788"/>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10.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11.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2.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3.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4.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5.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6.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7.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8.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19.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20.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1.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2.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3.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4.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7.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8.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9.xml><?xml version="1.0" encoding="utf-8"?>
<a:themeOverride xmlns:a="http://schemas.openxmlformats.org/drawingml/2006/main">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48BCBC-7AC7-467D-B241-6172C898C1C1}">
  <ds:schemaRefs>
    <ds:schemaRef ds:uri="http://schemas.microsoft.com/sharepoint/v3/contenttype/forms"/>
  </ds:schemaRefs>
</ds:datastoreItem>
</file>

<file path=customXml/itemProps2.xml><?xml version="1.0" encoding="utf-8"?>
<ds:datastoreItem xmlns:ds="http://schemas.openxmlformats.org/officeDocument/2006/customXml" ds:itemID="{C77683AE-03F1-403D-ABC2-E4F67B7F875E}">
  <ds:schemaRefs>
    <ds:schemaRef ds:uri="http://schemas.microsoft.com/office/2006/documentManagement/types"/>
    <ds:schemaRef ds:uri="http://purl.org/dc/terms/"/>
    <ds:schemaRef ds:uri="http://purl.org/dc/dcmitype/"/>
    <ds:schemaRef ds:uri="http://www.w3.org/XML/1998/namespace"/>
    <ds:schemaRef ds:uri="http://schemas.openxmlformats.org/package/2006/metadata/core-properties"/>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002BD6F-41D2-4FEB-A1E2-F6CA5DDB61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13152</TotalTime>
  <Words>3473</Words>
  <Application>Microsoft Office PowerPoint</Application>
  <PresentationFormat>On-screen Show (4:3)</PresentationFormat>
  <Paragraphs>592</Paragraphs>
  <Slides>44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ppt</vt:lpstr>
      <vt:lpstr>Equation</vt:lpstr>
      <vt:lpstr>Quench protection </vt:lpstr>
      <vt:lpstr>Why protection is a critical issue?</vt:lpstr>
      <vt:lpstr>The quench event</vt:lpstr>
      <vt:lpstr>Quench initiation and detection</vt:lpstr>
      <vt:lpstr>Longitudinal quench propagation</vt:lpstr>
      <vt:lpstr>Voltage Threshold &amp; Detection time</vt:lpstr>
      <vt:lpstr>Quench heater delay and effectiveness</vt:lpstr>
      <vt:lpstr>Heater design</vt:lpstr>
      <vt:lpstr>Heater delay</vt:lpstr>
      <vt:lpstr>Heater efficiency</vt:lpstr>
      <vt:lpstr>Heater efficiency</vt:lpstr>
      <vt:lpstr>Can we further optimize the outer layer heaters?</vt:lpstr>
      <vt:lpstr>Quench propagation within the coil</vt:lpstr>
      <vt:lpstr>Quench propagation within the coil</vt:lpstr>
      <vt:lpstr>Quench Back &amp; Dynamic Effects </vt:lpstr>
      <vt:lpstr>Quench Integral Studies</vt:lpstr>
      <vt:lpstr>Hot spot temperature</vt:lpstr>
      <vt:lpstr>How to improve the situation?</vt:lpstr>
      <vt:lpstr>Inter layer Heaters</vt:lpstr>
      <vt:lpstr>Hot spot temperature</vt:lpstr>
      <vt:lpstr>Summary</vt:lpstr>
      <vt:lpstr>Additional slides</vt:lpstr>
      <vt:lpstr>MBHSP101</vt:lpstr>
      <vt:lpstr>MBHSM101</vt:lpstr>
      <vt:lpstr>MIITs vs. Tmax</vt:lpstr>
      <vt:lpstr>Model validation SMC-11T</vt:lpstr>
      <vt:lpstr>“Time budget” for detectio</vt:lpstr>
      <vt:lpstr>Temperature Margin</vt:lpstr>
      <vt:lpstr>QH Design Guidelines</vt:lpstr>
      <vt:lpstr>Overview QH design</vt:lpstr>
      <vt:lpstr>Trace manufacturing and characterization</vt:lpstr>
      <vt:lpstr>Trace QA</vt:lpstr>
      <vt:lpstr>Impact of insulation material/thickness</vt:lpstr>
      <vt:lpstr>Quench Heater Delay</vt:lpstr>
      <vt:lpstr>Comparison to FNAL 11T dipoles</vt:lpstr>
      <vt:lpstr>Comparison to HQ</vt:lpstr>
      <vt:lpstr>Quench Heater Temperature</vt:lpstr>
      <vt:lpstr>PowerPoint Presentation</vt:lpstr>
      <vt:lpstr>PowerPoint Presentation</vt:lpstr>
      <vt:lpstr>Inter layer heaters</vt:lpstr>
      <vt:lpstr>Inter layer heaters</vt:lpstr>
      <vt:lpstr>STANDARD LHC HEATER POWER SUPPLIES</vt:lpstr>
      <vt:lpstr>Protection System LHC Magnets</vt:lpstr>
      <vt:lpstr>Modelling heat propagation within the coil</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CERN users for presentations at CERN</dc:title>
  <dc:creator>Frederic Savary</dc:creator>
  <cp:lastModifiedBy>Susana Izquierdo Bermudez</cp:lastModifiedBy>
  <cp:revision>455</cp:revision>
  <cp:lastPrinted>2014-11-24T10:46:19Z</cp:lastPrinted>
  <dcterms:created xsi:type="dcterms:W3CDTF">2013-06-24T08:34:31Z</dcterms:created>
  <dcterms:modified xsi:type="dcterms:W3CDTF">2014-12-08T12:16:03Z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