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1" r:id="rId4"/>
    <p:sldId id="260" r:id="rId5"/>
    <p:sldId id="262" r:id="rId6"/>
    <p:sldId id="256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>
        <p:scale>
          <a:sx n="40" d="100"/>
          <a:sy n="40" d="100"/>
        </p:scale>
        <p:origin x="1483" y="11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DB7D-66F7-45CE-AFF8-966AC755A694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D4EA4-F247-4637-ACA6-9D485E8AB1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382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5139A-EBCA-4E97-B6AC-279EE937D2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107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24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226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771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392" y="1268760"/>
            <a:ext cx="10972800" cy="4824536"/>
          </a:xfrm>
        </p:spPr>
        <p:txBody>
          <a:bodyPr/>
          <a:lstStyle>
            <a:lvl1pPr marL="342900" indent="-342900">
              <a:buClr>
                <a:srgbClr val="40B1C7"/>
              </a:buClr>
              <a:buFont typeface="Wingdings" pitchFamily="2" charset="2"/>
              <a:buChar char="Ø"/>
              <a:defRPr sz="2200"/>
            </a:lvl1pPr>
            <a:lvl2pPr marL="742950" indent="-285750">
              <a:buClr>
                <a:srgbClr val="40B1C7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rgbClr val="40B1C7"/>
              </a:buClr>
              <a:buFont typeface="Wingdings" pitchFamily="2" charset="2"/>
              <a:buChar char="ü"/>
              <a:defRPr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04/04/2014</a:t>
            </a:r>
            <a:endParaRPr lang="en-US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535-9A55-4B0C-9328-805CE15A2EE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35627" y="6309320"/>
            <a:ext cx="6816757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lang="de-DE" sz="1200" kern="1200" smtClean="0">
                <a:solidFill>
                  <a:srgbClr val="40B1C7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smtClean="0"/>
              <a:t>  © Go-Lab Project - Global Online Science Labs for Inquiry Learning at School</a:t>
            </a:r>
          </a:p>
          <a:p>
            <a:r>
              <a:rPr lang="en-GB" noProof="0" smtClean="0"/>
              <a:t>Co-funded by EU (7</a:t>
            </a:r>
            <a:r>
              <a:rPr lang="en-GB" baseline="30000" noProof="0" smtClean="0"/>
              <a:t>th</a:t>
            </a:r>
            <a:r>
              <a:rPr lang="en-GB" noProof="0" smtClean="0"/>
              <a:t> Framework Programme) 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90789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270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945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446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52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2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525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331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5511-C230-4B36-BE65-A6C23F7FE499}" type="datetimeFigureOut">
              <a:rPr lang="en-GB" smtClean="0"/>
              <a:t>18/04/2015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59A57-7559-4DD0-8A83-0FA3B2DEB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40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-lab-project.eu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1631504" y="3892814"/>
            <a:ext cx="8928992" cy="13363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99CC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dirty="0">
                <a:solidFill>
                  <a:srgbClr val="40B1C7"/>
                </a:solidFill>
              </a:rPr>
              <a:t>Global Online Laboratories </a:t>
            </a:r>
            <a:r>
              <a:rPr lang="de-DE" dirty="0" err="1">
                <a:solidFill>
                  <a:srgbClr val="40B1C7"/>
                </a:solidFill>
              </a:rPr>
              <a:t>for</a:t>
            </a:r>
            <a:endParaRPr lang="de-DE" dirty="0">
              <a:solidFill>
                <a:srgbClr val="40B1C7"/>
              </a:solidFill>
            </a:endParaRPr>
          </a:p>
          <a:p>
            <a:pPr algn="ctr"/>
            <a:r>
              <a:rPr lang="de-DE" dirty="0" err="1">
                <a:solidFill>
                  <a:srgbClr val="40B1C7"/>
                </a:solidFill>
              </a:rPr>
              <a:t>Inquiry</a:t>
            </a:r>
            <a:r>
              <a:rPr lang="de-DE" dirty="0">
                <a:solidFill>
                  <a:srgbClr val="40B1C7"/>
                </a:solidFill>
              </a:rPr>
              <a:t> Learning at School</a:t>
            </a:r>
            <a:endParaRPr lang="en-GB" dirty="0">
              <a:solidFill>
                <a:srgbClr val="40B1C7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356325"/>
            <a:ext cx="504056" cy="32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U:\NEWBUSINESS\GoLab\1_Work Packages\WP9 Dissemination and exploitation\Logo\GOLAB 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890" y="1196752"/>
            <a:ext cx="275627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eck 11"/>
          <p:cNvSpPr/>
          <p:nvPr/>
        </p:nvSpPr>
        <p:spPr>
          <a:xfrm>
            <a:off x="8832304" y="116632"/>
            <a:ext cx="1728192" cy="16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567608" y="6309320"/>
            <a:ext cx="5112568" cy="548680"/>
          </a:xfrm>
        </p:spPr>
        <p:txBody>
          <a:bodyPr/>
          <a:lstStyle/>
          <a:p>
            <a:pPr algn="l"/>
            <a:r>
              <a:rPr lang="en-GB" dirty="0" smtClean="0"/>
              <a:t>© Go-Lab Project - Global Online Science Labs for Inquiry Learning at School</a:t>
            </a:r>
          </a:p>
          <a:p>
            <a:pPr algn="l"/>
            <a:r>
              <a:rPr lang="en-GB" dirty="0" smtClean="0"/>
              <a:t>Co-funded by EU (7</a:t>
            </a:r>
            <a:r>
              <a:rPr lang="en-GB" baseline="30000" dirty="0" smtClean="0"/>
              <a:t>th</a:t>
            </a:r>
            <a:r>
              <a:rPr lang="en-GB" dirty="0" smtClean="0"/>
              <a:t> Framework Programme)  </a:t>
            </a:r>
            <a:endParaRPr lang="en-GB" dirty="0"/>
          </a:p>
        </p:txBody>
      </p:sp>
      <p:sp>
        <p:nvSpPr>
          <p:cNvPr id="13" name="Rechteck 12"/>
          <p:cNvSpPr/>
          <p:nvPr/>
        </p:nvSpPr>
        <p:spPr>
          <a:xfrm>
            <a:off x="1631504" y="0"/>
            <a:ext cx="1728192" cy="16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963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991544" y="1412776"/>
            <a:ext cx="8229600" cy="48245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European collaborative project co-funded by the European Commission (7th Framework </a:t>
            </a:r>
            <a:r>
              <a:rPr lang="en-US" sz="2800" dirty="0" err="1"/>
              <a:t>Programme</a:t>
            </a:r>
            <a:r>
              <a:rPr lang="en-US" sz="2800" dirty="0"/>
              <a:t>)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19 project partners from 12 countries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Budget: 13.2 Mio. Euros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Duration: Nov 2012 - Oct 2016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hlinkClick r:id="rId2"/>
              </a:rPr>
              <a:t>www.go-lab-project.eu</a:t>
            </a:r>
            <a:r>
              <a:rPr lang="en-US" sz="2800" dirty="0"/>
              <a:t> </a:t>
            </a:r>
          </a:p>
          <a:p>
            <a:pPr>
              <a:lnSpc>
                <a:spcPct val="150000"/>
              </a:lnSpc>
            </a:pPr>
            <a:endParaRPr lang="en-US" sz="28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800" dirty="0"/>
          </a:p>
          <a:p>
            <a:pPr marL="0" indent="0">
              <a:lnSpc>
                <a:spcPct val="150000"/>
              </a:lnSpc>
              <a:buNone/>
            </a:pPr>
            <a:endParaRPr lang="en-US" sz="28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The Project </a:t>
            </a:r>
            <a:r>
              <a:rPr lang="en-US" sz="5400" b="1" dirty="0" smtClean="0"/>
              <a:t>Go-Lab</a:t>
            </a:r>
            <a:endParaRPr lang="en-US" sz="54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535-9A55-4B0C-9328-805CE15A2EE6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  © Go-Lab Project - Global Online Science Labs for Inquiry Learning at School</a:t>
            </a:r>
          </a:p>
          <a:p>
            <a:r>
              <a:rPr lang="en-GB" dirty="0" smtClean="0"/>
              <a:t>Co-funded by EU (7</a:t>
            </a:r>
            <a:r>
              <a:rPr lang="en-GB" baseline="30000" dirty="0" smtClean="0"/>
              <a:t>th</a:t>
            </a:r>
            <a:r>
              <a:rPr lang="en-GB" dirty="0" smtClean="0"/>
              <a:t> Framework Programme)  </a:t>
            </a:r>
            <a:endParaRPr lang="en-GB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1981200" y="6309321"/>
            <a:ext cx="1090464" cy="365125"/>
          </a:xfrm>
        </p:spPr>
        <p:txBody>
          <a:bodyPr/>
          <a:lstStyle/>
          <a:p>
            <a:r>
              <a:rPr lang="en-US" dirty="0" smtClean="0"/>
              <a:t>04/04/2013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11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991544" y="1412776"/>
            <a:ext cx="8229600" cy="48245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600" dirty="0"/>
              <a:t>Schools get access to remote and virtual labs</a:t>
            </a:r>
          </a:p>
          <a:p>
            <a:pPr>
              <a:lnSpc>
                <a:spcPct val="150000"/>
              </a:lnSpc>
            </a:pPr>
            <a:r>
              <a:rPr lang="en-US" sz="2600" dirty="0"/>
              <a:t>Technical infrastructure </a:t>
            </a:r>
            <a:endParaRPr lang="en-US" sz="2600" dirty="0" smtClean="0"/>
          </a:p>
          <a:p>
            <a:pPr>
              <a:lnSpc>
                <a:spcPct val="150000"/>
              </a:lnSpc>
            </a:pPr>
            <a:r>
              <a:rPr lang="en-US" sz="2600" dirty="0" smtClean="0"/>
              <a:t>Didactic </a:t>
            </a:r>
            <a:r>
              <a:rPr lang="en-US" sz="2600" dirty="0"/>
              <a:t>materials and concepts</a:t>
            </a:r>
          </a:p>
          <a:p>
            <a:pPr>
              <a:lnSpc>
                <a:spcPct val="150000"/>
              </a:lnSpc>
            </a:pPr>
            <a:r>
              <a:rPr lang="en-US" sz="2600" dirty="0"/>
              <a:t>Training for teachers from all over Europe</a:t>
            </a:r>
          </a:p>
          <a:p>
            <a:pPr>
              <a:lnSpc>
                <a:spcPct val="150000"/>
              </a:lnSpc>
            </a:pPr>
            <a:r>
              <a:rPr lang="en-US" sz="2600" dirty="0"/>
              <a:t>1,000 Pilot Schools in 15 Countries</a:t>
            </a:r>
          </a:p>
          <a:p>
            <a:pPr>
              <a:lnSpc>
                <a:spcPct val="150000"/>
              </a:lnSpc>
            </a:pPr>
            <a:r>
              <a:rPr lang="en-US" sz="2600" dirty="0"/>
              <a:t>150 Online Labs (recently: 17)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600" dirty="0"/>
          </a:p>
          <a:p>
            <a:pPr marL="0" indent="0">
              <a:lnSpc>
                <a:spcPct val="150000"/>
              </a:lnSpc>
              <a:buNone/>
            </a:pPr>
            <a:endParaRPr lang="en-US" sz="26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38200" y="2508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Go-Lab - </a:t>
            </a:r>
            <a:r>
              <a:rPr lang="en-US" sz="5400" b="1" dirty="0" smtClean="0"/>
              <a:t>Objectives</a:t>
            </a:r>
            <a:endParaRPr lang="en-US" sz="54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535-9A55-4B0C-9328-805CE15A2EE6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  © Go-Lab Project - Global Online Science Labs for Inquiry Learning at School</a:t>
            </a:r>
          </a:p>
          <a:p>
            <a:r>
              <a:rPr lang="en-GB" dirty="0" smtClean="0"/>
              <a:t>Co-funded by EU (7</a:t>
            </a:r>
            <a:r>
              <a:rPr lang="en-GB" baseline="30000" dirty="0" smtClean="0"/>
              <a:t>th</a:t>
            </a:r>
            <a:r>
              <a:rPr lang="en-GB" dirty="0" smtClean="0"/>
              <a:t> Framework Programme)  </a:t>
            </a:r>
            <a:endParaRPr lang="en-GB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1981200" y="6309321"/>
            <a:ext cx="1090464" cy="365125"/>
          </a:xfrm>
        </p:spPr>
        <p:txBody>
          <a:bodyPr/>
          <a:lstStyle/>
          <a:p>
            <a:r>
              <a:rPr lang="en-US" dirty="0" smtClean="0"/>
              <a:t>04/04/2013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2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39" y="0"/>
            <a:ext cx="906489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75932" y="1809750"/>
            <a:ext cx="226594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/>
              <a:t>Rich </a:t>
            </a:r>
          </a:p>
          <a:p>
            <a:pPr algn="ctr"/>
            <a:r>
              <a:rPr lang="en-GB" sz="3200" b="1" dirty="0" smtClean="0"/>
              <a:t>Open </a:t>
            </a:r>
          </a:p>
          <a:p>
            <a:pPr algn="ctr"/>
            <a:r>
              <a:rPr lang="en-GB" sz="3200" b="1" dirty="0" smtClean="0"/>
              <a:t>Educational </a:t>
            </a:r>
          </a:p>
          <a:p>
            <a:pPr algn="ctr"/>
            <a:r>
              <a:rPr lang="en-GB" sz="3200" b="1" dirty="0" smtClean="0"/>
              <a:t>Resources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207204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866900"/>
            <a:ext cx="11338489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Online Laboratories</a:t>
            </a:r>
            <a:r>
              <a:rPr lang="en-GB" dirty="0" smtClean="0"/>
              <a:t> </a:t>
            </a:r>
          </a:p>
          <a:p>
            <a:r>
              <a:rPr lang="en-GB" sz="2800" dirty="0" smtClean="0"/>
              <a:t> - remotely operated and virtual laboratories, data sets and analysis tools </a:t>
            </a:r>
          </a:p>
          <a:p>
            <a:r>
              <a:rPr lang="en-GB" sz="2800" dirty="0" smtClean="0"/>
              <a:t>    in Physics, Astronomy, Chemistry, Biology, Math and other subject domains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3505200"/>
            <a:ext cx="8748164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Learning Applications</a:t>
            </a:r>
            <a:r>
              <a:rPr lang="en-GB" dirty="0" smtClean="0"/>
              <a:t> </a:t>
            </a:r>
          </a:p>
          <a:p>
            <a:r>
              <a:rPr lang="en-GB" sz="2800" dirty="0" smtClean="0"/>
              <a:t> - supporting applications assisting students in formulating </a:t>
            </a:r>
          </a:p>
          <a:p>
            <a:r>
              <a:rPr lang="en-GB" sz="2800" dirty="0"/>
              <a:t> </a:t>
            </a:r>
            <a:r>
              <a:rPr lang="en-GB" sz="2800" dirty="0" smtClean="0"/>
              <a:t>   hypotheses, designing experiments, drawing conclusions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5250" y="5200650"/>
            <a:ext cx="12053621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Inquiry Learning Spaces </a:t>
            </a:r>
            <a:r>
              <a:rPr lang="en-GB" dirty="0" smtClean="0"/>
              <a:t> </a:t>
            </a:r>
          </a:p>
          <a:p>
            <a:r>
              <a:rPr lang="en-GB" sz="2800" dirty="0" smtClean="0"/>
              <a:t> - structured templates to collect online labs, apps, and learning resources, which </a:t>
            </a:r>
          </a:p>
          <a:p>
            <a:r>
              <a:rPr lang="en-GB" sz="2800" dirty="0" smtClean="0"/>
              <a:t>can be customised according to your lesson scenarios and shared with students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342900"/>
            <a:ext cx="95279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Go-Lab REPOSITORY: </a:t>
            </a:r>
          </a:p>
          <a:p>
            <a:pPr algn="ctr"/>
            <a:r>
              <a:rPr lang="en-GB" sz="4000" dirty="0" smtClean="0"/>
              <a:t>multiple tools to support classroom activities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669887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949" y="196849"/>
            <a:ext cx="11225148" cy="62611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762000"/>
            <a:ext cx="7041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Customise according teacher’s lesson scenario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4144196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05630" y="2100887"/>
            <a:ext cx="2630848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LHC-Game</a:t>
            </a:r>
          </a:p>
          <a:p>
            <a:r>
              <a:rPr lang="en-US" sz="4400" dirty="0" err="1" smtClean="0"/>
              <a:t>Hypathia</a:t>
            </a:r>
            <a:endParaRPr lang="en-US" sz="4400" dirty="0" smtClean="0"/>
          </a:p>
          <a:p>
            <a:r>
              <a:rPr lang="en-US" sz="4400" dirty="0" smtClean="0"/>
              <a:t>Minerva</a:t>
            </a:r>
          </a:p>
          <a:p>
            <a:r>
              <a:rPr lang="en-US" sz="4400" dirty="0" smtClean="0"/>
              <a:t>ISPY 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874380" y="438150"/>
            <a:ext cx="10484409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PP related online laboratories </a:t>
            </a:r>
          </a:p>
          <a:p>
            <a:r>
              <a:rPr lang="en-GB" sz="4000" b="1" dirty="0" smtClean="0"/>
              <a:t>to be used to create Learning Inquiries in Go-Lab</a:t>
            </a:r>
            <a:endParaRPr lang="en-GB" sz="4000" b="1" dirty="0"/>
          </a:p>
        </p:txBody>
      </p:sp>
      <p:sp>
        <p:nvSpPr>
          <p:cNvPr id="4" name="Rectangle 3"/>
          <p:cNvSpPr/>
          <p:nvPr/>
        </p:nvSpPr>
        <p:spPr>
          <a:xfrm>
            <a:off x="874380" y="5240952"/>
            <a:ext cx="93470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ILS </a:t>
            </a:r>
            <a:r>
              <a:rPr lang="en-US" sz="4400" b="1" dirty="0" smtClean="0"/>
              <a:t>from CERN planned: Cloud chamber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02632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273</Words>
  <Application>Microsoft Office PowerPoint</Application>
  <PresentationFormat>Widescreen</PresentationFormat>
  <Paragraphs>50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Office Theme</vt:lpstr>
      <vt:lpstr>PowerPoint Presentation</vt:lpstr>
      <vt:lpstr>The Project Go-Lab</vt:lpstr>
      <vt:lpstr>Go-Lab - Objectives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Barbora Gulejova</dc:creator>
  <cp:lastModifiedBy>Barbora Gulejova</cp:lastModifiedBy>
  <cp:revision>4</cp:revision>
  <dcterms:created xsi:type="dcterms:W3CDTF">2015-04-18T06:40:48Z</dcterms:created>
  <dcterms:modified xsi:type="dcterms:W3CDTF">2015-04-18T07:06:16Z</dcterms:modified>
</cp:coreProperties>
</file>