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60" r:id="rId2"/>
    <p:sldId id="351" r:id="rId3"/>
    <p:sldId id="362" r:id="rId4"/>
    <p:sldId id="361" r:id="rId5"/>
    <p:sldId id="365" r:id="rId6"/>
    <p:sldId id="364" r:id="rId7"/>
    <p:sldId id="347" r:id="rId8"/>
    <p:sldId id="3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AFD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020" autoAdjust="0"/>
  </p:normalViewPr>
  <p:slideViewPr>
    <p:cSldViewPr snapToGrid="0" snapToObjects="1">
      <p:cViewPr varScale="1">
        <p:scale>
          <a:sx n="73" d="100"/>
          <a:sy n="73" d="100"/>
        </p:scale>
        <p:origin x="-17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9EF110-CD3F-C745-BBB6-9F75883FF8ED}" type="datetimeFigureOut">
              <a:rPr lang="en-US" smtClean="0"/>
              <a:t>20/04/15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EF50C1-C0B8-F547-ACE3-9FB5E69B5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347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906AD9-D054-3249-A468-6C03E6D1EC04}" type="datetimeFigureOut">
              <a:rPr lang="en-US" smtClean="0"/>
              <a:t>20/04/15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6B2FA8-08B6-9741-BD2A-F5072EEB9F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3876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3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452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1626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21" y="274638"/>
            <a:ext cx="74314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none"/>
        </p:style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6721" y="1600200"/>
            <a:ext cx="8754367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W-ippog5-02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463" y="274638"/>
            <a:ext cx="1190625" cy="11430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1422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75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3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080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7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93619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755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75024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618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3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012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3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258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B1B5A-2707-DE4F-9437-F7A86C7695F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199" y="6356350"/>
            <a:ext cx="3427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IPPOG Meeting #9, Paris, 16-18 April 2015 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40322" y="6356350"/>
            <a:ext cx="1979477" cy="365125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News from IPPOG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281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#9, Paris, 16-18 April 2015 </a:t>
            </a:r>
            <a:endParaRPr lang="en-US" dirty="0"/>
          </a:p>
        </p:txBody>
      </p:sp>
      <p:pic>
        <p:nvPicPr>
          <p:cNvPr id="5" name="Picture 4" descr="IMG_21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683656" y="728378"/>
            <a:ext cx="35416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/>
              <a:t>Wrap Up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1396942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2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#9, Paris, 16-18 April 2015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2164"/>
            <a:ext cx="9144000" cy="40313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199" y="4325961"/>
            <a:ext cx="77500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A big </a:t>
            </a:r>
            <a:r>
              <a:rPr lang="en-US" sz="2000" b="1" dirty="0" smtClean="0">
                <a:solidFill>
                  <a:srgbClr val="800000"/>
                </a:solidFill>
              </a:rPr>
              <a:t>Thank You </a:t>
            </a:r>
            <a:r>
              <a:rPr lang="en-US" sz="2000" b="1" dirty="0" smtClean="0">
                <a:solidFill>
                  <a:srgbClr val="000090"/>
                </a:solidFill>
              </a:rPr>
              <a:t>to Nicolas and his team to make this 9</a:t>
            </a:r>
            <a:r>
              <a:rPr lang="en-US" sz="2000" b="1" baseline="30000" dirty="0" smtClean="0">
                <a:solidFill>
                  <a:srgbClr val="000090"/>
                </a:solidFill>
              </a:rPr>
              <a:t>th</a:t>
            </a:r>
            <a:r>
              <a:rPr lang="en-US" sz="2000" b="1" dirty="0" smtClean="0">
                <a:solidFill>
                  <a:srgbClr val="000090"/>
                </a:solidFill>
              </a:rPr>
              <a:t> IPPOG meeting possible In Paris !</a:t>
            </a:r>
          </a:p>
          <a:p>
            <a:endParaRPr lang="en-US" sz="2000" b="1" dirty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0090"/>
                </a:solidFill>
              </a:rPr>
              <a:t>We had a stimulating and interesting meeting at three wonderful locations. Organizing three sites in parallel was certainly a challenge, you managed well </a:t>
            </a:r>
            <a:r>
              <a:rPr lang="en-US" sz="2000" b="1" dirty="0" smtClean="0">
                <a:solidFill>
                  <a:srgbClr val="800000"/>
                </a:solidFill>
              </a:rPr>
              <a:t>Nicolas</a:t>
            </a:r>
            <a:r>
              <a:rPr lang="en-US" sz="2000" b="1" dirty="0" smtClean="0">
                <a:solidFill>
                  <a:srgbClr val="000090"/>
                </a:solidFill>
              </a:rPr>
              <a:t> and </a:t>
            </a:r>
            <a:r>
              <a:rPr lang="en-US" sz="2000" b="1" dirty="0" smtClean="0">
                <a:solidFill>
                  <a:srgbClr val="800000"/>
                </a:solidFill>
              </a:rPr>
              <a:t>your team </a:t>
            </a:r>
            <a:r>
              <a:rPr lang="en-US" sz="2000" b="1" dirty="0" smtClean="0">
                <a:solidFill>
                  <a:srgbClr val="000090"/>
                </a:solidFill>
              </a:rPr>
              <a:t>!</a:t>
            </a:r>
            <a:endParaRPr lang="en-US" sz="20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099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#9, Paris, 16-18 April 2015 </a:t>
            </a:r>
            <a:endParaRPr lang="en-US" dirty="0"/>
          </a:p>
        </p:txBody>
      </p:sp>
      <p:pic>
        <p:nvPicPr>
          <p:cNvPr id="6" name="Picture 5" descr="IMG_212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34653" cy="3112870"/>
          </a:xfrm>
          <a:prstGeom prst="rect">
            <a:avLst/>
          </a:prstGeom>
        </p:spPr>
      </p:pic>
      <p:pic>
        <p:nvPicPr>
          <p:cNvPr id="7" name="Picture 6" descr="IMG_212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4653" y="-419061"/>
            <a:ext cx="4709241" cy="3531931"/>
          </a:xfrm>
          <a:prstGeom prst="rect">
            <a:avLst/>
          </a:prstGeom>
        </p:spPr>
      </p:pic>
      <p:pic>
        <p:nvPicPr>
          <p:cNvPr id="8" name="Picture 7" descr="IMG_212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515" y="3112870"/>
            <a:ext cx="4957485" cy="37181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1385" y="3615987"/>
            <a:ext cx="358312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Three interesting sites…</a:t>
            </a:r>
          </a:p>
          <a:p>
            <a:endParaRPr lang="en-US" dirty="0"/>
          </a:p>
          <a:p>
            <a:r>
              <a:rPr lang="en-US" dirty="0" smtClean="0"/>
              <a:t>…treasure hunting finding these</a:t>
            </a:r>
          </a:p>
          <a:p>
            <a:endParaRPr lang="en-US" dirty="0"/>
          </a:p>
          <a:p>
            <a:r>
              <a:rPr lang="en-US" dirty="0" smtClean="0"/>
              <a:t>… eventually arriving save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fruitful interesting exchange of ideas, outreach done, and outreach to be done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452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#9, Paris, 16-18 April 2015 </a:t>
            </a:r>
            <a:endParaRPr lang="en-US" dirty="0"/>
          </a:p>
        </p:txBody>
      </p:sp>
      <p:pic>
        <p:nvPicPr>
          <p:cNvPr id="5" name="Picture 4" descr="IPPOG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708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G_213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fast moving field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#9, Paris, 16-18 April 2015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20844" y="6048169"/>
            <a:ext cx="7552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historic site in less than 50 years;</a:t>
            </a:r>
          </a:p>
          <a:p>
            <a:r>
              <a:rPr lang="en-US" dirty="0"/>
              <a:t>w</a:t>
            </a:r>
            <a:r>
              <a:rPr lang="en-US" dirty="0" smtClean="0"/>
              <a:t>hereas other activities usually need to wait 1000’s (or many 100’s) of years…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5760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#9, Paris, 16-18 April 2015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474" y="387425"/>
            <a:ext cx="9273242" cy="61380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b="1" dirty="0" smtClean="0"/>
              <a:t>A few take-home topics</a:t>
            </a:r>
          </a:p>
          <a:p>
            <a:pPr>
              <a:lnSpc>
                <a:spcPct val="90000"/>
              </a:lnSpc>
            </a:pPr>
            <a:endParaRPr lang="en-US" sz="2400" b="1" dirty="0" smtClean="0"/>
          </a:p>
          <a:p>
            <a:pPr>
              <a:lnSpc>
                <a:spcPct val="90000"/>
              </a:lnSpc>
            </a:pPr>
            <a:r>
              <a:rPr lang="en-US" sz="2400" b="1" dirty="0" smtClean="0"/>
              <a:t>Open Data for education </a:t>
            </a:r>
            <a:r>
              <a:rPr lang="en-US" sz="2400" dirty="0" smtClean="0"/>
              <a:t>and research offers a great, huge opportunity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	</a:t>
            </a:r>
            <a:r>
              <a:rPr lang="en-US" sz="2400" b="1" dirty="0" err="1" smtClean="0"/>
              <a:t>Masterclass</a:t>
            </a:r>
            <a:r>
              <a:rPr lang="en-US" sz="2400" b="1" dirty="0" smtClean="0"/>
              <a:t> data repository </a:t>
            </a:r>
            <a:r>
              <a:rPr lang="en-US" sz="2400" dirty="0" smtClean="0"/>
              <a:t>could well be integrated in Open Data </a:t>
            </a:r>
          </a:p>
          <a:p>
            <a:pPr>
              <a:lnSpc>
                <a:spcPct val="90000"/>
              </a:lnSpc>
            </a:pPr>
            <a:endParaRPr lang="en-US" sz="2400" dirty="0" smtClean="0"/>
          </a:p>
          <a:p>
            <a:pPr>
              <a:lnSpc>
                <a:spcPct val="90000"/>
              </a:lnSpc>
            </a:pPr>
            <a:r>
              <a:rPr lang="en-US" sz="2400" b="1" dirty="0" smtClean="0"/>
              <a:t>Interesting and good panels</a:t>
            </a:r>
          </a:p>
          <a:p>
            <a:pPr>
              <a:lnSpc>
                <a:spcPct val="90000"/>
              </a:lnSpc>
            </a:pPr>
            <a:r>
              <a:rPr lang="en-US" sz="2400" b="1" dirty="0"/>
              <a:t>	</a:t>
            </a:r>
            <a:r>
              <a:rPr lang="en-US" sz="2400" dirty="0" smtClean="0"/>
              <a:t>Cosmic rays going global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	A wealth of national educational websites, games and </a:t>
            </a:r>
            <a:r>
              <a:rPr lang="en-US" sz="2400" dirty="0" smtClean="0"/>
              <a:t>exhibitions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	</a:t>
            </a:r>
            <a:r>
              <a:rPr lang="en-US" sz="2400" dirty="0" smtClean="0"/>
              <a:t>LHC discoveries –  Having found the Higgs is starting the scalar era!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	</a:t>
            </a:r>
            <a:r>
              <a:rPr lang="en-US" sz="2400" dirty="0" smtClean="0"/>
              <a:t>					What of only 1 Higgs? -&gt; </a:t>
            </a:r>
            <a:r>
              <a:rPr lang="en-US" sz="2400" b="1" dirty="0" smtClean="0"/>
              <a:t>Need answers!</a:t>
            </a:r>
            <a:endParaRPr lang="en-US" sz="2400" b="1" dirty="0" smtClean="0"/>
          </a:p>
          <a:p>
            <a:pPr>
              <a:lnSpc>
                <a:spcPct val="90000"/>
              </a:lnSpc>
            </a:pPr>
            <a:endParaRPr lang="en-US" sz="2400" b="1" dirty="0"/>
          </a:p>
          <a:p>
            <a:pPr>
              <a:lnSpc>
                <a:spcPct val="90000"/>
              </a:lnSpc>
            </a:pPr>
            <a:r>
              <a:rPr lang="en-US" sz="2400" b="1" dirty="0"/>
              <a:t>Competitions are great</a:t>
            </a:r>
            <a:r>
              <a:rPr lang="en-US" sz="2400" dirty="0"/>
              <a:t> to stimulate and motivate students and teachers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	needs prizes per country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	needs overall winning prize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	Including competition for teachers e.g.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		propose data analysis challenges with LHC Open Data</a:t>
            </a:r>
          </a:p>
          <a:p>
            <a:pPr>
              <a:lnSpc>
                <a:spcPct val="90000"/>
              </a:lnSpc>
            </a:pPr>
            <a:endParaRPr lang="en-US" sz="2400" dirty="0"/>
          </a:p>
          <a:p>
            <a:pPr>
              <a:lnSpc>
                <a:spcPct val="90000"/>
              </a:lnSpc>
            </a:pPr>
            <a:r>
              <a:rPr lang="en-US" sz="2400" dirty="0"/>
              <a:t>							</a:t>
            </a:r>
            <a:r>
              <a:rPr lang="en-US" sz="2800" b="1" dirty="0">
                <a:solidFill>
                  <a:srgbClr val="000090"/>
                </a:solidFill>
              </a:rPr>
              <a:t>…and let’s change the textbooks </a:t>
            </a:r>
            <a:r>
              <a:rPr lang="en-US" sz="2800" b="1" dirty="0" smtClean="0">
                <a:solidFill>
                  <a:srgbClr val="000090"/>
                </a:solidFill>
              </a:rPr>
              <a:t>!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015009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864"/>
            <a:ext cx="9144000" cy="6175478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#9, Paris, 16-18 April 2015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099" y="2922796"/>
            <a:ext cx="2684901" cy="328154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51404" y="1958660"/>
            <a:ext cx="5941717" cy="964136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314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B1B5A-2707-DE4F-9437-F7A86C7695F5}" type="slidenum">
              <a:rPr lang="en-US" smtClean="0"/>
              <a:t>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News from IPPOG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 smtClean="0"/>
              <a:t>IPPOG Meeting #9, Paris, 16-18 April 2015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162510" y="802862"/>
            <a:ext cx="60708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Next Meeting</a:t>
            </a:r>
          </a:p>
          <a:p>
            <a:endParaRPr lang="en-US" sz="4000" dirty="0"/>
          </a:p>
          <a:p>
            <a:r>
              <a:rPr lang="en-US" sz="4000" dirty="0" smtClean="0"/>
              <a:t>		Autumn 2015</a:t>
            </a:r>
          </a:p>
          <a:p>
            <a:endParaRPr lang="en-US" sz="4000" dirty="0"/>
          </a:p>
          <a:p>
            <a:r>
              <a:rPr lang="en-US" sz="4000" dirty="0" smtClean="0"/>
              <a:t>								CERN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63506" y="4344591"/>
            <a:ext cx="892153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0090"/>
                </a:solidFill>
              </a:rPr>
              <a:t>Have a save trip back home and see you (latest) in the end of this year at CERN !</a:t>
            </a:r>
          </a:p>
          <a:p>
            <a:endParaRPr lang="en-US" sz="2000" b="1" dirty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000090"/>
                </a:solidFill>
              </a:rPr>
              <a:t>						Thank you all</a:t>
            </a:r>
          </a:p>
          <a:p>
            <a:endParaRPr lang="en-US" sz="2000" b="1" dirty="0">
              <a:solidFill>
                <a:srgbClr val="000090"/>
              </a:solidFill>
            </a:endParaRPr>
          </a:p>
          <a:p>
            <a:r>
              <a:rPr lang="en-US" sz="2000" b="1" dirty="0" smtClean="0">
                <a:solidFill>
                  <a:srgbClr val="800000"/>
                </a:solidFill>
              </a:rPr>
              <a:t>PS</a:t>
            </a:r>
          </a:p>
          <a:p>
            <a:r>
              <a:rPr lang="en-US" sz="2000" b="1" dirty="0" smtClean="0">
                <a:solidFill>
                  <a:srgbClr val="800000"/>
                </a:solidFill>
              </a:rPr>
              <a:t>If you would like to be host for the Spring 2016 meeting, please let us know early.</a:t>
            </a:r>
            <a:endParaRPr lang="en-US" sz="20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91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35340</TotalTime>
  <Words>266</Words>
  <Application>Microsoft Macintosh PowerPoint</Application>
  <PresentationFormat>On-screen Show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A fast moving field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HansPeter Beck</cp:lastModifiedBy>
  <cp:revision>176</cp:revision>
  <dcterms:created xsi:type="dcterms:W3CDTF">2011-11-02T12:14:30Z</dcterms:created>
  <dcterms:modified xsi:type="dcterms:W3CDTF">2015-04-20T13:45:22Z</dcterms:modified>
</cp:coreProperties>
</file>