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3" r:id="rId5"/>
    <p:sldId id="259" r:id="rId6"/>
    <p:sldId id="266" r:id="rId7"/>
    <p:sldId id="265" r:id="rId8"/>
    <p:sldId id="269" r:id="rId9"/>
    <p:sldId id="264" r:id="rId10"/>
    <p:sldId id="260" r:id="rId11"/>
    <p:sldId id="261" r:id="rId12"/>
    <p:sldId id="262" r:id="rId13"/>
    <p:sldId id="267" r:id="rId14"/>
    <p:sldId id="268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031" autoAdjust="0"/>
    <p:restoredTop sz="94660"/>
  </p:normalViewPr>
  <p:slideViewPr>
    <p:cSldViewPr>
      <p:cViewPr varScale="1">
        <p:scale>
          <a:sx n="94" d="100"/>
          <a:sy n="94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ludwin\Documents\Number%20of%20tests%20during%20LS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ludwin\Documents\Number%20of%20tests%20during%20LS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sz="1400" dirty="0"/>
              <a:t>High Voltage Insulation Qualifications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'LS1'!$B$1</c:f>
              <c:strCache>
                <c:ptCount val="1"/>
                <c:pt idx="0">
                  <c:v>High Voltage Insulation Qualifications</c:v>
                </c:pt>
              </c:strCache>
            </c:strRef>
          </c:tx>
          <c:spPr>
            <a:ln w="28575">
              <a:solidFill>
                <a:schemeClr val="accent1"/>
              </a:solidFill>
            </a:ln>
          </c:spPr>
          <c:marker>
            <c:symbol val="none"/>
          </c:marker>
          <c:xVal>
            <c:numRef>
              <c:f>'LS1'!$A$2:$A$368</c:f>
              <c:numCache>
                <c:formatCode>mmm\-yy</c:formatCode>
                <c:ptCount val="367"/>
                <c:pt idx="0">
                  <c:v>41297</c:v>
                </c:pt>
                <c:pt idx="1">
                  <c:v>41298</c:v>
                </c:pt>
                <c:pt idx="2">
                  <c:v>41316</c:v>
                </c:pt>
                <c:pt idx="3">
                  <c:v>41325</c:v>
                </c:pt>
                <c:pt idx="4">
                  <c:v>41326</c:v>
                </c:pt>
                <c:pt idx="5">
                  <c:v>41327</c:v>
                </c:pt>
                <c:pt idx="6">
                  <c:v>41330</c:v>
                </c:pt>
                <c:pt idx="7">
                  <c:v>41331</c:v>
                </c:pt>
                <c:pt idx="8">
                  <c:v>41332</c:v>
                </c:pt>
                <c:pt idx="9">
                  <c:v>41333</c:v>
                </c:pt>
                <c:pt idx="10">
                  <c:v>41334</c:v>
                </c:pt>
                <c:pt idx="11">
                  <c:v>41337</c:v>
                </c:pt>
                <c:pt idx="12">
                  <c:v>41338</c:v>
                </c:pt>
                <c:pt idx="13">
                  <c:v>41339</c:v>
                </c:pt>
                <c:pt idx="14">
                  <c:v>41340</c:v>
                </c:pt>
                <c:pt idx="15">
                  <c:v>41341</c:v>
                </c:pt>
                <c:pt idx="16">
                  <c:v>41344</c:v>
                </c:pt>
                <c:pt idx="17">
                  <c:v>41345</c:v>
                </c:pt>
                <c:pt idx="18">
                  <c:v>41346</c:v>
                </c:pt>
                <c:pt idx="19">
                  <c:v>41347</c:v>
                </c:pt>
                <c:pt idx="20">
                  <c:v>41348</c:v>
                </c:pt>
                <c:pt idx="21">
                  <c:v>41351</c:v>
                </c:pt>
                <c:pt idx="22">
                  <c:v>41352</c:v>
                </c:pt>
                <c:pt idx="23">
                  <c:v>41353</c:v>
                </c:pt>
                <c:pt idx="24">
                  <c:v>41354</c:v>
                </c:pt>
                <c:pt idx="25">
                  <c:v>41355</c:v>
                </c:pt>
                <c:pt idx="26">
                  <c:v>41358</c:v>
                </c:pt>
                <c:pt idx="27">
                  <c:v>41359</c:v>
                </c:pt>
                <c:pt idx="28">
                  <c:v>41360</c:v>
                </c:pt>
                <c:pt idx="29">
                  <c:v>41361</c:v>
                </c:pt>
                <c:pt idx="30">
                  <c:v>41366</c:v>
                </c:pt>
                <c:pt idx="31">
                  <c:v>41367</c:v>
                </c:pt>
                <c:pt idx="32">
                  <c:v>41368</c:v>
                </c:pt>
                <c:pt idx="33">
                  <c:v>41369</c:v>
                </c:pt>
                <c:pt idx="34">
                  <c:v>41372</c:v>
                </c:pt>
                <c:pt idx="35">
                  <c:v>41373</c:v>
                </c:pt>
                <c:pt idx="36">
                  <c:v>41374</c:v>
                </c:pt>
                <c:pt idx="37">
                  <c:v>41375</c:v>
                </c:pt>
                <c:pt idx="38">
                  <c:v>41376</c:v>
                </c:pt>
                <c:pt idx="39">
                  <c:v>41379</c:v>
                </c:pt>
                <c:pt idx="40">
                  <c:v>41380</c:v>
                </c:pt>
                <c:pt idx="41">
                  <c:v>41381</c:v>
                </c:pt>
                <c:pt idx="42">
                  <c:v>41382</c:v>
                </c:pt>
                <c:pt idx="43">
                  <c:v>41383</c:v>
                </c:pt>
                <c:pt idx="44">
                  <c:v>41386</c:v>
                </c:pt>
                <c:pt idx="45">
                  <c:v>41387</c:v>
                </c:pt>
                <c:pt idx="46">
                  <c:v>41388</c:v>
                </c:pt>
                <c:pt idx="47">
                  <c:v>41389</c:v>
                </c:pt>
                <c:pt idx="48">
                  <c:v>41390</c:v>
                </c:pt>
                <c:pt idx="49">
                  <c:v>41393</c:v>
                </c:pt>
                <c:pt idx="50">
                  <c:v>41394</c:v>
                </c:pt>
                <c:pt idx="51">
                  <c:v>41396</c:v>
                </c:pt>
                <c:pt idx="52">
                  <c:v>41397</c:v>
                </c:pt>
                <c:pt idx="53">
                  <c:v>41400</c:v>
                </c:pt>
                <c:pt idx="54">
                  <c:v>41401</c:v>
                </c:pt>
                <c:pt idx="55">
                  <c:v>41402</c:v>
                </c:pt>
                <c:pt idx="56">
                  <c:v>41404</c:v>
                </c:pt>
                <c:pt idx="57">
                  <c:v>41407</c:v>
                </c:pt>
                <c:pt idx="58">
                  <c:v>41408</c:v>
                </c:pt>
                <c:pt idx="59">
                  <c:v>41409</c:v>
                </c:pt>
                <c:pt idx="60">
                  <c:v>41410</c:v>
                </c:pt>
                <c:pt idx="61">
                  <c:v>41411</c:v>
                </c:pt>
                <c:pt idx="62">
                  <c:v>41415</c:v>
                </c:pt>
                <c:pt idx="63">
                  <c:v>41416</c:v>
                </c:pt>
                <c:pt idx="64">
                  <c:v>41417</c:v>
                </c:pt>
                <c:pt idx="65">
                  <c:v>41418</c:v>
                </c:pt>
                <c:pt idx="66">
                  <c:v>41421</c:v>
                </c:pt>
                <c:pt idx="67">
                  <c:v>41422</c:v>
                </c:pt>
                <c:pt idx="68">
                  <c:v>41423</c:v>
                </c:pt>
                <c:pt idx="69">
                  <c:v>41424</c:v>
                </c:pt>
                <c:pt idx="70">
                  <c:v>41425</c:v>
                </c:pt>
                <c:pt idx="71">
                  <c:v>41428</c:v>
                </c:pt>
                <c:pt idx="72">
                  <c:v>41429</c:v>
                </c:pt>
                <c:pt idx="73">
                  <c:v>41430</c:v>
                </c:pt>
                <c:pt idx="74">
                  <c:v>41431</c:v>
                </c:pt>
                <c:pt idx="75">
                  <c:v>41432</c:v>
                </c:pt>
                <c:pt idx="76">
                  <c:v>41435</c:v>
                </c:pt>
                <c:pt idx="77">
                  <c:v>41436</c:v>
                </c:pt>
                <c:pt idx="78">
                  <c:v>41437</c:v>
                </c:pt>
                <c:pt idx="79">
                  <c:v>41438</c:v>
                </c:pt>
                <c:pt idx="80">
                  <c:v>41439</c:v>
                </c:pt>
                <c:pt idx="81">
                  <c:v>41442</c:v>
                </c:pt>
                <c:pt idx="82">
                  <c:v>41443</c:v>
                </c:pt>
                <c:pt idx="83">
                  <c:v>41444</c:v>
                </c:pt>
                <c:pt idx="84">
                  <c:v>41445</c:v>
                </c:pt>
                <c:pt idx="85">
                  <c:v>41446</c:v>
                </c:pt>
                <c:pt idx="86">
                  <c:v>41449</c:v>
                </c:pt>
                <c:pt idx="87">
                  <c:v>41450</c:v>
                </c:pt>
                <c:pt idx="88">
                  <c:v>41451</c:v>
                </c:pt>
                <c:pt idx="89">
                  <c:v>41452</c:v>
                </c:pt>
                <c:pt idx="90">
                  <c:v>41453</c:v>
                </c:pt>
                <c:pt idx="91">
                  <c:v>41456</c:v>
                </c:pt>
                <c:pt idx="92">
                  <c:v>41457</c:v>
                </c:pt>
                <c:pt idx="93">
                  <c:v>41458</c:v>
                </c:pt>
                <c:pt idx="94">
                  <c:v>41459</c:v>
                </c:pt>
                <c:pt idx="95">
                  <c:v>41460</c:v>
                </c:pt>
                <c:pt idx="96">
                  <c:v>41463</c:v>
                </c:pt>
                <c:pt idx="97">
                  <c:v>41464</c:v>
                </c:pt>
                <c:pt idx="98">
                  <c:v>41465</c:v>
                </c:pt>
                <c:pt idx="99">
                  <c:v>41466</c:v>
                </c:pt>
                <c:pt idx="100">
                  <c:v>41467</c:v>
                </c:pt>
                <c:pt idx="101">
                  <c:v>41470</c:v>
                </c:pt>
                <c:pt idx="102">
                  <c:v>41471</c:v>
                </c:pt>
                <c:pt idx="103">
                  <c:v>41472</c:v>
                </c:pt>
                <c:pt idx="104">
                  <c:v>41473</c:v>
                </c:pt>
                <c:pt idx="105">
                  <c:v>41474</c:v>
                </c:pt>
                <c:pt idx="106">
                  <c:v>41477</c:v>
                </c:pt>
                <c:pt idx="107">
                  <c:v>41478</c:v>
                </c:pt>
                <c:pt idx="108">
                  <c:v>41479</c:v>
                </c:pt>
                <c:pt idx="109">
                  <c:v>41480</c:v>
                </c:pt>
                <c:pt idx="110">
                  <c:v>41481</c:v>
                </c:pt>
                <c:pt idx="111">
                  <c:v>41484</c:v>
                </c:pt>
                <c:pt idx="112">
                  <c:v>41485</c:v>
                </c:pt>
                <c:pt idx="113">
                  <c:v>41486</c:v>
                </c:pt>
                <c:pt idx="114">
                  <c:v>41487</c:v>
                </c:pt>
                <c:pt idx="115">
                  <c:v>41488</c:v>
                </c:pt>
                <c:pt idx="116">
                  <c:v>41491</c:v>
                </c:pt>
                <c:pt idx="117">
                  <c:v>41492</c:v>
                </c:pt>
                <c:pt idx="118">
                  <c:v>41493</c:v>
                </c:pt>
                <c:pt idx="119">
                  <c:v>41494</c:v>
                </c:pt>
                <c:pt idx="120">
                  <c:v>41495</c:v>
                </c:pt>
                <c:pt idx="121">
                  <c:v>41498</c:v>
                </c:pt>
                <c:pt idx="122">
                  <c:v>41499</c:v>
                </c:pt>
                <c:pt idx="123">
                  <c:v>41500</c:v>
                </c:pt>
                <c:pt idx="124">
                  <c:v>41501</c:v>
                </c:pt>
                <c:pt idx="125">
                  <c:v>41502</c:v>
                </c:pt>
                <c:pt idx="126">
                  <c:v>41505</c:v>
                </c:pt>
                <c:pt idx="127">
                  <c:v>41506</c:v>
                </c:pt>
                <c:pt idx="128">
                  <c:v>41507</c:v>
                </c:pt>
                <c:pt idx="129">
                  <c:v>41508</c:v>
                </c:pt>
                <c:pt idx="130">
                  <c:v>41509</c:v>
                </c:pt>
                <c:pt idx="131">
                  <c:v>41512</c:v>
                </c:pt>
                <c:pt idx="132">
                  <c:v>41513</c:v>
                </c:pt>
                <c:pt idx="133">
                  <c:v>41514</c:v>
                </c:pt>
                <c:pt idx="134">
                  <c:v>41515</c:v>
                </c:pt>
                <c:pt idx="135">
                  <c:v>41516</c:v>
                </c:pt>
                <c:pt idx="136">
                  <c:v>41519</c:v>
                </c:pt>
                <c:pt idx="137">
                  <c:v>41520</c:v>
                </c:pt>
                <c:pt idx="138">
                  <c:v>41521</c:v>
                </c:pt>
                <c:pt idx="139">
                  <c:v>41523</c:v>
                </c:pt>
                <c:pt idx="140">
                  <c:v>41526</c:v>
                </c:pt>
                <c:pt idx="141">
                  <c:v>41527</c:v>
                </c:pt>
                <c:pt idx="142">
                  <c:v>41528</c:v>
                </c:pt>
                <c:pt idx="143">
                  <c:v>41529</c:v>
                </c:pt>
                <c:pt idx="144">
                  <c:v>41530</c:v>
                </c:pt>
                <c:pt idx="145">
                  <c:v>41533</c:v>
                </c:pt>
                <c:pt idx="146">
                  <c:v>41534</c:v>
                </c:pt>
                <c:pt idx="147">
                  <c:v>41535</c:v>
                </c:pt>
                <c:pt idx="148">
                  <c:v>41536</c:v>
                </c:pt>
                <c:pt idx="149">
                  <c:v>41537</c:v>
                </c:pt>
                <c:pt idx="150">
                  <c:v>41541</c:v>
                </c:pt>
                <c:pt idx="151">
                  <c:v>41542</c:v>
                </c:pt>
                <c:pt idx="152">
                  <c:v>41543</c:v>
                </c:pt>
                <c:pt idx="153">
                  <c:v>41547</c:v>
                </c:pt>
                <c:pt idx="154">
                  <c:v>41548</c:v>
                </c:pt>
                <c:pt idx="155">
                  <c:v>41549</c:v>
                </c:pt>
                <c:pt idx="156">
                  <c:v>41550</c:v>
                </c:pt>
                <c:pt idx="157">
                  <c:v>41551</c:v>
                </c:pt>
                <c:pt idx="158">
                  <c:v>41554</c:v>
                </c:pt>
                <c:pt idx="159">
                  <c:v>41555</c:v>
                </c:pt>
                <c:pt idx="160">
                  <c:v>41556</c:v>
                </c:pt>
                <c:pt idx="161">
                  <c:v>41557</c:v>
                </c:pt>
                <c:pt idx="162">
                  <c:v>41558</c:v>
                </c:pt>
                <c:pt idx="163">
                  <c:v>41561</c:v>
                </c:pt>
                <c:pt idx="164">
                  <c:v>41563</c:v>
                </c:pt>
                <c:pt idx="165">
                  <c:v>41564</c:v>
                </c:pt>
                <c:pt idx="166">
                  <c:v>41565</c:v>
                </c:pt>
                <c:pt idx="167">
                  <c:v>41568</c:v>
                </c:pt>
                <c:pt idx="168">
                  <c:v>41569</c:v>
                </c:pt>
                <c:pt idx="169">
                  <c:v>41570</c:v>
                </c:pt>
                <c:pt idx="170">
                  <c:v>41571</c:v>
                </c:pt>
                <c:pt idx="171">
                  <c:v>41572</c:v>
                </c:pt>
                <c:pt idx="172">
                  <c:v>41575</c:v>
                </c:pt>
                <c:pt idx="173">
                  <c:v>41576</c:v>
                </c:pt>
                <c:pt idx="174">
                  <c:v>41577</c:v>
                </c:pt>
                <c:pt idx="175">
                  <c:v>41578</c:v>
                </c:pt>
                <c:pt idx="176">
                  <c:v>41579</c:v>
                </c:pt>
                <c:pt idx="177">
                  <c:v>41582</c:v>
                </c:pt>
                <c:pt idx="178">
                  <c:v>41583</c:v>
                </c:pt>
                <c:pt idx="179">
                  <c:v>41584</c:v>
                </c:pt>
                <c:pt idx="180">
                  <c:v>41585</c:v>
                </c:pt>
                <c:pt idx="181">
                  <c:v>41586</c:v>
                </c:pt>
                <c:pt idx="182">
                  <c:v>41590</c:v>
                </c:pt>
                <c:pt idx="183">
                  <c:v>41591</c:v>
                </c:pt>
                <c:pt idx="184">
                  <c:v>41593</c:v>
                </c:pt>
                <c:pt idx="185">
                  <c:v>41596</c:v>
                </c:pt>
                <c:pt idx="186">
                  <c:v>41597</c:v>
                </c:pt>
                <c:pt idx="187">
                  <c:v>41598</c:v>
                </c:pt>
                <c:pt idx="188">
                  <c:v>41599</c:v>
                </c:pt>
                <c:pt idx="189">
                  <c:v>41600</c:v>
                </c:pt>
                <c:pt idx="190">
                  <c:v>41603</c:v>
                </c:pt>
                <c:pt idx="191">
                  <c:v>41604</c:v>
                </c:pt>
                <c:pt idx="192">
                  <c:v>41605</c:v>
                </c:pt>
                <c:pt idx="193">
                  <c:v>41606</c:v>
                </c:pt>
                <c:pt idx="194">
                  <c:v>41607</c:v>
                </c:pt>
                <c:pt idx="195">
                  <c:v>41610</c:v>
                </c:pt>
                <c:pt idx="196">
                  <c:v>41611</c:v>
                </c:pt>
                <c:pt idx="197">
                  <c:v>41612</c:v>
                </c:pt>
                <c:pt idx="198">
                  <c:v>41613</c:v>
                </c:pt>
                <c:pt idx="199">
                  <c:v>41614</c:v>
                </c:pt>
                <c:pt idx="200">
                  <c:v>41617</c:v>
                </c:pt>
                <c:pt idx="201">
                  <c:v>41618</c:v>
                </c:pt>
                <c:pt idx="202">
                  <c:v>41619</c:v>
                </c:pt>
                <c:pt idx="203">
                  <c:v>41620</c:v>
                </c:pt>
                <c:pt idx="204">
                  <c:v>41624</c:v>
                </c:pt>
                <c:pt idx="205">
                  <c:v>41625</c:v>
                </c:pt>
                <c:pt idx="206">
                  <c:v>41626</c:v>
                </c:pt>
                <c:pt idx="207">
                  <c:v>41646</c:v>
                </c:pt>
                <c:pt idx="208">
                  <c:v>41647</c:v>
                </c:pt>
                <c:pt idx="209">
                  <c:v>41648</c:v>
                </c:pt>
                <c:pt idx="210">
                  <c:v>41649</c:v>
                </c:pt>
                <c:pt idx="211">
                  <c:v>41652</c:v>
                </c:pt>
                <c:pt idx="212">
                  <c:v>41653</c:v>
                </c:pt>
                <c:pt idx="213">
                  <c:v>41654</c:v>
                </c:pt>
                <c:pt idx="214">
                  <c:v>41655</c:v>
                </c:pt>
                <c:pt idx="215">
                  <c:v>41659</c:v>
                </c:pt>
                <c:pt idx="216">
                  <c:v>41660</c:v>
                </c:pt>
                <c:pt idx="217">
                  <c:v>41661</c:v>
                </c:pt>
                <c:pt idx="218">
                  <c:v>41662</c:v>
                </c:pt>
                <c:pt idx="219">
                  <c:v>41666</c:v>
                </c:pt>
                <c:pt idx="220">
                  <c:v>41667</c:v>
                </c:pt>
                <c:pt idx="221">
                  <c:v>41668</c:v>
                </c:pt>
                <c:pt idx="222">
                  <c:v>41669</c:v>
                </c:pt>
                <c:pt idx="223">
                  <c:v>41670</c:v>
                </c:pt>
                <c:pt idx="224">
                  <c:v>41673</c:v>
                </c:pt>
                <c:pt idx="225">
                  <c:v>41674</c:v>
                </c:pt>
                <c:pt idx="226">
                  <c:v>41675</c:v>
                </c:pt>
                <c:pt idx="227">
                  <c:v>41676</c:v>
                </c:pt>
                <c:pt idx="228">
                  <c:v>41677</c:v>
                </c:pt>
                <c:pt idx="229">
                  <c:v>41680</c:v>
                </c:pt>
                <c:pt idx="230">
                  <c:v>41681</c:v>
                </c:pt>
                <c:pt idx="231">
                  <c:v>41682</c:v>
                </c:pt>
                <c:pt idx="232">
                  <c:v>41683</c:v>
                </c:pt>
                <c:pt idx="233">
                  <c:v>41687</c:v>
                </c:pt>
                <c:pt idx="234">
                  <c:v>41688</c:v>
                </c:pt>
                <c:pt idx="235">
                  <c:v>41689</c:v>
                </c:pt>
                <c:pt idx="236">
                  <c:v>41690</c:v>
                </c:pt>
                <c:pt idx="237">
                  <c:v>41691</c:v>
                </c:pt>
                <c:pt idx="238">
                  <c:v>41694</c:v>
                </c:pt>
                <c:pt idx="239">
                  <c:v>41695</c:v>
                </c:pt>
                <c:pt idx="240">
                  <c:v>41696</c:v>
                </c:pt>
                <c:pt idx="241">
                  <c:v>41697</c:v>
                </c:pt>
                <c:pt idx="242">
                  <c:v>41701</c:v>
                </c:pt>
                <c:pt idx="243">
                  <c:v>41703</c:v>
                </c:pt>
                <c:pt idx="244">
                  <c:v>41705</c:v>
                </c:pt>
                <c:pt idx="245">
                  <c:v>41708</c:v>
                </c:pt>
                <c:pt idx="246">
                  <c:v>41709</c:v>
                </c:pt>
                <c:pt idx="247">
                  <c:v>41710</c:v>
                </c:pt>
                <c:pt idx="248">
                  <c:v>41711</c:v>
                </c:pt>
                <c:pt idx="249">
                  <c:v>41715</c:v>
                </c:pt>
                <c:pt idx="250">
                  <c:v>41716</c:v>
                </c:pt>
                <c:pt idx="251">
                  <c:v>41717</c:v>
                </c:pt>
                <c:pt idx="252">
                  <c:v>41718</c:v>
                </c:pt>
                <c:pt idx="253">
                  <c:v>41719</c:v>
                </c:pt>
                <c:pt idx="254">
                  <c:v>41722</c:v>
                </c:pt>
                <c:pt idx="255">
                  <c:v>41723</c:v>
                </c:pt>
                <c:pt idx="256">
                  <c:v>41724</c:v>
                </c:pt>
                <c:pt idx="257">
                  <c:v>41725</c:v>
                </c:pt>
                <c:pt idx="258">
                  <c:v>41729</c:v>
                </c:pt>
                <c:pt idx="259">
                  <c:v>41730</c:v>
                </c:pt>
                <c:pt idx="260">
                  <c:v>41731</c:v>
                </c:pt>
                <c:pt idx="261">
                  <c:v>41732</c:v>
                </c:pt>
                <c:pt idx="262">
                  <c:v>41736</c:v>
                </c:pt>
                <c:pt idx="263">
                  <c:v>41737</c:v>
                </c:pt>
                <c:pt idx="264">
                  <c:v>41738</c:v>
                </c:pt>
                <c:pt idx="265">
                  <c:v>41739</c:v>
                </c:pt>
                <c:pt idx="266">
                  <c:v>41743</c:v>
                </c:pt>
                <c:pt idx="267">
                  <c:v>41744</c:v>
                </c:pt>
                <c:pt idx="268">
                  <c:v>41745</c:v>
                </c:pt>
                <c:pt idx="269">
                  <c:v>41752</c:v>
                </c:pt>
                <c:pt idx="270">
                  <c:v>41754</c:v>
                </c:pt>
                <c:pt idx="271">
                  <c:v>41757</c:v>
                </c:pt>
                <c:pt idx="272">
                  <c:v>41758</c:v>
                </c:pt>
                <c:pt idx="273">
                  <c:v>41759</c:v>
                </c:pt>
                <c:pt idx="274">
                  <c:v>41761</c:v>
                </c:pt>
                <c:pt idx="275">
                  <c:v>41764</c:v>
                </c:pt>
                <c:pt idx="276">
                  <c:v>41765</c:v>
                </c:pt>
                <c:pt idx="277">
                  <c:v>41766</c:v>
                </c:pt>
                <c:pt idx="278">
                  <c:v>41781</c:v>
                </c:pt>
                <c:pt idx="279">
                  <c:v>41782</c:v>
                </c:pt>
                <c:pt idx="280">
                  <c:v>41785</c:v>
                </c:pt>
                <c:pt idx="281">
                  <c:v>41800</c:v>
                </c:pt>
                <c:pt idx="282">
                  <c:v>41801</c:v>
                </c:pt>
                <c:pt idx="283">
                  <c:v>41802</c:v>
                </c:pt>
                <c:pt idx="284">
                  <c:v>41803</c:v>
                </c:pt>
                <c:pt idx="285">
                  <c:v>41806</c:v>
                </c:pt>
                <c:pt idx="286">
                  <c:v>41807</c:v>
                </c:pt>
                <c:pt idx="287">
                  <c:v>41808</c:v>
                </c:pt>
                <c:pt idx="288">
                  <c:v>41809</c:v>
                </c:pt>
                <c:pt idx="289">
                  <c:v>41813</c:v>
                </c:pt>
                <c:pt idx="290">
                  <c:v>41814</c:v>
                </c:pt>
                <c:pt idx="291">
                  <c:v>41815</c:v>
                </c:pt>
                <c:pt idx="292">
                  <c:v>41816</c:v>
                </c:pt>
                <c:pt idx="293">
                  <c:v>41817</c:v>
                </c:pt>
                <c:pt idx="294">
                  <c:v>41820</c:v>
                </c:pt>
                <c:pt idx="295">
                  <c:v>41821</c:v>
                </c:pt>
                <c:pt idx="296">
                  <c:v>41822</c:v>
                </c:pt>
                <c:pt idx="297">
                  <c:v>41823</c:v>
                </c:pt>
                <c:pt idx="298">
                  <c:v>41824</c:v>
                </c:pt>
                <c:pt idx="299">
                  <c:v>41827</c:v>
                </c:pt>
                <c:pt idx="300">
                  <c:v>41828</c:v>
                </c:pt>
                <c:pt idx="301">
                  <c:v>41829</c:v>
                </c:pt>
                <c:pt idx="302">
                  <c:v>41835</c:v>
                </c:pt>
                <c:pt idx="303">
                  <c:v>41836</c:v>
                </c:pt>
                <c:pt idx="304">
                  <c:v>41837</c:v>
                </c:pt>
                <c:pt idx="305">
                  <c:v>41838</c:v>
                </c:pt>
                <c:pt idx="306">
                  <c:v>41841</c:v>
                </c:pt>
                <c:pt idx="307">
                  <c:v>41842</c:v>
                </c:pt>
                <c:pt idx="308">
                  <c:v>41843</c:v>
                </c:pt>
                <c:pt idx="309">
                  <c:v>41852</c:v>
                </c:pt>
                <c:pt idx="310">
                  <c:v>41855</c:v>
                </c:pt>
                <c:pt idx="311">
                  <c:v>41856</c:v>
                </c:pt>
                <c:pt idx="312">
                  <c:v>41857</c:v>
                </c:pt>
                <c:pt idx="313">
                  <c:v>41858</c:v>
                </c:pt>
                <c:pt idx="314">
                  <c:v>41859</c:v>
                </c:pt>
                <c:pt idx="315">
                  <c:v>41862</c:v>
                </c:pt>
                <c:pt idx="316">
                  <c:v>41863</c:v>
                </c:pt>
                <c:pt idx="317">
                  <c:v>41864</c:v>
                </c:pt>
                <c:pt idx="318">
                  <c:v>41865</c:v>
                </c:pt>
                <c:pt idx="319">
                  <c:v>41866</c:v>
                </c:pt>
                <c:pt idx="320">
                  <c:v>41869</c:v>
                </c:pt>
                <c:pt idx="321">
                  <c:v>41870</c:v>
                </c:pt>
                <c:pt idx="322">
                  <c:v>41871</c:v>
                </c:pt>
                <c:pt idx="323">
                  <c:v>41872</c:v>
                </c:pt>
                <c:pt idx="324">
                  <c:v>41873</c:v>
                </c:pt>
                <c:pt idx="325">
                  <c:v>41876</c:v>
                </c:pt>
                <c:pt idx="326">
                  <c:v>41877</c:v>
                </c:pt>
                <c:pt idx="327">
                  <c:v>41878</c:v>
                </c:pt>
                <c:pt idx="328">
                  <c:v>41885</c:v>
                </c:pt>
                <c:pt idx="329">
                  <c:v>41890</c:v>
                </c:pt>
                <c:pt idx="330">
                  <c:v>41891</c:v>
                </c:pt>
                <c:pt idx="331">
                  <c:v>41892</c:v>
                </c:pt>
                <c:pt idx="332">
                  <c:v>41894</c:v>
                </c:pt>
                <c:pt idx="333">
                  <c:v>41898</c:v>
                </c:pt>
                <c:pt idx="334">
                  <c:v>41907</c:v>
                </c:pt>
                <c:pt idx="335">
                  <c:v>41908</c:v>
                </c:pt>
                <c:pt idx="336">
                  <c:v>41919</c:v>
                </c:pt>
                <c:pt idx="337">
                  <c:v>41925</c:v>
                </c:pt>
                <c:pt idx="338">
                  <c:v>41926</c:v>
                </c:pt>
                <c:pt idx="339">
                  <c:v>41927</c:v>
                </c:pt>
                <c:pt idx="340">
                  <c:v>41928</c:v>
                </c:pt>
                <c:pt idx="341">
                  <c:v>41929</c:v>
                </c:pt>
                <c:pt idx="342">
                  <c:v>41932</c:v>
                </c:pt>
                <c:pt idx="343">
                  <c:v>41933</c:v>
                </c:pt>
                <c:pt idx="344">
                  <c:v>41934</c:v>
                </c:pt>
                <c:pt idx="345">
                  <c:v>41935</c:v>
                </c:pt>
                <c:pt idx="346">
                  <c:v>41936</c:v>
                </c:pt>
                <c:pt idx="347">
                  <c:v>41939</c:v>
                </c:pt>
                <c:pt idx="348">
                  <c:v>41940</c:v>
                </c:pt>
                <c:pt idx="349">
                  <c:v>41941</c:v>
                </c:pt>
                <c:pt idx="350">
                  <c:v>41942</c:v>
                </c:pt>
                <c:pt idx="351">
                  <c:v>41943</c:v>
                </c:pt>
                <c:pt idx="352">
                  <c:v>41946</c:v>
                </c:pt>
                <c:pt idx="353">
                  <c:v>41947</c:v>
                </c:pt>
                <c:pt idx="354">
                  <c:v>41948</c:v>
                </c:pt>
                <c:pt idx="355">
                  <c:v>41949</c:v>
                </c:pt>
                <c:pt idx="356">
                  <c:v>41950</c:v>
                </c:pt>
                <c:pt idx="357">
                  <c:v>41953</c:v>
                </c:pt>
                <c:pt idx="358">
                  <c:v>41954</c:v>
                </c:pt>
                <c:pt idx="359">
                  <c:v>41955</c:v>
                </c:pt>
                <c:pt idx="360">
                  <c:v>41956</c:v>
                </c:pt>
                <c:pt idx="361">
                  <c:v>41957</c:v>
                </c:pt>
                <c:pt idx="362">
                  <c:v>41960</c:v>
                </c:pt>
                <c:pt idx="363">
                  <c:v>41962</c:v>
                </c:pt>
                <c:pt idx="364">
                  <c:v>41963</c:v>
                </c:pt>
                <c:pt idx="365">
                  <c:v>41964</c:v>
                </c:pt>
                <c:pt idx="366">
                  <c:v>41967</c:v>
                </c:pt>
              </c:numCache>
            </c:numRef>
          </c:xVal>
          <c:yVal>
            <c:numRef>
              <c:f>'LS1'!$B$2:$B$368</c:f>
              <c:numCache>
                <c:formatCode>0</c:formatCode>
                <c:ptCount val="367"/>
                <c:pt idx="0">
                  <c:v>1</c:v>
                </c:pt>
                <c:pt idx="1">
                  <c:v>14</c:v>
                </c:pt>
                <c:pt idx="2">
                  <c:v>18</c:v>
                </c:pt>
                <c:pt idx="3">
                  <c:v>19</c:v>
                </c:pt>
                <c:pt idx="4">
                  <c:v>20</c:v>
                </c:pt>
                <c:pt idx="5">
                  <c:v>24</c:v>
                </c:pt>
                <c:pt idx="6">
                  <c:v>32</c:v>
                </c:pt>
                <c:pt idx="7">
                  <c:v>44</c:v>
                </c:pt>
                <c:pt idx="8">
                  <c:v>122</c:v>
                </c:pt>
                <c:pt idx="9">
                  <c:v>166</c:v>
                </c:pt>
                <c:pt idx="10">
                  <c:v>274</c:v>
                </c:pt>
                <c:pt idx="11">
                  <c:v>418</c:v>
                </c:pt>
                <c:pt idx="12">
                  <c:v>560</c:v>
                </c:pt>
                <c:pt idx="13">
                  <c:v>695</c:v>
                </c:pt>
                <c:pt idx="14">
                  <c:v>779</c:v>
                </c:pt>
                <c:pt idx="15">
                  <c:v>938</c:v>
                </c:pt>
                <c:pt idx="16">
                  <c:v>973</c:v>
                </c:pt>
                <c:pt idx="17">
                  <c:v>1061</c:v>
                </c:pt>
                <c:pt idx="18">
                  <c:v>1181</c:v>
                </c:pt>
                <c:pt idx="19">
                  <c:v>1287</c:v>
                </c:pt>
                <c:pt idx="20">
                  <c:v>1466</c:v>
                </c:pt>
                <c:pt idx="21">
                  <c:v>1641</c:v>
                </c:pt>
                <c:pt idx="22">
                  <c:v>1886</c:v>
                </c:pt>
                <c:pt idx="23">
                  <c:v>2009</c:v>
                </c:pt>
                <c:pt idx="24">
                  <c:v>2185</c:v>
                </c:pt>
                <c:pt idx="25">
                  <c:v>2307</c:v>
                </c:pt>
                <c:pt idx="26">
                  <c:v>2390</c:v>
                </c:pt>
                <c:pt idx="27">
                  <c:v>2527</c:v>
                </c:pt>
                <c:pt idx="28">
                  <c:v>2723</c:v>
                </c:pt>
                <c:pt idx="29">
                  <c:v>2757</c:v>
                </c:pt>
                <c:pt idx="30">
                  <c:v>2804</c:v>
                </c:pt>
                <c:pt idx="31">
                  <c:v>2899</c:v>
                </c:pt>
                <c:pt idx="32">
                  <c:v>2948</c:v>
                </c:pt>
                <c:pt idx="33">
                  <c:v>3062</c:v>
                </c:pt>
                <c:pt idx="34">
                  <c:v>3245</c:v>
                </c:pt>
                <c:pt idx="35">
                  <c:v>3398</c:v>
                </c:pt>
                <c:pt idx="36">
                  <c:v>3510</c:v>
                </c:pt>
                <c:pt idx="37">
                  <c:v>3657</c:v>
                </c:pt>
                <c:pt idx="38">
                  <c:v>3829</c:v>
                </c:pt>
                <c:pt idx="39">
                  <c:v>3950</c:v>
                </c:pt>
                <c:pt idx="40">
                  <c:v>4101</c:v>
                </c:pt>
                <c:pt idx="41">
                  <c:v>4252</c:v>
                </c:pt>
                <c:pt idx="42">
                  <c:v>4340</c:v>
                </c:pt>
                <c:pt idx="43">
                  <c:v>4408</c:v>
                </c:pt>
                <c:pt idx="44">
                  <c:v>4530</c:v>
                </c:pt>
                <c:pt idx="45">
                  <c:v>4724</c:v>
                </c:pt>
                <c:pt idx="46">
                  <c:v>4931</c:v>
                </c:pt>
                <c:pt idx="47">
                  <c:v>5086</c:v>
                </c:pt>
                <c:pt idx="48">
                  <c:v>5182</c:v>
                </c:pt>
                <c:pt idx="49">
                  <c:v>5235</c:v>
                </c:pt>
                <c:pt idx="50">
                  <c:v>5287</c:v>
                </c:pt>
                <c:pt idx="51">
                  <c:v>5408</c:v>
                </c:pt>
                <c:pt idx="52">
                  <c:v>5548</c:v>
                </c:pt>
                <c:pt idx="53">
                  <c:v>5735</c:v>
                </c:pt>
                <c:pt idx="54">
                  <c:v>5869</c:v>
                </c:pt>
                <c:pt idx="55">
                  <c:v>5947</c:v>
                </c:pt>
                <c:pt idx="56">
                  <c:v>6032</c:v>
                </c:pt>
                <c:pt idx="57">
                  <c:v>6115</c:v>
                </c:pt>
                <c:pt idx="58">
                  <c:v>6293</c:v>
                </c:pt>
                <c:pt idx="59">
                  <c:v>6466</c:v>
                </c:pt>
                <c:pt idx="60">
                  <c:v>6572</c:v>
                </c:pt>
                <c:pt idx="61">
                  <c:v>6660</c:v>
                </c:pt>
                <c:pt idx="62">
                  <c:v>6792</c:v>
                </c:pt>
                <c:pt idx="63">
                  <c:v>6950</c:v>
                </c:pt>
                <c:pt idx="64">
                  <c:v>7193</c:v>
                </c:pt>
                <c:pt idx="65">
                  <c:v>7356</c:v>
                </c:pt>
                <c:pt idx="66">
                  <c:v>7598</c:v>
                </c:pt>
                <c:pt idx="67">
                  <c:v>7835</c:v>
                </c:pt>
                <c:pt idx="68">
                  <c:v>8070</c:v>
                </c:pt>
                <c:pt idx="69">
                  <c:v>8219</c:v>
                </c:pt>
                <c:pt idx="70">
                  <c:v>8395</c:v>
                </c:pt>
                <c:pt idx="71">
                  <c:v>8621</c:v>
                </c:pt>
                <c:pt idx="72">
                  <c:v>8757</c:v>
                </c:pt>
                <c:pt idx="73">
                  <c:v>8830</c:v>
                </c:pt>
                <c:pt idx="74">
                  <c:v>8914</c:v>
                </c:pt>
                <c:pt idx="75">
                  <c:v>8986</c:v>
                </c:pt>
                <c:pt idx="76">
                  <c:v>9066</c:v>
                </c:pt>
                <c:pt idx="77">
                  <c:v>9139</c:v>
                </c:pt>
                <c:pt idx="78">
                  <c:v>9220</c:v>
                </c:pt>
                <c:pt idx="79">
                  <c:v>9293</c:v>
                </c:pt>
                <c:pt idx="80">
                  <c:v>9368</c:v>
                </c:pt>
                <c:pt idx="81">
                  <c:v>9445</c:v>
                </c:pt>
                <c:pt idx="82">
                  <c:v>9517</c:v>
                </c:pt>
                <c:pt idx="83">
                  <c:v>9590</c:v>
                </c:pt>
                <c:pt idx="84">
                  <c:v>9662</c:v>
                </c:pt>
                <c:pt idx="85">
                  <c:v>9736</c:v>
                </c:pt>
                <c:pt idx="86">
                  <c:v>9808</c:v>
                </c:pt>
                <c:pt idx="87">
                  <c:v>9881</c:v>
                </c:pt>
                <c:pt idx="88">
                  <c:v>9955</c:v>
                </c:pt>
                <c:pt idx="89">
                  <c:v>10027</c:v>
                </c:pt>
                <c:pt idx="90">
                  <c:v>10101</c:v>
                </c:pt>
                <c:pt idx="91">
                  <c:v>10176</c:v>
                </c:pt>
                <c:pt idx="92">
                  <c:v>10275</c:v>
                </c:pt>
                <c:pt idx="93">
                  <c:v>10354</c:v>
                </c:pt>
                <c:pt idx="94">
                  <c:v>10426</c:v>
                </c:pt>
                <c:pt idx="95">
                  <c:v>10508</c:v>
                </c:pt>
                <c:pt idx="96">
                  <c:v>10595</c:v>
                </c:pt>
                <c:pt idx="97">
                  <c:v>10677</c:v>
                </c:pt>
                <c:pt idx="98">
                  <c:v>10770</c:v>
                </c:pt>
                <c:pt idx="99">
                  <c:v>10842</c:v>
                </c:pt>
                <c:pt idx="100">
                  <c:v>10916</c:v>
                </c:pt>
                <c:pt idx="101">
                  <c:v>10986</c:v>
                </c:pt>
                <c:pt idx="102">
                  <c:v>11058</c:v>
                </c:pt>
                <c:pt idx="103">
                  <c:v>11131</c:v>
                </c:pt>
                <c:pt idx="104">
                  <c:v>11167</c:v>
                </c:pt>
                <c:pt idx="105">
                  <c:v>11239</c:v>
                </c:pt>
                <c:pt idx="106">
                  <c:v>11311</c:v>
                </c:pt>
                <c:pt idx="107">
                  <c:v>11410</c:v>
                </c:pt>
                <c:pt idx="108">
                  <c:v>11506</c:v>
                </c:pt>
                <c:pt idx="109">
                  <c:v>11578</c:v>
                </c:pt>
                <c:pt idx="110">
                  <c:v>11650</c:v>
                </c:pt>
                <c:pt idx="111">
                  <c:v>11722</c:v>
                </c:pt>
                <c:pt idx="112">
                  <c:v>11812</c:v>
                </c:pt>
                <c:pt idx="113">
                  <c:v>11893</c:v>
                </c:pt>
                <c:pt idx="114">
                  <c:v>11966</c:v>
                </c:pt>
                <c:pt idx="115">
                  <c:v>12014</c:v>
                </c:pt>
                <c:pt idx="116">
                  <c:v>12086</c:v>
                </c:pt>
                <c:pt idx="117">
                  <c:v>12158</c:v>
                </c:pt>
                <c:pt idx="118">
                  <c:v>12280</c:v>
                </c:pt>
                <c:pt idx="119">
                  <c:v>12354</c:v>
                </c:pt>
                <c:pt idx="120">
                  <c:v>12479</c:v>
                </c:pt>
                <c:pt idx="121">
                  <c:v>12614</c:v>
                </c:pt>
                <c:pt idx="122">
                  <c:v>12724</c:v>
                </c:pt>
                <c:pt idx="123">
                  <c:v>12860</c:v>
                </c:pt>
                <c:pt idx="124">
                  <c:v>12933</c:v>
                </c:pt>
                <c:pt idx="125">
                  <c:v>13053</c:v>
                </c:pt>
                <c:pt idx="126">
                  <c:v>13161</c:v>
                </c:pt>
                <c:pt idx="127">
                  <c:v>13270</c:v>
                </c:pt>
                <c:pt idx="128">
                  <c:v>13351</c:v>
                </c:pt>
                <c:pt idx="129">
                  <c:v>13472</c:v>
                </c:pt>
                <c:pt idx="130">
                  <c:v>13582</c:v>
                </c:pt>
                <c:pt idx="131">
                  <c:v>13660</c:v>
                </c:pt>
                <c:pt idx="132">
                  <c:v>13773</c:v>
                </c:pt>
                <c:pt idx="133">
                  <c:v>13849</c:v>
                </c:pt>
                <c:pt idx="134">
                  <c:v>13885</c:v>
                </c:pt>
                <c:pt idx="135">
                  <c:v>13921</c:v>
                </c:pt>
                <c:pt idx="136">
                  <c:v>13957</c:v>
                </c:pt>
                <c:pt idx="137">
                  <c:v>13993</c:v>
                </c:pt>
                <c:pt idx="138">
                  <c:v>14034</c:v>
                </c:pt>
                <c:pt idx="139">
                  <c:v>14073</c:v>
                </c:pt>
                <c:pt idx="140">
                  <c:v>14148</c:v>
                </c:pt>
                <c:pt idx="141">
                  <c:v>14184</c:v>
                </c:pt>
                <c:pt idx="142">
                  <c:v>14284</c:v>
                </c:pt>
                <c:pt idx="143">
                  <c:v>14320</c:v>
                </c:pt>
                <c:pt idx="144">
                  <c:v>14392</c:v>
                </c:pt>
                <c:pt idx="145">
                  <c:v>14417</c:v>
                </c:pt>
                <c:pt idx="146">
                  <c:v>14465</c:v>
                </c:pt>
                <c:pt idx="147">
                  <c:v>14507</c:v>
                </c:pt>
                <c:pt idx="148">
                  <c:v>14543</c:v>
                </c:pt>
                <c:pt idx="149">
                  <c:v>14614</c:v>
                </c:pt>
                <c:pt idx="150">
                  <c:v>14650</c:v>
                </c:pt>
                <c:pt idx="151">
                  <c:v>14700</c:v>
                </c:pt>
                <c:pt idx="152">
                  <c:v>14712</c:v>
                </c:pt>
                <c:pt idx="153">
                  <c:v>14726</c:v>
                </c:pt>
                <c:pt idx="154">
                  <c:v>14762</c:v>
                </c:pt>
                <c:pt idx="155">
                  <c:v>14798</c:v>
                </c:pt>
                <c:pt idx="156">
                  <c:v>14834</c:v>
                </c:pt>
                <c:pt idx="157">
                  <c:v>14870</c:v>
                </c:pt>
                <c:pt idx="158">
                  <c:v>14884</c:v>
                </c:pt>
                <c:pt idx="159">
                  <c:v>14921</c:v>
                </c:pt>
                <c:pt idx="160">
                  <c:v>14992</c:v>
                </c:pt>
                <c:pt idx="161">
                  <c:v>15091</c:v>
                </c:pt>
                <c:pt idx="162">
                  <c:v>15148</c:v>
                </c:pt>
                <c:pt idx="163">
                  <c:v>15181</c:v>
                </c:pt>
                <c:pt idx="164">
                  <c:v>15271</c:v>
                </c:pt>
                <c:pt idx="165">
                  <c:v>15298</c:v>
                </c:pt>
                <c:pt idx="166">
                  <c:v>15336</c:v>
                </c:pt>
                <c:pt idx="167">
                  <c:v>15413</c:v>
                </c:pt>
                <c:pt idx="168">
                  <c:v>15444</c:v>
                </c:pt>
                <c:pt idx="169">
                  <c:v>15518</c:v>
                </c:pt>
                <c:pt idx="170">
                  <c:v>15533</c:v>
                </c:pt>
                <c:pt idx="171">
                  <c:v>15575</c:v>
                </c:pt>
                <c:pt idx="172">
                  <c:v>15634</c:v>
                </c:pt>
                <c:pt idx="173">
                  <c:v>15650</c:v>
                </c:pt>
                <c:pt idx="174">
                  <c:v>15704</c:v>
                </c:pt>
                <c:pt idx="175">
                  <c:v>15729</c:v>
                </c:pt>
                <c:pt idx="176">
                  <c:v>15745</c:v>
                </c:pt>
                <c:pt idx="177">
                  <c:v>15760</c:v>
                </c:pt>
                <c:pt idx="178">
                  <c:v>15774</c:v>
                </c:pt>
                <c:pt idx="179">
                  <c:v>15833</c:v>
                </c:pt>
                <c:pt idx="180">
                  <c:v>15874</c:v>
                </c:pt>
                <c:pt idx="181">
                  <c:v>15895</c:v>
                </c:pt>
                <c:pt idx="182">
                  <c:v>15945</c:v>
                </c:pt>
                <c:pt idx="183">
                  <c:v>16020</c:v>
                </c:pt>
                <c:pt idx="184">
                  <c:v>16042</c:v>
                </c:pt>
                <c:pt idx="185">
                  <c:v>16082</c:v>
                </c:pt>
                <c:pt idx="186">
                  <c:v>16164</c:v>
                </c:pt>
                <c:pt idx="187">
                  <c:v>16224</c:v>
                </c:pt>
                <c:pt idx="188">
                  <c:v>16262</c:v>
                </c:pt>
                <c:pt idx="189">
                  <c:v>16281</c:v>
                </c:pt>
                <c:pt idx="190">
                  <c:v>16330</c:v>
                </c:pt>
                <c:pt idx="191">
                  <c:v>16368</c:v>
                </c:pt>
                <c:pt idx="192">
                  <c:v>16406</c:v>
                </c:pt>
                <c:pt idx="193">
                  <c:v>16444</c:v>
                </c:pt>
                <c:pt idx="194">
                  <c:v>16452</c:v>
                </c:pt>
                <c:pt idx="195">
                  <c:v>16494</c:v>
                </c:pt>
                <c:pt idx="196">
                  <c:v>16530</c:v>
                </c:pt>
                <c:pt idx="197">
                  <c:v>16608</c:v>
                </c:pt>
                <c:pt idx="198">
                  <c:v>16644</c:v>
                </c:pt>
                <c:pt idx="199">
                  <c:v>16668</c:v>
                </c:pt>
                <c:pt idx="200">
                  <c:v>16706</c:v>
                </c:pt>
                <c:pt idx="201">
                  <c:v>16781</c:v>
                </c:pt>
                <c:pt idx="202">
                  <c:v>16806</c:v>
                </c:pt>
                <c:pt idx="203">
                  <c:v>16876</c:v>
                </c:pt>
                <c:pt idx="204">
                  <c:v>16886</c:v>
                </c:pt>
                <c:pt idx="205">
                  <c:v>16958</c:v>
                </c:pt>
                <c:pt idx="206">
                  <c:v>16968</c:v>
                </c:pt>
                <c:pt idx="207">
                  <c:v>17040</c:v>
                </c:pt>
                <c:pt idx="208">
                  <c:v>17059</c:v>
                </c:pt>
                <c:pt idx="209">
                  <c:v>17131</c:v>
                </c:pt>
                <c:pt idx="210">
                  <c:v>17149</c:v>
                </c:pt>
                <c:pt idx="211">
                  <c:v>17159</c:v>
                </c:pt>
                <c:pt idx="212">
                  <c:v>17216</c:v>
                </c:pt>
                <c:pt idx="213">
                  <c:v>17242</c:v>
                </c:pt>
                <c:pt idx="214">
                  <c:v>17294</c:v>
                </c:pt>
                <c:pt idx="215">
                  <c:v>17305</c:v>
                </c:pt>
                <c:pt idx="216">
                  <c:v>17359</c:v>
                </c:pt>
                <c:pt idx="217">
                  <c:v>17379</c:v>
                </c:pt>
                <c:pt idx="218">
                  <c:v>17433</c:v>
                </c:pt>
                <c:pt idx="219">
                  <c:v>17443</c:v>
                </c:pt>
                <c:pt idx="220">
                  <c:v>17496</c:v>
                </c:pt>
                <c:pt idx="221">
                  <c:v>17532</c:v>
                </c:pt>
                <c:pt idx="222">
                  <c:v>17617</c:v>
                </c:pt>
                <c:pt idx="223">
                  <c:v>17690</c:v>
                </c:pt>
                <c:pt idx="224">
                  <c:v>17817</c:v>
                </c:pt>
                <c:pt idx="225">
                  <c:v>17966</c:v>
                </c:pt>
                <c:pt idx="226">
                  <c:v>18070</c:v>
                </c:pt>
                <c:pt idx="227">
                  <c:v>18121</c:v>
                </c:pt>
                <c:pt idx="228">
                  <c:v>18128</c:v>
                </c:pt>
                <c:pt idx="229">
                  <c:v>18153</c:v>
                </c:pt>
                <c:pt idx="230">
                  <c:v>18168</c:v>
                </c:pt>
                <c:pt idx="231">
                  <c:v>18208</c:v>
                </c:pt>
                <c:pt idx="232">
                  <c:v>18258</c:v>
                </c:pt>
                <c:pt idx="233">
                  <c:v>18282</c:v>
                </c:pt>
                <c:pt idx="234">
                  <c:v>18318</c:v>
                </c:pt>
                <c:pt idx="235">
                  <c:v>18342</c:v>
                </c:pt>
                <c:pt idx="236">
                  <c:v>18394</c:v>
                </c:pt>
                <c:pt idx="237">
                  <c:v>18404</c:v>
                </c:pt>
                <c:pt idx="238">
                  <c:v>18462</c:v>
                </c:pt>
                <c:pt idx="239">
                  <c:v>18554</c:v>
                </c:pt>
                <c:pt idx="240">
                  <c:v>18601</c:v>
                </c:pt>
                <c:pt idx="241">
                  <c:v>18656</c:v>
                </c:pt>
                <c:pt idx="242">
                  <c:v>18725</c:v>
                </c:pt>
                <c:pt idx="243">
                  <c:v>18784</c:v>
                </c:pt>
                <c:pt idx="244">
                  <c:v>18824</c:v>
                </c:pt>
                <c:pt idx="245">
                  <c:v>18895</c:v>
                </c:pt>
                <c:pt idx="246">
                  <c:v>18931</c:v>
                </c:pt>
                <c:pt idx="247">
                  <c:v>18995</c:v>
                </c:pt>
                <c:pt idx="248">
                  <c:v>19037</c:v>
                </c:pt>
                <c:pt idx="249">
                  <c:v>19100</c:v>
                </c:pt>
                <c:pt idx="250">
                  <c:v>19139</c:v>
                </c:pt>
                <c:pt idx="251">
                  <c:v>19202</c:v>
                </c:pt>
                <c:pt idx="252">
                  <c:v>19227</c:v>
                </c:pt>
                <c:pt idx="253">
                  <c:v>19233</c:v>
                </c:pt>
                <c:pt idx="254">
                  <c:v>19316</c:v>
                </c:pt>
                <c:pt idx="255">
                  <c:v>19326</c:v>
                </c:pt>
                <c:pt idx="256">
                  <c:v>19402</c:v>
                </c:pt>
                <c:pt idx="257">
                  <c:v>19432</c:v>
                </c:pt>
                <c:pt idx="258">
                  <c:v>19464</c:v>
                </c:pt>
                <c:pt idx="259">
                  <c:v>19500</c:v>
                </c:pt>
                <c:pt idx="260">
                  <c:v>19557</c:v>
                </c:pt>
                <c:pt idx="261">
                  <c:v>19577</c:v>
                </c:pt>
                <c:pt idx="262">
                  <c:v>19628</c:v>
                </c:pt>
                <c:pt idx="263">
                  <c:v>19638</c:v>
                </c:pt>
                <c:pt idx="264">
                  <c:v>19688</c:v>
                </c:pt>
                <c:pt idx="265">
                  <c:v>19714</c:v>
                </c:pt>
                <c:pt idx="266">
                  <c:v>19765</c:v>
                </c:pt>
                <c:pt idx="267">
                  <c:v>19796</c:v>
                </c:pt>
                <c:pt idx="268">
                  <c:v>19846</c:v>
                </c:pt>
                <c:pt idx="269">
                  <c:v>19895</c:v>
                </c:pt>
                <c:pt idx="270">
                  <c:v>19910</c:v>
                </c:pt>
                <c:pt idx="271">
                  <c:v>19953</c:v>
                </c:pt>
                <c:pt idx="272">
                  <c:v>20042</c:v>
                </c:pt>
                <c:pt idx="273">
                  <c:v>20208</c:v>
                </c:pt>
                <c:pt idx="274">
                  <c:v>20289</c:v>
                </c:pt>
                <c:pt idx="275">
                  <c:v>20400</c:v>
                </c:pt>
                <c:pt idx="276">
                  <c:v>20440</c:v>
                </c:pt>
                <c:pt idx="277">
                  <c:v>20461</c:v>
                </c:pt>
                <c:pt idx="278">
                  <c:v>20516</c:v>
                </c:pt>
                <c:pt idx="279">
                  <c:v>20537</c:v>
                </c:pt>
                <c:pt idx="280">
                  <c:v>20571</c:v>
                </c:pt>
                <c:pt idx="281">
                  <c:v>20601</c:v>
                </c:pt>
                <c:pt idx="282">
                  <c:v>20638</c:v>
                </c:pt>
                <c:pt idx="283">
                  <c:v>20649</c:v>
                </c:pt>
                <c:pt idx="284">
                  <c:v>20697</c:v>
                </c:pt>
                <c:pt idx="285">
                  <c:v>20785</c:v>
                </c:pt>
                <c:pt idx="286">
                  <c:v>20900</c:v>
                </c:pt>
                <c:pt idx="287">
                  <c:v>20918</c:v>
                </c:pt>
                <c:pt idx="288">
                  <c:v>20919</c:v>
                </c:pt>
                <c:pt idx="289">
                  <c:v>21057</c:v>
                </c:pt>
                <c:pt idx="290">
                  <c:v>21102</c:v>
                </c:pt>
                <c:pt idx="291">
                  <c:v>21198</c:v>
                </c:pt>
                <c:pt idx="292">
                  <c:v>21365</c:v>
                </c:pt>
                <c:pt idx="293">
                  <c:v>21464</c:v>
                </c:pt>
                <c:pt idx="294">
                  <c:v>21512</c:v>
                </c:pt>
                <c:pt idx="295">
                  <c:v>21533</c:v>
                </c:pt>
                <c:pt idx="296">
                  <c:v>21566</c:v>
                </c:pt>
                <c:pt idx="297">
                  <c:v>21633</c:v>
                </c:pt>
                <c:pt idx="298">
                  <c:v>21745</c:v>
                </c:pt>
                <c:pt idx="299">
                  <c:v>21893</c:v>
                </c:pt>
                <c:pt idx="300">
                  <c:v>21961</c:v>
                </c:pt>
                <c:pt idx="301">
                  <c:v>21964</c:v>
                </c:pt>
                <c:pt idx="302">
                  <c:v>22037</c:v>
                </c:pt>
                <c:pt idx="303">
                  <c:v>22125</c:v>
                </c:pt>
                <c:pt idx="304">
                  <c:v>22223</c:v>
                </c:pt>
                <c:pt idx="305">
                  <c:v>22336</c:v>
                </c:pt>
                <c:pt idx="306">
                  <c:v>22493</c:v>
                </c:pt>
                <c:pt idx="307">
                  <c:v>22537</c:v>
                </c:pt>
                <c:pt idx="308">
                  <c:v>22554</c:v>
                </c:pt>
                <c:pt idx="309">
                  <c:v>22605</c:v>
                </c:pt>
                <c:pt idx="310">
                  <c:v>22672</c:v>
                </c:pt>
                <c:pt idx="311">
                  <c:v>22753</c:v>
                </c:pt>
                <c:pt idx="312">
                  <c:v>22870</c:v>
                </c:pt>
                <c:pt idx="313">
                  <c:v>22961</c:v>
                </c:pt>
                <c:pt idx="314">
                  <c:v>23051</c:v>
                </c:pt>
                <c:pt idx="315">
                  <c:v>23073</c:v>
                </c:pt>
                <c:pt idx="316">
                  <c:v>23120</c:v>
                </c:pt>
                <c:pt idx="317">
                  <c:v>23199</c:v>
                </c:pt>
                <c:pt idx="318">
                  <c:v>23273</c:v>
                </c:pt>
                <c:pt idx="319">
                  <c:v>23408</c:v>
                </c:pt>
                <c:pt idx="320">
                  <c:v>23515</c:v>
                </c:pt>
                <c:pt idx="321">
                  <c:v>23605</c:v>
                </c:pt>
                <c:pt idx="322">
                  <c:v>23637</c:v>
                </c:pt>
                <c:pt idx="323">
                  <c:v>23829</c:v>
                </c:pt>
                <c:pt idx="324">
                  <c:v>23968</c:v>
                </c:pt>
                <c:pt idx="325">
                  <c:v>24038</c:v>
                </c:pt>
                <c:pt idx="326">
                  <c:v>24043</c:v>
                </c:pt>
                <c:pt idx="327">
                  <c:v>24048</c:v>
                </c:pt>
                <c:pt idx="328">
                  <c:v>24052</c:v>
                </c:pt>
                <c:pt idx="329">
                  <c:v>24081</c:v>
                </c:pt>
                <c:pt idx="330">
                  <c:v>24139</c:v>
                </c:pt>
                <c:pt idx="331">
                  <c:v>24153</c:v>
                </c:pt>
                <c:pt idx="332">
                  <c:v>24155</c:v>
                </c:pt>
                <c:pt idx="333">
                  <c:v>24202</c:v>
                </c:pt>
                <c:pt idx="334">
                  <c:v>24210</c:v>
                </c:pt>
                <c:pt idx="335">
                  <c:v>24215</c:v>
                </c:pt>
                <c:pt idx="336">
                  <c:v>24222</c:v>
                </c:pt>
                <c:pt idx="337">
                  <c:v>24261</c:v>
                </c:pt>
                <c:pt idx="338">
                  <c:v>24302</c:v>
                </c:pt>
                <c:pt idx="339">
                  <c:v>24354</c:v>
                </c:pt>
                <c:pt idx="340">
                  <c:v>24476</c:v>
                </c:pt>
                <c:pt idx="341">
                  <c:v>24578</c:v>
                </c:pt>
                <c:pt idx="342">
                  <c:v>24655</c:v>
                </c:pt>
                <c:pt idx="343">
                  <c:v>24664</c:v>
                </c:pt>
                <c:pt idx="344">
                  <c:v>24679</c:v>
                </c:pt>
                <c:pt idx="345">
                  <c:v>24730</c:v>
                </c:pt>
                <c:pt idx="346">
                  <c:v>24775</c:v>
                </c:pt>
                <c:pt idx="347">
                  <c:v>24862</c:v>
                </c:pt>
                <c:pt idx="348">
                  <c:v>24994</c:v>
                </c:pt>
                <c:pt idx="349">
                  <c:v>25083</c:v>
                </c:pt>
                <c:pt idx="350">
                  <c:v>25145</c:v>
                </c:pt>
                <c:pt idx="351">
                  <c:v>25152</c:v>
                </c:pt>
                <c:pt idx="352">
                  <c:v>25155</c:v>
                </c:pt>
                <c:pt idx="353">
                  <c:v>25156</c:v>
                </c:pt>
                <c:pt idx="354">
                  <c:v>25157</c:v>
                </c:pt>
                <c:pt idx="355">
                  <c:v>25183</c:v>
                </c:pt>
                <c:pt idx="356">
                  <c:v>25234</c:v>
                </c:pt>
                <c:pt idx="357">
                  <c:v>25355</c:v>
                </c:pt>
                <c:pt idx="358">
                  <c:v>25422</c:v>
                </c:pt>
                <c:pt idx="359">
                  <c:v>25556</c:v>
                </c:pt>
                <c:pt idx="360">
                  <c:v>25613</c:v>
                </c:pt>
                <c:pt idx="361">
                  <c:v>25642</c:v>
                </c:pt>
                <c:pt idx="362">
                  <c:v>25663</c:v>
                </c:pt>
                <c:pt idx="363">
                  <c:v>25692</c:v>
                </c:pt>
                <c:pt idx="364">
                  <c:v>25737</c:v>
                </c:pt>
                <c:pt idx="365">
                  <c:v>25746</c:v>
                </c:pt>
                <c:pt idx="366">
                  <c:v>25762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1978368"/>
        <c:axId val="92008832"/>
      </c:scatterChart>
      <c:valAx>
        <c:axId val="91978368"/>
        <c:scaling>
          <c:orientation val="minMax"/>
          <c:max val="42064"/>
          <c:min val="41275"/>
        </c:scaling>
        <c:delete val="0"/>
        <c:axPos val="b"/>
        <c:numFmt formatCode="mmm\-yy" sourceLinked="1"/>
        <c:majorTickMark val="out"/>
        <c:minorTickMark val="none"/>
        <c:tickLblPos val="nextTo"/>
        <c:crossAx val="92008832"/>
        <c:crosses val="autoZero"/>
        <c:crossBetween val="midCat"/>
      </c:valAx>
      <c:valAx>
        <c:axId val="92008832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9197836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400" dirty="0"/>
              <a:t>Low Voltage Tests </a:t>
            </a:r>
            <a:endParaRPr lang="en-GB" sz="1400" dirty="0" smtClean="0"/>
          </a:p>
          <a:p>
            <a:pPr>
              <a:defRPr/>
            </a:pPr>
            <a:r>
              <a:rPr lang="en-GB" sz="900" dirty="0" smtClean="0"/>
              <a:t>(</a:t>
            </a:r>
            <a:r>
              <a:rPr lang="en-GB" sz="900" dirty="0"/>
              <a:t>each tests consists of many voltage and resistance measurements)</a:t>
            </a:r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'LS1'!$F$1</c:f>
              <c:strCache>
                <c:ptCount val="1"/>
                <c:pt idx="0">
                  <c:v>Low Voltage Tests (each tests consists of many voltage and resistance measurements)</c:v>
                </c:pt>
              </c:strCache>
            </c:strRef>
          </c:tx>
          <c:marker>
            <c:symbol val="none"/>
          </c:marker>
          <c:xVal>
            <c:numRef>
              <c:f>'LS1'!$E$2:$E$367</c:f>
              <c:numCache>
                <c:formatCode>mmm\-yy</c:formatCode>
                <c:ptCount val="366"/>
                <c:pt idx="0">
                  <c:v>41283</c:v>
                </c:pt>
                <c:pt idx="1">
                  <c:v>41284</c:v>
                </c:pt>
                <c:pt idx="2">
                  <c:v>41297</c:v>
                </c:pt>
                <c:pt idx="3">
                  <c:v>41298</c:v>
                </c:pt>
                <c:pt idx="4">
                  <c:v>41325</c:v>
                </c:pt>
                <c:pt idx="5">
                  <c:v>41327</c:v>
                </c:pt>
                <c:pt idx="6">
                  <c:v>41330</c:v>
                </c:pt>
                <c:pt idx="7">
                  <c:v>41331</c:v>
                </c:pt>
                <c:pt idx="8">
                  <c:v>41332</c:v>
                </c:pt>
                <c:pt idx="9">
                  <c:v>41333</c:v>
                </c:pt>
                <c:pt idx="10">
                  <c:v>41334</c:v>
                </c:pt>
                <c:pt idx="11">
                  <c:v>41337</c:v>
                </c:pt>
                <c:pt idx="12">
                  <c:v>41338</c:v>
                </c:pt>
                <c:pt idx="13">
                  <c:v>41339</c:v>
                </c:pt>
                <c:pt idx="14">
                  <c:v>41340</c:v>
                </c:pt>
                <c:pt idx="15">
                  <c:v>41341</c:v>
                </c:pt>
                <c:pt idx="16">
                  <c:v>41344</c:v>
                </c:pt>
                <c:pt idx="17">
                  <c:v>41345</c:v>
                </c:pt>
                <c:pt idx="18">
                  <c:v>41346</c:v>
                </c:pt>
                <c:pt idx="19">
                  <c:v>41347</c:v>
                </c:pt>
                <c:pt idx="20">
                  <c:v>41348</c:v>
                </c:pt>
                <c:pt idx="21">
                  <c:v>41350</c:v>
                </c:pt>
                <c:pt idx="22">
                  <c:v>41351</c:v>
                </c:pt>
                <c:pt idx="23">
                  <c:v>41352</c:v>
                </c:pt>
                <c:pt idx="24">
                  <c:v>41353</c:v>
                </c:pt>
                <c:pt idx="25">
                  <c:v>41354</c:v>
                </c:pt>
                <c:pt idx="26">
                  <c:v>41355</c:v>
                </c:pt>
                <c:pt idx="27">
                  <c:v>41358</c:v>
                </c:pt>
                <c:pt idx="28">
                  <c:v>41359</c:v>
                </c:pt>
                <c:pt idx="29">
                  <c:v>41360</c:v>
                </c:pt>
                <c:pt idx="30">
                  <c:v>41361</c:v>
                </c:pt>
                <c:pt idx="31">
                  <c:v>41366</c:v>
                </c:pt>
                <c:pt idx="32">
                  <c:v>41367</c:v>
                </c:pt>
                <c:pt idx="33">
                  <c:v>41368</c:v>
                </c:pt>
                <c:pt idx="34">
                  <c:v>41369</c:v>
                </c:pt>
                <c:pt idx="35">
                  <c:v>41372</c:v>
                </c:pt>
                <c:pt idx="36">
                  <c:v>41373</c:v>
                </c:pt>
                <c:pt idx="37">
                  <c:v>41374</c:v>
                </c:pt>
                <c:pt idx="38">
                  <c:v>41375</c:v>
                </c:pt>
                <c:pt idx="39">
                  <c:v>41376</c:v>
                </c:pt>
                <c:pt idx="40">
                  <c:v>41379</c:v>
                </c:pt>
                <c:pt idx="41">
                  <c:v>41380</c:v>
                </c:pt>
                <c:pt idx="42">
                  <c:v>41381</c:v>
                </c:pt>
                <c:pt idx="43">
                  <c:v>41382</c:v>
                </c:pt>
                <c:pt idx="44">
                  <c:v>41383</c:v>
                </c:pt>
                <c:pt idx="45">
                  <c:v>41386</c:v>
                </c:pt>
                <c:pt idx="46">
                  <c:v>41387</c:v>
                </c:pt>
                <c:pt idx="47">
                  <c:v>41388</c:v>
                </c:pt>
                <c:pt idx="48">
                  <c:v>41389</c:v>
                </c:pt>
                <c:pt idx="49">
                  <c:v>41390</c:v>
                </c:pt>
                <c:pt idx="50">
                  <c:v>41393</c:v>
                </c:pt>
                <c:pt idx="51">
                  <c:v>41394</c:v>
                </c:pt>
                <c:pt idx="52">
                  <c:v>41396</c:v>
                </c:pt>
                <c:pt idx="53">
                  <c:v>41397</c:v>
                </c:pt>
                <c:pt idx="54">
                  <c:v>41400</c:v>
                </c:pt>
                <c:pt idx="55">
                  <c:v>41401</c:v>
                </c:pt>
                <c:pt idx="56">
                  <c:v>41402</c:v>
                </c:pt>
                <c:pt idx="57">
                  <c:v>41404</c:v>
                </c:pt>
                <c:pt idx="58">
                  <c:v>41407</c:v>
                </c:pt>
                <c:pt idx="59">
                  <c:v>41408</c:v>
                </c:pt>
                <c:pt idx="60">
                  <c:v>41409</c:v>
                </c:pt>
                <c:pt idx="61">
                  <c:v>41410</c:v>
                </c:pt>
                <c:pt idx="62">
                  <c:v>41411</c:v>
                </c:pt>
                <c:pt idx="63">
                  <c:v>41415</c:v>
                </c:pt>
                <c:pt idx="64">
                  <c:v>41416</c:v>
                </c:pt>
                <c:pt idx="65">
                  <c:v>41417</c:v>
                </c:pt>
                <c:pt idx="66">
                  <c:v>41418</c:v>
                </c:pt>
                <c:pt idx="67">
                  <c:v>41421</c:v>
                </c:pt>
                <c:pt idx="68">
                  <c:v>41422</c:v>
                </c:pt>
                <c:pt idx="69">
                  <c:v>41423</c:v>
                </c:pt>
                <c:pt idx="70">
                  <c:v>41424</c:v>
                </c:pt>
                <c:pt idx="71">
                  <c:v>41425</c:v>
                </c:pt>
                <c:pt idx="72">
                  <c:v>41428</c:v>
                </c:pt>
                <c:pt idx="73">
                  <c:v>41429</c:v>
                </c:pt>
                <c:pt idx="74">
                  <c:v>41430</c:v>
                </c:pt>
                <c:pt idx="75">
                  <c:v>41431</c:v>
                </c:pt>
                <c:pt idx="76">
                  <c:v>41432</c:v>
                </c:pt>
                <c:pt idx="77">
                  <c:v>41435</c:v>
                </c:pt>
                <c:pt idx="78">
                  <c:v>41436</c:v>
                </c:pt>
                <c:pt idx="79">
                  <c:v>41437</c:v>
                </c:pt>
                <c:pt idx="80">
                  <c:v>41438</c:v>
                </c:pt>
                <c:pt idx="81">
                  <c:v>41439</c:v>
                </c:pt>
                <c:pt idx="82">
                  <c:v>41442</c:v>
                </c:pt>
                <c:pt idx="83">
                  <c:v>41443</c:v>
                </c:pt>
                <c:pt idx="84">
                  <c:v>41444</c:v>
                </c:pt>
                <c:pt idx="85">
                  <c:v>41445</c:v>
                </c:pt>
                <c:pt idx="86">
                  <c:v>41446</c:v>
                </c:pt>
                <c:pt idx="87">
                  <c:v>41449</c:v>
                </c:pt>
                <c:pt idx="88">
                  <c:v>41450</c:v>
                </c:pt>
                <c:pt idx="89">
                  <c:v>41451</c:v>
                </c:pt>
                <c:pt idx="90">
                  <c:v>41452</c:v>
                </c:pt>
                <c:pt idx="91">
                  <c:v>41453</c:v>
                </c:pt>
                <c:pt idx="92">
                  <c:v>41456</c:v>
                </c:pt>
                <c:pt idx="93">
                  <c:v>41457</c:v>
                </c:pt>
                <c:pt idx="94">
                  <c:v>41458</c:v>
                </c:pt>
                <c:pt idx="95">
                  <c:v>41459</c:v>
                </c:pt>
                <c:pt idx="96">
                  <c:v>41460</c:v>
                </c:pt>
                <c:pt idx="97">
                  <c:v>41463</c:v>
                </c:pt>
                <c:pt idx="98">
                  <c:v>41464</c:v>
                </c:pt>
                <c:pt idx="99">
                  <c:v>41465</c:v>
                </c:pt>
                <c:pt idx="100">
                  <c:v>41466</c:v>
                </c:pt>
                <c:pt idx="101">
                  <c:v>41467</c:v>
                </c:pt>
                <c:pt idx="102">
                  <c:v>41470</c:v>
                </c:pt>
                <c:pt idx="103">
                  <c:v>41471</c:v>
                </c:pt>
                <c:pt idx="104">
                  <c:v>41472</c:v>
                </c:pt>
                <c:pt idx="105">
                  <c:v>41473</c:v>
                </c:pt>
                <c:pt idx="106">
                  <c:v>41474</c:v>
                </c:pt>
                <c:pt idx="107">
                  <c:v>41477</c:v>
                </c:pt>
                <c:pt idx="108">
                  <c:v>41478</c:v>
                </c:pt>
                <c:pt idx="109">
                  <c:v>41479</c:v>
                </c:pt>
                <c:pt idx="110">
                  <c:v>41480</c:v>
                </c:pt>
                <c:pt idx="111">
                  <c:v>41481</c:v>
                </c:pt>
                <c:pt idx="112">
                  <c:v>41484</c:v>
                </c:pt>
                <c:pt idx="113">
                  <c:v>41485</c:v>
                </c:pt>
                <c:pt idx="114">
                  <c:v>41486</c:v>
                </c:pt>
                <c:pt idx="115">
                  <c:v>41487</c:v>
                </c:pt>
                <c:pt idx="116">
                  <c:v>41488</c:v>
                </c:pt>
                <c:pt idx="117">
                  <c:v>41491</c:v>
                </c:pt>
                <c:pt idx="118">
                  <c:v>41492</c:v>
                </c:pt>
                <c:pt idx="119">
                  <c:v>41493</c:v>
                </c:pt>
                <c:pt idx="120">
                  <c:v>41494</c:v>
                </c:pt>
                <c:pt idx="121">
                  <c:v>41495</c:v>
                </c:pt>
                <c:pt idx="122">
                  <c:v>41498</c:v>
                </c:pt>
                <c:pt idx="123">
                  <c:v>41499</c:v>
                </c:pt>
                <c:pt idx="124">
                  <c:v>41500</c:v>
                </c:pt>
                <c:pt idx="125">
                  <c:v>41501</c:v>
                </c:pt>
                <c:pt idx="126">
                  <c:v>41502</c:v>
                </c:pt>
                <c:pt idx="127">
                  <c:v>41505</c:v>
                </c:pt>
                <c:pt idx="128">
                  <c:v>41506</c:v>
                </c:pt>
                <c:pt idx="129">
                  <c:v>41507</c:v>
                </c:pt>
                <c:pt idx="130">
                  <c:v>41508</c:v>
                </c:pt>
                <c:pt idx="131">
                  <c:v>41509</c:v>
                </c:pt>
                <c:pt idx="132">
                  <c:v>41512</c:v>
                </c:pt>
                <c:pt idx="133">
                  <c:v>41513</c:v>
                </c:pt>
                <c:pt idx="134">
                  <c:v>41514</c:v>
                </c:pt>
                <c:pt idx="135">
                  <c:v>41515</c:v>
                </c:pt>
                <c:pt idx="136">
                  <c:v>41516</c:v>
                </c:pt>
                <c:pt idx="137">
                  <c:v>41519</c:v>
                </c:pt>
                <c:pt idx="138">
                  <c:v>41520</c:v>
                </c:pt>
                <c:pt idx="139">
                  <c:v>41521</c:v>
                </c:pt>
                <c:pt idx="140">
                  <c:v>41523</c:v>
                </c:pt>
                <c:pt idx="141">
                  <c:v>41526</c:v>
                </c:pt>
                <c:pt idx="142">
                  <c:v>41527</c:v>
                </c:pt>
                <c:pt idx="143">
                  <c:v>41528</c:v>
                </c:pt>
                <c:pt idx="144">
                  <c:v>41529</c:v>
                </c:pt>
                <c:pt idx="145">
                  <c:v>41530</c:v>
                </c:pt>
                <c:pt idx="146">
                  <c:v>41533</c:v>
                </c:pt>
                <c:pt idx="147">
                  <c:v>41534</c:v>
                </c:pt>
                <c:pt idx="148">
                  <c:v>41535</c:v>
                </c:pt>
                <c:pt idx="149">
                  <c:v>41536</c:v>
                </c:pt>
                <c:pt idx="150">
                  <c:v>41537</c:v>
                </c:pt>
                <c:pt idx="151">
                  <c:v>41541</c:v>
                </c:pt>
                <c:pt idx="152">
                  <c:v>41542</c:v>
                </c:pt>
                <c:pt idx="153">
                  <c:v>41543</c:v>
                </c:pt>
                <c:pt idx="154">
                  <c:v>41547</c:v>
                </c:pt>
                <c:pt idx="155">
                  <c:v>41548</c:v>
                </c:pt>
                <c:pt idx="156">
                  <c:v>41549</c:v>
                </c:pt>
                <c:pt idx="157">
                  <c:v>41550</c:v>
                </c:pt>
                <c:pt idx="158">
                  <c:v>41551</c:v>
                </c:pt>
                <c:pt idx="159">
                  <c:v>41554</c:v>
                </c:pt>
                <c:pt idx="160">
                  <c:v>41555</c:v>
                </c:pt>
                <c:pt idx="161">
                  <c:v>41556</c:v>
                </c:pt>
                <c:pt idx="162">
                  <c:v>41557</c:v>
                </c:pt>
                <c:pt idx="163">
                  <c:v>41558</c:v>
                </c:pt>
                <c:pt idx="164">
                  <c:v>41561</c:v>
                </c:pt>
                <c:pt idx="165">
                  <c:v>41563</c:v>
                </c:pt>
                <c:pt idx="166">
                  <c:v>41564</c:v>
                </c:pt>
                <c:pt idx="167">
                  <c:v>41565</c:v>
                </c:pt>
                <c:pt idx="168">
                  <c:v>41568</c:v>
                </c:pt>
                <c:pt idx="169">
                  <c:v>41569</c:v>
                </c:pt>
                <c:pt idx="170">
                  <c:v>41570</c:v>
                </c:pt>
                <c:pt idx="171">
                  <c:v>41571</c:v>
                </c:pt>
                <c:pt idx="172">
                  <c:v>41572</c:v>
                </c:pt>
                <c:pt idx="173">
                  <c:v>41575</c:v>
                </c:pt>
                <c:pt idx="174">
                  <c:v>41576</c:v>
                </c:pt>
                <c:pt idx="175">
                  <c:v>41577</c:v>
                </c:pt>
                <c:pt idx="176">
                  <c:v>41578</c:v>
                </c:pt>
                <c:pt idx="177">
                  <c:v>41579</c:v>
                </c:pt>
                <c:pt idx="178">
                  <c:v>41582</c:v>
                </c:pt>
                <c:pt idx="179">
                  <c:v>41583</c:v>
                </c:pt>
                <c:pt idx="180">
                  <c:v>41584</c:v>
                </c:pt>
                <c:pt idx="181">
                  <c:v>41585</c:v>
                </c:pt>
                <c:pt idx="182">
                  <c:v>41586</c:v>
                </c:pt>
                <c:pt idx="183">
                  <c:v>41589</c:v>
                </c:pt>
                <c:pt idx="184">
                  <c:v>41590</c:v>
                </c:pt>
                <c:pt idx="185">
                  <c:v>41591</c:v>
                </c:pt>
                <c:pt idx="186">
                  <c:v>41593</c:v>
                </c:pt>
                <c:pt idx="187">
                  <c:v>41596</c:v>
                </c:pt>
                <c:pt idx="188">
                  <c:v>41597</c:v>
                </c:pt>
                <c:pt idx="189">
                  <c:v>41598</c:v>
                </c:pt>
                <c:pt idx="190">
                  <c:v>41599</c:v>
                </c:pt>
                <c:pt idx="191">
                  <c:v>41600</c:v>
                </c:pt>
                <c:pt idx="192">
                  <c:v>41603</c:v>
                </c:pt>
                <c:pt idx="193">
                  <c:v>41604</c:v>
                </c:pt>
                <c:pt idx="194">
                  <c:v>41605</c:v>
                </c:pt>
                <c:pt idx="195">
                  <c:v>41606</c:v>
                </c:pt>
                <c:pt idx="196">
                  <c:v>41607</c:v>
                </c:pt>
                <c:pt idx="197">
                  <c:v>41610</c:v>
                </c:pt>
                <c:pt idx="198">
                  <c:v>41611</c:v>
                </c:pt>
                <c:pt idx="199">
                  <c:v>41612</c:v>
                </c:pt>
                <c:pt idx="200">
                  <c:v>41613</c:v>
                </c:pt>
                <c:pt idx="201">
                  <c:v>41614</c:v>
                </c:pt>
                <c:pt idx="202">
                  <c:v>41617</c:v>
                </c:pt>
                <c:pt idx="203">
                  <c:v>41618</c:v>
                </c:pt>
                <c:pt idx="204">
                  <c:v>41619</c:v>
                </c:pt>
                <c:pt idx="205">
                  <c:v>41620</c:v>
                </c:pt>
                <c:pt idx="206">
                  <c:v>41624</c:v>
                </c:pt>
                <c:pt idx="207">
                  <c:v>41625</c:v>
                </c:pt>
                <c:pt idx="208">
                  <c:v>41626</c:v>
                </c:pt>
                <c:pt idx="209">
                  <c:v>41646</c:v>
                </c:pt>
                <c:pt idx="210">
                  <c:v>41647</c:v>
                </c:pt>
                <c:pt idx="211">
                  <c:v>41648</c:v>
                </c:pt>
                <c:pt idx="212">
                  <c:v>41649</c:v>
                </c:pt>
                <c:pt idx="213">
                  <c:v>41652</c:v>
                </c:pt>
                <c:pt idx="214">
                  <c:v>41653</c:v>
                </c:pt>
                <c:pt idx="215">
                  <c:v>41654</c:v>
                </c:pt>
                <c:pt idx="216">
                  <c:v>41655</c:v>
                </c:pt>
                <c:pt idx="217">
                  <c:v>41659</c:v>
                </c:pt>
                <c:pt idx="218">
                  <c:v>41660</c:v>
                </c:pt>
                <c:pt idx="219">
                  <c:v>41661</c:v>
                </c:pt>
                <c:pt idx="220">
                  <c:v>41662</c:v>
                </c:pt>
                <c:pt idx="221">
                  <c:v>41666</c:v>
                </c:pt>
                <c:pt idx="222">
                  <c:v>41667</c:v>
                </c:pt>
                <c:pt idx="223">
                  <c:v>41668</c:v>
                </c:pt>
                <c:pt idx="224">
                  <c:v>41669</c:v>
                </c:pt>
                <c:pt idx="225">
                  <c:v>41670</c:v>
                </c:pt>
                <c:pt idx="226">
                  <c:v>41673</c:v>
                </c:pt>
                <c:pt idx="227">
                  <c:v>41674</c:v>
                </c:pt>
                <c:pt idx="228">
                  <c:v>41675</c:v>
                </c:pt>
                <c:pt idx="229">
                  <c:v>41676</c:v>
                </c:pt>
                <c:pt idx="230">
                  <c:v>41677</c:v>
                </c:pt>
                <c:pt idx="231">
                  <c:v>41680</c:v>
                </c:pt>
                <c:pt idx="232">
                  <c:v>41681</c:v>
                </c:pt>
                <c:pt idx="233">
                  <c:v>41682</c:v>
                </c:pt>
                <c:pt idx="234">
                  <c:v>41683</c:v>
                </c:pt>
                <c:pt idx="235">
                  <c:v>41687</c:v>
                </c:pt>
                <c:pt idx="236">
                  <c:v>41688</c:v>
                </c:pt>
                <c:pt idx="237">
                  <c:v>41689</c:v>
                </c:pt>
                <c:pt idx="238">
                  <c:v>41690</c:v>
                </c:pt>
                <c:pt idx="239">
                  <c:v>41691</c:v>
                </c:pt>
                <c:pt idx="240">
                  <c:v>41694</c:v>
                </c:pt>
                <c:pt idx="241">
                  <c:v>41695</c:v>
                </c:pt>
                <c:pt idx="242">
                  <c:v>41696</c:v>
                </c:pt>
                <c:pt idx="243">
                  <c:v>41697</c:v>
                </c:pt>
                <c:pt idx="244">
                  <c:v>41701</c:v>
                </c:pt>
                <c:pt idx="245">
                  <c:v>41703</c:v>
                </c:pt>
                <c:pt idx="246">
                  <c:v>41705</c:v>
                </c:pt>
                <c:pt idx="247">
                  <c:v>41708</c:v>
                </c:pt>
                <c:pt idx="248">
                  <c:v>41709</c:v>
                </c:pt>
                <c:pt idx="249">
                  <c:v>41710</c:v>
                </c:pt>
                <c:pt idx="250">
                  <c:v>41711</c:v>
                </c:pt>
                <c:pt idx="251">
                  <c:v>41715</c:v>
                </c:pt>
                <c:pt idx="252">
                  <c:v>41716</c:v>
                </c:pt>
                <c:pt idx="253">
                  <c:v>41717</c:v>
                </c:pt>
                <c:pt idx="254">
                  <c:v>41718</c:v>
                </c:pt>
                <c:pt idx="255">
                  <c:v>41719</c:v>
                </c:pt>
                <c:pt idx="256">
                  <c:v>41722</c:v>
                </c:pt>
                <c:pt idx="257">
                  <c:v>41723</c:v>
                </c:pt>
                <c:pt idx="258">
                  <c:v>41724</c:v>
                </c:pt>
                <c:pt idx="259">
                  <c:v>41725</c:v>
                </c:pt>
                <c:pt idx="260">
                  <c:v>41729</c:v>
                </c:pt>
                <c:pt idx="261">
                  <c:v>41730</c:v>
                </c:pt>
                <c:pt idx="262">
                  <c:v>41731</c:v>
                </c:pt>
                <c:pt idx="263">
                  <c:v>41732</c:v>
                </c:pt>
                <c:pt idx="264">
                  <c:v>41736</c:v>
                </c:pt>
                <c:pt idx="265">
                  <c:v>41737</c:v>
                </c:pt>
                <c:pt idx="266">
                  <c:v>41738</c:v>
                </c:pt>
                <c:pt idx="267">
                  <c:v>41739</c:v>
                </c:pt>
                <c:pt idx="268">
                  <c:v>41743</c:v>
                </c:pt>
                <c:pt idx="269">
                  <c:v>41744</c:v>
                </c:pt>
                <c:pt idx="270">
                  <c:v>41745</c:v>
                </c:pt>
                <c:pt idx="271">
                  <c:v>41752</c:v>
                </c:pt>
                <c:pt idx="272">
                  <c:v>41753</c:v>
                </c:pt>
                <c:pt idx="273">
                  <c:v>41754</c:v>
                </c:pt>
                <c:pt idx="274">
                  <c:v>41757</c:v>
                </c:pt>
                <c:pt idx="275">
                  <c:v>41758</c:v>
                </c:pt>
                <c:pt idx="276">
                  <c:v>41759</c:v>
                </c:pt>
                <c:pt idx="277">
                  <c:v>41761</c:v>
                </c:pt>
                <c:pt idx="278">
                  <c:v>41764</c:v>
                </c:pt>
                <c:pt idx="279">
                  <c:v>41765</c:v>
                </c:pt>
                <c:pt idx="280">
                  <c:v>41766</c:v>
                </c:pt>
                <c:pt idx="281">
                  <c:v>41782</c:v>
                </c:pt>
                <c:pt idx="282">
                  <c:v>41785</c:v>
                </c:pt>
                <c:pt idx="283">
                  <c:v>41800</c:v>
                </c:pt>
                <c:pt idx="284">
                  <c:v>41801</c:v>
                </c:pt>
                <c:pt idx="285">
                  <c:v>41802</c:v>
                </c:pt>
                <c:pt idx="286">
                  <c:v>41803</c:v>
                </c:pt>
                <c:pt idx="287">
                  <c:v>41806</c:v>
                </c:pt>
                <c:pt idx="288">
                  <c:v>41807</c:v>
                </c:pt>
                <c:pt idx="289">
                  <c:v>41808</c:v>
                </c:pt>
                <c:pt idx="290">
                  <c:v>41809</c:v>
                </c:pt>
                <c:pt idx="291">
                  <c:v>41813</c:v>
                </c:pt>
                <c:pt idx="292">
                  <c:v>41814</c:v>
                </c:pt>
                <c:pt idx="293">
                  <c:v>41815</c:v>
                </c:pt>
                <c:pt idx="294">
                  <c:v>41816</c:v>
                </c:pt>
                <c:pt idx="295">
                  <c:v>41817</c:v>
                </c:pt>
                <c:pt idx="296">
                  <c:v>41820</c:v>
                </c:pt>
                <c:pt idx="297">
                  <c:v>41821</c:v>
                </c:pt>
                <c:pt idx="298">
                  <c:v>41822</c:v>
                </c:pt>
                <c:pt idx="299">
                  <c:v>41823</c:v>
                </c:pt>
                <c:pt idx="300">
                  <c:v>41824</c:v>
                </c:pt>
                <c:pt idx="301">
                  <c:v>41827</c:v>
                </c:pt>
                <c:pt idx="302">
                  <c:v>41828</c:v>
                </c:pt>
                <c:pt idx="303">
                  <c:v>41829</c:v>
                </c:pt>
                <c:pt idx="304">
                  <c:v>41835</c:v>
                </c:pt>
                <c:pt idx="305">
                  <c:v>41836</c:v>
                </c:pt>
                <c:pt idx="306">
                  <c:v>41837</c:v>
                </c:pt>
                <c:pt idx="307">
                  <c:v>41838</c:v>
                </c:pt>
                <c:pt idx="308">
                  <c:v>41841</c:v>
                </c:pt>
                <c:pt idx="309">
                  <c:v>41842</c:v>
                </c:pt>
                <c:pt idx="310">
                  <c:v>41843</c:v>
                </c:pt>
                <c:pt idx="311">
                  <c:v>41852</c:v>
                </c:pt>
                <c:pt idx="312">
                  <c:v>41855</c:v>
                </c:pt>
                <c:pt idx="313">
                  <c:v>41856</c:v>
                </c:pt>
                <c:pt idx="314">
                  <c:v>41857</c:v>
                </c:pt>
                <c:pt idx="315">
                  <c:v>41858</c:v>
                </c:pt>
                <c:pt idx="316">
                  <c:v>41859</c:v>
                </c:pt>
                <c:pt idx="317">
                  <c:v>41862</c:v>
                </c:pt>
                <c:pt idx="318">
                  <c:v>41863</c:v>
                </c:pt>
                <c:pt idx="319">
                  <c:v>41864</c:v>
                </c:pt>
                <c:pt idx="320">
                  <c:v>41865</c:v>
                </c:pt>
                <c:pt idx="321">
                  <c:v>41866</c:v>
                </c:pt>
                <c:pt idx="322">
                  <c:v>41869</c:v>
                </c:pt>
                <c:pt idx="323">
                  <c:v>41870</c:v>
                </c:pt>
                <c:pt idx="324">
                  <c:v>41871</c:v>
                </c:pt>
                <c:pt idx="325">
                  <c:v>41872</c:v>
                </c:pt>
                <c:pt idx="326">
                  <c:v>41873</c:v>
                </c:pt>
                <c:pt idx="327">
                  <c:v>41876</c:v>
                </c:pt>
                <c:pt idx="328">
                  <c:v>41877</c:v>
                </c:pt>
                <c:pt idx="329">
                  <c:v>41878</c:v>
                </c:pt>
                <c:pt idx="330">
                  <c:v>41879</c:v>
                </c:pt>
                <c:pt idx="331">
                  <c:v>41899</c:v>
                </c:pt>
                <c:pt idx="332">
                  <c:v>41900</c:v>
                </c:pt>
                <c:pt idx="333">
                  <c:v>41906</c:v>
                </c:pt>
                <c:pt idx="334">
                  <c:v>41907</c:v>
                </c:pt>
                <c:pt idx="335">
                  <c:v>41908</c:v>
                </c:pt>
                <c:pt idx="336">
                  <c:v>41919</c:v>
                </c:pt>
                <c:pt idx="337">
                  <c:v>41925</c:v>
                </c:pt>
                <c:pt idx="338">
                  <c:v>41926</c:v>
                </c:pt>
                <c:pt idx="339">
                  <c:v>41927</c:v>
                </c:pt>
                <c:pt idx="340">
                  <c:v>41928</c:v>
                </c:pt>
                <c:pt idx="341">
                  <c:v>41929</c:v>
                </c:pt>
                <c:pt idx="342">
                  <c:v>41932</c:v>
                </c:pt>
                <c:pt idx="343">
                  <c:v>41934</c:v>
                </c:pt>
                <c:pt idx="344">
                  <c:v>41935</c:v>
                </c:pt>
                <c:pt idx="345">
                  <c:v>41936</c:v>
                </c:pt>
                <c:pt idx="346">
                  <c:v>41939</c:v>
                </c:pt>
                <c:pt idx="347">
                  <c:v>41940</c:v>
                </c:pt>
                <c:pt idx="348">
                  <c:v>41941</c:v>
                </c:pt>
                <c:pt idx="349">
                  <c:v>41942</c:v>
                </c:pt>
                <c:pt idx="350">
                  <c:v>41946</c:v>
                </c:pt>
                <c:pt idx="351">
                  <c:v>41947</c:v>
                </c:pt>
                <c:pt idx="352">
                  <c:v>41948</c:v>
                </c:pt>
                <c:pt idx="353">
                  <c:v>41949</c:v>
                </c:pt>
                <c:pt idx="354">
                  <c:v>41950</c:v>
                </c:pt>
                <c:pt idx="355">
                  <c:v>41953</c:v>
                </c:pt>
                <c:pt idx="356">
                  <c:v>41954</c:v>
                </c:pt>
                <c:pt idx="357">
                  <c:v>41955</c:v>
                </c:pt>
                <c:pt idx="358">
                  <c:v>41956</c:v>
                </c:pt>
                <c:pt idx="359">
                  <c:v>41957</c:v>
                </c:pt>
                <c:pt idx="360">
                  <c:v>41960</c:v>
                </c:pt>
                <c:pt idx="361">
                  <c:v>41961</c:v>
                </c:pt>
                <c:pt idx="362">
                  <c:v>41962</c:v>
                </c:pt>
                <c:pt idx="363">
                  <c:v>41963</c:v>
                </c:pt>
                <c:pt idx="364">
                  <c:v>41964</c:v>
                </c:pt>
                <c:pt idx="365">
                  <c:v>41967</c:v>
                </c:pt>
              </c:numCache>
            </c:numRef>
          </c:xVal>
          <c:yVal>
            <c:numRef>
              <c:f>'LS1'!$F$2:$F$367</c:f>
              <c:numCache>
                <c:formatCode>0</c:formatCode>
                <c:ptCount val="366"/>
                <c:pt idx="0">
                  <c:v>6</c:v>
                </c:pt>
                <c:pt idx="1">
                  <c:v>10</c:v>
                </c:pt>
                <c:pt idx="2">
                  <c:v>13</c:v>
                </c:pt>
                <c:pt idx="3">
                  <c:v>20</c:v>
                </c:pt>
                <c:pt idx="4">
                  <c:v>21</c:v>
                </c:pt>
                <c:pt idx="5">
                  <c:v>30</c:v>
                </c:pt>
                <c:pt idx="6">
                  <c:v>63</c:v>
                </c:pt>
                <c:pt idx="7">
                  <c:v>104</c:v>
                </c:pt>
                <c:pt idx="8">
                  <c:v>182</c:v>
                </c:pt>
                <c:pt idx="9">
                  <c:v>325</c:v>
                </c:pt>
                <c:pt idx="10">
                  <c:v>456</c:v>
                </c:pt>
                <c:pt idx="11">
                  <c:v>728</c:v>
                </c:pt>
                <c:pt idx="12">
                  <c:v>1082</c:v>
                </c:pt>
                <c:pt idx="13">
                  <c:v>1384</c:v>
                </c:pt>
                <c:pt idx="14">
                  <c:v>1503</c:v>
                </c:pt>
                <c:pt idx="15">
                  <c:v>1687</c:v>
                </c:pt>
                <c:pt idx="16">
                  <c:v>1845</c:v>
                </c:pt>
                <c:pt idx="17">
                  <c:v>2096</c:v>
                </c:pt>
                <c:pt idx="18">
                  <c:v>2229</c:v>
                </c:pt>
                <c:pt idx="19">
                  <c:v>2518</c:v>
                </c:pt>
                <c:pt idx="20">
                  <c:v>2954</c:v>
                </c:pt>
                <c:pt idx="21">
                  <c:v>2955</c:v>
                </c:pt>
                <c:pt idx="22">
                  <c:v>3231</c:v>
                </c:pt>
                <c:pt idx="23">
                  <c:v>3675</c:v>
                </c:pt>
                <c:pt idx="24">
                  <c:v>3871</c:v>
                </c:pt>
                <c:pt idx="25">
                  <c:v>4039</c:v>
                </c:pt>
                <c:pt idx="26">
                  <c:v>4227</c:v>
                </c:pt>
                <c:pt idx="27">
                  <c:v>4328</c:v>
                </c:pt>
                <c:pt idx="28">
                  <c:v>4445</c:v>
                </c:pt>
                <c:pt idx="29">
                  <c:v>4737</c:v>
                </c:pt>
                <c:pt idx="30">
                  <c:v>4783</c:v>
                </c:pt>
                <c:pt idx="31">
                  <c:v>4903</c:v>
                </c:pt>
                <c:pt idx="32">
                  <c:v>5014</c:v>
                </c:pt>
                <c:pt idx="33">
                  <c:v>5113</c:v>
                </c:pt>
                <c:pt idx="34">
                  <c:v>5222</c:v>
                </c:pt>
                <c:pt idx="35">
                  <c:v>5618</c:v>
                </c:pt>
                <c:pt idx="36">
                  <c:v>5750</c:v>
                </c:pt>
                <c:pt idx="37">
                  <c:v>5945</c:v>
                </c:pt>
                <c:pt idx="38">
                  <c:v>6645</c:v>
                </c:pt>
                <c:pt idx="39">
                  <c:v>6826</c:v>
                </c:pt>
                <c:pt idx="40">
                  <c:v>6948</c:v>
                </c:pt>
                <c:pt idx="41">
                  <c:v>7145</c:v>
                </c:pt>
                <c:pt idx="42">
                  <c:v>7288</c:v>
                </c:pt>
                <c:pt idx="43">
                  <c:v>7593</c:v>
                </c:pt>
                <c:pt idx="44">
                  <c:v>7673</c:v>
                </c:pt>
                <c:pt idx="45">
                  <c:v>7822</c:v>
                </c:pt>
                <c:pt idx="46">
                  <c:v>7968</c:v>
                </c:pt>
                <c:pt idx="47">
                  <c:v>8209</c:v>
                </c:pt>
                <c:pt idx="48">
                  <c:v>8327</c:v>
                </c:pt>
                <c:pt idx="49">
                  <c:v>8418</c:v>
                </c:pt>
                <c:pt idx="50">
                  <c:v>8466</c:v>
                </c:pt>
                <c:pt idx="51">
                  <c:v>8693</c:v>
                </c:pt>
                <c:pt idx="52">
                  <c:v>8808</c:v>
                </c:pt>
                <c:pt idx="53">
                  <c:v>8943</c:v>
                </c:pt>
                <c:pt idx="54">
                  <c:v>9225</c:v>
                </c:pt>
                <c:pt idx="55">
                  <c:v>9379</c:v>
                </c:pt>
                <c:pt idx="56">
                  <c:v>9438</c:v>
                </c:pt>
                <c:pt idx="57">
                  <c:v>9579</c:v>
                </c:pt>
                <c:pt idx="58">
                  <c:v>9691</c:v>
                </c:pt>
                <c:pt idx="59">
                  <c:v>9873</c:v>
                </c:pt>
                <c:pt idx="60">
                  <c:v>10012</c:v>
                </c:pt>
                <c:pt idx="61">
                  <c:v>10069</c:v>
                </c:pt>
                <c:pt idx="62">
                  <c:v>10253</c:v>
                </c:pt>
                <c:pt idx="63">
                  <c:v>10337</c:v>
                </c:pt>
                <c:pt idx="64">
                  <c:v>10550</c:v>
                </c:pt>
                <c:pt idx="65">
                  <c:v>10955</c:v>
                </c:pt>
                <c:pt idx="66">
                  <c:v>11155</c:v>
                </c:pt>
                <c:pt idx="67">
                  <c:v>11299</c:v>
                </c:pt>
                <c:pt idx="68">
                  <c:v>11556</c:v>
                </c:pt>
                <c:pt idx="69">
                  <c:v>11862</c:v>
                </c:pt>
                <c:pt idx="70">
                  <c:v>12023</c:v>
                </c:pt>
                <c:pt idx="71">
                  <c:v>12145</c:v>
                </c:pt>
                <c:pt idx="72">
                  <c:v>12348</c:v>
                </c:pt>
                <c:pt idx="73">
                  <c:v>12450</c:v>
                </c:pt>
                <c:pt idx="74">
                  <c:v>12495</c:v>
                </c:pt>
                <c:pt idx="75">
                  <c:v>12541</c:v>
                </c:pt>
                <c:pt idx="76">
                  <c:v>12585</c:v>
                </c:pt>
                <c:pt idx="77">
                  <c:v>12631</c:v>
                </c:pt>
                <c:pt idx="78">
                  <c:v>12678</c:v>
                </c:pt>
                <c:pt idx="79">
                  <c:v>12724</c:v>
                </c:pt>
                <c:pt idx="80">
                  <c:v>12770</c:v>
                </c:pt>
                <c:pt idx="81">
                  <c:v>12816</c:v>
                </c:pt>
                <c:pt idx="82">
                  <c:v>12862</c:v>
                </c:pt>
                <c:pt idx="83">
                  <c:v>12910</c:v>
                </c:pt>
                <c:pt idx="84">
                  <c:v>12955</c:v>
                </c:pt>
                <c:pt idx="85">
                  <c:v>12990</c:v>
                </c:pt>
                <c:pt idx="86">
                  <c:v>13035</c:v>
                </c:pt>
                <c:pt idx="87">
                  <c:v>13080</c:v>
                </c:pt>
                <c:pt idx="88">
                  <c:v>13125</c:v>
                </c:pt>
                <c:pt idx="89">
                  <c:v>13159</c:v>
                </c:pt>
                <c:pt idx="90">
                  <c:v>13205</c:v>
                </c:pt>
                <c:pt idx="91">
                  <c:v>13251</c:v>
                </c:pt>
                <c:pt idx="92">
                  <c:v>13296</c:v>
                </c:pt>
                <c:pt idx="93">
                  <c:v>13341</c:v>
                </c:pt>
                <c:pt idx="94">
                  <c:v>13386</c:v>
                </c:pt>
                <c:pt idx="95">
                  <c:v>13431</c:v>
                </c:pt>
                <c:pt idx="96">
                  <c:v>13476</c:v>
                </c:pt>
                <c:pt idx="97">
                  <c:v>13521</c:v>
                </c:pt>
                <c:pt idx="98">
                  <c:v>13566</c:v>
                </c:pt>
                <c:pt idx="99">
                  <c:v>13610</c:v>
                </c:pt>
                <c:pt idx="100">
                  <c:v>13655</c:v>
                </c:pt>
                <c:pt idx="101">
                  <c:v>13700</c:v>
                </c:pt>
                <c:pt idx="102">
                  <c:v>13745</c:v>
                </c:pt>
                <c:pt idx="103">
                  <c:v>13790</c:v>
                </c:pt>
                <c:pt idx="104">
                  <c:v>13835</c:v>
                </c:pt>
                <c:pt idx="105">
                  <c:v>13858</c:v>
                </c:pt>
                <c:pt idx="106">
                  <c:v>13903</c:v>
                </c:pt>
                <c:pt idx="107">
                  <c:v>13948</c:v>
                </c:pt>
                <c:pt idx="108">
                  <c:v>13992</c:v>
                </c:pt>
                <c:pt idx="109">
                  <c:v>14037</c:v>
                </c:pt>
                <c:pt idx="110">
                  <c:v>14082</c:v>
                </c:pt>
                <c:pt idx="111">
                  <c:v>14127</c:v>
                </c:pt>
                <c:pt idx="112">
                  <c:v>14172</c:v>
                </c:pt>
                <c:pt idx="113">
                  <c:v>14217</c:v>
                </c:pt>
                <c:pt idx="114">
                  <c:v>14262</c:v>
                </c:pt>
                <c:pt idx="115">
                  <c:v>14305</c:v>
                </c:pt>
                <c:pt idx="116">
                  <c:v>14349</c:v>
                </c:pt>
                <c:pt idx="117">
                  <c:v>14405</c:v>
                </c:pt>
                <c:pt idx="118">
                  <c:v>14461</c:v>
                </c:pt>
                <c:pt idx="119">
                  <c:v>14534</c:v>
                </c:pt>
                <c:pt idx="120">
                  <c:v>14585</c:v>
                </c:pt>
                <c:pt idx="121">
                  <c:v>14651</c:v>
                </c:pt>
                <c:pt idx="122">
                  <c:v>14717</c:v>
                </c:pt>
                <c:pt idx="123">
                  <c:v>14783</c:v>
                </c:pt>
                <c:pt idx="124">
                  <c:v>14849</c:v>
                </c:pt>
                <c:pt idx="125">
                  <c:v>14902</c:v>
                </c:pt>
                <c:pt idx="126">
                  <c:v>14968</c:v>
                </c:pt>
                <c:pt idx="127">
                  <c:v>15034</c:v>
                </c:pt>
                <c:pt idx="128">
                  <c:v>15120</c:v>
                </c:pt>
                <c:pt idx="129">
                  <c:v>15165</c:v>
                </c:pt>
                <c:pt idx="130">
                  <c:v>15231</c:v>
                </c:pt>
                <c:pt idx="131">
                  <c:v>15297</c:v>
                </c:pt>
                <c:pt idx="132">
                  <c:v>15351</c:v>
                </c:pt>
                <c:pt idx="133">
                  <c:v>15417</c:v>
                </c:pt>
                <c:pt idx="134">
                  <c:v>15482</c:v>
                </c:pt>
                <c:pt idx="135">
                  <c:v>15504</c:v>
                </c:pt>
                <c:pt idx="136">
                  <c:v>15525</c:v>
                </c:pt>
                <c:pt idx="137">
                  <c:v>15548</c:v>
                </c:pt>
                <c:pt idx="138">
                  <c:v>15595</c:v>
                </c:pt>
                <c:pt idx="139">
                  <c:v>15616</c:v>
                </c:pt>
                <c:pt idx="140">
                  <c:v>15637</c:v>
                </c:pt>
                <c:pt idx="141">
                  <c:v>15681</c:v>
                </c:pt>
                <c:pt idx="142">
                  <c:v>15703</c:v>
                </c:pt>
                <c:pt idx="143">
                  <c:v>15738</c:v>
                </c:pt>
                <c:pt idx="144">
                  <c:v>15760</c:v>
                </c:pt>
                <c:pt idx="145">
                  <c:v>15804</c:v>
                </c:pt>
                <c:pt idx="146">
                  <c:v>15826</c:v>
                </c:pt>
                <c:pt idx="147">
                  <c:v>15858</c:v>
                </c:pt>
                <c:pt idx="148">
                  <c:v>15879</c:v>
                </c:pt>
                <c:pt idx="149">
                  <c:v>15901</c:v>
                </c:pt>
                <c:pt idx="150">
                  <c:v>15932</c:v>
                </c:pt>
                <c:pt idx="151">
                  <c:v>15954</c:v>
                </c:pt>
                <c:pt idx="152">
                  <c:v>16001</c:v>
                </c:pt>
                <c:pt idx="153">
                  <c:v>16011</c:v>
                </c:pt>
                <c:pt idx="154">
                  <c:v>16024</c:v>
                </c:pt>
                <c:pt idx="155">
                  <c:v>16057</c:v>
                </c:pt>
                <c:pt idx="156">
                  <c:v>16078</c:v>
                </c:pt>
                <c:pt idx="157">
                  <c:v>16101</c:v>
                </c:pt>
                <c:pt idx="158">
                  <c:v>16121</c:v>
                </c:pt>
                <c:pt idx="159">
                  <c:v>16134</c:v>
                </c:pt>
                <c:pt idx="160">
                  <c:v>16156</c:v>
                </c:pt>
                <c:pt idx="161">
                  <c:v>16198</c:v>
                </c:pt>
                <c:pt idx="162">
                  <c:v>16220</c:v>
                </c:pt>
                <c:pt idx="163">
                  <c:v>16251</c:v>
                </c:pt>
                <c:pt idx="164">
                  <c:v>16287</c:v>
                </c:pt>
                <c:pt idx="165">
                  <c:v>16337</c:v>
                </c:pt>
                <c:pt idx="166">
                  <c:v>16350</c:v>
                </c:pt>
                <c:pt idx="167">
                  <c:v>16371</c:v>
                </c:pt>
                <c:pt idx="168">
                  <c:v>16394</c:v>
                </c:pt>
                <c:pt idx="169">
                  <c:v>16433</c:v>
                </c:pt>
                <c:pt idx="170">
                  <c:v>16477</c:v>
                </c:pt>
                <c:pt idx="171">
                  <c:v>16490</c:v>
                </c:pt>
                <c:pt idx="172">
                  <c:v>16511</c:v>
                </c:pt>
                <c:pt idx="173">
                  <c:v>16547</c:v>
                </c:pt>
                <c:pt idx="174">
                  <c:v>16560</c:v>
                </c:pt>
                <c:pt idx="175">
                  <c:v>16647</c:v>
                </c:pt>
                <c:pt idx="176">
                  <c:v>16660</c:v>
                </c:pt>
                <c:pt idx="177">
                  <c:v>16676</c:v>
                </c:pt>
                <c:pt idx="178">
                  <c:v>16712</c:v>
                </c:pt>
                <c:pt idx="179">
                  <c:v>16722</c:v>
                </c:pt>
                <c:pt idx="180">
                  <c:v>16761</c:v>
                </c:pt>
                <c:pt idx="181">
                  <c:v>16801</c:v>
                </c:pt>
                <c:pt idx="182">
                  <c:v>16814</c:v>
                </c:pt>
                <c:pt idx="183">
                  <c:v>16837</c:v>
                </c:pt>
                <c:pt idx="184">
                  <c:v>16861</c:v>
                </c:pt>
                <c:pt idx="185">
                  <c:v>16897</c:v>
                </c:pt>
                <c:pt idx="186">
                  <c:v>16910</c:v>
                </c:pt>
                <c:pt idx="187">
                  <c:v>16923</c:v>
                </c:pt>
                <c:pt idx="188">
                  <c:v>17038</c:v>
                </c:pt>
                <c:pt idx="189">
                  <c:v>17087</c:v>
                </c:pt>
                <c:pt idx="190">
                  <c:v>17128</c:v>
                </c:pt>
                <c:pt idx="191">
                  <c:v>17141</c:v>
                </c:pt>
                <c:pt idx="192">
                  <c:v>17164</c:v>
                </c:pt>
                <c:pt idx="193">
                  <c:v>17191</c:v>
                </c:pt>
                <c:pt idx="194">
                  <c:v>17214</c:v>
                </c:pt>
                <c:pt idx="195">
                  <c:v>17241</c:v>
                </c:pt>
                <c:pt idx="196">
                  <c:v>17259</c:v>
                </c:pt>
                <c:pt idx="197">
                  <c:v>17304</c:v>
                </c:pt>
                <c:pt idx="198">
                  <c:v>17331</c:v>
                </c:pt>
                <c:pt idx="199">
                  <c:v>17377</c:v>
                </c:pt>
                <c:pt idx="200">
                  <c:v>17404</c:v>
                </c:pt>
                <c:pt idx="201">
                  <c:v>17439</c:v>
                </c:pt>
                <c:pt idx="202">
                  <c:v>17462</c:v>
                </c:pt>
                <c:pt idx="203">
                  <c:v>17513</c:v>
                </c:pt>
                <c:pt idx="204">
                  <c:v>17526</c:v>
                </c:pt>
                <c:pt idx="205">
                  <c:v>17574</c:v>
                </c:pt>
                <c:pt idx="206">
                  <c:v>17587</c:v>
                </c:pt>
                <c:pt idx="207">
                  <c:v>17637</c:v>
                </c:pt>
                <c:pt idx="208">
                  <c:v>17650</c:v>
                </c:pt>
                <c:pt idx="209">
                  <c:v>17700</c:v>
                </c:pt>
                <c:pt idx="210">
                  <c:v>17713</c:v>
                </c:pt>
                <c:pt idx="211">
                  <c:v>17763</c:v>
                </c:pt>
                <c:pt idx="212">
                  <c:v>17776</c:v>
                </c:pt>
                <c:pt idx="213">
                  <c:v>17802</c:v>
                </c:pt>
                <c:pt idx="214">
                  <c:v>17870</c:v>
                </c:pt>
                <c:pt idx="215">
                  <c:v>17895</c:v>
                </c:pt>
                <c:pt idx="216">
                  <c:v>17934</c:v>
                </c:pt>
                <c:pt idx="217">
                  <c:v>17949</c:v>
                </c:pt>
                <c:pt idx="218">
                  <c:v>18040</c:v>
                </c:pt>
                <c:pt idx="219">
                  <c:v>18077</c:v>
                </c:pt>
                <c:pt idx="220">
                  <c:v>18116</c:v>
                </c:pt>
                <c:pt idx="221">
                  <c:v>18129</c:v>
                </c:pt>
                <c:pt idx="222">
                  <c:v>18165</c:v>
                </c:pt>
                <c:pt idx="223">
                  <c:v>18244</c:v>
                </c:pt>
                <c:pt idx="224">
                  <c:v>18356</c:v>
                </c:pt>
                <c:pt idx="225">
                  <c:v>18458</c:v>
                </c:pt>
                <c:pt idx="226">
                  <c:v>18665</c:v>
                </c:pt>
                <c:pt idx="227">
                  <c:v>18877</c:v>
                </c:pt>
                <c:pt idx="228">
                  <c:v>18971</c:v>
                </c:pt>
                <c:pt idx="229">
                  <c:v>19004</c:v>
                </c:pt>
                <c:pt idx="230">
                  <c:v>19005</c:v>
                </c:pt>
                <c:pt idx="231">
                  <c:v>19046</c:v>
                </c:pt>
                <c:pt idx="232">
                  <c:v>19075</c:v>
                </c:pt>
                <c:pt idx="233">
                  <c:v>19103</c:v>
                </c:pt>
                <c:pt idx="234">
                  <c:v>19136</c:v>
                </c:pt>
                <c:pt idx="235">
                  <c:v>19149</c:v>
                </c:pt>
                <c:pt idx="236">
                  <c:v>19170</c:v>
                </c:pt>
                <c:pt idx="237">
                  <c:v>19183</c:v>
                </c:pt>
                <c:pt idx="238">
                  <c:v>19256</c:v>
                </c:pt>
                <c:pt idx="239">
                  <c:v>19269</c:v>
                </c:pt>
                <c:pt idx="240">
                  <c:v>19285</c:v>
                </c:pt>
                <c:pt idx="241">
                  <c:v>19320</c:v>
                </c:pt>
                <c:pt idx="242">
                  <c:v>19333</c:v>
                </c:pt>
                <c:pt idx="243">
                  <c:v>19367</c:v>
                </c:pt>
                <c:pt idx="244">
                  <c:v>19401</c:v>
                </c:pt>
                <c:pt idx="245">
                  <c:v>19434</c:v>
                </c:pt>
                <c:pt idx="246">
                  <c:v>19460</c:v>
                </c:pt>
                <c:pt idx="247">
                  <c:v>19498</c:v>
                </c:pt>
                <c:pt idx="248">
                  <c:v>19519</c:v>
                </c:pt>
                <c:pt idx="249">
                  <c:v>19557</c:v>
                </c:pt>
                <c:pt idx="250">
                  <c:v>19578</c:v>
                </c:pt>
                <c:pt idx="251">
                  <c:v>19615</c:v>
                </c:pt>
                <c:pt idx="252">
                  <c:v>19654</c:v>
                </c:pt>
                <c:pt idx="253">
                  <c:v>19691</c:v>
                </c:pt>
                <c:pt idx="254">
                  <c:v>19726</c:v>
                </c:pt>
                <c:pt idx="255">
                  <c:v>19771</c:v>
                </c:pt>
                <c:pt idx="256">
                  <c:v>19806</c:v>
                </c:pt>
                <c:pt idx="257">
                  <c:v>19819</c:v>
                </c:pt>
                <c:pt idx="258">
                  <c:v>19851</c:v>
                </c:pt>
                <c:pt idx="259">
                  <c:v>19864</c:v>
                </c:pt>
                <c:pt idx="260">
                  <c:v>19887</c:v>
                </c:pt>
                <c:pt idx="261">
                  <c:v>19910</c:v>
                </c:pt>
                <c:pt idx="262">
                  <c:v>19942</c:v>
                </c:pt>
                <c:pt idx="263">
                  <c:v>19968</c:v>
                </c:pt>
                <c:pt idx="264">
                  <c:v>20005</c:v>
                </c:pt>
                <c:pt idx="265">
                  <c:v>20018</c:v>
                </c:pt>
                <c:pt idx="266">
                  <c:v>20055</c:v>
                </c:pt>
                <c:pt idx="267">
                  <c:v>20081</c:v>
                </c:pt>
                <c:pt idx="268">
                  <c:v>20116</c:v>
                </c:pt>
                <c:pt idx="269">
                  <c:v>20129</c:v>
                </c:pt>
                <c:pt idx="270">
                  <c:v>20164</c:v>
                </c:pt>
                <c:pt idx="271">
                  <c:v>20218</c:v>
                </c:pt>
                <c:pt idx="272">
                  <c:v>20357</c:v>
                </c:pt>
                <c:pt idx="273">
                  <c:v>20431</c:v>
                </c:pt>
                <c:pt idx="274">
                  <c:v>20456</c:v>
                </c:pt>
                <c:pt idx="275">
                  <c:v>20596</c:v>
                </c:pt>
                <c:pt idx="276">
                  <c:v>20727</c:v>
                </c:pt>
                <c:pt idx="277">
                  <c:v>20806</c:v>
                </c:pt>
                <c:pt idx="278">
                  <c:v>20910</c:v>
                </c:pt>
                <c:pt idx="279">
                  <c:v>20927</c:v>
                </c:pt>
                <c:pt idx="280">
                  <c:v>20934</c:v>
                </c:pt>
                <c:pt idx="281">
                  <c:v>20948</c:v>
                </c:pt>
                <c:pt idx="282">
                  <c:v>20954</c:v>
                </c:pt>
                <c:pt idx="283">
                  <c:v>21011</c:v>
                </c:pt>
                <c:pt idx="284">
                  <c:v>21140</c:v>
                </c:pt>
                <c:pt idx="285">
                  <c:v>21196</c:v>
                </c:pt>
                <c:pt idx="286">
                  <c:v>21247</c:v>
                </c:pt>
                <c:pt idx="287">
                  <c:v>21331</c:v>
                </c:pt>
                <c:pt idx="288">
                  <c:v>21448</c:v>
                </c:pt>
                <c:pt idx="289">
                  <c:v>21467</c:v>
                </c:pt>
                <c:pt idx="290">
                  <c:v>21473</c:v>
                </c:pt>
                <c:pt idx="291">
                  <c:v>21609</c:v>
                </c:pt>
                <c:pt idx="292">
                  <c:v>21690</c:v>
                </c:pt>
                <c:pt idx="293">
                  <c:v>21780</c:v>
                </c:pt>
                <c:pt idx="294">
                  <c:v>21939</c:v>
                </c:pt>
                <c:pt idx="295">
                  <c:v>22035</c:v>
                </c:pt>
                <c:pt idx="296">
                  <c:v>22053</c:v>
                </c:pt>
                <c:pt idx="297">
                  <c:v>22062</c:v>
                </c:pt>
                <c:pt idx="298">
                  <c:v>22199</c:v>
                </c:pt>
                <c:pt idx="299">
                  <c:v>22279</c:v>
                </c:pt>
                <c:pt idx="300">
                  <c:v>22504</c:v>
                </c:pt>
                <c:pt idx="301">
                  <c:v>22766</c:v>
                </c:pt>
                <c:pt idx="302">
                  <c:v>22841</c:v>
                </c:pt>
                <c:pt idx="303">
                  <c:v>22853</c:v>
                </c:pt>
                <c:pt idx="304">
                  <c:v>22971</c:v>
                </c:pt>
                <c:pt idx="305">
                  <c:v>23022</c:v>
                </c:pt>
                <c:pt idx="306">
                  <c:v>23112</c:v>
                </c:pt>
                <c:pt idx="307">
                  <c:v>23356</c:v>
                </c:pt>
                <c:pt idx="308">
                  <c:v>23467</c:v>
                </c:pt>
                <c:pt idx="309">
                  <c:v>23577</c:v>
                </c:pt>
                <c:pt idx="310">
                  <c:v>23603</c:v>
                </c:pt>
                <c:pt idx="311">
                  <c:v>23675</c:v>
                </c:pt>
                <c:pt idx="312">
                  <c:v>23711</c:v>
                </c:pt>
                <c:pt idx="313">
                  <c:v>23787</c:v>
                </c:pt>
                <c:pt idx="314">
                  <c:v>23968</c:v>
                </c:pt>
                <c:pt idx="315">
                  <c:v>24157</c:v>
                </c:pt>
                <c:pt idx="316">
                  <c:v>24249</c:v>
                </c:pt>
                <c:pt idx="317">
                  <c:v>24353</c:v>
                </c:pt>
                <c:pt idx="318">
                  <c:v>24398</c:v>
                </c:pt>
                <c:pt idx="319">
                  <c:v>24451</c:v>
                </c:pt>
                <c:pt idx="320">
                  <c:v>24524</c:v>
                </c:pt>
                <c:pt idx="321">
                  <c:v>24814</c:v>
                </c:pt>
                <c:pt idx="322">
                  <c:v>25027</c:v>
                </c:pt>
                <c:pt idx="323">
                  <c:v>25044</c:v>
                </c:pt>
                <c:pt idx="324">
                  <c:v>25062</c:v>
                </c:pt>
                <c:pt idx="325">
                  <c:v>25409</c:v>
                </c:pt>
                <c:pt idx="326">
                  <c:v>25539</c:v>
                </c:pt>
                <c:pt idx="327">
                  <c:v>25550</c:v>
                </c:pt>
                <c:pt idx="328">
                  <c:v>25555</c:v>
                </c:pt>
                <c:pt idx="329">
                  <c:v>25568</c:v>
                </c:pt>
                <c:pt idx="330">
                  <c:v>25573</c:v>
                </c:pt>
                <c:pt idx="331">
                  <c:v>25577</c:v>
                </c:pt>
                <c:pt idx="332">
                  <c:v>25581</c:v>
                </c:pt>
                <c:pt idx="333">
                  <c:v>25585</c:v>
                </c:pt>
                <c:pt idx="334">
                  <c:v>25592</c:v>
                </c:pt>
                <c:pt idx="335">
                  <c:v>25601</c:v>
                </c:pt>
                <c:pt idx="336">
                  <c:v>25607</c:v>
                </c:pt>
                <c:pt idx="337">
                  <c:v>25738</c:v>
                </c:pt>
                <c:pt idx="338">
                  <c:v>25785</c:v>
                </c:pt>
                <c:pt idx="339">
                  <c:v>25827</c:v>
                </c:pt>
                <c:pt idx="340">
                  <c:v>25952</c:v>
                </c:pt>
                <c:pt idx="341">
                  <c:v>26053</c:v>
                </c:pt>
                <c:pt idx="342">
                  <c:v>26212</c:v>
                </c:pt>
                <c:pt idx="343">
                  <c:v>26213</c:v>
                </c:pt>
                <c:pt idx="344">
                  <c:v>26262</c:v>
                </c:pt>
                <c:pt idx="345">
                  <c:v>26358</c:v>
                </c:pt>
                <c:pt idx="346">
                  <c:v>26430</c:v>
                </c:pt>
                <c:pt idx="347">
                  <c:v>26561</c:v>
                </c:pt>
                <c:pt idx="348">
                  <c:v>26649</c:v>
                </c:pt>
                <c:pt idx="349">
                  <c:v>26698</c:v>
                </c:pt>
                <c:pt idx="350">
                  <c:v>26707</c:v>
                </c:pt>
                <c:pt idx="351">
                  <c:v>26733</c:v>
                </c:pt>
                <c:pt idx="352">
                  <c:v>26770</c:v>
                </c:pt>
                <c:pt idx="353">
                  <c:v>26857</c:v>
                </c:pt>
                <c:pt idx="354">
                  <c:v>26935</c:v>
                </c:pt>
                <c:pt idx="355">
                  <c:v>27048</c:v>
                </c:pt>
                <c:pt idx="356">
                  <c:v>27138</c:v>
                </c:pt>
                <c:pt idx="357">
                  <c:v>27251</c:v>
                </c:pt>
                <c:pt idx="358">
                  <c:v>27304</c:v>
                </c:pt>
                <c:pt idx="359">
                  <c:v>27330</c:v>
                </c:pt>
                <c:pt idx="360">
                  <c:v>27332</c:v>
                </c:pt>
                <c:pt idx="361">
                  <c:v>27336</c:v>
                </c:pt>
                <c:pt idx="362">
                  <c:v>27371</c:v>
                </c:pt>
                <c:pt idx="363">
                  <c:v>27538</c:v>
                </c:pt>
                <c:pt idx="364">
                  <c:v>27580</c:v>
                </c:pt>
                <c:pt idx="365">
                  <c:v>27612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3483008"/>
        <c:axId val="93484544"/>
      </c:scatterChart>
      <c:valAx>
        <c:axId val="93483008"/>
        <c:scaling>
          <c:orientation val="minMax"/>
          <c:max val="42064"/>
          <c:min val="41275"/>
        </c:scaling>
        <c:delete val="0"/>
        <c:axPos val="b"/>
        <c:numFmt formatCode="mmm\-yy" sourceLinked="1"/>
        <c:majorTickMark val="out"/>
        <c:minorTickMark val="none"/>
        <c:tickLblPos val="nextTo"/>
        <c:crossAx val="93484544"/>
        <c:crosses val="autoZero"/>
        <c:crossBetween val="midCat"/>
      </c:valAx>
      <c:valAx>
        <c:axId val="93484544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9348300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B43C-FA86-4FC1-A766-EE5C1ECC30A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576" y="0"/>
            <a:ext cx="6192688" cy="69269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B43C-FA86-4FC1-A766-EE5C1ECC30A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0B43C-FA86-4FC1-A766-EE5C1ECC30A4}" type="slidenum">
              <a:rPr lang="en-GB" smtClean="0"/>
              <a:t>‹#›</a:t>
            </a:fld>
            <a:endParaRPr lang="en-GB"/>
          </a:p>
        </p:txBody>
      </p:sp>
      <p:pic>
        <p:nvPicPr>
          <p:cNvPr id="9" name="Picture 8" descr="Logo CERN width=144,      height=14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683568" y="0"/>
            <a:ext cx="6984776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GB" sz="1100" b="1" dirty="0" smtClean="0">
                <a:solidFill>
                  <a:schemeClr val="tx1"/>
                </a:solidFill>
              </a:rPr>
              <a:t>Summary of the cooperation during the LS1 </a:t>
            </a:r>
            <a:r>
              <a:rPr lang="en-GB" sz="1100" b="0" dirty="0" smtClean="0">
                <a:solidFill>
                  <a:schemeClr val="tx1"/>
                </a:solidFill>
              </a:rPr>
              <a:t>27</a:t>
            </a:r>
            <a:r>
              <a:rPr lang="en-US" sz="1100" b="0" dirty="0" smtClean="0">
                <a:solidFill>
                  <a:schemeClr val="tx1"/>
                </a:solidFill>
              </a:rPr>
              <a:t>/</a:t>
            </a:r>
            <a:r>
              <a:rPr lang="pl-PL" sz="1100" b="0" dirty="0" smtClean="0">
                <a:solidFill>
                  <a:schemeClr val="tx1"/>
                </a:solidFill>
              </a:rPr>
              <a:t>1</a:t>
            </a:r>
            <a:r>
              <a:rPr lang="en-GB" sz="1100" b="0" dirty="0" smtClean="0">
                <a:solidFill>
                  <a:schemeClr val="tx1"/>
                </a:solidFill>
              </a:rPr>
              <a:t>1</a:t>
            </a:r>
            <a:r>
              <a:rPr lang="en-US" sz="1100" b="0" dirty="0" smtClean="0">
                <a:solidFill>
                  <a:schemeClr val="tx1"/>
                </a:solidFill>
              </a:rPr>
              <a:t>/2014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GB" sz="1100" dirty="0" smtClean="0">
                <a:solidFill>
                  <a:schemeClr val="tx1"/>
                </a:solidFill>
              </a:rPr>
              <a:t>Jaromir</a:t>
            </a:r>
            <a:r>
              <a:rPr lang="en-GB" sz="1100" baseline="0" dirty="0" smtClean="0">
                <a:solidFill>
                  <a:schemeClr val="tx1"/>
                </a:solidFill>
              </a:rPr>
              <a:t> Ludwin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pl-PL" sz="1100" dirty="0" smtClean="0">
                <a:solidFill>
                  <a:schemeClr val="tx1"/>
                </a:solidFill>
              </a:rPr>
              <a:t>IFJ-PAN, Kraków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pic>
        <p:nvPicPr>
          <p:cNvPr id="4098" name="Picture 2" descr="\\cern.ch\dfs\Users\j\jludwin\Documents\My Pictures\stuff\logo_ifj.png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723" y="44624"/>
            <a:ext cx="636266" cy="576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ELQA maintenance, diagnostics and data handling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pl-PL" dirty="0" smtClean="0"/>
              <a:t>Jaromir Ludwin</a:t>
            </a:r>
          </a:p>
          <a:p>
            <a:r>
              <a:rPr lang="en-GB" sz="2600" dirty="0" smtClean="0"/>
              <a:t>The Henryk </a:t>
            </a:r>
            <a:r>
              <a:rPr lang="pl-PL" sz="2600" dirty="0" smtClean="0"/>
              <a:t>Niewodniczański</a:t>
            </a:r>
            <a:r>
              <a:rPr lang="en-GB" sz="2600" dirty="0" smtClean="0"/>
              <a:t> Institute of Nuclear Physics – Polish Academy of Sciences</a:t>
            </a:r>
            <a:r>
              <a:rPr lang="pl-PL" sz="2600" dirty="0" smtClean="0"/>
              <a:t>, Kraków Poland</a:t>
            </a:r>
            <a:endParaRPr lang="en-GB" sz="2600" dirty="0"/>
          </a:p>
        </p:txBody>
      </p:sp>
    </p:spTree>
    <p:extLst>
      <p:ext uri="{BB962C8B-B14F-4D97-AF65-F5344CB8AC3E}">
        <p14:creationId xmlns:p14="http://schemas.microsoft.com/office/powerpoint/2010/main" val="905037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C:\Users\jludwin\Dropbox\CERN\20131125_1229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958086"/>
            <a:ext cx="4668153" cy="2839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New hardware/software development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92697"/>
            <a:ext cx="4474840" cy="4248472"/>
          </a:xfrm>
        </p:spPr>
        <p:txBody>
          <a:bodyPr>
            <a:normAutofit/>
          </a:bodyPr>
          <a:lstStyle/>
          <a:p>
            <a:r>
              <a:rPr lang="en-GB" dirty="0" smtClean="0"/>
              <a:t>Design of the current transformer for the dipole quench heater discharge measurement</a:t>
            </a:r>
          </a:p>
          <a:p>
            <a:endParaRPr lang="en-GB" dirty="0" smtClean="0"/>
          </a:p>
          <a:p>
            <a:r>
              <a:rPr lang="en-GB" dirty="0" smtClean="0"/>
              <a:t>5200 units were produced</a:t>
            </a:r>
            <a:endParaRPr lang="en-GB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0672" y="1405423"/>
            <a:ext cx="3256206" cy="2709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3" descr="C:\Users\jludwin\Dropbox\CERN\20140321_195642_Route Gregor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636912"/>
            <a:ext cx="2514200" cy="1885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jaromir\photos\20131008_124054_Route Gregory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7" t="34934" r="6020" b="11267"/>
          <a:stretch/>
        </p:blipFill>
        <p:spPr bwMode="auto">
          <a:xfrm>
            <a:off x="1115616" y="4789966"/>
            <a:ext cx="3024336" cy="1978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95347" y="6510356"/>
            <a:ext cx="3044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Detailed analysis of the prototype</a:t>
            </a:r>
            <a:endParaRPr lang="en-GB" sz="1400" dirty="0"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Explosion 1 9"/>
          <p:cNvSpPr/>
          <p:nvPr/>
        </p:nvSpPr>
        <p:spPr>
          <a:xfrm rot="20118218">
            <a:off x="3519470" y="2607539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4002042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New hardware/software development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3754760" cy="388843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Current transformer tester</a:t>
            </a:r>
          </a:p>
          <a:p>
            <a:r>
              <a:rPr lang="en-GB" dirty="0" smtClean="0"/>
              <a:t>Designed, built, programmed and deployed in the factory (including the transport and training for the operators)</a:t>
            </a:r>
          </a:p>
          <a:p>
            <a:pPr marL="0" indent="0">
              <a:buNone/>
            </a:pPr>
            <a:r>
              <a:rPr lang="en-GB" sz="2300" dirty="0" smtClean="0"/>
              <a:t>Special thanks </a:t>
            </a:r>
            <a:r>
              <a:rPr lang="en-GB" sz="2300" dirty="0"/>
              <a:t>to Ronaldus </a:t>
            </a:r>
            <a:r>
              <a:rPr lang="en-GB" sz="2300" dirty="0" smtClean="0"/>
              <a:t>Suykerbuyk, who designed and manufactured the tester crate</a:t>
            </a:r>
          </a:p>
        </p:txBody>
      </p:sp>
      <p:pic>
        <p:nvPicPr>
          <p:cNvPr id="4" name="Picture 2" descr="C:\Users\jludwin\Dropbox\CERN\20130523_172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1553" y="1556792"/>
            <a:ext cx="3301213" cy="2475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7" descr="C:\Users\jludwin\Dropbox\CERN\CT_teste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014896"/>
            <a:ext cx="3279185" cy="574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jaromir\photos\20131104_111728_Stanisława Rybickiego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48" t="36944" r="14058" b="8095"/>
          <a:stretch/>
        </p:blipFill>
        <p:spPr bwMode="auto">
          <a:xfrm>
            <a:off x="251520" y="4564245"/>
            <a:ext cx="4195380" cy="2269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695712"/>
            <a:ext cx="2714204" cy="1879602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Explosion 1 8"/>
          <p:cNvSpPr/>
          <p:nvPr/>
        </p:nvSpPr>
        <p:spPr>
          <a:xfrm rot="20118218">
            <a:off x="3429419" y="1357720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6345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New hardware/software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92696"/>
            <a:ext cx="4320480" cy="31589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800" b="1" dirty="0" smtClean="0"/>
              <a:t>600 A Energy Extraction switch testers</a:t>
            </a:r>
          </a:p>
          <a:p>
            <a:r>
              <a:rPr lang="en-GB" sz="2800" dirty="0" smtClean="0"/>
              <a:t>Great improvement in safety</a:t>
            </a:r>
          </a:p>
          <a:p>
            <a:r>
              <a:rPr lang="en-GB" sz="2800" dirty="0" smtClean="0"/>
              <a:t>Test time reduction</a:t>
            </a:r>
          </a:p>
          <a:p>
            <a:r>
              <a:rPr lang="en-GB" sz="2200" dirty="0" smtClean="0"/>
              <a:t>Further improvements are still possible</a:t>
            </a:r>
            <a:endParaRPr lang="en-GB" sz="2200" dirty="0"/>
          </a:p>
        </p:txBody>
      </p:sp>
      <p:pic>
        <p:nvPicPr>
          <p:cNvPr id="4" name="Picture 4" descr="C:\Users\jludwin\Dropbox\CERN\DQEMC_Procedure\system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9846" y="997124"/>
            <a:ext cx="2615205" cy="4470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jludwin\Dropbox\CERN\DQEMC_Procedure\system_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908720"/>
            <a:ext cx="3176732" cy="4762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:\Users\jludwin\Dropbox\CERN\DQEMC_Procedure\IMG_63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424" y="3851607"/>
            <a:ext cx="4116559" cy="2745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C:\Users\jludwin\Dropbox\CERN\20140804_11555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5467561"/>
            <a:ext cx="3984276" cy="13072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xplosion 1 8"/>
          <p:cNvSpPr/>
          <p:nvPr/>
        </p:nvSpPr>
        <p:spPr>
          <a:xfrm rot="20118218">
            <a:off x="3909840" y="1645753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  <p:sp>
        <p:nvSpPr>
          <p:cNvPr id="8" name="Double Wave 7"/>
          <p:cNvSpPr/>
          <p:nvPr/>
        </p:nvSpPr>
        <p:spPr>
          <a:xfrm>
            <a:off x="3914764" y="5115008"/>
            <a:ext cx="1368152" cy="1112856"/>
          </a:xfrm>
          <a:prstGeom prst="doubleWave">
            <a:avLst>
              <a:gd name="adj1" fmla="val 3390"/>
              <a:gd name="adj2" fmla="val 0"/>
            </a:avLst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/>
              <a:t>First known application of the Allen key as a voltage probe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97229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There were many other small, yet important activities.</a:t>
            </a:r>
          </a:p>
          <a:p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I’d like to thank our AGH-UST and CERN colleagues for great cooperation.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14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636526" y="764704"/>
            <a:ext cx="61206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/>
              <a:t>Thank you for your attention</a:t>
            </a:r>
          </a:p>
          <a:p>
            <a:pPr algn="ctr"/>
            <a:r>
              <a:rPr lang="en-GB" dirty="0" smtClean="0"/>
              <a:t>we still have a plenty of work to do before the end of the LS1</a:t>
            </a:r>
            <a:endParaRPr lang="en-GB" dirty="0"/>
          </a:p>
        </p:txBody>
      </p:sp>
      <p:pic>
        <p:nvPicPr>
          <p:cNvPr id="1026" name="Picture 2" descr="C:\Users\jludwin\Dropbox\Photos\IFJ-ELQA_team\IMG_6323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37" b="4634"/>
          <a:stretch/>
        </p:blipFill>
        <p:spPr bwMode="auto">
          <a:xfrm>
            <a:off x="755576" y="2817615"/>
            <a:ext cx="7848872" cy="39259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0394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 smtClean="0"/>
              <a:t>WP </a:t>
            </a:r>
            <a:r>
              <a:rPr lang="en-GB" dirty="0" smtClean="0"/>
              <a:t>definition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28184" y="1196752"/>
            <a:ext cx="2818656" cy="5543128"/>
          </a:xfrm>
        </p:spPr>
        <p:txBody>
          <a:bodyPr>
            <a:normAutofit fontScale="55000" lnSpcReduction="20000"/>
          </a:bodyPr>
          <a:lstStyle/>
          <a:p>
            <a:pPr lvl="0"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Follow-up of non-conformities related to ELQA matters: diagnostic and solving of all existing non-conformities and new non-conformities, encountered during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LS1</a:t>
            </a:r>
            <a:r>
              <a:rPr lang="pl-PL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0">
              <a:spcBef>
                <a:spcPts val="1200"/>
              </a:spcBef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Maintenance </a:t>
            </a: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and data handling consisting in ensuring the maintenance of all ELQA measuring equipment and follow-up of data storage and validation</a:t>
            </a:r>
          </a:p>
          <a:p>
            <a:pPr lvl="0">
              <a:spcBef>
                <a:spcPts val="1200"/>
              </a:spcBef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Software development and upgrade of existing programs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Team work coordination and administrative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tasks</a:t>
            </a:r>
          </a:p>
          <a:p>
            <a:pPr>
              <a:spcBef>
                <a:spcPts val="1200"/>
              </a:spcBef>
            </a:pP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+ some 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987824" y="1196752"/>
            <a:ext cx="3384376" cy="5544616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ELQA for splice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consolidation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ELQA for replacement of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magnets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Final check of 13kA splice resistance following the splices consolidation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train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upgrade of the measuring chain of temperature sensor for 13kA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circuits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relocation of current lead heating system racks of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Inner </a:t>
            </a: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Triplet located in IP1 (Left and Right) and IP5 (Right).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– handled by CERN staff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updating of the cabling regarding 120 A circuit powered via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DFBs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bg1">
                    <a:lumMod val="75000"/>
                  </a:schemeClr>
                </a:solidFill>
              </a:rPr>
              <a:t>implementation of the spare cold temperature sensor for the current </a:t>
            </a:r>
            <a:r>
              <a:rPr lang="en-GB" dirty="0" smtClean="0">
                <a:solidFill>
                  <a:schemeClr val="bg1">
                    <a:lumMod val="75000"/>
                  </a:schemeClr>
                </a:solidFill>
              </a:rPr>
              <a:t>leads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upgrade of cabling at the level of the PE for some </a:t>
            </a:r>
            <a:r>
              <a:rPr lang="en-GB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IPQs – handled by AGH team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50000"/>
                  </a:schemeClr>
                </a:solidFill>
              </a:rPr>
              <a:t>Line N qualification in the surface. Preparation for the </a:t>
            </a:r>
            <a:r>
              <a:rPr lang="en-GB" dirty="0" smtClean="0">
                <a:solidFill>
                  <a:schemeClr val="accent3">
                    <a:lumMod val="50000"/>
                  </a:schemeClr>
                </a:solidFill>
              </a:rPr>
              <a:t>tunnel – done in the tunnel in the scope of magnet replacement WP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23528" y="1196752"/>
            <a:ext cx="2736304" cy="5543128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71550" indent="-5143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ELQA reference measurements at cold before starting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LS1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ELQA reference measurements at warm before starting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LS1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ELQA reference measurements at warm after splice consolidation </a:t>
            </a: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campaign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ELQA monitoring during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cool-down</a:t>
            </a:r>
          </a:p>
          <a:p>
            <a:pPr>
              <a:spcBef>
                <a:spcPts val="1200"/>
              </a:spcBef>
            </a:pPr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Final ELQA campaign at cold before LHC restart</a:t>
            </a:r>
            <a:endParaRPr lang="en-GB" dirty="0" smtClean="0">
              <a:solidFill>
                <a:schemeClr val="accent3">
                  <a:lumMod val="75000"/>
                </a:schemeClr>
              </a:solidFill>
            </a:endParaRPr>
          </a:p>
          <a:p>
            <a:pPr>
              <a:spcBef>
                <a:spcPts val="1200"/>
              </a:spcBef>
            </a:pPr>
            <a:endParaRPr lang="en-GB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43608" y="69269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KE2058/TE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44324" y="69269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KE2059/TE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164288" y="692696"/>
            <a:ext cx="11993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KE2060/TE</a:t>
            </a:r>
            <a:endParaRPr lang="en-GB" dirty="0"/>
          </a:p>
        </p:txBody>
      </p:sp>
      <p:sp>
        <p:nvSpPr>
          <p:cNvPr id="9" name="Explosion 1 8"/>
          <p:cNvSpPr/>
          <p:nvPr/>
        </p:nvSpPr>
        <p:spPr>
          <a:xfrm rot="21165066">
            <a:off x="7463037" y="6065090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3621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8634" y="2676598"/>
            <a:ext cx="2131692" cy="153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1161" y1="1823" x2="1161" y2="1823"/>
                        <a14:foregroundMark x1="2937" y1="1823" x2="19126" y2="2430"/>
                        <a14:foregroundMark x1="18648" y1="5589" x2="1776" y2="47266"/>
                        <a14:foregroundMark x1="38866" y1="2916" x2="21653" y2="47874"/>
                        <a14:foregroundMark x1="58128" y1="4496" x2="40642" y2="47995"/>
                        <a14:foregroundMark x1="47404" y1="7655" x2="43306" y2="16889"/>
                        <a14:foregroundMark x1="78005" y1="3767" x2="60519" y2="46902"/>
                        <a14:foregroundMark x1="71448" y1="4131" x2="60792" y2="28919"/>
                        <a14:foregroundMark x1="63730" y1="26367" x2="62705" y2="37789"/>
                        <a14:foregroundMark x1="96858" y1="2916" x2="79577" y2="48238"/>
                        <a14:foregroundMark x1="20902" y1="97448" x2="38934" y2="50790"/>
                        <a14:foregroundMark x1="1366" y1="97327" x2="19126" y2="51154"/>
                        <a14:foregroundMark x1="1571" y1="79465" x2="14686" y2="52977"/>
                        <a14:foregroundMark x1="4372" y1="60024" x2="7992" y2="54070"/>
                        <a14:foregroundMark x1="6352" y1="96355" x2="17623" y2="69380"/>
                        <a14:foregroundMark x1="12363" y1="92102" x2="17486" y2="79830"/>
                        <a14:backgroundMark x1="46995" y1="56136" x2="91667" y2="5637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7426" y="4554487"/>
            <a:ext cx="3048001" cy="1712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1114" y="4213485"/>
            <a:ext cx="1468625" cy="239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TP4 Software maintenance and development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4330824" cy="5256584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GB" dirty="0" smtClean="0"/>
              <a:t>141 commits to the TP4 SVN repository counting from the beginning of the LS1, including:</a:t>
            </a:r>
          </a:p>
          <a:p>
            <a:r>
              <a:rPr lang="en-GB" dirty="0" smtClean="0"/>
              <a:t>Development of the LS1 PAQ software</a:t>
            </a:r>
          </a:p>
          <a:p>
            <a:r>
              <a:rPr lang="en-GB" dirty="0" smtClean="0"/>
              <a:t>Introduction of the new test sequence: C50-TT validation</a:t>
            </a:r>
          </a:p>
          <a:p>
            <a:r>
              <a:rPr lang="en-GB" dirty="0" smtClean="0"/>
              <a:t>New tools for measurement data analysis and test parameters optimisation</a:t>
            </a:r>
          </a:p>
          <a:p>
            <a:r>
              <a:rPr lang="en-GB" dirty="0" smtClean="0"/>
              <a:t>Patches, fixes and improvements of existing software</a:t>
            </a:r>
            <a:endParaRPr lang="en-GB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746" y="4801049"/>
            <a:ext cx="2664296" cy="2056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3642" y="836712"/>
            <a:ext cx="2484276" cy="1656184"/>
          </a:xfrm>
          <a:prstGeom prst="rect">
            <a:avLst/>
          </a:prstGeom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622" y="2132856"/>
            <a:ext cx="2522362" cy="1928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019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2400" dirty="0" smtClean="0"/>
              <a:t>TP4 Software maintenance and development</a:t>
            </a:r>
            <a:endParaRPr lang="en-GB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4330824" cy="540060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 smtClean="0"/>
              <a:t>ELQA data base maintenance:</a:t>
            </a:r>
          </a:p>
          <a:p>
            <a:pPr marL="0" indent="0">
              <a:buNone/>
            </a:pPr>
            <a:r>
              <a:rPr lang="en-GB" dirty="0" smtClean="0"/>
              <a:t>Over </a:t>
            </a:r>
            <a:r>
              <a:rPr lang="en-GB" b="1" dirty="0"/>
              <a:t>5</a:t>
            </a:r>
            <a:r>
              <a:rPr lang="en-GB" b="1" dirty="0" smtClean="0"/>
              <a:t>0 000 </a:t>
            </a:r>
            <a:r>
              <a:rPr lang="en-GB" dirty="0" smtClean="0"/>
              <a:t>standard ELQA + LS1 PAQ test results stored during LS1.</a:t>
            </a:r>
          </a:p>
          <a:p>
            <a:pPr marL="0" indent="0">
              <a:buNone/>
            </a:pPr>
            <a:r>
              <a:rPr lang="en-GB" dirty="0" smtClean="0"/>
              <a:t>Additionally data form current transformers production and 600 A EE switch tests.</a:t>
            </a:r>
          </a:p>
          <a:p>
            <a:pPr marL="0" indent="0">
              <a:buNone/>
            </a:pPr>
            <a:r>
              <a:rPr lang="en-GB" dirty="0" smtClean="0"/>
              <a:t>174 tables with more than </a:t>
            </a:r>
            <a:r>
              <a:rPr lang="en-GB" b="1" dirty="0" smtClean="0"/>
              <a:t>26 000 000 </a:t>
            </a:r>
            <a:r>
              <a:rPr lang="en-GB" dirty="0" smtClean="0"/>
              <a:t>records.</a:t>
            </a: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38127670"/>
              </p:ext>
            </p:extLst>
          </p:nvPr>
        </p:nvGraphicFramePr>
        <p:xfrm>
          <a:off x="4932040" y="764704"/>
          <a:ext cx="4105697" cy="28803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4296609"/>
              </p:ext>
            </p:extLst>
          </p:nvPr>
        </p:nvGraphicFramePr>
        <p:xfrm>
          <a:off x="4788024" y="3688135"/>
          <a:ext cx="4249713" cy="298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34926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 smtClean="0"/>
              <a:t>Hardware maintenance and development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4978896" cy="5760640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Reparation of broken test cables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Improvements in the measurement systems construction in order to limit the wear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Maintenance of the tunnel bikes</a:t>
            </a:r>
          </a:p>
          <a:p>
            <a:pPr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Preparation of new cabling and test systems: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Brand new insulation monitoring system for warm-up and cool-down</a:t>
            </a:r>
          </a:p>
          <a:p>
            <a:pPr lvl="1">
              <a:lnSpc>
                <a:spcPct val="120000"/>
              </a:lnSpc>
              <a:spcBef>
                <a:spcPts val="1200"/>
              </a:spcBef>
            </a:pPr>
            <a:r>
              <a:rPr lang="en-GB" dirty="0" smtClean="0"/>
              <a:t>LHC tunnel temperature profile measurement for warm bus-bar measurement compensation</a:t>
            </a:r>
          </a:p>
        </p:txBody>
      </p:sp>
      <p:pic>
        <p:nvPicPr>
          <p:cNvPr id="2050" name="Picture 2" descr="C:\Users\jludwin\Dropbox\CERN\new_tp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2" y="764704"/>
            <a:ext cx="1740350" cy="21673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jludwin\Dropbox\CERN\20140616_0950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44222"/>
            <a:ext cx="1512168" cy="113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jludwin\Dropbox\CERN\20140616_09512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5445224"/>
            <a:ext cx="1479096" cy="1109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Divisions\AT\Groups\MEL\EM\ELQA\Powerpoint_presentations\TE-MPE-TM_2012-10-25\kable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773" y="908720"/>
            <a:ext cx="1126772" cy="1656184"/>
          </a:xfrm>
          <a:prstGeom prst="rect">
            <a:avLst/>
          </a:prstGeom>
          <a:noFill/>
          <a:ln>
            <a:noFill/>
          </a:ln>
          <a:ex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8509" y="2972291"/>
            <a:ext cx="2119718" cy="15897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14" t="7235" r="14948" b="9918"/>
          <a:stretch/>
        </p:blipFill>
        <p:spPr bwMode="auto">
          <a:xfrm>
            <a:off x="6763253" y="3573016"/>
            <a:ext cx="2062492" cy="14732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Explosion 1 4"/>
          <p:cNvSpPr/>
          <p:nvPr/>
        </p:nvSpPr>
        <p:spPr>
          <a:xfrm rot="20118218">
            <a:off x="4812041" y="4833064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203458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Team work coordination and administrative tasks</a:t>
            </a:r>
            <a:endParaRPr lang="en-GB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Polish part of the ELQA team was coordinated by Piotr </a:t>
            </a:r>
            <a:r>
              <a:rPr lang="en-GB" dirty="0" err="1" smtClean="0"/>
              <a:t>Jurkiewicz</a:t>
            </a:r>
            <a:r>
              <a:rPr lang="en-GB" dirty="0" smtClean="0"/>
              <a:t> and myself as his deputy</a:t>
            </a:r>
          </a:p>
          <a:p>
            <a:r>
              <a:rPr lang="en-GB" dirty="0" smtClean="0"/>
              <a:t>The administrative tasks were handled in different periods </a:t>
            </a:r>
            <a:r>
              <a:rPr lang="en-GB" dirty="0" smtClean="0"/>
              <a:t>by</a:t>
            </a:r>
            <a:r>
              <a:rPr lang="en-GB" dirty="0" smtClean="0"/>
              <a:t>:</a:t>
            </a:r>
          </a:p>
          <a:p>
            <a:pPr lvl="1"/>
            <a:r>
              <a:rPr lang="en-GB" dirty="0" smtClean="0"/>
              <a:t>Beata Murzyn</a:t>
            </a:r>
          </a:p>
          <a:p>
            <a:pPr lvl="1"/>
            <a:r>
              <a:rPr lang="en-GB" dirty="0" smtClean="0"/>
              <a:t>Magdalena </a:t>
            </a:r>
            <a:r>
              <a:rPr lang="en-GB" dirty="0"/>
              <a:t>K</a:t>
            </a:r>
            <a:r>
              <a:rPr lang="en-GB" dirty="0" smtClean="0"/>
              <a:t>ostecka</a:t>
            </a:r>
          </a:p>
          <a:p>
            <a:pPr lvl="1"/>
            <a:r>
              <a:rPr lang="en-GB" dirty="0" smtClean="0"/>
              <a:t>Malgorzata Res-Gunia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370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C50 upgrade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4330824" cy="536145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16 proximity equipment crates were upgraded</a:t>
            </a:r>
          </a:p>
          <a:p>
            <a:pPr marL="0" indent="0">
              <a:buNone/>
            </a:pPr>
            <a:r>
              <a:rPr lang="en-GB" dirty="0" smtClean="0"/>
              <a:t>Electrical tests:</a:t>
            </a:r>
          </a:p>
          <a:p>
            <a:pPr>
              <a:buFontTx/>
              <a:buChar char="-"/>
            </a:pPr>
            <a:r>
              <a:rPr lang="en-GB" dirty="0" smtClean="0"/>
              <a:t>In the lab: specially prepared software and adapter cables</a:t>
            </a:r>
          </a:p>
          <a:p>
            <a:pPr>
              <a:buFontTx/>
              <a:buChar char="-"/>
            </a:pPr>
            <a:r>
              <a:rPr lang="en-GB" dirty="0" smtClean="0"/>
              <a:t>In the LHC tunnel: existing TP4 tests + new C50 tests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836712"/>
            <a:ext cx="3552552" cy="2664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4336" y="4887012"/>
            <a:ext cx="4320480" cy="19518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Picture 2" descr="C:\Users\seweryng\AppData\Local\Microsoft\Windows\Temporary Internet Files\Content.Outlook\EHHIYGJS\continuity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1782" y="2888535"/>
            <a:ext cx="2784993" cy="207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\\cern.ch\dfs\Users\s\seweryng\Documents\My Pictures\pictures L2\DSC0332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06" t="33183" r="26627" b="23458"/>
          <a:stretch/>
        </p:blipFill>
        <p:spPr bwMode="auto">
          <a:xfrm>
            <a:off x="4243052" y="3645024"/>
            <a:ext cx="1980984" cy="1107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Oval 8"/>
          <p:cNvSpPr/>
          <p:nvPr/>
        </p:nvSpPr>
        <p:spPr>
          <a:xfrm>
            <a:off x="5869754" y="1052736"/>
            <a:ext cx="574454" cy="288032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929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Cabling for QPS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4042792" cy="5361459"/>
          </a:xfrm>
        </p:spPr>
        <p:txBody>
          <a:bodyPr/>
          <a:lstStyle/>
          <a:p>
            <a:r>
              <a:rPr lang="en-GB" dirty="0" smtClean="0"/>
              <a:t>Preparation of cabling for the QPS tests</a:t>
            </a:r>
          </a:p>
          <a:p>
            <a:r>
              <a:rPr lang="en-GB" dirty="0" smtClean="0"/>
              <a:t>Tests of the QPS cables in the LHC tunnel</a:t>
            </a:r>
          </a:p>
          <a:p>
            <a:r>
              <a:rPr lang="en-GB" dirty="0" smtClean="0"/>
              <a:t>Preparation of new cable segments between the current leads and proximity equipment</a:t>
            </a:r>
            <a:endParaRPr lang="en-GB" dirty="0"/>
          </a:p>
        </p:txBody>
      </p:sp>
      <p:sp>
        <p:nvSpPr>
          <p:cNvPr id="4" name="Explosion 1 3"/>
          <p:cNvSpPr/>
          <p:nvPr/>
        </p:nvSpPr>
        <p:spPr>
          <a:xfrm rot="20118218">
            <a:off x="3333116" y="3085912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  <p:sp>
        <p:nvSpPr>
          <p:cNvPr id="5" name="Explosion 1 4"/>
          <p:cNvSpPr/>
          <p:nvPr/>
        </p:nvSpPr>
        <p:spPr>
          <a:xfrm rot="20118218">
            <a:off x="3515897" y="1573742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  <p:sp>
        <p:nvSpPr>
          <p:cNvPr id="6" name="Explosion 1 5"/>
          <p:cNvSpPr/>
          <p:nvPr/>
        </p:nvSpPr>
        <p:spPr>
          <a:xfrm rot="20118218">
            <a:off x="3063984" y="5885801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  <p:pic>
        <p:nvPicPr>
          <p:cNvPr id="1026" name="Picture 2" descr="C:\Users\jludwin\Dropbox\CERN\20130617_1046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3175" y="794575"/>
            <a:ext cx="3823429" cy="28675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\\cern.ch\dfs\Users\j\jludwin\Documents\My Pictures\IMG_Cable_seg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7001" y="3717032"/>
            <a:ext cx="384060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1439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800" dirty="0"/>
              <a:t>New hardware/software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52735"/>
            <a:ext cx="4330824" cy="239154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New measurement system for the dipole diode lead measurement:</a:t>
            </a:r>
          </a:p>
          <a:p>
            <a:r>
              <a:rPr lang="en-GB" dirty="0" smtClean="0"/>
              <a:t>Hardware built by IFJ-PAN team, programming and data analysis by Mateusz </a:t>
            </a:r>
            <a:r>
              <a:rPr lang="en-GB" dirty="0" err="1" smtClean="0"/>
              <a:t>Bednarek</a:t>
            </a:r>
            <a:endParaRPr lang="en-GB" dirty="0" smtClean="0"/>
          </a:p>
          <a:p>
            <a:r>
              <a:rPr lang="en-GB" dirty="0" smtClean="0">
                <a:solidFill>
                  <a:srgbClr val="FF0000"/>
                </a:solidFill>
              </a:rPr>
              <a:t>31 </a:t>
            </a:r>
            <a:r>
              <a:rPr lang="en-GB" dirty="0" smtClean="0">
                <a:solidFill>
                  <a:srgbClr val="FF0000"/>
                </a:solidFill>
              </a:rPr>
              <a:t>nonconformities </a:t>
            </a:r>
            <a:r>
              <a:rPr lang="en-GB" dirty="0" smtClean="0">
                <a:solidFill>
                  <a:srgbClr val="FF0000"/>
                </a:solidFill>
              </a:rPr>
              <a:t>found</a:t>
            </a:r>
            <a:r>
              <a:rPr lang="en-GB" dirty="0" smtClean="0">
                <a:solidFill>
                  <a:srgbClr val="FF0000"/>
                </a:solidFill>
              </a:rPr>
              <a:t>!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jaromir\photos\20131128_11343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764704"/>
            <a:ext cx="412845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39544" y="3858896"/>
            <a:ext cx="41044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Dr Mikolaj Bednarski checking the thermal behaviour and insulation quality of the dipole capillary</a:t>
            </a:r>
            <a:endParaRPr lang="en-GB" sz="1200" dirty="0"/>
          </a:p>
        </p:txBody>
      </p:sp>
      <p:pic>
        <p:nvPicPr>
          <p:cNvPr id="6" name="Picture 2" descr="C:\Users\jludwin\Dropbox\Jaromir-Mateusz\foty_do_prezentacji-publikacji\IMG_108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38" b="10827"/>
          <a:stretch/>
        </p:blipFill>
        <p:spPr bwMode="auto">
          <a:xfrm>
            <a:off x="337838" y="3444279"/>
            <a:ext cx="3633524" cy="3268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934265" y="6445809"/>
            <a:ext cx="45033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Diode lead measurements in the LHC tunnel</a:t>
            </a:r>
            <a:endParaRPr lang="en-GB" sz="1200" dirty="0"/>
          </a:p>
        </p:txBody>
      </p:sp>
      <p:sp>
        <p:nvSpPr>
          <p:cNvPr id="10" name="Explosion 1 9"/>
          <p:cNvSpPr/>
          <p:nvPr/>
        </p:nvSpPr>
        <p:spPr>
          <a:xfrm rot="20118218">
            <a:off x="3803928" y="3049907"/>
            <a:ext cx="1277051" cy="739224"/>
          </a:xfrm>
          <a:prstGeom prst="irregularSeal1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smtClean="0"/>
              <a:t>extra job</a:t>
            </a:r>
            <a:endParaRPr lang="en-GB" sz="11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5" y="4528280"/>
            <a:ext cx="4992554" cy="181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Straight Connector 12"/>
          <p:cNvCxnSpPr/>
          <p:nvPr/>
        </p:nvCxnSpPr>
        <p:spPr>
          <a:xfrm>
            <a:off x="4836222" y="4465023"/>
            <a:ext cx="0" cy="19395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041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LQA_team_presentation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ELQA_team_presentation_template</Template>
  <TotalTime>13394</TotalTime>
  <Words>728</Words>
  <Application>Microsoft Office PowerPoint</Application>
  <PresentationFormat>On-screen Show (4:3)</PresentationFormat>
  <Paragraphs>100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ELQA_team_presentation_template</vt:lpstr>
      <vt:lpstr>ELQA maintenance, diagnostics and data handling</vt:lpstr>
      <vt:lpstr>WP definition</vt:lpstr>
      <vt:lpstr>TP4 Software maintenance and development</vt:lpstr>
      <vt:lpstr>TP4 Software maintenance and development</vt:lpstr>
      <vt:lpstr>Hardware maintenance and development</vt:lpstr>
      <vt:lpstr>Team work coordination and administrative tasks</vt:lpstr>
      <vt:lpstr>C50 upgrade</vt:lpstr>
      <vt:lpstr>Cabling for QPS</vt:lpstr>
      <vt:lpstr>New hardware/software development</vt:lpstr>
      <vt:lpstr>New hardware/software development</vt:lpstr>
      <vt:lpstr>New hardware/software development</vt:lpstr>
      <vt:lpstr>New hardware/software development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ELQA maintenance, diagnostics and data handling</dc:title>
  <dc:creator>Jaromir Ludwin</dc:creator>
  <cp:lastModifiedBy>Jaromir Ludwin</cp:lastModifiedBy>
  <cp:revision>52</cp:revision>
  <dcterms:created xsi:type="dcterms:W3CDTF">2014-11-14T15:25:31Z</dcterms:created>
  <dcterms:modified xsi:type="dcterms:W3CDTF">2014-11-26T14:57:34Z</dcterms:modified>
</cp:coreProperties>
</file>