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ppt/drawings/drawing5.xml" ContentType="application/vnd.openxmlformats-officedocument.drawingml.chartshapes+xml"/>
  <Override PartName="/ppt/charts/chart6.xml" ContentType="application/vnd.openxmlformats-officedocument.drawingml.chart+xml"/>
  <Override PartName="/ppt/drawings/drawing6.xml" ContentType="application/vnd.openxmlformats-officedocument.drawingml.chartshapes+xml"/>
  <Override PartName="/ppt/charts/chart7.xml" ContentType="application/vnd.openxmlformats-officedocument.drawingml.chart+xml"/>
  <Override PartName="/ppt/drawings/drawing7.xml" ContentType="application/vnd.openxmlformats-officedocument.drawingml.chartshapes+xml"/>
  <Override PartName="/ppt/charts/chart8.xml" ContentType="application/vnd.openxmlformats-officedocument.drawingml.chart+xml"/>
  <Override PartName="/ppt/drawings/drawing8.xml" ContentType="application/vnd.openxmlformats-officedocument.drawingml.chartshapes+xml"/>
  <Override PartName="/ppt/charts/chart9.xml" ContentType="application/vnd.openxmlformats-officedocument.drawingml.chart+xml"/>
  <Override PartName="/ppt/drawings/drawing9.xml" ContentType="application/vnd.openxmlformats-officedocument.drawingml.chartshapes+xml"/>
  <Override PartName="/ppt/charts/chart10.xml" ContentType="application/vnd.openxmlformats-officedocument.drawingml.chart+xml"/>
  <Override PartName="/ppt/drawings/drawing10.xml" ContentType="application/vnd.openxmlformats-officedocument.drawingml.chartshapes+xml"/>
  <Override PartName="/ppt/charts/chart11.xml" ContentType="application/vnd.openxmlformats-officedocument.drawingml.chart+xml"/>
  <Override PartName="/ppt/drawings/drawing11.xml" ContentType="application/vnd.openxmlformats-officedocument.drawingml.chartshapes+xml"/>
  <Override PartName="/ppt/charts/chart12.xml" ContentType="application/vnd.openxmlformats-officedocument.drawingml.chart+xml"/>
  <Override PartName="/ppt/drawings/drawing12.xml" ContentType="application/vnd.openxmlformats-officedocument.drawingml.chartshapes+xml"/>
  <Override PartName="/ppt/charts/chart13.xml" ContentType="application/vnd.openxmlformats-officedocument.drawingml.chart+xml"/>
  <Override PartName="/ppt/drawings/drawing13.xml" ContentType="application/vnd.openxmlformats-officedocument.drawingml.chartshapes+xml"/>
  <Override PartName="/ppt/charts/chart14.xml" ContentType="application/vnd.openxmlformats-officedocument.drawingml.chart+xml"/>
  <Override PartName="/ppt/drawings/drawing14.xml" ContentType="application/vnd.openxmlformats-officedocument.drawingml.chartshapes+xml"/>
  <Override PartName="/ppt/charts/chart15.xml" ContentType="application/vnd.openxmlformats-officedocument.drawingml.chart+xml"/>
  <Override PartName="/ppt/drawings/drawing15.xml" ContentType="application/vnd.openxmlformats-officedocument.drawingml.chartshapes+xml"/>
  <Override PartName="/ppt/charts/chart16.xml" ContentType="application/vnd.openxmlformats-officedocument.drawingml.chart+xml"/>
  <Override PartName="/ppt/drawings/drawing16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</p:sldMasterIdLst>
  <p:notesMasterIdLst>
    <p:notesMasterId r:id="rId58"/>
  </p:notesMasterIdLst>
  <p:handoutMasterIdLst>
    <p:handoutMasterId r:id="rId59"/>
  </p:handoutMasterIdLst>
  <p:sldIdLst>
    <p:sldId id="256" r:id="rId2"/>
    <p:sldId id="257" r:id="rId3"/>
    <p:sldId id="259" r:id="rId4"/>
    <p:sldId id="260" r:id="rId5"/>
    <p:sldId id="261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2" r:id="rId23"/>
    <p:sldId id="284" r:id="rId24"/>
    <p:sldId id="285" r:id="rId25"/>
    <p:sldId id="286" r:id="rId26"/>
    <p:sldId id="287" r:id="rId27"/>
    <p:sldId id="288" r:id="rId28"/>
    <p:sldId id="289" r:id="rId29"/>
    <p:sldId id="290" r:id="rId30"/>
    <p:sldId id="291" r:id="rId31"/>
    <p:sldId id="292" r:id="rId32"/>
    <p:sldId id="293" r:id="rId33"/>
    <p:sldId id="294" r:id="rId34"/>
    <p:sldId id="295" r:id="rId35"/>
    <p:sldId id="296" r:id="rId36"/>
    <p:sldId id="297" r:id="rId37"/>
    <p:sldId id="298" r:id="rId38"/>
    <p:sldId id="300" r:id="rId39"/>
    <p:sldId id="301" r:id="rId40"/>
    <p:sldId id="302" r:id="rId41"/>
    <p:sldId id="315" r:id="rId42"/>
    <p:sldId id="303" r:id="rId43"/>
    <p:sldId id="304" r:id="rId44"/>
    <p:sldId id="305" r:id="rId45"/>
    <p:sldId id="306" r:id="rId46"/>
    <p:sldId id="307" r:id="rId47"/>
    <p:sldId id="308" r:id="rId48"/>
    <p:sldId id="309" r:id="rId49"/>
    <p:sldId id="310" r:id="rId50"/>
    <p:sldId id="280" r:id="rId51"/>
    <p:sldId id="314" r:id="rId52"/>
    <p:sldId id="262" r:id="rId53"/>
    <p:sldId id="263" r:id="rId54"/>
    <p:sldId id="311" r:id="rId55"/>
    <p:sldId id="312" r:id="rId56"/>
    <p:sldId id="313" r:id="rId57"/>
  </p:sldIdLst>
  <p:sldSz cx="9144000" cy="6858000" type="screen4x3"/>
  <p:notesSz cx="7010400" cy="93964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ctr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ctr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4F9F"/>
    <a:srgbClr val="25408B"/>
    <a:srgbClr val="000000"/>
    <a:srgbClr val="0000FF"/>
    <a:srgbClr val="FF9900"/>
    <a:srgbClr val="0066FF"/>
    <a:srgbClr val="99CCFF"/>
    <a:srgbClr val="660066"/>
    <a:srgbClr val="FFFFFF"/>
    <a:srgbClr val="D86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3642" autoAdjust="0"/>
    <p:restoredTop sz="99340" autoAdjust="0"/>
  </p:normalViewPr>
  <p:slideViewPr>
    <p:cSldViewPr snapToGrid="0">
      <p:cViewPr>
        <p:scale>
          <a:sx n="86" d="100"/>
          <a:sy n="86" d="100"/>
        </p:scale>
        <p:origin x="-80" y="-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177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theme" Target="theme/theme1.xml"/><Relationship Id="rId64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notesMaster" Target="notesMasters/notesMaster1.xml"/><Relationship Id="rId59" Type="http://schemas.openxmlformats.org/officeDocument/2006/relationships/handoutMaster" Target="handoutMasters/handoutMaster1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printerSettings" Target="printerSettings/printerSettings1.bin"/><Relationship Id="rId61" Type="http://schemas.openxmlformats.org/officeDocument/2006/relationships/presProps" Target="presProps.xml"/><Relationship Id="rId62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400%20MHz%20crab%20cavity\filter%20tolerances\var-gap-probe-600kmesh.xlsx" TargetMode="External"/><Relationship Id="rId2" Type="http://schemas.openxmlformats.org/officeDocument/2006/relationships/chartUserShapes" Target="../drawings/drawing1.xm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F:\400%20MHz%20crab%20cavity\filter%20tolerances\var-ytip-600kmesh.xlsx" TargetMode="External"/><Relationship Id="rId2" Type="http://schemas.openxmlformats.org/officeDocument/2006/relationships/chartUserShapes" Target="../drawings/drawing10.xm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400%20MHz%20crab%20cavity\filter%20tolerances\var-hook-filter-Y-rot-300kmesh.xlsx" TargetMode="External"/><Relationship Id="rId2" Type="http://schemas.openxmlformats.org/officeDocument/2006/relationships/chartUserShapes" Target="../drawings/drawing11.xm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F:\400%20MHz%20crab%20cavity\filter%20tolerances\var-hook-T-bcp-300kmesh.xlsx" TargetMode="External"/><Relationship Id="rId2" Type="http://schemas.openxmlformats.org/officeDocument/2006/relationships/chartUserShapes" Target="../drawings/drawing12.xm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F:\400%20MHz%20crab%20cavity\filter%20tolerances\var-tankrad-600kmesh.xlsx" TargetMode="External"/><Relationship Id="rId2" Type="http://schemas.openxmlformats.org/officeDocument/2006/relationships/chartUserShapes" Target="../drawings/drawing13.xm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F:\400%20MHz%20crab%20cavity\filter%20tolerances\VHOM\cav-n-all-couplers\var-xdisp.xlsx" TargetMode="External"/><Relationship Id="rId2" Type="http://schemas.openxmlformats.org/officeDocument/2006/relationships/chartUserShapes" Target="../drawings/drawing14.xm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F:\400%20MHz%20crab%20cavity\filter%20tolerances\VHOM\var-xdisp-II-cavnvhom.xlsx" TargetMode="External"/><Relationship Id="rId2" Type="http://schemas.openxmlformats.org/officeDocument/2006/relationships/chartUserShapes" Target="../drawings/drawing15.xm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F:\400%20MHz%20crab%20cavity\filter%20tolerances\VHOM\var-wg.xlsx" TargetMode="External"/><Relationship Id="rId2" Type="http://schemas.openxmlformats.org/officeDocument/2006/relationships/chartUserShapes" Target="../drawings/drawing16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F:\400%20MHz%20crab%20cavity\filter%20tolerances\var-gap-top-600kmesh.xlsx" TargetMode="External"/><Relationship Id="rId2" Type="http://schemas.openxmlformats.org/officeDocument/2006/relationships/chartUserShapes" Target="../drawings/drawing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F:\400%20MHz%20crab%20cavity\filter%20tolerances\var-gap-yhook-300kmesh.xlsx" TargetMode="External"/><Relationship Id="rId2" Type="http://schemas.openxmlformats.org/officeDocument/2006/relationships/chartUserShapes" Target="../drawings/drawing3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F:\400%20MHz%20crab%20cavity\filter%20tolerances\var-gap-T-probe-600kmesh.xlsx" TargetMode="External"/><Relationship Id="rId2" Type="http://schemas.openxmlformats.org/officeDocument/2006/relationships/chartUserShapes" Target="../drawings/drawing4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F:\400%20MHz%20crab%20cavity\filter%20tolerances\var-gap-bar-T-600kmesh.xlsx" TargetMode="External"/><Relationship Id="rId2" Type="http://schemas.openxmlformats.org/officeDocument/2006/relationships/chartUserShapes" Target="../drawings/drawing5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F:\400%20MHz%20crab%20cavity\filter%20tolerances\var-gap-hook-600kmesh.xlsx" TargetMode="External"/><Relationship Id="rId2" Type="http://schemas.openxmlformats.org/officeDocument/2006/relationships/chartUserShapes" Target="../drawings/drawing6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F:\400%20MHz%20crab%20cavity\filter%20tolerances\var-hook-X-rot-II-300kmesh.xlsx" TargetMode="External"/><Relationship Id="rId2" Type="http://schemas.openxmlformats.org/officeDocument/2006/relationships/chartUserShapes" Target="../drawings/drawing7.xm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F:\400%20MHz%20crab%20cavity\filter%20tolerances\var-hook-Z-rot-300kmesh.xlsx" TargetMode="External"/><Relationship Id="rId2" Type="http://schemas.openxmlformats.org/officeDocument/2006/relationships/chartUserShapes" Target="../drawings/drawing8.xm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F:\400%20MHz%20crab%20cavity\filter%20tolerances\var-hook-Z-rot-II-300kmesh.xlsx" TargetMode="External"/><Relationship Id="rId2" Type="http://schemas.openxmlformats.org/officeDocument/2006/relationships/chartUserShapes" Target="../drawings/drawing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chemeClr val="tx1"/>
                </a:solidFill>
              </a:defRPr>
            </a:pPr>
            <a:r>
              <a:rPr lang="en-US" sz="1800" b="1" i="0" baseline="0">
                <a:solidFill>
                  <a:schemeClr val="tx1"/>
                </a:solidFill>
                <a:effectLst/>
              </a:rPr>
              <a:t>varying gap between probe bar and hook, </a:t>
            </a:r>
          </a:p>
          <a:p>
            <a:pPr>
              <a:defRPr>
                <a:solidFill>
                  <a:schemeClr val="tx1"/>
                </a:solidFill>
              </a:defRPr>
            </a:pPr>
            <a:r>
              <a:rPr lang="en-US" sz="1800" b="1" i="0" baseline="0">
                <a:solidFill>
                  <a:schemeClr val="tx1"/>
                </a:solidFill>
                <a:effectLst/>
              </a:rPr>
              <a:t>move probe along y-dir</a:t>
            </a:r>
            <a:endParaRPr lang="en-US">
              <a:solidFill>
                <a:schemeClr val="tx1"/>
              </a:solidFill>
              <a:effectLst/>
            </a:endParaRP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10312693867812"/>
          <c:y val="0.164745930785718"/>
          <c:w val="0.655361727511334"/>
          <c:h val="0.656640806362234"/>
        </c:manualLayout>
      </c:layout>
      <c:scatterChart>
        <c:scatterStyle val="lineMarker"/>
        <c:varyColors val="0"/>
        <c:ser>
          <c:idx val="0"/>
          <c:order val="0"/>
          <c:tx>
            <c:v>ideal</c:v>
          </c:tx>
          <c:spPr>
            <a:ln w="28575">
              <a:noFill/>
            </a:ln>
          </c:spPr>
          <c:xVal>
            <c:numRef>
              <c:f>'ideal -var gap probe 600k'!$B$2:$B$81</c:f>
              <c:numCache>
                <c:formatCode>0.00</c:formatCode>
                <c:ptCount val="80"/>
                <c:pt idx="0">
                  <c:v>400.764629127019</c:v>
                </c:pt>
                <c:pt idx="1">
                  <c:v>627.356548858553</c:v>
                </c:pt>
                <c:pt idx="2">
                  <c:v>633.888802527636</c:v>
                </c:pt>
                <c:pt idx="3">
                  <c:v>450.809859481702</c:v>
                </c:pt>
                <c:pt idx="4">
                  <c:v>716.034414622825</c:v>
                </c:pt>
                <c:pt idx="5">
                  <c:v>735.5610323049568</c:v>
                </c:pt>
                <c:pt idx="6">
                  <c:v>761.058223376731</c:v>
                </c:pt>
                <c:pt idx="7">
                  <c:v>783.439336474039</c:v>
                </c:pt>
                <c:pt idx="8">
                  <c:v>800.229032769954</c:v>
                </c:pt>
                <c:pt idx="9">
                  <c:v>875.728263053376</c:v>
                </c:pt>
                <c:pt idx="10">
                  <c:v>909.78767854043</c:v>
                </c:pt>
                <c:pt idx="11">
                  <c:v>946.6573978562011</c:v>
                </c:pt>
                <c:pt idx="12">
                  <c:v>1033.54652946191</c:v>
                </c:pt>
                <c:pt idx="13">
                  <c:v>1073.90835924206</c:v>
                </c:pt>
                <c:pt idx="14">
                  <c:v>1053.40220035496</c:v>
                </c:pt>
                <c:pt idx="15">
                  <c:v>1100.46004248017</c:v>
                </c:pt>
                <c:pt idx="16">
                  <c:v>1104.28415612956</c:v>
                </c:pt>
                <c:pt idx="17">
                  <c:v>1152.36544624006</c:v>
                </c:pt>
                <c:pt idx="18">
                  <c:v>1212.8918304164</c:v>
                </c:pt>
                <c:pt idx="19">
                  <c:v>1232.68487344297</c:v>
                </c:pt>
                <c:pt idx="20">
                  <c:v>1234.95320515623</c:v>
                </c:pt>
                <c:pt idx="21">
                  <c:v>1263.28968953843</c:v>
                </c:pt>
                <c:pt idx="22">
                  <c:v>1268.10911655496</c:v>
                </c:pt>
                <c:pt idx="23">
                  <c:v>1283.66606024365</c:v>
                </c:pt>
                <c:pt idx="24">
                  <c:v>1073.9083592479</c:v>
                </c:pt>
                <c:pt idx="25">
                  <c:v>1362.47390005867</c:v>
                </c:pt>
                <c:pt idx="26">
                  <c:v>1371.99596293582</c:v>
                </c:pt>
                <c:pt idx="27">
                  <c:v>1373.95274812257</c:v>
                </c:pt>
                <c:pt idx="28">
                  <c:v>1375.32411119601</c:v>
                </c:pt>
                <c:pt idx="29">
                  <c:v>1416.48822676492</c:v>
                </c:pt>
                <c:pt idx="30">
                  <c:v>1450.21322755811</c:v>
                </c:pt>
                <c:pt idx="31">
                  <c:v>1452.81090205956</c:v>
                </c:pt>
                <c:pt idx="32">
                  <c:v>1475.06251204801</c:v>
                </c:pt>
                <c:pt idx="33">
                  <c:v>1481.00722434753</c:v>
                </c:pt>
                <c:pt idx="34">
                  <c:v>1495.21514079547</c:v>
                </c:pt>
                <c:pt idx="35">
                  <c:v>1569.57141436725</c:v>
                </c:pt>
                <c:pt idx="36">
                  <c:v>1588.4956302457</c:v>
                </c:pt>
                <c:pt idx="37">
                  <c:v>1600.65879390571</c:v>
                </c:pt>
                <c:pt idx="38">
                  <c:v>1619.26814737356</c:v>
                </c:pt>
                <c:pt idx="39">
                  <c:v>1622.64845593746</c:v>
                </c:pt>
                <c:pt idx="40">
                  <c:v>1641.0880814025</c:v>
                </c:pt>
                <c:pt idx="41">
                  <c:v>1641.31844039307</c:v>
                </c:pt>
                <c:pt idx="42">
                  <c:v>1666.16607420784</c:v>
                </c:pt>
                <c:pt idx="44">
                  <c:v>1681.33588159668</c:v>
                </c:pt>
                <c:pt idx="45">
                  <c:v>1696.38883571278</c:v>
                </c:pt>
                <c:pt idx="46">
                  <c:v>1521.16255087972</c:v>
                </c:pt>
                <c:pt idx="47">
                  <c:v>1707.19181889141</c:v>
                </c:pt>
                <c:pt idx="48">
                  <c:v>1717.99704726992</c:v>
                </c:pt>
                <c:pt idx="49">
                  <c:v>1724.46605602205</c:v>
                </c:pt>
                <c:pt idx="50">
                  <c:v>1724.12337043571</c:v>
                </c:pt>
                <c:pt idx="51">
                  <c:v>1729.37974246515</c:v>
                </c:pt>
                <c:pt idx="52">
                  <c:v>1729.83180630721</c:v>
                </c:pt>
                <c:pt idx="53">
                  <c:v>1762.32293915257</c:v>
                </c:pt>
                <c:pt idx="54">
                  <c:v>1769.71583532404</c:v>
                </c:pt>
                <c:pt idx="55">
                  <c:v>1782.28505054386</c:v>
                </c:pt>
                <c:pt idx="56">
                  <c:v>1783.28035062454</c:v>
                </c:pt>
                <c:pt idx="57">
                  <c:v>1742.70119476455</c:v>
                </c:pt>
                <c:pt idx="58">
                  <c:v>1815.82768438482</c:v>
                </c:pt>
                <c:pt idx="59">
                  <c:v>1819.68005917502</c:v>
                </c:pt>
                <c:pt idx="60">
                  <c:v>1828.15815057579</c:v>
                </c:pt>
                <c:pt idx="61">
                  <c:v>1837.91507906598</c:v>
                </c:pt>
                <c:pt idx="62">
                  <c:v>1842.67532564598</c:v>
                </c:pt>
                <c:pt idx="63">
                  <c:v>1845.68061272184</c:v>
                </c:pt>
                <c:pt idx="64">
                  <c:v>1854.3687609368</c:v>
                </c:pt>
                <c:pt idx="65">
                  <c:v>1857.56415310395</c:v>
                </c:pt>
                <c:pt idx="66">
                  <c:v>1877.4883346358</c:v>
                </c:pt>
                <c:pt idx="67">
                  <c:v>1898.54349848225</c:v>
                </c:pt>
                <c:pt idx="68">
                  <c:v>1902.38060134786</c:v>
                </c:pt>
                <c:pt idx="69">
                  <c:v>1877.57579273225</c:v>
                </c:pt>
                <c:pt idx="70">
                  <c:v>1908.14458198919</c:v>
                </c:pt>
                <c:pt idx="71">
                  <c:v>1924.5620626714</c:v>
                </c:pt>
                <c:pt idx="72">
                  <c:v>1929.21533993085</c:v>
                </c:pt>
                <c:pt idx="73">
                  <c:v>1950.63044604133</c:v>
                </c:pt>
                <c:pt idx="74">
                  <c:v>1959.22100794179</c:v>
                </c:pt>
                <c:pt idx="75">
                  <c:v>1960.08448932195</c:v>
                </c:pt>
                <c:pt idx="76">
                  <c:v>1972.52180997951</c:v>
                </c:pt>
                <c:pt idx="77">
                  <c:v>1980.96528721053</c:v>
                </c:pt>
                <c:pt idx="78">
                  <c:v>1988.73177326085</c:v>
                </c:pt>
                <c:pt idx="79">
                  <c:v>1989.01430117252</c:v>
                </c:pt>
              </c:numCache>
            </c:numRef>
          </c:xVal>
          <c:yVal>
            <c:numRef>
              <c:f>'ideal -var gap probe 600k'!$E$2:$E$81</c:f>
              <c:numCache>
                <c:formatCode>General</c:formatCode>
                <c:ptCount val="80"/>
                <c:pt idx="0">
                  <c:v>503083.791679837</c:v>
                </c:pt>
                <c:pt idx="2">
                  <c:v>1289.19055615504</c:v>
                </c:pt>
                <c:pt idx="4">
                  <c:v>191.47759950664</c:v>
                </c:pt>
                <c:pt idx="6">
                  <c:v>289.2256450686189</c:v>
                </c:pt>
                <c:pt idx="7">
                  <c:v>1369.73942594305</c:v>
                </c:pt>
                <c:pt idx="9">
                  <c:v>136.932317669878</c:v>
                </c:pt>
                <c:pt idx="10">
                  <c:v>266.2225285839929</c:v>
                </c:pt>
                <c:pt idx="11">
                  <c:v>743.04335345476</c:v>
                </c:pt>
                <c:pt idx="16">
                  <c:v>262.456923639133</c:v>
                </c:pt>
                <c:pt idx="18">
                  <c:v>60.6214732318491</c:v>
                </c:pt>
                <c:pt idx="20">
                  <c:v>223.338995260959</c:v>
                </c:pt>
                <c:pt idx="22">
                  <c:v>2402.30471470776</c:v>
                </c:pt>
                <c:pt idx="23">
                  <c:v>305.658861400639</c:v>
                </c:pt>
                <c:pt idx="25">
                  <c:v>19.6532703418436</c:v>
                </c:pt>
                <c:pt idx="26">
                  <c:v>46.5394261231213</c:v>
                </c:pt>
                <c:pt idx="27">
                  <c:v>8507.494119224466</c:v>
                </c:pt>
                <c:pt idx="30">
                  <c:v>48.3981276414525</c:v>
                </c:pt>
                <c:pt idx="32">
                  <c:v>17003.8048970864</c:v>
                </c:pt>
                <c:pt idx="33">
                  <c:v>1731.45629403591</c:v>
                </c:pt>
                <c:pt idx="34">
                  <c:v>892.339854472195</c:v>
                </c:pt>
                <c:pt idx="37">
                  <c:v>147.172878489714</c:v>
                </c:pt>
                <c:pt idx="38">
                  <c:v>2043.20671839422</c:v>
                </c:pt>
                <c:pt idx="39">
                  <c:v>98.37687621914708</c:v>
                </c:pt>
                <c:pt idx="41">
                  <c:v>80.1338494845027</c:v>
                </c:pt>
                <c:pt idx="49" formatCode="0.0000">
                  <c:v>30581.5830506895</c:v>
                </c:pt>
                <c:pt idx="50">
                  <c:v>39.15789165517157</c:v>
                </c:pt>
                <c:pt idx="53">
                  <c:v>1175.80961737058</c:v>
                </c:pt>
                <c:pt idx="54">
                  <c:v>78146.3087543742</c:v>
                </c:pt>
                <c:pt idx="55">
                  <c:v>63.4770669042789</c:v>
                </c:pt>
                <c:pt idx="58">
                  <c:v>50490.3310285706</c:v>
                </c:pt>
                <c:pt idx="60">
                  <c:v>109.046388509486</c:v>
                </c:pt>
                <c:pt idx="61">
                  <c:v>73.19103136310318</c:v>
                </c:pt>
                <c:pt idx="62">
                  <c:v>35676.24674356197</c:v>
                </c:pt>
                <c:pt idx="63">
                  <c:v>23753.964690074</c:v>
                </c:pt>
                <c:pt idx="64">
                  <c:v>129.284466635073</c:v>
                </c:pt>
                <c:pt idx="65">
                  <c:v>8717.08641351194</c:v>
                </c:pt>
                <c:pt idx="66">
                  <c:v>336825.9069665339</c:v>
                </c:pt>
                <c:pt idx="68">
                  <c:v>2834.28507796712</c:v>
                </c:pt>
                <c:pt idx="70">
                  <c:v>4502.31196687807</c:v>
                </c:pt>
                <c:pt idx="72">
                  <c:v>3884.60643604625</c:v>
                </c:pt>
                <c:pt idx="73">
                  <c:v>48317.9863432289</c:v>
                </c:pt>
                <c:pt idx="74">
                  <c:v>114870.307003186</c:v>
                </c:pt>
                <c:pt idx="75">
                  <c:v>40217.4836704998</c:v>
                </c:pt>
                <c:pt idx="76">
                  <c:v>349.555431885766</c:v>
                </c:pt>
                <c:pt idx="77">
                  <c:v>230.311402521789</c:v>
                </c:pt>
                <c:pt idx="79">
                  <c:v>7679.58177984652</c:v>
                </c:pt>
              </c:numCache>
            </c:numRef>
          </c:yVal>
          <c:smooth val="0"/>
        </c:ser>
        <c:ser>
          <c:idx val="1"/>
          <c:order val="1"/>
          <c:tx>
            <c:v>0.1 mm</c:v>
          </c:tx>
          <c:spPr>
            <a:ln w="28575">
              <a:noFill/>
            </a:ln>
          </c:spPr>
          <c:marker>
            <c:symbol val="square"/>
            <c:size val="5"/>
          </c:marker>
          <c:xVal>
            <c:numRef>
              <c:f>'ideal -var gap probe 600k'!$F$2:$F$81</c:f>
              <c:numCache>
                <c:formatCode>General</c:formatCode>
                <c:ptCount val="80"/>
                <c:pt idx="0" formatCode="0.00">
                  <c:v>400.764847409757</c:v>
                </c:pt>
                <c:pt idx="2" formatCode="0.00">
                  <c:v>633.887098137538</c:v>
                </c:pt>
                <c:pt idx="4" formatCode="0.00">
                  <c:v>716.035332757334</c:v>
                </c:pt>
                <c:pt idx="6" formatCode="0.00">
                  <c:v>761.0512616564008</c:v>
                </c:pt>
                <c:pt idx="7" formatCode="0.00">
                  <c:v>783.4394079146731</c:v>
                </c:pt>
                <c:pt idx="9" formatCode="0.00">
                  <c:v>875.728867283479</c:v>
                </c:pt>
                <c:pt idx="10" formatCode="0.00">
                  <c:v>909.788242192151</c:v>
                </c:pt>
                <c:pt idx="11" formatCode="0.00">
                  <c:v>946.659685138117</c:v>
                </c:pt>
                <c:pt idx="16" formatCode="0.00">
                  <c:v>1104.28571642694</c:v>
                </c:pt>
                <c:pt idx="18" formatCode="0.00">
                  <c:v>1212.92333942997</c:v>
                </c:pt>
                <c:pt idx="20" formatCode="0.00">
                  <c:v>1234.96262766829</c:v>
                </c:pt>
                <c:pt idx="22" formatCode="0.00">
                  <c:v>1268.10931732766</c:v>
                </c:pt>
                <c:pt idx="23" formatCode="0.00">
                  <c:v>1283.67327286473</c:v>
                </c:pt>
                <c:pt idx="25" formatCode="0.00">
                  <c:v>1362.45258923151</c:v>
                </c:pt>
                <c:pt idx="26" formatCode="0.00">
                  <c:v>1371.99845333529</c:v>
                </c:pt>
                <c:pt idx="27" formatCode="0.00">
                  <c:v>1373.95302965877</c:v>
                </c:pt>
                <c:pt idx="30" formatCode="0.00">
                  <c:v>1450.20829408425</c:v>
                </c:pt>
                <c:pt idx="32" formatCode="0.00">
                  <c:v>1475.06260294225</c:v>
                </c:pt>
                <c:pt idx="33" formatCode="0.00">
                  <c:v>1481.00753579924</c:v>
                </c:pt>
                <c:pt idx="34" formatCode="0.00">
                  <c:v>1495.20552867358</c:v>
                </c:pt>
                <c:pt idx="37" formatCode="0.00">
                  <c:v>1600.64616539045</c:v>
                </c:pt>
                <c:pt idx="38" formatCode="0.00">
                  <c:v>1619.27893284195</c:v>
                </c:pt>
                <c:pt idx="39" formatCode="0.00">
                  <c:v>1622.65051811272</c:v>
                </c:pt>
                <c:pt idx="41" formatCode="0.00">
                  <c:v>1641.31116441173</c:v>
                </c:pt>
                <c:pt idx="48" formatCode="0.00">
                  <c:v>1724.47096618554</c:v>
                </c:pt>
                <c:pt idx="49" formatCode="0.00">
                  <c:v>1724.06451914776</c:v>
                </c:pt>
                <c:pt idx="52" formatCode="0.00">
                  <c:v>1762.33452783146</c:v>
                </c:pt>
                <c:pt idx="53" formatCode="0.00">
                  <c:v>1769.72966968127</c:v>
                </c:pt>
                <c:pt idx="54" formatCode="0.00">
                  <c:v>1782.26682553342</c:v>
                </c:pt>
                <c:pt idx="57" formatCode="0.00">
                  <c:v>1815.83460031521</c:v>
                </c:pt>
                <c:pt idx="59" formatCode="0.00">
                  <c:v>1828.23250158953</c:v>
                </c:pt>
                <c:pt idx="60" formatCode="0.00">
                  <c:v>1837.87465728548</c:v>
                </c:pt>
                <c:pt idx="61" formatCode="0.00">
                  <c:v>1842.70730129749</c:v>
                </c:pt>
                <c:pt idx="62" formatCode="0.00">
                  <c:v>1845.69909029744</c:v>
                </c:pt>
                <c:pt idx="63" formatCode="0.00">
                  <c:v>1854.35543081764</c:v>
                </c:pt>
                <c:pt idx="64" formatCode="0.00">
                  <c:v>1857.58258477716</c:v>
                </c:pt>
                <c:pt idx="65" formatCode="0.00">
                  <c:v>1877.50763109248</c:v>
                </c:pt>
                <c:pt idx="68" formatCode="0.00">
                  <c:v>1902.40305933749</c:v>
                </c:pt>
                <c:pt idx="69" formatCode="0.00">
                  <c:v>1908.11216398735</c:v>
                </c:pt>
                <c:pt idx="71" formatCode="0.00">
                  <c:v>1929.24033051979</c:v>
                </c:pt>
                <c:pt idx="72" formatCode="0.00">
                  <c:v>1950.65779559144</c:v>
                </c:pt>
                <c:pt idx="73" formatCode="0.00">
                  <c:v>1959.245957365771</c:v>
                </c:pt>
                <c:pt idx="74" formatCode="0.00">
                  <c:v>1960.11470420813</c:v>
                </c:pt>
                <c:pt idx="75" formatCode="0.00">
                  <c:v>1972.45399865421</c:v>
                </c:pt>
                <c:pt idx="76" formatCode="0.00">
                  <c:v>1981.00651579404</c:v>
                </c:pt>
                <c:pt idx="78" formatCode="0.00">
                  <c:v>1989.05037108628</c:v>
                </c:pt>
              </c:numCache>
            </c:numRef>
          </c:xVal>
          <c:yVal>
            <c:numRef>
              <c:f>'ideal -var gap probe 600k'!$G$2:$G$81</c:f>
              <c:numCache>
                <c:formatCode>General</c:formatCode>
                <c:ptCount val="80"/>
                <c:pt idx="0" formatCode="0.00">
                  <c:v>503085.836423214</c:v>
                </c:pt>
                <c:pt idx="2" formatCode="0.00">
                  <c:v>1287.4973183049</c:v>
                </c:pt>
                <c:pt idx="4" formatCode="0.00">
                  <c:v>190.052859569849</c:v>
                </c:pt>
                <c:pt idx="6" formatCode="0.00">
                  <c:v>290.7162260403139</c:v>
                </c:pt>
                <c:pt idx="7" formatCode="0.00">
                  <c:v>1369.35094286118</c:v>
                </c:pt>
                <c:pt idx="9" formatCode="0.00">
                  <c:v>136.848655501757</c:v>
                </c:pt>
                <c:pt idx="10" formatCode="0.00">
                  <c:v>266.206181323642</c:v>
                </c:pt>
                <c:pt idx="11" formatCode="0.00">
                  <c:v>740.211938008162</c:v>
                </c:pt>
                <c:pt idx="16" formatCode="0.00">
                  <c:v>262.518040593408</c:v>
                </c:pt>
                <c:pt idx="18" formatCode="0.00">
                  <c:v>60.6932395078721</c:v>
                </c:pt>
                <c:pt idx="20" formatCode="0.00">
                  <c:v>223.218157222331</c:v>
                </c:pt>
                <c:pt idx="22" formatCode="0.00">
                  <c:v>2401.22827052158</c:v>
                </c:pt>
                <c:pt idx="23" formatCode="0.00">
                  <c:v>305.938026823847</c:v>
                </c:pt>
                <c:pt idx="25" formatCode="0.00">
                  <c:v>19.6407353902014</c:v>
                </c:pt>
                <c:pt idx="26" formatCode="0.00">
                  <c:v>46.5703781807255</c:v>
                </c:pt>
                <c:pt idx="27" formatCode="0.00">
                  <c:v>8528.63957686006</c:v>
                </c:pt>
                <c:pt idx="30" formatCode="0.00">
                  <c:v>48.39890465309868</c:v>
                </c:pt>
                <c:pt idx="32" formatCode="0.00">
                  <c:v>17010.5812426522</c:v>
                </c:pt>
                <c:pt idx="33" formatCode="0.00">
                  <c:v>1731.60207531351</c:v>
                </c:pt>
                <c:pt idx="34" formatCode="0.00">
                  <c:v>892.529072826005</c:v>
                </c:pt>
                <c:pt idx="37" formatCode="0.00">
                  <c:v>146.797621896785</c:v>
                </c:pt>
                <c:pt idx="38" formatCode="0.00">
                  <c:v>2033.88275691177</c:v>
                </c:pt>
                <c:pt idx="39" formatCode="0.00">
                  <c:v>98.43310513568929</c:v>
                </c:pt>
                <c:pt idx="41" formatCode="0.00">
                  <c:v>80.0782732679165</c:v>
                </c:pt>
                <c:pt idx="48" formatCode="0.00">
                  <c:v>30463.4833844228</c:v>
                </c:pt>
                <c:pt idx="49" formatCode="0.00">
                  <c:v>39.0355646953042</c:v>
                </c:pt>
                <c:pt idx="52" formatCode="0.00">
                  <c:v>1175.31076261184</c:v>
                </c:pt>
                <c:pt idx="53" formatCode="0.00">
                  <c:v>77475.043653981</c:v>
                </c:pt>
                <c:pt idx="54" formatCode="0.00">
                  <c:v>63.32344160349948</c:v>
                </c:pt>
                <c:pt idx="57" formatCode="0.00">
                  <c:v>52147.69936772588</c:v>
                </c:pt>
                <c:pt idx="59" formatCode="0.00">
                  <c:v>108.684709512583</c:v>
                </c:pt>
                <c:pt idx="60" formatCode="0.00">
                  <c:v>72.72187421761195</c:v>
                </c:pt>
                <c:pt idx="61" formatCode="0.00">
                  <c:v>35521.1002160505</c:v>
                </c:pt>
                <c:pt idx="62" formatCode="0.00">
                  <c:v>23775.3371545147</c:v>
                </c:pt>
                <c:pt idx="63" formatCode="0.00">
                  <c:v>129.398759540412</c:v>
                </c:pt>
                <c:pt idx="64" formatCode="0.00">
                  <c:v>8737.460115472895</c:v>
                </c:pt>
                <c:pt idx="65" formatCode="0.00">
                  <c:v>339531.0808803989</c:v>
                </c:pt>
                <c:pt idx="68" formatCode="0.00">
                  <c:v>2828.78327455645</c:v>
                </c:pt>
                <c:pt idx="69" formatCode="0.00">
                  <c:v>4507.00646508191</c:v>
                </c:pt>
                <c:pt idx="71" formatCode="0.00">
                  <c:v>3868.23377095376</c:v>
                </c:pt>
                <c:pt idx="72" formatCode="0.00">
                  <c:v>48535.4427600088</c:v>
                </c:pt>
                <c:pt idx="73" formatCode="0.00">
                  <c:v>115843.901783355</c:v>
                </c:pt>
                <c:pt idx="74" formatCode="0.00">
                  <c:v>39448.3066580847</c:v>
                </c:pt>
                <c:pt idx="75" formatCode="0.00">
                  <c:v>349.882264169695</c:v>
                </c:pt>
                <c:pt idx="76" formatCode="0.00">
                  <c:v>230.421136755236</c:v>
                </c:pt>
                <c:pt idx="78" formatCode="0.00">
                  <c:v>7760.38587197411</c:v>
                </c:pt>
              </c:numCache>
            </c:numRef>
          </c:yVal>
          <c:smooth val="0"/>
        </c:ser>
        <c:ser>
          <c:idx val="2"/>
          <c:order val="2"/>
          <c:tx>
            <c:v>-0.1 mm</c:v>
          </c:tx>
          <c:spPr>
            <a:ln w="28575">
              <a:noFill/>
            </a:ln>
          </c:spPr>
          <c:xVal>
            <c:numRef>
              <c:f>'ideal -var gap probe 600k'!$H$2:$H$82</c:f>
              <c:numCache>
                <c:formatCode>General</c:formatCode>
                <c:ptCount val="81"/>
                <c:pt idx="0">
                  <c:v>400.764969480885</c:v>
                </c:pt>
                <c:pt idx="2">
                  <c:v>633.890902834728</c:v>
                </c:pt>
                <c:pt idx="4">
                  <c:v>716.03224256268</c:v>
                </c:pt>
                <c:pt idx="6">
                  <c:v>761.06615825825</c:v>
                </c:pt>
                <c:pt idx="7">
                  <c:v>783.439501108003</c:v>
                </c:pt>
                <c:pt idx="9">
                  <c:v>875.730504653563</c:v>
                </c:pt>
                <c:pt idx="10">
                  <c:v>909.788855676816</c:v>
                </c:pt>
                <c:pt idx="11">
                  <c:v>946.65535023012</c:v>
                </c:pt>
                <c:pt idx="16">
                  <c:v>1104.28162151897</c:v>
                </c:pt>
                <c:pt idx="18">
                  <c:v>1212.85645754088</c:v>
                </c:pt>
                <c:pt idx="20">
                  <c:v>1234.94430969095</c:v>
                </c:pt>
                <c:pt idx="22">
                  <c:v>1268.10872903112</c:v>
                </c:pt>
                <c:pt idx="23">
                  <c:v>1283.65783158988</c:v>
                </c:pt>
                <c:pt idx="25">
                  <c:v>1362.42564989581</c:v>
                </c:pt>
                <c:pt idx="26">
                  <c:v>1372.00108692667</c:v>
                </c:pt>
                <c:pt idx="27">
                  <c:v>1373.95305053487</c:v>
                </c:pt>
                <c:pt idx="30">
                  <c:v>1450.23075257231</c:v>
                </c:pt>
                <c:pt idx="32">
                  <c:v>1475.06613168121</c:v>
                </c:pt>
                <c:pt idx="33">
                  <c:v>1481.01224457443</c:v>
                </c:pt>
                <c:pt idx="34">
                  <c:v>1495.21006815905</c:v>
                </c:pt>
                <c:pt idx="37">
                  <c:v>1600.6202659607</c:v>
                </c:pt>
                <c:pt idx="38">
                  <c:v>1619.27473037286</c:v>
                </c:pt>
                <c:pt idx="39">
                  <c:v>1622.65628628097</c:v>
                </c:pt>
                <c:pt idx="41">
                  <c:v>1641.23222020309</c:v>
                </c:pt>
                <c:pt idx="48">
                  <c:v>1724.47511554216</c:v>
                </c:pt>
                <c:pt idx="49">
                  <c:v>1724.10745344843</c:v>
                </c:pt>
                <c:pt idx="52">
                  <c:v>1762.33795655356</c:v>
                </c:pt>
                <c:pt idx="53">
                  <c:v>1769.73389074205</c:v>
                </c:pt>
                <c:pt idx="54">
                  <c:v>1782.30379575215</c:v>
                </c:pt>
                <c:pt idx="56">
                  <c:v>1743.44399687234</c:v>
                </c:pt>
                <c:pt idx="57">
                  <c:v>1815.83695473021</c:v>
                </c:pt>
                <c:pt idx="59">
                  <c:v>1828.20718056479</c:v>
                </c:pt>
                <c:pt idx="60">
                  <c:v>1842.71011402621</c:v>
                </c:pt>
                <c:pt idx="61">
                  <c:v>1837.92882822567</c:v>
                </c:pt>
                <c:pt idx="62">
                  <c:v>1845.69853189253</c:v>
                </c:pt>
                <c:pt idx="63">
                  <c:v>1857.58283003848</c:v>
                </c:pt>
                <c:pt idx="64">
                  <c:v>1854.37266130397</c:v>
                </c:pt>
                <c:pt idx="65">
                  <c:v>1877.51228530057</c:v>
                </c:pt>
                <c:pt idx="67">
                  <c:v>1902.40358341568</c:v>
                </c:pt>
                <c:pt idx="68">
                  <c:v>1908.16105314112</c:v>
                </c:pt>
                <c:pt idx="71">
                  <c:v>1929.23784264656</c:v>
                </c:pt>
                <c:pt idx="72">
                  <c:v>1950.65489791693</c:v>
                </c:pt>
                <c:pt idx="73">
                  <c:v>1959.24805409526</c:v>
                </c:pt>
                <c:pt idx="74">
                  <c:v>1960.11712372261</c:v>
                </c:pt>
                <c:pt idx="75">
                  <c:v>1972.5286402457</c:v>
                </c:pt>
                <c:pt idx="76">
                  <c:v>1980.99851934678</c:v>
                </c:pt>
                <c:pt idx="78">
                  <c:v>1989.05266951404</c:v>
                </c:pt>
                <c:pt idx="79">
                  <c:v>2002.95484937236</c:v>
                </c:pt>
                <c:pt idx="80">
                  <c:v>1989.25088171899</c:v>
                </c:pt>
              </c:numCache>
            </c:numRef>
          </c:xVal>
          <c:yVal>
            <c:numRef>
              <c:f>'ideal -var gap probe 600k'!$I$2:$I$82</c:f>
              <c:numCache>
                <c:formatCode>General</c:formatCode>
                <c:ptCount val="81"/>
                <c:pt idx="0">
                  <c:v>503081.204008428</c:v>
                </c:pt>
                <c:pt idx="2">
                  <c:v>1291.49823168901</c:v>
                </c:pt>
                <c:pt idx="4">
                  <c:v>193.019456258811</c:v>
                </c:pt>
                <c:pt idx="6">
                  <c:v>287.695865814761</c:v>
                </c:pt>
                <c:pt idx="7">
                  <c:v>1368.79063699664</c:v>
                </c:pt>
                <c:pt idx="9">
                  <c:v>136.976760466845</c:v>
                </c:pt>
                <c:pt idx="10">
                  <c:v>266.187613633041</c:v>
                </c:pt>
                <c:pt idx="11">
                  <c:v>746.004549341249</c:v>
                </c:pt>
                <c:pt idx="16">
                  <c:v>262.4942217184798</c:v>
                </c:pt>
                <c:pt idx="18">
                  <c:v>60.4900784683304</c:v>
                </c:pt>
                <c:pt idx="20">
                  <c:v>223.455069292361</c:v>
                </c:pt>
                <c:pt idx="22">
                  <c:v>2404.35706300256</c:v>
                </c:pt>
                <c:pt idx="23">
                  <c:v>305.26259662097</c:v>
                </c:pt>
                <c:pt idx="25">
                  <c:v>19.6231981749604</c:v>
                </c:pt>
                <c:pt idx="26">
                  <c:v>46.61160636906217</c:v>
                </c:pt>
                <c:pt idx="27">
                  <c:v>8481.93967840998</c:v>
                </c:pt>
                <c:pt idx="30">
                  <c:v>48.4311700580898</c:v>
                </c:pt>
                <c:pt idx="32">
                  <c:v>16990.85204164759</c:v>
                </c:pt>
                <c:pt idx="33">
                  <c:v>1731.69838118451</c:v>
                </c:pt>
                <c:pt idx="34">
                  <c:v>892.9932660697681</c:v>
                </c:pt>
                <c:pt idx="37">
                  <c:v>147.440255550038</c:v>
                </c:pt>
                <c:pt idx="38">
                  <c:v>2038.8071471146</c:v>
                </c:pt>
                <c:pt idx="39">
                  <c:v>98.37805028262424</c:v>
                </c:pt>
                <c:pt idx="41">
                  <c:v>80.2605984133484</c:v>
                </c:pt>
                <c:pt idx="48">
                  <c:v>30370.53667096839</c:v>
                </c:pt>
                <c:pt idx="49">
                  <c:v>39.0703226001767</c:v>
                </c:pt>
                <c:pt idx="52">
                  <c:v>1173.47375113334</c:v>
                </c:pt>
                <c:pt idx="53">
                  <c:v>78327.4473565311</c:v>
                </c:pt>
                <c:pt idx="54">
                  <c:v>63.41266196370088</c:v>
                </c:pt>
                <c:pt idx="56">
                  <c:v>4.74061544087381</c:v>
                </c:pt>
                <c:pt idx="57">
                  <c:v>50081.86971256659</c:v>
                </c:pt>
                <c:pt idx="59">
                  <c:v>109.009187884368</c:v>
                </c:pt>
                <c:pt idx="60">
                  <c:v>35642.405215962</c:v>
                </c:pt>
                <c:pt idx="61">
                  <c:v>72.8772866473697</c:v>
                </c:pt>
                <c:pt idx="62">
                  <c:v>23677.29535065021</c:v>
                </c:pt>
                <c:pt idx="63">
                  <c:v>8690.71451295389</c:v>
                </c:pt>
                <c:pt idx="64">
                  <c:v>129.25469168858</c:v>
                </c:pt>
                <c:pt idx="65">
                  <c:v>336115.024405823</c:v>
                </c:pt>
                <c:pt idx="67">
                  <c:v>2832.79583467611</c:v>
                </c:pt>
                <c:pt idx="68">
                  <c:v>4507.35302301905</c:v>
                </c:pt>
                <c:pt idx="71">
                  <c:v>3882.69754378763</c:v>
                </c:pt>
                <c:pt idx="72">
                  <c:v>48618.50590951188</c:v>
                </c:pt>
                <c:pt idx="73">
                  <c:v>113362.789182265</c:v>
                </c:pt>
                <c:pt idx="74">
                  <c:v>40054.33676571758</c:v>
                </c:pt>
                <c:pt idx="75">
                  <c:v>347.641092301127</c:v>
                </c:pt>
                <c:pt idx="76">
                  <c:v>230.487877783665</c:v>
                </c:pt>
                <c:pt idx="78">
                  <c:v>7766.978067121468</c:v>
                </c:pt>
                <c:pt idx="79">
                  <c:v>11582.3742753862</c:v>
                </c:pt>
                <c:pt idx="80">
                  <c:v>15.0315043650056</c:v>
                </c:pt>
              </c:numCache>
            </c:numRef>
          </c:yVal>
          <c:smooth val="0"/>
        </c:ser>
        <c:ser>
          <c:idx val="3"/>
          <c:order val="3"/>
          <c:tx>
            <c:v>0.5 mm</c:v>
          </c:tx>
          <c:spPr>
            <a:ln w="28575">
              <a:noFill/>
            </a:ln>
          </c:spPr>
          <c:xVal>
            <c:numRef>
              <c:f>'ideal -var gap probe 600k'!$J$2:$J$83</c:f>
              <c:numCache>
                <c:formatCode>General</c:formatCode>
                <c:ptCount val="82"/>
                <c:pt idx="0" formatCode="0.00">
                  <c:v>400.764920672765</c:v>
                </c:pt>
                <c:pt idx="2" formatCode="0.00">
                  <c:v>633.880328653512</c:v>
                </c:pt>
                <c:pt idx="4" formatCode="0.00">
                  <c:v>716.0374253149968</c:v>
                </c:pt>
                <c:pt idx="6" formatCode="0.00">
                  <c:v>761.0256662179801</c:v>
                </c:pt>
                <c:pt idx="7" formatCode="0.00">
                  <c:v>783.439311164252</c:v>
                </c:pt>
                <c:pt idx="9" formatCode="0.00">
                  <c:v>875.7292994820089</c:v>
                </c:pt>
                <c:pt idx="10" formatCode="0.00">
                  <c:v>909.789286578524</c:v>
                </c:pt>
                <c:pt idx="16" formatCode="0.00">
                  <c:v>1104.29333964736</c:v>
                </c:pt>
                <c:pt idx="18" formatCode="0.00">
                  <c:v>1213.05490863846</c:v>
                </c:pt>
                <c:pt idx="20" formatCode="0.00">
                  <c:v>1235.00177800025</c:v>
                </c:pt>
                <c:pt idx="22" formatCode="0.00">
                  <c:v>1268.10975738601</c:v>
                </c:pt>
                <c:pt idx="23" formatCode="0.00">
                  <c:v>1283.7036546658</c:v>
                </c:pt>
                <c:pt idx="25" formatCode="0.00">
                  <c:v>1362.42466624809</c:v>
                </c:pt>
                <c:pt idx="26" formatCode="0.00">
                  <c:v>1372.0014722564</c:v>
                </c:pt>
                <c:pt idx="27" formatCode="0.00">
                  <c:v>1373.95303437522</c:v>
                </c:pt>
                <c:pt idx="30" formatCode="0.00">
                  <c:v>1450.20118722784</c:v>
                </c:pt>
                <c:pt idx="32" formatCode="0.00">
                  <c:v>1475.06192183149</c:v>
                </c:pt>
                <c:pt idx="33" formatCode="0.00">
                  <c:v>1481.00748414792</c:v>
                </c:pt>
                <c:pt idx="34" formatCode="0.00">
                  <c:v>1495.20554529618</c:v>
                </c:pt>
                <c:pt idx="38" formatCode="0.00">
                  <c:v>1600.73522330264</c:v>
                </c:pt>
                <c:pt idx="46" formatCode="0.00">
                  <c:v>1724.46626877467</c:v>
                </c:pt>
                <c:pt idx="47" formatCode="0.00">
                  <c:v>1724.14517257184</c:v>
                </c:pt>
                <c:pt idx="51" formatCode="0.00">
                  <c:v>1762.32314936392</c:v>
                </c:pt>
                <c:pt idx="52" formatCode="0.00">
                  <c:v>1769.71565145475</c:v>
                </c:pt>
                <c:pt idx="54" formatCode="0.00">
                  <c:v>1782.28712352669</c:v>
                </c:pt>
                <c:pt idx="55" formatCode="0.00">
                  <c:v>1815.82683865867</c:v>
                </c:pt>
                <c:pt idx="57" formatCode="0.00">
                  <c:v>1828.15734998265</c:v>
                </c:pt>
                <c:pt idx="58" formatCode="0.00">
                  <c:v>1837.94210291747</c:v>
                </c:pt>
                <c:pt idx="59" formatCode="0.00">
                  <c:v>1842.6763163534</c:v>
                </c:pt>
                <c:pt idx="60" formatCode="0.00">
                  <c:v>1845.6809476809</c:v>
                </c:pt>
                <c:pt idx="61" formatCode="0.00">
                  <c:v>1854.37502152436</c:v>
                </c:pt>
                <c:pt idx="62" formatCode="0.00">
                  <c:v>1857.56554288247</c:v>
                </c:pt>
                <c:pt idx="63" formatCode="0.00">
                  <c:v>1877.4897061992</c:v>
                </c:pt>
                <c:pt idx="66" formatCode="0.00">
                  <c:v>1902.38090030644</c:v>
                </c:pt>
                <c:pt idx="67" formatCode="0.00">
                  <c:v>1908.14090299777</c:v>
                </c:pt>
                <c:pt idx="69" formatCode="0.00">
                  <c:v>1929.21725557229</c:v>
                </c:pt>
                <c:pt idx="70" formatCode="0.00">
                  <c:v>1950.63031110774</c:v>
                </c:pt>
                <c:pt idx="71" formatCode="0.00">
                  <c:v>1959.22148146859</c:v>
                </c:pt>
                <c:pt idx="72">
                  <c:v>1960.11263732397</c:v>
                </c:pt>
                <c:pt idx="73">
                  <c:v>1972.44794470992</c:v>
                </c:pt>
                <c:pt idx="74">
                  <c:v>1980.99930266709</c:v>
                </c:pt>
                <c:pt idx="76">
                  <c:v>1989.04931882962</c:v>
                </c:pt>
                <c:pt idx="77">
                  <c:v>2002.94428495288</c:v>
                </c:pt>
                <c:pt idx="78">
                  <c:v>2019.20786437611</c:v>
                </c:pt>
                <c:pt idx="79">
                  <c:v>2027.3102468237</c:v>
                </c:pt>
                <c:pt idx="80">
                  <c:v>1989.26059977699</c:v>
                </c:pt>
                <c:pt idx="81">
                  <c:v>2043.06760959545</c:v>
                </c:pt>
              </c:numCache>
            </c:numRef>
          </c:xVal>
          <c:yVal>
            <c:numRef>
              <c:f>'ideal -var gap probe 600k'!$K$2:$K$83</c:f>
              <c:numCache>
                <c:formatCode>General</c:formatCode>
                <c:ptCount val="82"/>
                <c:pt idx="0" formatCode="0.00">
                  <c:v>503078.2020576378</c:v>
                </c:pt>
                <c:pt idx="2" formatCode="0.00">
                  <c:v>1282.25181956747</c:v>
                </c:pt>
                <c:pt idx="4" formatCode="0.00">
                  <c:v>184.591796041586</c:v>
                </c:pt>
                <c:pt idx="6" formatCode="0.00">
                  <c:v>296.8848821653542</c:v>
                </c:pt>
                <c:pt idx="7" formatCode="0.00">
                  <c:v>1368.65851470918</c:v>
                </c:pt>
                <c:pt idx="9" formatCode="0.00">
                  <c:v>136.529478741746</c:v>
                </c:pt>
                <c:pt idx="10" formatCode="0.00">
                  <c:v>266.160158820076</c:v>
                </c:pt>
                <c:pt idx="16" formatCode="0.00">
                  <c:v>262.733421221341</c:v>
                </c:pt>
                <c:pt idx="18" formatCode="0.00">
                  <c:v>61.0696260700927</c:v>
                </c:pt>
                <c:pt idx="20" formatCode="0.00">
                  <c:v>222.844245540078</c:v>
                </c:pt>
                <c:pt idx="22" formatCode="0.00">
                  <c:v>2395.09396515315</c:v>
                </c:pt>
                <c:pt idx="23" formatCode="0.00">
                  <c:v>307.369548148372</c:v>
                </c:pt>
                <c:pt idx="25" formatCode="0.00">
                  <c:v>19.6236881198144</c:v>
                </c:pt>
                <c:pt idx="26" formatCode="0.00">
                  <c:v>46.612353551365</c:v>
                </c:pt>
                <c:pt idx="27" formatCode="0.00">
                  <c:v>8621.950885143746</c:v>
                </c:pt>
                <c:pt idx="30" formatCode="0.00">
                  <c:v>48.399802487432</c:v>
                </c:pt>
                <c:pt idx="32" formatCode="0.00">
                  <c:v>17035.3607853147</c:v>
                </c:pt>
                <c:pt idx="33" formatCode="0.00">
                  <c:v>1731.63449385119</c:v>
                </c:pt>
                <c:pt idx="34" formatCode="0.00">
                  <c:v>890.9725364056337</c:v>
                </c:pt>
                <c:pt idx="38" formatCode="0.00">
                  <c:v>145.802605070129</c:v>
                </c:pt>
                <c:pt idx="46" formatCode="0.00">
                  <c:v>30621.0580220331</c:v>
                </c:pt>
                <c:pt idx="47" formatCode="0.00">
                  <c:v>39.1793209050351</c:v>
                </c:pt>
                <c:pt idx="51" formatCode="0.00">
                  <c:v>1176.142930511829</c:v>
                </c:pt>
                <c:pt idx="52" formatCode="0.00">
                  <c:v>78394.93737214686</c:v>
                </c:pt>
                <c:pt idx="54" formatCode="0.00">
                  <c:v>63.4391542908537</c:v>
                </c:pt>
                <c:pt idx="55" formatCode="0.00">
                  <c:v>50611.5268362791</c:v>
                </c:pt>
                <c:pt idx="57" formatCode="0.00">
                  <c:v>109.235081221863</c:v>
                </c:pt>
                <c:pt idx="58" formatCode="0.00">
                  <c:v>73.2376531425858</c:v>
                </c:pt>
                <c:pt idx="59" formatCode="0.00">
                  <c:v>35710.7845106408</c:v>
                </c:pt>
                <c:pt idx="60" formatCode="0.00">
                  <c:v>23740.5772405734</c:v>
                </c:pt>
                <c:pt idx="61" formatCode="0.00">
                  <c:v>129.185417961919</c:v>
                </c:pt>
                <c:pt idx="62" formatCode="0.00">
                  <c:v>8794.17191289731</c:v>
                </c:pt>
                <c:pt idx="63" formatCode="0.00">
                  <c:v>342069.6888396009</c:v>
                </c:pt>
                <c:pt idx="66" formatCode="0.00">
                  <c:v>2835.47781166736</c:v>
                </c:pt>
                <c:pt idx="67" formatCode="0.00">
                  <c:v>4528.824421199</c:v>
                </c:pt>
                <c:pt idx="69" formatCode="0.00">
                  <c:v>3885.74157682153</c:v>
                </c:pt>
                <c:pt idx="70" formatCode="0.00">
                  <c:v>48345.18703353128</c:v>
                </c:pt>
                <c:pt idx="71" formatCode="0.00">
                  <c:v>116843.932984554</c:v>
                </c:pt>
                <c:pt idx="72">
                  <c:v>39179.8106106609</c:v>
                </c:pt>
                <c:pt idx="73">
                  <c:v>347.7915340706468</c:v>
                </c:pt>
                <c:pt idx="74">
                  <c:v>230.500172078928</c:v>
                </c:pt>
                <c:pt idx="76">
                  <c:v>7707.09208303801</c:v>
                </c:pt>
                <c:pt idx="77">
                  <c:v>11564.0893124251</c:v>
                </c:pt>
                <c:pt idx="78">
                  <c:v>3333.54854191315</c:v>
                </c:pt>
                <c:pt idx="79">
                  <c:v>207.574774553774</c:v>
                </c:pt>
                <c:pt idx="80">
                  <c:v>15.0386961435117</c:v>
                </c:pt>
                <c:pt idx="81">
                  <c:v>23554.9944756421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29897464"/>
        <c:axId val="-2129899160"/>
      </c:scatterChart>
      <c:valAx>
        <c:axId val="-2129897464"/>
        <c:scaling>
          <c:orientation val="minMax"/>
          <c:max val="2000.0"/>
          <c:min val="400.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Freq (MHz)</a:t>
                </a:r>
              </a:p>
            </c:rich>
          </c:tx>
          <c:layout/>
          <c:overlay val="0"/>
        </c:title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-2129899160"/>
        <c:crosses val="autoZero"/>
        <c:crossBetween val="midCat"/>
      </c:valAx>
      <c:valAx>
        <c:axId val="-2129899160"/>
        <c:scaling>
          <c:logBase val="10.0"/>
          <c:orientation val="minMax"/>
          <c:max val="1.0E7"/>
          <c:min val="10.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Qext</a:t>
                </a:r>
              </a:p>
            </c:rich>
          </c:tx>
          <c:layout/>
          <c:overlay val="0"/>
        </c:title>
        <c:numFmt formatCode="0.0E+00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-212989746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878108865634616"/>
          <c:y val="0.56123373641578"/>
          <c:w val="0.105054583581752"/>
          <c:h val="0.223395797135735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chemeClr val="tx1"/>
                </a:solidFill>
              </a:defRPr>
            </a:pPr>
            <a:r>
              <a:rPr lang="en-US">
                <a:solidFill>
                  <a:schemeClr val="tx1"/>
                </a:solidFill>
              </a:rPr>
              <a:t>varying y- location of tip of filter,</a:t>
            </a:r>
          </a:p>
          <a:p>
            <a:pPr>
              <a:defRPr>
                <a:solidFill>
                  <a:schemeClr val="tx1"/>
                </a:solidFill>
              </a:defRPr>
            </a:pPr>
            <a:r>
              <a:rPr lang="en-US">
                <a:solidFill>
                  <a:schemeClr val="tx1"/>
                </a:solidFill>
              </a:rPr>
              <a:t>move all components simultaneously along y-dir </a:t>
            </a:r>
          </a:p>
        </c:rich>
      </c:tx>
      <c:layout>
        <c:manualLayout>
          <c:xMode val="edge"/>
          <c:yMode val="edge"/>
          <c:x val="0.108746111597161"/>
          <c:y val="0.017948717948718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1306017303393"/>
          <c:y val="0.206718554411468"/>
          <c:w val="0.668739185379605"/>
          <c:h val="0.6702370280638"/>
        </c:manualLayout>
      </c:layout>
      <c:scatterChart>
        <c:scatterStyle val="lineMarker"/>
        <c:varyColors val="0"/>
        <c:ser>
          <c:idx val="0"/>
          <c:order val="0"/>
          <c:tx>
            <c:v>ideal</c:v>
          </c:tx>
          <c:spPr>
            <a:ln w="28575">
              <a:noFill/>
            </a:ln>
          </c:spPr>
          <c:xVal>
            <c:numRef>
              <c:f>'ideal -var ytip 600k'!$B$2:$B$80</c:f>
              <c:numCache>
                <c:formatCode>0.00</c:formatCode>
                <c:ptCount val="79"/>
                <c:pt idx="0">
                  <c:v>400.764629127019</c:v>
                </c:pt>
                <c:pt idx="1">
                  <c:v>627.356548858553</c:v>
                </c:pt>
                <c:pt idx="2">
                  <c:v>633.888802527636</c:v>
                </c:pt>
                <c:pt idx="3">
                  <c:v>450.809859481702</c:v>
                </c:pt>
                <c:pt idx="4">
                  <c:v>716.034414622825</c:v>
                </c:pt>
                <c:pt idx="5">
                  <c:v>735.5610323049568</c:v>
                </c:pt>
                <c:pt idx="6">
                  <c:v>761.058223376731</c:v>
                </c:pt>
                <c:pt idx="7">
                  <c:v>783.439336474039</c:v>
                </c:pt>
                <c:pt idx="8">
                  <c:v>800.229032769954</c:v>
                </c:pt>
                <c:pt idx="9">
                  <c:v>875.728263053376</c:v>
                </c:pt>
                <c:pt idx="10">
                  <c:v>909.78767854043</c:v>
                </c:pt>
                <c:pt idx="11">
                  <c:v>946.6573978562011</c:v>
                </c:pt>
                <c:pt idx="12">
                  <c:v>1033.54652946191</c:v>
                </c:pt>
                <c:pt idx="13">
                  <c:v>1073.90835924206</c:v>
                </c:pt>
                <c:pt idx="14">
                  <c:v>1053.40220035496</c:v>
                </c:pt>
                <c:pt idx="15">
                  <c:v>1100.46004248017</c:v>
                </c:pt>
                <c:pt idx="16">
                  <c:v>1104.28415612956</c:v>
                </c:pt>
                <c:pt idx="17">
                  <c:v>1152.36544624006</c:v>
                </c:pt>
                <c:pt idx="18">
                  <c:v>1212.8918304164</c:v>
                </c:pt>
                <c:pt idx="19">
                  <c:v>1232.68487344297</c:v>
                </c:pt>
                <c:pt idx="20">
                  <c:v>1234.95320515623</c:v>
                </c:pt>
                <c:pt idx="21">
                  <c:v>1263.28968953843</c:v>
                </c:pt>
                <c:pt idx="22">
                  <c:v>1268.10911655496</c:v>
                </c:pt>
                <c:pt idx="23">
                  <c:v>1283.66606024365</c:v>
                </c:pt>
                <c:pt idx="24">
                  <c:v>1073.9083592479</c:v>
                </c:pt>
                <c:pt idx="25">
                  <c:v>1362.47390005867</c:v>
                </c:pt>
                <c:pt idx="26">
                  <c:v>1371.99596293582</c:v>
                </c:pt>
                <c:pt idx="27">
                  <c:v>1373.95274812257</c:v>
                </c:pt>
                <c:pt idx="28">
                  <c:v>1375.32411119601</c:v>
                </c:pt>
                <c:pt idx="29">
                  <c:v>1416.48822676492</c:v>
                </c:pt>
                <c:pt idx="30">
                  <c:v>1450.21322755811</c:v>
                </c:pt>
                <c:pt idx="31">
                  <c:v>1452.81090205956</c:v>
                </c:pt>
                <c:pt idx="32">
                  <c:v>1475.06251204801</c:v>
                </c:pt>
                <c:pt idx="33">
                  <c:v>1481.00722434753</c:v>
                </c:pt>
                <c:pt idx="34">
                  <c:v>1495.21514079547</c:v>
                </c:pt>
                <c:pt idx="35">
                  <c:v>1569.57141436725</c:v>
                </c:pt>
                <c:pt idx="36">
                  <c:v>1588.4956302457</c:v>
                </c:pt>
                <c:pt idx="37">
                  <c:v>1600.65879390571</c:v>
                </c:pt>
                <c:pt idx="38">
                  <c:v>1619.26814737356</c:v>
                </c:pt>
                <c:pt idx="39">
                  <c:v>1622.64845593746</c:v>
                </c:pt>
                <c:pt idx="40">
                  <c:v>1641.0880814025</c:v>
                </c:pt>
                <c:pt idx="41">
                  <c:v>1641.31844039307</c:v>
                </c:pt>
                <c:pt idx="42">
                  <c:v>1666.16607420784</c:v>
                </c:pt>
                <c:pt idx="43">
                  <c:v>1681.33588159668</c:v>
                </c:pt>
                <c:pt idx="44">
                  <c:v>1696.38883571278</c:v>
                </c:pt>
                <c:pt idx="45">
                  <c:v>1521.16255087972</c:v>
                </c:pt>
                <c:pt idx="46">
                  <c:v>1707.19181889141</c:v>
                </c:pt>
                <c:pt idx="47">
                  <c:v>1717.99704726992</c:v>
                </c:pt>
                <c:pt idx="48">
                  <c:v>1724.46605602205</c:v>
                </c:pt>
                <c:pt idx="49">
                  <c:v>1724.12337043571</c:v>
                </c:pt>
                <c:pt idx="50">
                  <c:v>1729.37974246515</c:v>
                </c:pt>
                <c:pt idx="51">
                  <c:v>1729.83180630721</c:v>
                </c:pt>
                <c:pt idx="52">
                  <c:v>1762.32293915257</c:v>
                </c:pt>
                <c:pt idx="53">
                  <c:v>1769.71583532404</c:v>
                </c:pt>
                <c:pt idx="54">
                  <c:v>1782.28505054386</c:v>
                </c:pt>
                <c:pt idx="55">
                  <c:v>1783.28035062454</c:v>
                </c:pt>
                <c:pt idx="56">
                  <c:v>1742.70119476455</c:v>
                </c:pt>
                <c:pt idx="57">
                  <c:v>1815.82768438482</c:v>
                </c:pt>
                <c:pt idx="58">
                  <c:v>1819.68005917502</c:v>
                </c:pt>
                <c:pt idx="59">
                  <c:v>1828.15815057579</c:v>
                </c:pt>
                <c:pt idx="60">
                  <c:v>1837.91507906598</c:v>
                </c:pt>
                <c:pt idx="61">
                  <c:v>1842.67532564598</c:v>
                </c:pt>
                <c:pt idx="62">
                  <c:v>1845.68061272184</c:v>
                </c:pt>
                <c:pt idx="63">
                  <c:v>1854.3687609368</c:v>
                </c:pt>
                <c:pt idx="64">
                  <c:v>1857.56415310395</c:v>
                </c:pt>
                <c:pt idx="65">
                  <c:v>1877.4883346358</c:v>
                </c:pt>
                <c:pt idx="66">
                  <c:v>1898.54349848225</c:v>
                </c:pt>
                <c:pt idx="67">
                  <c:v>1902.38060134786</c:v>
                </c:pt>
                <c:pt idx="68">
                  <c:v>1877.57579273225</c:v>
                </c:pt>
                <c:pt idx="69">
                  <c:v>1908.14458198919</c:v>
                </c:pt>
                <c:pt idx="70">
                  <c:v>1924.5620626714</c:v>
                </c:pt>
                <c:pt idx="71">
                  <c:v>1929.21533993085</c:v>
                </c:pt>
                <c:pt idx="72">
                  <c:v>1950.63044604133</c:v>
                </c:pt>
                <c:pt idx="73">
                  <c:v>1959.22100794179</c:v>
                </c:pt>
                <c:pt idx="74">
                  <c:v>1960.08448932195</c:v>
                </c:pt>
                <c:pt idx="75">
                  <c:v>1972.52180997951</c:v>
                </c:pt>
                <c:pt idx="76">
                  <c:v>1980.96528721053</c:v>
                </c:pt>
                <c:pt idx="77">
                  <c:v>1988.73177326085</c:v>
                </c:pt>
                <c:pt idx="78">
                  <c:v>1989.01430117252</c:v>
                </c:pt>
              </c:numCache>
            </c:numRef>
          </c:xVal>
          <c:yVal>
            <c:numRef>
              <c:f>'ideal -var ytip 600k'!$E$2:$E$80</c:f>
              <c:numCache>
                <c:formatCode>General</c:formatCode>
                <c:ptCount val="79"/>
                <c:pt idx="0">
                  <c:v>503083.791679837</c:v>
                </c:pt>
                <c:pt idx="2">
                  <c:v>1289.19055615504</c:v>
                </c:pt>
                <c:pt idx="4">
                  <c:v>191.47759950664</c:v>
                </c:pt>
                <c:pt idx="6">
                  <c:v>289.2256450686189</c:v>
                </c:pt>
                <c:pt idx="7">
                  <c:v>1369.73942594305</c:v>
                </c:pt>
                <c:pt idx="9">
                  <c:v>136.932317669878</c:v>
                </c:pt>
                <c:pt idx="10">
                  <c:v>266.2225285839929</c:v>
                </c:pt>
                <c:pt idx="11">
                  <c:v>743.04335345476</c:v>
                </c:pt>
                <c:pt idx="16">
                  <c:v>262.456923639133</c:v>
                </c:pt>
                <c:pt idx="18">
                  <c:v>60.6214732318491</c:v>
                </c:pt>
                <c:pt idx="20">
                  <c:v>223.338995260959</c:v>
                </c:pt>
                <c:pt idx="22">
                  <c:v>2402.30471470776</c:v>
                </c:pt>
                <c:pt idx="23">
                  <c:v>305.658861400639</c:v>
                </c:pt>
                <c:pt idx="25">
                  <c:v>19.6532703418436</c:v>
                </c:pt>
                <c:pt idx="26">
                  <c:v>46.5394261231213</c:v>
                </c:pt>
                <c:pt idx="27">
                  <c:v>8507.494119224466</c:v>
                </c:pt>
                <c:pt idx="30">
                  <c:v>48.3981276414525</c:v>
                </c:pt>
                <c:pt idx="32">
                  <c:v>17003.8048970864</c:v>
                </c:pt>
                <c:pt idx="33">
                  <c:v>1731.45629403591</c:v>
                </c:pt>
                <c:pt idx="34">
                  <c:v>892.339854472195</c:v>
                </c:pt>
                <c:pt idx="37">
                  <c:v>147.172878489714</c:v>
                </c:pt>
                <c:pt idx="38">
                  <c:v>2043.20671839422</c:v>
                </c:pt>
                <c:pt idx="39">
                  <c:v>98.37687621914708</c:v>
                </c:pt>
                <c:pt idx="41">
                  <c:v>80.1338494845027</c:v>
                </c:pt>
                <c:pt idx="48" formatCode="0.0000">
                  <c:v>30581.5830506895</c:v>
                </c:pt>
                <c:pt idx="49">
                  <c:v>39.15789165517157</c:v>
                </c:pt>
                <c:pt idx="52">
                  <c:v>1175.80961737058</c:v>
                </c:pt>
                <c:pt idx="53">
                  <c:v>78146.3087543742</c:v>
                </c:pt>
                <c:pt idx="54">
                  <c:v>63.4770669042789</c:v>
                </c:pt>
                <c:pt idx="57">
                  <c:v>50490.3310285706</c:v>
                </c:pt>
                <c:pt idx="59">
                  <c:v>109.046388509486</c:v>
                </c:pt>
                <c:pt idx="60">
                  <c:v>73.19103136310318</c:v>
                </c:pt>
                <c:pt idx="61">
                  <c:v>35676.24674356197</c:v>
                </c:pt>
                <c:pt idx="62">
                  <c:v>23753.964690074</c:v>
                </c:pt>
                <c:pt idx="63">
                  <c:v>129.284466635073</c:v>
                </c:pt>
                <c:pt idx="64">
                  <c:v>8717.08641351194</c:v>
                </c:pt>
                <c:pt idx="65">
                  <c:v>336825.9069665339</c:v>
                </c:pt>
                <c:pt idx="67">
                  <c:v>2834.28507796712</c:v>
                </c:pt>
                <c:pt idx="69">
                  <c:v>4502.31196687807</c:v>
                </c:pt>
                <c:pt idx="71">
                  <c:v>3884.60643604625</c:v>
                </c:pt>
                <c:pt idx="72">
                  <c:v>48317.9863432289</c:v>
                </c:pt>
                <c:pt idx="73">
                  <c:v>114870.307003186</c:v>
                </c:pt>
                <c:pt idx="74">
                  <c:v>40217.4836704998</c:v>
                </c:pt>
                <c:pt idx="75">
                  <c:v>349.555431885766</c:v>
                </c:pt>
                <c:pt idx="76">
                  <c:v>230.311402521789</c:v>
                </c:pt>
                <c:pt idx="78">
                  <c:v>7679.58177984652</c:v>
                </c:pt>
              </c:numCache>
            </c:numRef>
          </c:yVal>
          <c:smooth val="0"/>
        </c:ser>
        <c:ser>
          <c:idx val="1"/>
          <c:order val="1"/>
          <c:tx>
            <c:v>-1 mm</c:v>
          </c:tx>
          <c:spPr>
            <a:ln w="28575">
              <a:noFill/>
            </a:ln>
          </c:spPr>
          <c:marker>
            <c:symbol val="square"/>
            <c:size val="4"/>
          </c:marker>
          <c:xVal>
            <c:numRef>
              <c:f>'ideal -var ytip 600k'!$F$2:$F$80</c:f>
              <c:numCache>
                <c:formatCode>General</c:formatCode>
                <c:ptCount val="79"/>
                <c:pt idx="0" formatCode="0.00">
                  <c:v>400.76472663147</c:v>
                </c:pt>
                <c:pt idx="2" formatCode="0.00">
                  <c:v>633.8872141121577</c:v>
                </c:pt>
                <c:pt idx="4" formatCode="0.00">
                  <c:v>716.001321876308</c:v>
                </c:pt>
                <c:pt idx="6" formatCode="0.00">
                  <c:v>761.116074468754</c:v>
                </c:pt>
                <c:pt idx="7" formatCode="0.00">
                  <c:v>783.439638916836</c:v>
                </c:pt>
                <c:pt idx="9" formatCode="0.00">
                  <c:v>875.7433136666145</c:v>
                </c:pt>
                <c:pt idx="10" formatCode="0.00">
                  <c:v>909.788755562969</c:v>
                </c:pt>
                <c:pt idx="11" formatCode="0.00">
                  <c:v>946.6605601808658</c:v>
                </c:pt>
                <c:pt idx="16" formatCode="0.00">
                  <c:v>1104.24857292648</c:v>
                </c:pt>
                <c:pt idx="18" formatCode="0.00">
                  <c:v>1213.35150536121</c:v>
                </c:pt>
                <c:pt idx="20" formatCode="0.00">
                  <c:v>1235.1309339746</c:v>
                </c:pt>
                <c:pt idx="22" formatCode="0.00">
                  <c:v>1268.10321461842</c:v>
                </c:pt>
                <c:pt idx="23" formatCode="0.00">
                  <c:v>1283.99360615778</c:v>
                </c:pt>
                <c:pt idx="25" formatCode="0.00">
                  <c:v>1362.44854903747</c:v>
                </c:pt>
                <c:pt idx="26" formatCode="0.00">
                  <c:v>1371.99788700602</c:v>
                </c:pt>
                <c:pt idx="27" formatCode="0.00">
                  <c:v>1373.96795202974</c:v>
                </c:pt>
                <c:pt idx="30" formatCode="0.00">
                  <c:v>1450.20966305539</c:v>
                </c:pt>
                <c:pt idx="32" formatCode="0.00">
                  <c:v>1475.06990060705</c:v>
                </c:pt>
                <c:pt idx="33" formatCode="0.00">
                  <c:v>1481.00710172443</c:v>
                </c:pt>
                <c:pt idx="34" formatCode="0.00">
                  <c:v>1495.33997368536</c:v>
                </c:pt>
                <c:pt idx="37" formatCode="0.00">
                  <c:v>1600.64005928111</c:v>
                </c:pt>
                <c:pt idx="38" formatCode="0.00">
                  <c:v>1619.26456861584</c:v>
                </c:pt>
                <c:pt idx="39" formatCode="0.00">
                  <c:v>1622.6467125148</c:v>
                </c:pt>
                <c:pt idx="41" formatCode="0.00">
                  <c:v>1641.09201631268</c:v>
                </c:pt>
                <c:pt idx="48" formatCode="0.00">
                  <c:v>1724.47066871432</c:v>
                </c:pt>
                <c:pt idx="51" formatCode="0.00">
                  <c:v>1724.14249692301</c:v>
                </c:pt>
                <c:pt idx="52" formatCode="0.00">
                  <c:v>1762.3317842951</c:v>
                </c:pt>
                <c:pt idx="53" formatCode="0.00">
                  <c:v>1769.72003440821</c:v>
                </c:pt>
                <c:pt idx="55" formatCode="0.00">
                  <c:v>1782.3205363406</c:v>
                </c:pt>
                <c:pt idx="56" formatCode="0.00">
                  <c:v>1815.84079216318</c:v>
                </c:pt>
                <c:pt idx="58" formatCode="0.00">
                  <c:v>1828.123434214669</c:v>
                </c:pt>
                <c:pt idx="59" formatCode="0.00">
                  <c:v>1837.92219294907</c:v>
                </c:pt>
                <c:pt idx="60" formatCode="0.00">
                  <c:v>1842.67260083966</c:v>
                </c:pt>
                <c:pt idx="61" formatCode="0.00">
                  <c:v>1845.68374076649</c:v>
                </c:pt>
                <c:pt idx="62" formatCode="0.00">
                  <c:v>1854.37286233149</c:v>
                </c:pt>
                <c:pt idx="63" formatCode="0.00">
                  <c:v>1857.55416861609</c:v>
                </c:pt>
                <c:pt idx="64" formatCode="0.00">
                  <c:v>1877.48881589338</c:v>
                </c:pt>
                <c:pt idx="67" formatCode="0.00">
                  <c:v>1902.38026564286</c:v>
                </c:pt>
                <c:pt idx="68" formatCode="0.00">
                  <c:v>1908.04813754808</c:v>
                </c:pt>
                <c:pt idx="70" formatCode="0.00">
                  <c:v>1929.20799835254</c:v>
                </c:pt>
                <c:pt idx="72" formatCode="0.00">
                  <c:v>1950.63259044451</c:v>
                </c:pt>
                <c:pt idx="73" formatCode="0.00">
                  <c:v>1959.22205273837</c:v>
                </c:pt>
                <c:pt idx="74" formatCode="0.00">
                  <c:v>1960.08662156557</c:v>
                </c:pt>
                <c:pt idx="75" formatCode="0.00">
                  <c:v>1972.31895041918</c:v>
                </c:pt>
                <c:pt idx="76" formatCode="0.00">
                  <c:v>1980.96474790325</c:v>
                </c:pt>
                <c:pt idx="78" formatCode="0.00">
                  <c:v>1989.02237732586</c:v>
                </c:pt>
              </c:numCache>
            </c:numRef>
          </c:xVal>
          <c:yVal>
            <c:numRef>
              <c:f>'ideal -var ytip 600k'!$G$2:$G$80</c:f>
              <c:numCache>
                <c:formatCode>General</c:formatCode>
                <c:ptCount val="79"/>
                <c:pt idx="0" formatCode="0.00">
                  <c:v>503076.4901060889</c:v>
                </c:pt>
                <c:pt idx="2" formatCode="0.00">
                  <c:v>1223.32906171701</c:v>
                </c:pt>
                <c:pt idx="4" formatCode="0.00">
                  <c:v>188.609330288456</c:v>
                </c:pt>
                <c:pt idx="6" formatCode="0.00">
                  <c:v>281.043259228888</c:v>
                </c:pt>
                <c:pt idx="7" formatCode="0.00">
                  <c:v>1369.36873452201</c:v>
                </c:pt>
                <c:pt idx="9" formatCode="0.00">
                  <c:v>137.002612686026</c:v>
                </c:pt>
                <c:pt idx="10" formatCode="0.00">
                  <c:v>266.2762215455888</c:v>
                </c:pt>
                <c:pt idx="11" formatCode="0.00">
                  <c:v>740.220094287873</c:v>
                </c:pt>
                <c:pt idx="16" formatCode="0.00">
                  <c:v>260.672376627999</c:v>
                </c:pt>
                <c:pt idx="18" formatCode="0.00">
                  <c:v>59.6475731083505</c:v>
                </c:pt>
                <c:pt idx="20" formatCode="0.00">
                  <c:v>210.688861806374</c:v>
                </c:pt>
                <c:pt idx="22" formatCode="0.00">
                  <c:v>2356.85573692988</c:v>
                </c:pt>
                <c:pt idx="23" formatCode="0.00">
                  <c:v>272.039985743555</c:v>
                </c:pt>
                <c:pt idx="25" formatCode="0.00">
                  <c:v>19.6391532499581</c:v>
                </c:pt>
                <c:pt idx="26" formatCode="0.00">
                  <c:v>46.5743258173536</c:v>
                </c:pt>
                <c:pt idx="27" formatCode="0.00">
                  <c:v>7884.07900910564</c:v>
                </c:pt>
                <c:pt idx="30" formatCode="0.00">
                  <c:v>48.3984632110696</c:v>
                </c:pt>
                <c:pt idx="32" formatCode="0.00">
                  <c:v>16830.7451204688</c:v>
                </c:pt>
                <c:pt idx="33" formatCode="0.00">
                  <c:v>1731.78420207555</c:v>
                </c:pt>
                <c:pt idx="34" formatCode="0.00">
                  <c:v>886.719646828815</c:v>
                </c:pt>
                <c:pt idx="37" formatCode="0.00">
                  <c:v>149.878279907874</c:v>
                </c:pt>
                <c:pt idx="38" formatCode="0.00">
                  <c:v>2011.0466280728</c:v>
                </c:pt>
                <c:pt idx="39" formatCode="0.00">
                  <c:v>98.34624511980468</c:v>
                </c:pt>
                <c:pt idx="41" formatCode="0.00">
                  <c:v>3658.38249970529</c:v>
                </c:pt>
                <c:pt idx="48" formatCode="0.00">
                  <c:v>29032.8503836633</c:v>
                </c:pt>
                <c:pt idx="51" formatCode="0.00">
                  <c:v>39.1264848434917</c:v>
                </c:pt>
                <c:pt idx="52" formatCode="0.00">
                  <c:v>1180.49084731841</c:v>
                </c:pt>
                <c:pt idx="53" formatCode="0.00">
                  <c:v>76668.6285114354</c:v>
                </c:pt>
                <c:pt idx="55" formatCode="0.00">
                  <c:v>63.67598777181259</c:v>
                </c:pt>
                <c:pt idx="56" formatCode="0.00">
                  <c:v>50049.9935260478</c:v>
                </c:pt>
                <c:pt idx="58" formatCode="0.00">
                  <c:v>108.933972270555</c:v>
                </c:pt>
                <c:pt idx="59" formatCode="0.00">
                  <c:v>73.28661851883177</c:v>
                </c:pt>
                <c:pt idx="60" formatCode="0.00">
                  <c:v>37569.3973867999</c:v>
                </c:pt>
                <c:pt idx="61" formatCode="0.00">
                  <c:v>24009.3373972976</c:v>
                </c:pt>
                <c:pt idx="62" formatCode="0.00">
                  <c:v>129.283983158782</c:v>
                </c:pt>
                <c:pt idx="63" formatCode="0.00">
                  <c:v>8936.450113500072</c:v>
                </c:pt>
                <c:pt idx="64" formatCode="0.00">
                  <c:v>340884.1721946158</c:v>
                </c:pt>
                <c:pt idx="67" formatCode="0.00">
                  <c:v>2834.69072303502</c:v>
                </c:pt>
                <c:pt idx="68" formatCode="0.00">
                  <c:v>4284.86163766486</c:v>
                </c:pt>
                <c:pt idx="70" formatCode="0.00">
                  <c:v>3864.97344798798</c:v>
                </c:pt>
                <c:pt idx="72" formatCode="0.00">
                  <c:v>48440.9280531682</c:v>
                </c:pt>
                <c:pt idx="73" formatCode="0.00">
                  <c:v>117229.27362265</c:v>
                </c:pt>
                <c:pt idx="74" formatCode="0.00">
                  <c:v>39347.18547662348</c:v>
                </c:pt>
                <c:pt idx="75" formatCode="0.00">
                  <c:v>353.104293191855</c:v>
                </c:pt>
                <c:pt idx="76" formatCode="0.00">
                  <c:v>230.492209582679</c:v>
                </c:pt>
                <c:pt idx="78" formatCode="0.00">
                  <c:v>7944.52875142974</c:v>
                </c:pt>
              </c:numCache>
            </c:numRef>
          </c:yVal>
          <c:smooth val="0"/>
        </c:ser>
        <c:ser>
          <c:idx val="2"/>
          <c:order val="2"/>
          <c:tx>
            <c:v>1 mm</c:v>
          </c:tx>
          <c:spPr>
            <a:ln w="28575">
              <a:noFill/>
            </a:ln>
          </c:spPr>
          <c:xVal>
            <c:numRef>
              <c:f>'ideal -var ytip 600k'!$H$2:$H$82</c:f>
              <c:numCache>
                <c:formatCode>General</c:formatCode>
                <c:ptCount val="81"/>
                <c:pt idx="0" formatCode="0.00">
                  <c:v>400.7555818027201</c:v>
                </c:pt>
                <c:pt idx="2" formatCode="0.00">
                  <c:v>633.8777681625411</c:v>
                </c:pt>
                <c:pt idx="4" formatCode="0.00">
                  <c:v>716.048742226464</c:v>
                </c:pt>
                <c:pt idx="6" formatCode="0.00">
                  <c:v>760.990990374126</c:v>
                </c:pt>
                <c:pt idx="7" formatCode="0.00">
                  <c:v>783.433366950462</c:v>
                </c:pt>
                <c:pt idx="9" formatCode="0.00">
                  <c:v>875.703910301936</c:v>
                </c:pt>
                <c:pt idx="10" formatCode="0.00">
                  <c:v>909.781284087021</c:v>
                </c:pt>
                <c:pt idx="11" formatCode="0.00">
                  <c:v>946.6326749827748</c:v>
                </c:pt>
                <c:pt idx="16" formatCode="0.00">
                  <c:v>1104.31509169643</c:v>
                </c:pt>
                <c:pt idx="18" formatCode="0.00">
                  <c:v>1212.38224100626</c:v>
                </c:pt>
                <c:pt idx="20" formatCode="0.00">
                  <c:v>1234.77614094267</c:v>
                </c:pt>
                <c:pt idx="22" formatCode="0.00">
                  <c:v>1268.11861570088</c:v>
                </c:pt>
                <c:pt idx="23" formatCode="0.00">
                  <c:v>1283.34002052186</c:v>
                </c:pt>
                <c:pt idx="25" formatCode="0.00">
                  <c:v>1362.45959475018</c:v>
                </c:pt>
                <c:pt idx="26" formatCode="0.00">
                  <c:v>1372.01467081679</c:v>
                </c:pt>
                <c:pt idx="27" formatCode="0.00">
                  <c:v>1373.93480651562</c:v>
                </c:pt>
                <c:pt idx="30" formatCode="0.00">
                  <c:v>1450.218625044</c:v>
                </c:pt>
                <c:pt idx="32" formatCode="0.00">
                  <c:v>1475.0590963307</c:v>
                </c:pt>
                <c:pt idx="33" formatCode="0.00">
                  <c:v>1481.01143758744</c:v>
                </c:pt>
                <c:pt idx="34" formatCode="0.00">
                  <c:v>1495.07968935074</c:v>
                </c:pt>
                <c:pt idx="37" formatCode="0.00">
                  <c:v>1600.67069398107</c:v>
                </c:pt>
                <c:pt idx="38" formatCode="0.00">
                  <c:v>1619.28209806587</c:v>
                </c:pt>
                <c:pt idx="39" formatCode="0.00">
                  <c:v>1622.666566948</c:v>
                </c:pt>
                <c:pt idx="41" formatCode="0.00">
                  <c:v>1641.93093108239</c:v>
                </c:pt>
                <c:pt idx="48" formatCode="0.00">
                  <c:v>1724.47019328925</c:v>
                </c:pt>
                <c:pt idx="49" formatCode="0.00">
                  <c:v>1724.11943692615</c:v>
                </c:pt>
                <c:pt idx="52" formatCode="0.00">
                  <c:v>1762.32634278748</c:v>
                </c:pt>
                <c:pt idx="53" formatCode="0.00">
                  <c:v>1769.7309868126</c:v>
                </c:pt>
                <c:pt idx="54" formatCode="0.00">
                  <c:v>1782.23613333622</c:v>
                </c:pt>
                <c:pt idx="57" formatCode="0.00">
                  <c:v>1815.82098227307</c:v>
                </c:pt>
                <c:pt idx="59" formatCode="0.00">
                  <c:v>1828.22851555262</c:v>
                </c:pt>
                <c:pt idx="60" formatCode="0.00">
                  <c:v>1842.70838675045</c:v>
                </c:pt>
                <c:pt idx="61" formatCode="0.00">
                  <c:v>1837.94097147477</c:v>
                </c:pt>
                <c:pt idx="62" formatCode="0.00">
                  <c:v>1845.69505494843</c:v>
                </c:pt>
                <c:pt idx="63" formatCode="0.00">
                  <c:v>1854.37010944604</c:v>
                </c:pt>
                <c:pt idx="64" formatCode="0.00">
                  <c:v>1857.59046409694</c:v>
                </c:pt>
                <c:pt idx="65" formatCode="0.00">
                  <c:v>1877.51149234187</c:v>
                </c:pt>
                <c:pt idx="68" formatCode="0.00">
                  <c:v>1902.40214106293</c:v>
                </c:pt>
                <c:pt idx="69" formatCode="0.00">
                  <c:v>1908.20122470393</c:v>
                </c:pt>
                <c:pt idx="71" formatCode="0.00">
                  <c:v>1929.246625740581</c:v>
                </c:pt>
                <c:pt idx="72" formatCode="0.00">
                  <c:v>1950.65286876863</c:v>
                </c:pt>
                <c:pt idx="73" formatCode="0.00">
                  <c:v>1959.24554231409</c:v>
                </c:pt>
                <c:pt idx="74" formatCode="0.00">
                  <c:v>1960.11133249943</c:v>
                </c:pt>
                <c:pt idx="75" formatCode="0.00">
                  <c:v>1972.64315301639</c:v>
                </c:pt>
                <c:pt idx="76" formatCode="0.00">
                  <c:v>1980.9932379309</c:v>
                </c:pt>
                <c:pt idx="78" formatCode="0.00">
                  <c:v>1989.04373823138</c:v>
                </c:pt>
                <c:pt idx="80" formatCode="0.00">
                  <c:v>2002.95147428718</c:v>
                </c:pt>
              </c:numCache>
            </c:numRef>
          </c:xVal>
          <c:yVal>
            <c:numRef>
              <c:f>'ideal -var ytip 600k'!$I$2:$I$82</c:f>
              <c:numCache>
                <c:formatCode>General</c:formatCode>
                <c:ptCount val="81"/>
                <c:pt idx="0" formatCode="0.00">
                  <c:v>503178.6658276498</c:v>
                </c:pt>
                <c:pt idx="2" formatCode="0.00">
                  <c:v>1388.66367881246</c:v>
                </c:pt>
                <c:pt idx="4" formatCode="0.00">
                  <c:v>193.049894359238</c:v>
                </c:pt>
                <c:pt idx="6" formatCode="0.00">
                  <c:v>298.4881929245828</c:v>
                </c:pt>
                <c:pt idx="7" formatCode="0.00">
                  <c:v>1369.63827377288</c:v>
                </c:pt>
                <c:pt idx="9" formatCode="0.00">
                  <c:v>136.826454477749</c:v>
                </c:pt>
                <c:pt idx="10" formatCode="0.00">
                  <c:v>266.0636598855709</c:v>
                </c:pt>
                <c:pt idx="11" formatCode="0.00">
                  <c:v>745.589458346512</c:v>
                </c:pt>
                <c:pt idx="16" formatCode="0.00">
                  <c:v>264.269049244268</c:v>
                </c:pt>
                <c:pt idx="18" formatCode="0.00">
                  <c:v>61.67766865500788</c:v>
                </c:pt>
                <c:pt idx="20" formatCode="0.00">
                  <c:v>237.627242393093</c:v>
                </c:pt>
                <c:pt idx="22" formatCode="0.00">
                  <c:v>2454.84094031025</c:v>
                </c:pt>
                <c:pt idx="23" formatCode="0.00">
                  <c:v>345.128838899124</c:v>
                </c:pt>
                <c:pt idx="25" formatCode="0.00">
                  <c:v>19.6796275851381</c:v>
                </c:pt>
                <c:pt idx="26" formatCode="0.00">
                  <c:v>46.5142166169489</c:v>
                </c:pt>
                <c:pt idx="27" formatCode="0.00">
                  <c:v>9216.72110489638</c:v>
                </c:pt>
                <c:pt idx="30" formatCode="0.00">
                  <c:v>48.42768220364208</c:v>
                </c:pt>
                <c:pt idx="32" formatCode="0.00">
                  <c:v>17257.2823991247</c:v>
                </c:pt>
                <c:pt idx="33" formatCode="0.00">
                  <c:v>1732.98537305915</c:v>
                </c:pt>
                <c:pt idx="34" formatCode="0.00">
                  <c:v>902.4432821739438</c:v>
                </c:pt>
                <c:pt idx="37" formatCode="0.00">
                  <c:v>143.992110491533</c:v>
                </c:pt>
                <c:pt idx="38" formatCode="0.00">
                  <c:v>2066.48583506057</c:v>
                </c:pt>
                <c:pt idx="39" formatCode="0.00">
                  <c:v>98.37329820581968</c:v>
                </c:pt>
                <c:pt idx="41" formatCode="0.00">
                  <c:v>84.78732260612188</c:v>
                </c:pt>
                <c:pt idx="48" formatCode="0.00">
                  <c:v>32233.1322082288</c:v>
                </c:pt>
                <c:pt idx="49" formatCode="0.00">
                  <c:v>39.1405236485128</c:v>
                </c:pt>
                <c:pt idx="52" formatCode="0.00">
                  <c:v>1173.23500717763</c:v>
                </c:pt>
                <c:pt idx="53" formatCode="0.00">
                  <c:v>79291.7247195632</c:v>
                </c:pt>
                <c:pt idx="54" formatCode="0.00">
                  <c:v>63.31088582313388</c:v>
                </c:pt>
                <c:pt idx="57" formatCode="0.00">
                  <c:v>52413.8399599727</c:v>
                </c:pt>
                <c:pt idx="59" formatCode="0.00">
                  <c:v>109.031080901221</c:v>
                </c:pt>
                <c:pt idx="60" formatCode="0.00">
                  <c:v>33529.84683746031</c:v>
                </c:pt>
                <c:pt idx="61" formatCode="0.00">
                  <c:v>72.96227874264278</c:v>
                </c:pt>
                <c:pt idx="62" formatCode="0.00">
                  <c:v>23583.3438144101</c:v>
                </c:pt>
                <c:pt idx="63" formatCode="0.00">
                  <c:v>129.161060306084</c:v>
                </c:pt>
                <c:pt idx="64" formatCode="0.00">
                  <c:v>8502.6400428305</c:v>
                </c:pt>
                <c:pt idx="65" formatCode="0.00">
                  <c:v>336247.7097139471</c:v>
                </c:pt>
                <c:pt idx="68" formatCode="0.00">
                  <c:v>2835.72470895076</c:v>
                </c:pt>
                <c:pt idx="69" formatCode="0.00">
                  <c:v>4755.61358190597</c:v>
                </c:pt>
                <c:pt idx="71" formatCode="0.00">
                  <c:v>3893.96684987048</c:v>
                </c:pt>
                <c:pt idx="72" formatCode="0.00">
                  <c:v>48348.0187715084</c:v>
                </c:pt>
                <c:pt idx="73" formatCode="0.00">
                  <c:v>114282.590248123</c:v>
                </c:pt>
                <c:pt idx="74" formatCode="0.00">
                  <c:v>40195.1996549266</c:v>
                </c:pt>
                <c:pt idx="75" formatCode="0.00">
                  <c:v>345.263012510577</c:v>
                </c:pt>
                <c:pt idx="76" formatCode="0.00">
                  <c:v>230.354577017488</c:v>
                </c:pt>
                <c:pt idx="78" formatCode="0.00">
                  <c:v>7521.81251395546</c:v>
                </c:pt>
                <c:pt idx="80" formatCode="0.00">
                  <c:v>11562.7538856007</c:v>
                </c:pt>
              </c:numCache>
            </c:numRef>
          </c:yVal>
          <c:smooth val="0"/>
        </c:ser>
        <c:ser>
          <c:idx val="3"/>
          <c:order val="3"/>
          <c:tx>
            <c:v>3 mm</c:v>
          </c:tx>
          <c:spPr>
            <a:ln w="28575">
              <a:noFill/>
            </a:ln>
          </c:spPr>
          <c:xVal>
            <c:numRef>
              <c:f>'ideal -var ytip 600k'!$J$2:$J$80</c:f>
              <c:numCache>
                <c:formatCode>General</c:formatCode>
                <c:ptCount val="79"/>
                <c:pt idx="0">
                  <c:v>400.765034383313</c:v>
                </c:pt>
                <c:pt idx="2">
                  <c:v>633.892324774147</c:v>
                </c:pt>
                <c:pt idx="4">
                  <c:v>716.1377380955747</c:v>
                </c:pt>
                <c:pt idx="6">
                  <c:v>760.886279229245</c:v>
                </c:pt>
                <c:pt idx="7">
                  <c:v>783.4387687239238</c:v>
                </c:pt>
                <c:pt idx="9">
                  <c:v>875.686493862551</c:v>
                </c:pt>
                <c:pt idx="10">
                  <c:v>909.787046979411</c:v>
                </c:pt>
                <c:pt idx="11">
                  <c:v>946.6450060307981</c:v>
                </c:pt>
                <c:pt idx="16">
                  <c:v>1104.4067876653</c:v>
                </c:pt>
                <c:pt idx="18">
                  <c:v>1211.52848401218</c:v>
                </c:pt>
                <c:pt idx="20">
                  <c:v>1234.46137425649</c:v>
                </c:pt>
                <c:pt idx="22">
                  <c:v>1268.12010274995</c:v>
                </c:pt>
                <c:pt idx="23">
                  <c:v>1282.77283571271</c:v>
                </c:pt>
                <c:pt idx="25">
                  <c:v>1362.44417910078</c:v>
                </c:pt>
                <c:pt idx="26">
                  <c:v>1372.00095220704</c:v>
                </c:pt>
                <c:pt idx="27">
                  <c:v>1373.91061012487</c:v>
                </c:pt>
                <c:pt idx="30">
                  <c:v>1450.19916623852</c:v>
                </c:pt>
                <c:pt idx="32">
                  <c:v>1475.04097971849</c:v>
                </c:pt>
                <c:pt idx="33">
                  <c:v>1481.00702928912</c:v>
                </c:pt>
                <c:pt idx="34">
                  <c:v>1494.82474135913</c:v>
                </c:pt>
                <c:pt idx="37">
                  <c:v>1600.78969581881</c:v>
                </c:pt>
                <c:pt idx="38">
                  <c:v>1619.29042639089</c:v>
                </c:pt>
                <c:pt idx="39">
                  <c:v>1622.66070552599</c:v>
                </c:pt>
                <c:pt idx="42">
                  <c:v>1642.8490449213</c:v>
                </c:pt>
                <c:pt idx="48">
                  <c:v>1724.46035447931</c:v>
                </c:pt>
                <c:pt idx="49">
                  <c:v>1724.06187617878</c:v>
                </c:pt>
                <c:pt idx="52">
                  <c:v>1762.31024469367</c:v>
                </c:pt>
                <c:pt idx="53">
                  <c:v>1769.72482633812</c:v>
                </c:pt>
                <c:pt idx="54">
                  <c:v>1782.09160468482</c:v>
                </c:pt>
                <c:pt idx="57">
                  <c:v>1815.79795519418</c:v>
                </c:pt>
                <c:pt idx="59">
                  <c:v>1828.34269444025</c:v>
                </c:pt>
                <c:pt idx="60">
                  <c:v>1837.88617225532</c:v>
                </c:pt>
                <c:pt idx="61">
                  <c:v>1842.71605952303</c:v>
                </c:pt>
                <c:pt idx="62">
                  <c:v>1845.69257501613</c:v>
                </c:pt>
                <c:pt idx="63">
                  <c:v>1854.35776863029</c:v>
                </c:pt>
                <c:pt idx="64">
                  <c:v>1857.60958774774</c:v>
                </c:pt>
                <c:pt idx="65">
                  <c:v>1877.5063620517</c:v>
                </c:pt>
                <c:pt idx="68">
                  <c:v>1902.40110372268</c:v>
                </c:pt>
                <c:pt idx="69">
                  <c:v>1908.39415847158</c:v>
                </c:pt>
                <c:pt idx="71">
                  <c:v>1929.25802370098</c:v>
                </c:pt>
                <c:pt idx="72">
                  <c:v>1950.64805269188</c:v>
                </c:pt>
                <c:pt idx="73">
                  <c:v>1959.24694831001</c:v>
                </c:pt>
                <c:pt idx="74">
                  <c:v>1960.10852085441</c:v>
                </c:pt>
                <c:pt idx="75">
                  <c:v>1973.0644991772</c:v>
                </c:pt>
                <c:pt idx="76">
                  <c:v>1980.99956883758</c:v>
                </c:pt>
                <c:pt idx="78">
                  <c:v>1989.0230491476</c:v>
                </c:pt>
              </c:numCache>
            </c:numRef>
          </c:xVal>
          <c:yVal>
            <c:numRef>
              <c:f>'ideal -var ytip 600k'!$K$2:$K$80</c:f>
              <c:numCache>
                <c:formatCode>General</c:formatCode>
                <c:ptCount val="79"/>
                <c:pt idx="0">
                  <c:v>503066.7488560248</c:v>
                </c:pt>
                <c:pt idx="2">
                  <c:v>1555.77352194828</c:v>
                </c:pt>
                <c:pt idx="4">
                  <c:v>199.406814681383</c:v>
                </c:pt>
                <c:pt idx="6">
                  <c:v>318.9209123430718</c:v>
                </c:pt>
                <c:pt idx="7">
                  <c:v>1368.90971422419</c:v>
                </c:pt>
                <c:pt idx="9">
                  <c:v>136.618538578625</c:v>
                </c:pt>
                <c:pt idx="10">
                  <c:v>265.993352160335</c:v>
                </c:pt>
                <c:pt idx="11">
                  <c:v>753.8253988554358</c:v>
                </c:pt>
                <c:pt idx="16">
                  <c:v>268.032607765662</c:v>
                </c:pt>
                <c:pt idx="18">
                  <c:v>63.94874958644257</c:v>
                </c:pt>
                <c:pt idx="20">
                  <c:v>268.899660523756</c:v>
                </c:pt>
                <c:pt idx="22">
                  <c:v>2551.36479060843</c:v>
                </c:pt>
                <c:pt idx="23">
                  <c:v>436.0471755481789</c:v>
                </c:pt>
                <c:pt idx="25">
                  <c:v>19.6296808972482</c:v>
                </c:pt>
                <c:pt idx="26">
                  <c:v>46.59450141991288</c:v>
                </c:pt>
                <c:pt idx="27">
                  <c:v>10800.1931021684</c:v>
                </c:pt>
                <c:pt idx="30">
                  <c:v>48.40188647559967</c:v>
                </c:pt>
                <c:pt idx="32">
                  <c:v>18182.9677075221</c:v>
                </c:pt>
                <c:pt idx="33">
                  <c:v>1731.20764072087</c:v>
                </c:pt>
                <c:pt idx="34">
                  <c:v>941.793802561426</c:v>
                </c:pt>
                <c:pt idx="37">
                  <c:v>137.013928761413</c:v>
                </c:pt>
                <c:pt idx="38">
                  <c:v>2129.29957755926</c:v>
                </c:pt>
                <c:pt idx="39">
                  <c:v>98.4795669695995</c:v>
                </c:pt>
                <c:pt idx="42">
                  <c:v>97.9011796703058</c:v>
                </c:pt>
                <c:pt idx="48">
                  <c:v>37334.3733083675</c:v>
                </c:pt>
                <c:pt idx="49">
                  <c:v>39.13868100554398</c:v>
                </c:pt>
                <c:pt idx="52">
                  <c:v>1159.60212185397</c:v>
                </c:pt>
                <c:pt idx="53">
                  <c:v>83150.89805538957</c:v>
                </c:pt>
                <c:pt idx="54">
                  <c:v>62.995607849153</c:v>
                </c:pt>
                <c:pt idx="57">
                  <c:v>51506.15662558078</c:v>
                </c:pt>
                <c:pt idx="59">
                  <c:v>108.875023078982</c:v>
                </c:pt>
                <c:pt idx="60">
                  <c:v>72.53367800384427</c:v>
                </c:pt>
                <c:pt idx="61">
                  <c:v>29523.6355154702</c:v>
                </c:pt>
                <c:pt idx="62">
                  <c:v>22930.03998188718</c:v>
                </c:pt>
                <c:pt idx="63">
                  <c:v>129.248678450824</c:v>
                </c:pt>
                <c:pt idx="64">
                  <c:v>8103.51672739308</c:v>
                </c:pt>
                <c:pt idx="65">
                  <c:v>331623.853440175</c:v>
                </c:pt>
                <c:pt idx="68">
                  <c:v>2833.72677488494</c:v>
                </c:pt>
                <c:pt idx="69">
                  <c:v>5394.36218928904</c:v>
                </c:pt>
                <c:pt idx="71">
                  <c:v>3936.19417075899</c:v>
                </c:pt>
                <c:pt idx="72">
                  <c:v>48128.22100793888</c:v>
                </c:pt>
                <c:pt idx="73">
                  <c:v>109665.79234287</c:v>
                </c:pt>
                <c:pt idx="74">
                  <c:v>41966.8466136019</c:v>
                </c:pt>
                <c:pt idx="75">
                  <c:v>336.9353032092218</c:v>
                </c:pt>
                <c:pt idx="76">
                  <c:v>229.937769340885</c:v>
                </c:pt>
                <c:pt idx="78">
                  <c:v>7141.21439962484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30217896"/>
        <c:axId val="-2130231544"/>
      </c:scatterChart>
      <c:valAx>
        <c:axId val="-2130217896"/>
        <c:scaling>
          <c:orientation val="minMax"/>
          <c:max val="2000.0"/>
          <c:min val="400.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Freq (MHz)</a:t>
                </a:r>
              </a:p>
            </c:rich>
          </c:tx>
          <c:overlay val="0"/>
        </c:title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-2130231544"/>
        <c:crosses val="autoZero"/>
        <c:crossBetween val="midCat"/>
      </c:valAx>
      <c:valAx>
        <c:axId val="-2130231544"/>
        <c:scaling>
          <c:logBase val="10.0"/>
          <c:orientation val="minMax"/>
          <c:max val="1.0E7"/>
          <c:min val="10.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Qext</a:t>
                </a:r>
              </a:p>
            </c:rich>
          </c:tx>
          <c:overlay val="0"/>
        </c:title>
        <c:numFmt formatCode="0.0E+00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-213021789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851462124281444"/>
          <c:y val="0.579350202256878"/>
          <c:w val="0.0679468475531468"/>
          <c:h val="0.177431441759435"/>
        </c:manualLayout>
      </c:layout>
      <c:overlay val="0"/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chemeClr val="tx1"/>
                </a:solidFill>
              </a:defRPr>
            </a:pPr>
            <a:r>
              <a:rPr lang="en-US" dirty="0">
                <a:solidFill>
                  <a:schemeClr val="tx1"/>
                </a:solidFill>
              </a:rPr>
              <a:t>introducing filter rotation</a:t>
            </a:r>
            <a:r>
              <a:rPr lang="en-US" baseline="0" dirty="0">
                <a:solidFill>
                  <a:schemeClr val="tx1"/>
                </a:solidFill>
              </a:rPr>
              <a:t> about Y </a:t>
            </a:r>
            <a:r>
              <a:rPr lang="en-US" baseline="0" dirty="0" smtClean="0">
                <a:solidFill>
                  <a:schemeClr val="tx1"/>
                </a:solidFill>
              </a:rPr>
              <a:t>axis</a:t>
            </a:r>
          </a:p>
        </c:rich>
      </c:tx>
      <c:layout>
        <c:manualLayout>
          <c:xMode val="edge"/>
          <c:yMode val="edge"/>
          <c:x val="0.224311316611431"/>
          <c:y val="0.0505050505050505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22669370286494"/>
          <c:y val="0.222770619581643"/>
          <c:w val="0.633414956178598"/>
          <c:h val="0.659056509981707"/>
        </c:manualLayout>
      </c:layout>
      <c:scatterChart>
        <c:scatterStyle val="lineMarker"/>
        <c:varyColors val="0"/>
        <c:ser>
          <c:idx val="0"/>
          <c:order val="0"/>
          <c:tx>
            <c:v>ideal</c:v>
          </c:tx>
          <c:spPr>
            <a:ln w="28575">
              <a:noFill/>
            </a:ln>
          </c:spPr>
          <c:xVal>
            <c:numRef>
              <c:f>'ideal -var Y rot 300k'!$B$2:$B$81</c:f>
              <c:numCache>
                <c:formatCode>0.00</c:formatCode>
                <c:ptCount val="80"/>
                <c:pt idx="0">
                  <c:v>400.764629127019</c:v>
                </c:pt>
                <c:pt idx="1">
                  <c:v>627.356548858553</c:v>
                </c:pt>
                <c:pt idx="2">
                  <c:v>633.888802527636</c:v>
                </c:pt>
                <c:pt idx="3">
                  <c:v>450.809859481702</c:v>
                </c:pt>
                <c:pt idx="4">
                  <c:v>716.034414622825</c:v>
                </c:pt>
                <c:pt idx="5">
                  <c:v>735.5610323049568</c:v>
                </c:pt>
                <c:pt idx="6">
                  <c:v>761.058223376731</c:v>
                </c:pt>
                <c:pt idx="7">
                  <c:v>783.439336474039</c:v>
                </c:pt>
                <c:pt idx="8">
                  <c:v>800.229032769954</c:v>
                </c:pt>
                <c:pt idx="9">
                  <c:v>875.728263053376</c:v>
                </c:pt>
                <c:pt idx="10">
                  <c:v>909.78767854043</c:v>
                </c:pt>
                <c:pt idx="11">
                  <c:v>946.6573978562011</c:v>
                </c:pt>
                <c:pt idx="12">
                  <c:v>1033.54652946191</c:v>
                </c:pt>
                <c:pt idx="13">
                  <c:v>1073.90835924206</c:v>
                </c:pt>
                <c:pt idx="14">
                  <c:v>1053.40220035496</c:v>
                </c:pt>
                <c:pt idx="15">
                  <c:v>1100.46004248017</c:v>
                </c:pt>
                <c:pt idx="16">
                  <c:v>1104.28415612956</c:v>
                </c:pt>
                <c:pt idx="17">
                  <c:v>1152.36544624006</c:v>
                </c:pt>
                <c:pt idx="18">
                  <c:v>1212.8918304164</c:v>
                </c:pt>
                <c:pt idx="19">
                  <c:v>1232.68487344297</c:v>
                </c:pt>
                <c:pt idx="20">
                  <c:v>1234.95320515623</c:v>
                </c:pt>
                <c:pt idx="21">
                  <c:v>1263.28968953843</c:v>
                </c:pt>
                <c:pt idx="22">
                  <c:v>1268.10911655496</c:v>
                </c:pt>
                <c:pt idx="23">
                  <c:v>1283.66606024365</c:v>
                </c:pt>
                <c:pt idx="24">
                  <c:v>1073.9083592479</c:v>
                </c:pt>
                <c:pt idx="25">
                  <c:v>1362.47390005867</c:v>
                </c:pt>
                <c:pt idx="26">
                  <c:v>1371.99596293582</c:v>
                </c:pt>
                <c:pt idx="27">
                  <c:v>1373.95274812257</c:v>
                </c:pt>
                <c:pt idx="28">
                  <c:v>1375.32411119601</c:v>
                </c:pt>
                <c:pt idx="29">
                  <c:v>1416.48822676492</c:v>
                </c:pt>
                <c:pt idx="30">
                  <c:v>1450.21322755811</c:v>
                </c:pt>
                <c:pt idx="31">
                  <c:v>1452.81090205956</c:v>
                </c:pt>
                <c:pt idx="32">
                  <c:v>1475.06251204801</c:v>
                </c:pt>
                <c:pt idx="33">
                  <c:v>1481.00722434753</c:v>
                </c:pt>
                <c:pt idx="34">
                  <c:v>1495.21514079547</c:v>
                </c:pt>
                <c:pt idx="35">
                  <c:v>1569.57141436725</c:v>
                </c:pt>
                <c:pt idx="36">
                  <c:v>1588.4956302457</c:v>
                </c:pt>
                <c:pt idx="37">
                  <c:v>1600.65879390571</c:v>
                </c:pt>
                <c:pt idx="38">
                  <c:v>1619.26814737356</c:v>
                </c:pt>
                <c:pt idx="39">
                  <c:v>1622.64845593746</c:v>
                </c:pt>
                <c:pt idx="40">
                  <c:v>1641.0880814025</c:v>
                </c:pt>
                <c:pt idx="41">
                  <c:v>1641.31844039307</c:v>
                </c:pt>
                <c:pt idx="42">
                  <c:v>1666.16607420784</c:v>
                </c:pt>
                <c:pt idx="43">
                  <c:v>1681.33588159668</c:v>
                </c:pt>
                <c:pt idx="44">
                  <c:v>1696.38883571278</c:v>
                </c:pt>
                <c:pt idx="45">
                  <c:v>1521.16255087972</c:v>
                </c:pt>
                <c:pt idx="46">
                  <c:v>1707.19181889141</c:v>
                </c:pt>
                <c:pt idx="47">
                  <c:v>1717.99704726992</c:v>
                </c:pt>
                <c:pt idx="48">
                  <c:v>1724.46605602205</c:v>
                </c:pt>
                <c:pt idx="49">
                  <c:v>1724.12337043571</c:v>
                </c:pt>
                <c:pt idx="50">
                  <c:v>1729.37974246515</c:v>
                </c:pt>
                <c:pt idx="51">
                  <c:v>1729.83180630721</c:v>
                </c:pt>
                <c:pt idx="52">
                  <c:v>1762.32293915257</c:v>
                </c:pt>
                <c:pt idx="53">
                  <c:v>1769.71583532404</c:v>
                </c:pt>
                <c:pt idx="54">
                  <c:v>1782.28505054386</c:v>
                </c:pt>
                <c:pt idx="55">
                  <c:v>1783.28035062454</c:v>
                </c:pt>
                <c:pt idx="56">
                  <c:v>1742.70119476455</c:v>
                </c:pt>
                <c:pt idx="57">
                  <c:v>1815.82768438482</c:v>
                </c:pt>
                <c:pt idx="58">
                  <c:v>1819.68005917502</c:v>
                </c:pt>
                <c:pt idx="59">
                  <c:v>1828.15815057579</c:v>
                </c:pt>
                <c:pt idx="60">
                  <c:v>1837.91507906598</c:v>
                </c:pt>
                <c:pt idx="61">
                  <c:v>1842.67532564598</c:v>
                </c:pt>
                <c:pt idx="62">
                  <c:v>1845.68061272184</c:v>
                </c:pt>
                <c:pt idx="63">
                  <c:v>1854.3687609368</c:v>
                </c:pt>
                <c:pt idx="64">
                  <c:v>1857.56415310395</c:v>
                </c:pt>
                <c:pt idx="65">
                  <c:v>1877.4883346358</c:v>
                </c:pt>
                <c:pt idx="66">
                  <c:v>1898.54349848225</c:v>
                </c:pt>
                <c:pt idx="67">
                  <c:v>1902.38060134786</c:v>
                </c:pt>
                <c:pt idx="68">
                  <c:v>1877.57579273225</c:v>
                </c:pt>
                <c:pt idx="69">
                  <c:v>1908.14458198919</c:v>
                </c:pt>
                <c:pt idx="70">
                  <c:v>1924.5620626714</c:v>
                </c:pt>
                <c:pt idx="71">
                  <c:v>1929.21533993085</c:v>
                </c:pt>
                <c:pt idx="72">
                  <c:v>1950.63044604133</c:v>
                </c:pt>
                <c:pt idx="73">
                  <c:v>1959.22100794179</c:v>
                </c:pt>
                <c:pt idx="74">
                  <c:v>1960.08448932195</c:v>
                </c:pt>
                <c:pt idx="75">
                  <c:v>1972.52180997951</c:v>
                </c:pt>
                <c:pt idx="76">
                  <c:v>1980.96528721053</c:v>
                </c:pt>
                <c:pt idx="77">
                  <c:v>1988.73177326085</c:v>
                </c:pt>
                <c:pt idx="78">
                  <c:v>1989.01430117252</c:v>
                </c:pt>
                <c:pt idx="79">
                  <c:v>2002.91807229477</c:v>
                </c:pt>
              </c:numCache>
            </c:numRef>
          </c:xVal>
          <c:yVal>
            <c:numRef>
              <c:f>'ideal -var Y rot 300k'!$E$2:$E$81</c:f>
              <c:numCache>
                <c:formatCode>General</c:formatCode>
                <c:ptCount val="80"/>
                <c:pt idx="0">
                  <c:v>503083.791679837</c:v>
                </c:pt>
                <c:pt idx="2">
                  <c:v>1289.19055615504</c:v>
                </c:pt>
                <c:pt idx="4">
                  <c:v>191.47759950664</c:v>
                </c:pt>
                <c:pt idx="6">
                  <c:v>289.2256450686189</c:v>
                </c:pt>
                <c:pt idx="7">
                  <c:v>1369.73942594305</c:v>
                </c:pt>
                <c:pt idx="9">
                  <c:v>136.932317669878</c:v>
                </c:pt>
                <c:pt idx="10">
                  <c:v>266.2225285839929</c:v>
                </c:pt>
                <c:pt idx="11">
                  <c:v>743.04335345476</c:v>
                </c:pt>
                <c:pt idx="16">
                  <c:v>262.456923639133</c:v>
                </c:pt>
                <c:pt idx="18">
                  <c:v>60.6214732318491</c:v>
                </c:pt>
                <c:pt idx="20">
                  <c:v>223.338995260959</c:v>
                </c:pt>
                <c:pt idx="22">
                  <c:v>2402.30471470776</c:v>
                </c:pt>
                <c:pt idx="23">
                  <c:v>305.658861400639</c:v>
                </c:pt>
                <c:pt idx="25">
                  <c:v>19.6532703418436</c:v>
                </c:pt>
                <c:pt idx="26">
                  <c:v>46.5394261231213</c:v>
                </c:pt>
                <c:pt idx="27">
                  <c:v>8507.494119224466</c:v>
                </c:pt>
                <c:pt idx="30">
                  <c:v>48.3981276414525</c:v>
                </c:pt>
                <c:pt idx="32">
                  <c:v>17003.8048970864</c:v>
                </c:pt>
                <c:pt idx="33">
                  <c:v>1731.45629403591</c:v>
                </c:pt>
                <c:pt idx="34">
                  <c:v>892.339854472195</c:v>
                </c:pt>
                <c:pt idx="37">
                  <c:v>147.172878489714</c:v>
                </c:pt>
                <c:pt idx="38">
                  <c:v>2043.20671839422</c:v>
                </c:pt>
                <c:pt idx="39">
                  <c:v>98.37687621914708</c:v>
                </c:pt>
                <c:pt idx="41">
                  <c:v>80.1338494845027</c:v>
                </c:pt>
                <c:pt idx="48" formatCode="0.0000">
                  <c:v>30581.5830506895</c:v>
                </c:pt>
                <c:pt idx="49">
                  <c:v>39.15789165517157</c:v>
                </c:pt>
                <c:pt idx="52">
                  <c:v>1175.80961737058</c:v>
                </c:pt>
                <c:pt idx="53">
                  <c:v>78146.3087543742</c:v>
                </c:pt>
                <c:pt idx="54">
                  <c:v>63.4770669042789</c:v>
                </c:pt>
                <c:pt idx="57">
                  <c:v>50490.3310285706</c:v>
                </c:pt>
                <c:pt idx="59">
                  <c:v>109.046388509486</c:v>
                </c:pt>
                <c:pt idx="60">
                  <c:v>73.19103136310318</c:v>
                </c:pt>
                <c:pt idx="61">
                  <c:v>35676.24674356197</c:v>
                </c:pt>
                <c:pt idx="62">
                  <c:v>23753.964690074</c:v>
                </c:pt>
                <c:pt idx="63">
                  <c:v>129.284466635073</c:v>
                </c:pt>
                <c:pt idx="64">
                  <c:v>8717.08641351194</c:v>
                </c:pt>
                <c:pt idx="65">
                  <c:v>336825.9069665339</c:v>
                </c:pt>
                <c:pt idx="67">
                  <c:v>2834.28507796712</c:v>
                </c:pt>
                <c:pt idx="69">
                  <c:v>4502.31196687807</c:v>
                </c:pt>
                <c:pt idx="71">
                  <c:v>3884.60643604625</c:v>
                </c:pt>
                <c:pt idx="72">
                  <c:v>48317.9863432289</c:v>
                </c:pt>
                <c:pt idx="73">
                  <c:v>114870.307003186</c:v>
                </c:pt>
                <c:pt idx="74">
                  <c:v>40217.4836704998</c:v>
                </c:pt>
                <c:pt idx="75">
                  <c:v>349.555431885766</c:v>
                </c:pt>
                <c:pt idx="76">
                  <c:v>230.311402521789</c:v>
                </c:pt>
                <c:pt idx="78">
                  <c:v>7679.58177984652</c:v>
                </c:pt>
                <c:pt idx="79">
                  <c:v>11584.7628444199</c:v>
                </c:pt>
              </c:numCache>
            </c:numRef>
          </c:yVal>
          <c:smooth val="0"/>
        </c:ser>
        <c:ser>
          <c:idx val="4"/>
          <c:order val="1"/>
          <c:tx>
            <c:v>-0.5 deg</c:v>
          </c:tx>
          <c:spPr>
            <a:ln w="28575">
              <a:noFill/>
            </a:ln>
          </c:spPr>
          <c:marker>
            <c:symbol val="circle"/>
            <c:size val="5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c:spPr>
          </c:marker>
          <c:xVal>
            <c:numRef>
              <c:f>'ideal -var Y rot 300k'!$H$2:$H$82</c:f>
              <c:numCache>
                <c:formatCode>General</c:formatCode>
                <c:ptCount val="81"/>
                <c:pt idx="0" formatCode="0.00">
                  <c:v>400.7555541182908</c:v>
                </c:pt>
                <c:pt idx="2" formatCode="0.00">
                  <c:v>633.877855306368</c:v>
                </c:pt>
                <c:pt idx="4" formatCode="0.00">
                  <c:v>716.020706025983</c:v>
                </c:pt>
                <c:pt idx="6" formatCode="0.00">
                  <c:v>761.0499211887497</c:v>
                </c:pt>
                <c:pt idx="7" formatCode="0.00">
                  <c:v>783.43327759128</c:v>
                </c:pt>
                <c:pt idx="9" formatCode="0.00">
                  <c:v>875.71527933647</c:v>
                </c:pt>
                <c:pt idx="10" formatCode="0.00">
                  <c:v>909.779354045754</c:v>
                </c:pt>
                <c:pt idx="16" formatCode="0.00">
                  <c:v>1104.28481661382</c:v>
                </c:pt>
                <c:pt idx="18" formatCode="0.00">
                  <c:v>1212.83476250364</c:v>
                </c:pt>
                <c:pt idx="20" formatCode="0.00">
                  <c:v>1234.94475834594</c:v>
                </c:pt>
                <c:pt idx="22" formatCode="0.00">
                  <c:v>1268.11505822809</c:v>
                </c:pt>
                <c:pt idx="23" formatCode="0.00">
                  <c:v>1283.65500675193</c:v>
                </c:pt>
                <c:pt idx="25" formatCode="0.00">
                  <c:v>1362.49894332769</c:v>
                </c:pt>
                <c:pt idx="26" formatCode="0.00">
                  <c:v>1372.02317054507</c:v>
                </c:pt>
                <c:pt idx="27" formatCode="0.00">
                  <c:v>1373.94975836902</c:v>
                </c:pt>
                <c:pt idx="30" formatCode="0.00">
                  <c:v>1450.23855947338</c:v>
                </c:pt>
                <c:pt idx="32" formatCode="0.00">
                  <c:v>1475.06629488438</c:v>
                </c:pt>
                <c:pt idx="33" formatCode="0.00">
                  <c:v>1481.01406826102</c:v>
                </c:pt>
                <c:pt idx="34" formatCode="0.00">
                  <c:v>1495.20937986151</c:v>
                </c:pt>
                <c:pt idx="37" formatCode="0.00">
                  <c:v>1600.6239225273</c:v>
                </c:pt>
                <c:pt idx="39" formatCode="0.00">
                  <c:v>1619.27633518096</c:v>
                </c:pt>
                <c:pt idx="40" formatCode="0.00">
                  <c:v>1622.65661624619</c:v>
                </c:pt>
                <c:pt idx="42" formatCode="0.00">
                  <c:v>1641.28448931356</c:v>
                </c:pt>
                <c:pt idx="48" formatCode="0.00">
                  <c:v>1724.47349180744</c:v>
                </c:pt>
                <c:pt idx="49" formatCode="0.00">
                  <c:v>1724.09926243811</c:v>
                </c:pt>
                <c:pt idx="52" formatCode="0.00">
                  <c:v>1762.33332647101</c:v>
                </c:pt>
                <c:pt idx="53" formatCode="0.00">
                  <c:v>1769.73403898129</c:v>
                </c:pt>
                <c:pt idx="55" formatCode="0.00">
                  <c:v>1782.30031612677</c:v>
                </c:pt>
                <c:pt idx="56" formatCode="0.00">
                  <c:v>1815.83745521032</c:v>
                </c:pt>
                <c:pt idx="58" formatCode="0.00">
                  <c:v>1828.21763338403</c:v>
                </c:pt>
                <c:pt idx="59" formatCode="0.00">
                  <c:v>1837.92178258465</c:v>
                </c:pt>
                <c:pt idx="60" formatCode="0.00">
                  <c:v>1842.70700554265</c:v>
                </c:pt>
                <c:pt idx="61" formatCode="0.00">
                  <c:v>1845.70006128815</c:v>
                </c:pt>
                <c:pt idx="62" formatCode="0.00">
                  <c:v>1854.3695137132</c:v>
                </c:pt>
                <c:pt idx="63" formatCode="0.00">
                  <c:v>1857.58136594611</c:v>
                </c:pt>
                <c:pt idx="64" formatCode="0.00">
                  <c:v>1877.51352072798</c:v>
                </c:pt>
                <c:pt idx="67" formatCode="0.00">
                  <c:v>1902.40306761036</c:v>
                </c:pt>
                <c:pt idx="68" formatCode="0.00">
                  <c:v>1908.16213846298</c:v>
                </c:pt>
                <c:pt idx="71" formatCode="0.00">
                  <c:v>1929.2451650543</c:v>
                </c:pt>
                <c:pt idx="72" formatCode="0.00">
                  <c:v>1950.65539583674</c:v>
                </c:pt>
                <c:pt idx="73" formatCode="0.00">
                  <c:v>1959.24485632359</c:v>
                </c:pt>
                <c:pt idx="74" formatCode="0.00">
                  <c:v>1960.11903747983</c:v>
                </c:pt>
                <c:pt idx="75" formatCode="0.00">
                  <c:v>1972.51284188339</c:v>
                </c:pt>
                <c:pt idx="76" formatCode="0.00">
                  <c:v>1980.99817684466</c:v>
                </c:pt>
                <c:pt idx="78" formatCode="0.00">
                  <c:v>1989.04744159997</c:v>
                </c:pt>
                <c:pt idx="79" formatCode="0.00">
                  <c:v>2002.94922616922</c:v>
                </c:pt>
                <c:pt idx="80" formatCode="0.00">
                  <c:v>2019.21316422337</c:v>
                </c:pt>
              </c:numCache>
            </c:numRef>
          </c:xVal>
          <c:yVal>
            <c:numRef>
              <c:f>'ideal -var Y rot 300k'!$I$2:$I$82</c:f>
              <c:numCache>
                <c:formatCode>General</c:formatCode>
                <c:ptCount val="81"/>
                <c:pt idx="0" formatCode="0.00">
                  <c:v>503194.1909446999</c:v>
                </c:pt>
                <c:pt idx="2" formatCode="0.00">
                  <c:v>1316.37360586425</c:v>
                </c:pt>
                <c:pt idx="4" formatCode="0.00">
                  <c:v>190.987028667274</c:v>
                </c:pt>
                <c:pt idx="6" formatCode="0.00">
                  <c:v>289.883407534722</c:v>
                </c:pt>
                <c:pt idx="7" formatCode="0.00">
                  <c:v>1371.46984925107</c:v>
                </c:pt>
                <c:pt idx="9" formatCode="0.00">
                  <c:v>136.946896734702</c:v>
                </c:pt>
                <c:pt idx="10" formatCode="0.00">
                  <c:v>266.097572724731</c:v>
                </c:pt>
                <c:pt idx="16" formatCode="0.00">
                  <c:v>262.302955421915</c:v>
                </c:pt>
                <c:pt idx="18" formatCode="0.00">
                  <c:v>60.64412968376647</c:v>
                </c:pt>
                <c:pt idx="20" formatCode="0.00">
                  <c:v>223.585783276459</c:v>
                </c:pt>
                <c:pt idx="22" formatCode="0.00">
                  <c:v>2405.09187968796</c:v>
                </c:pt>
                <c:pt idx="23" formatCode="0.00">
                  <c:v>306.491585016916</c:v>
                </c:pt>
                <c:pt idx="25" formatCode="0.00">
                  <c:v>19.750384610099</c:v>
                </c:pt>
                <c:pt idx="26" formatCode="0.00">
                  <c:v>46.38101678469518</c:v>
                </c:pt>
                <c:pt idx="27" formatCode="0.00">
                  <c:v>8516.13461827182</c:v>
                </c:pt>
                <c:pt idx="30" formatCode="0.00">
                  <c:v>48.4521671925539</c:v>
                </c:pt>
                <c:pt idx="32" formatCode="0.00">
                  <c:v>17001.1078749743</c:v>
                </c:pt>
                <c:pt idx="33" formatCode="0.00">
                  <c:v>1731.91555793914</c:v>
                </c:pt>
                <c:pt idx="34" formatCode="0.00">
                  <c:v>893.215672496313</c:v>
                </c:pt>
                <c:pt idx="37" formatCode="0.00">
                  <c:v>147.583948318925</c:v>
                </c:pt>
                <c:pt idx="39" formatCode="0.00">
                  <c:v>2042.16414999735</c:v>
                </c:pt>
                <c:pt idx="40" formatCode="0.00">
                  <c:v>98.3741024602152</c:v>
                </c:pt>
                <c:pt idx="42" formatCode="0.00">
                  <c:v>80.5950486297141</c:v>
                </c:pt>
                <c:pt idx="48" formatCode="0.00">
                  <c:v>30622.33973933538</c:v>
                </c:pt>
                <c:pt idx="49" formatCode="0.00">
                  <c:v>39.0568709939561</c:v>
                </c:pt>
                <c:pt idx="52" formatCode="0.00">
                  <c:v>1173.88969689224</c:v>
                </c:pt>
                <c:pt idx="53" formatCode="0.00">
                  <c:v>79576.5222487111</c:v>
                </c:pt>
                <c:pt idx="55" formatCode="0.00">
                  <c:v>63.3612081988589</c:v>
                </c:pt>
                <c:pt idx="56" formatCode="0.00">
                  <c:v>49915.14690473428</c:v>
                </c:pt>
                <c:pt idx="58" formatCode="0.00">
                  <c:v>108.993708735908</c:v>
                </c:pt>
                <c:pt idx="59" formatCode="0.00">
                  <c:v>72.80818062193448</c:v>
                </c:pt>
                <c:pt idx="60" formatCode="0.00">
                  <c:v>35520.4732781836</c:v>
                </c:pt>
                <c:pt idx="61" formatCode="0.00">
                  <c:v>24003.5451559234</c:v>
                </c:pt>
                <c:pt idx="62" formatCode="0.00">
                  <c:v>129.151261517006</c:v>
                </c:pt>
                <c:pt idx="63" formatCode="0.00">
                  <c:v>8783.12396878436</c:v>
                </c:pt>
                <c:pt idx="64" formatCode="0.00">
                  <c:v>343442.4490523419</c:v>
                </c:pt>
                <c:pt idx="67" formatCode="0.00">
                  <c:v>2831.33657553048</c:v>
                </c:pt>
                <c:pt idx="68" formatCode="0.00">
                  <c:v>4467.940595952708</c:v>
                </c:pt>
                <c:pt idx="71" formatCode="0.00">
                  <c:v>3882.07842387493</c:v>
                </c:pt>
                <c:pt idx="72" formatCode="0.00">
                  <c:v>48545.57246375538</c:v>
                </c:pt>
                <c:pt idx="73" formatCode="0.00">
                  <c:v>112840.982568461</c:v>
                </c:pt>
                <c:pt idx="74" formatCode="0.00">
                  <c:v>40538.9301092187</c:v>
                </c:pt>
                <c:pt idx="75" formatCode="0.00">
                  <c:v>347.583886344988</c:v>
                </c:pt>
                <c:pt idx="76" formatCode="0.00">
                  <c:v>230.527699936767</c:v>
                </c:pt>
                <c:pt idx="78" formatCode="0.00">
                  <c:v>8075.83422246022</c:v>
                </c:pt>
                <c:pt idx="79" formatCode="0.00">
                  <c:v>11568.6504296285</c:v>
                </c:pt>
                <c:pt idx="80" formatCode="0.00">
                  <c:v>3346.95951257337</c:v>
                </c:pt>
              </c:numCache>
            </c:numRef>
          </c:yVal>
          <c:smooth val="0"/>
        </c:ser>
        <c:ser>
          <c:idx val="1"/>
          <c:order val="2"/>
          <c:tx>
            <c:v>0.5 deg</c:v>
          </c:tx>
          <c:spPr>
            <a:ln w="28575">
              <a:noFill/>
            </a:ln>
          </c:spPr>
          <c:marker>
            <c:symbol val="square"/>
            <c:size val="4"/>
          </c:marker>
          <c:xVal>
            <c:numRef>
              <c:f>'ideal -var Y rot 300k'!$F$2:$F$83</c:f>
              <c:numCache>
                <c:formatCode>General</c:formatCode>
                <c:ptCount val="82"/>
                <c:pt idx="0" formatCode="0.00">
                  <c:v>400.755358916768</c:v>
                </c:pt>
                <c:pt idx="2" formatCode="0.00">
                  <c:v>633.878077562735</c:v>
                </c:pt>
                <c:pt idx="4" formatCode="0.00">
                  <c:v>716.0196787522381</c:v>
                </c:pt>
                <c:pt idx="6" formatCode="0.00">
                  <c:v>761.053163731072</c:v>
                </c:pt>
                <c:pt idx="7" formatCode="0.00">
                  <c:v>783.433899736914</c:v>
                </c:pt>
                <c:pt idx="9" formatCode="0.00">
                  <c:v>875.725929643654</c:v>
                </c:pt>
                <c:pt idx="10" formatCode="0.00">
                  <c:v>909.785012022794</c:v>
                </c:pt>
                <c:pt idx="11" formatCode="0.00">
                  <c:v>946.643750311457</c:v>
                </c:pt>
                <c:pt idx="16" formatCode="0.00">
                  <c:v>1104.27933819814</c:v>
                </c:pt>
                <c:pt idx="18" formatCode="0.00">
                  <c:v>1212.83207533192</c:v>
                </c:pt>
                <c:pt idx="20" formatCode="0.00">
                  <c:v>1234.94579206006</c:v>
                </c:pt>
                <c:pt idx="22" formatCode="0.00">
                  <c:v>1268.11365932676</c:v>
                </c:pt>
                <c:pt idx="23" formatCode="0.00">
                  <c:v>1283.65388517391</c:v>
                </c:pt>
                <c:pt idx="25" formatCode="0.00">
                  <c:v>1362.37376999343</c:v>
                </c:pt>
                <c:pt idx="26" formatCode="0.00">
                  <c:v>1372.01939762344</c:v>
                </c:pt>
                <c:pt idx="27" formatCode="0.00">
                  <c:v>1373.94975752416</c:v>
                </c:pt>
                <c:pt idx="30" formatCode="0.00">
                  <c:v>1450.19646486609</c:v>
                </c:pt>
                <c:pt idx="32" formatCode="0.00">
                  <c:v>1475.06753602461</c:v>
                </c:pt>
                <c:pt idx="33" formatCode="0.00">
                  <c:v>1481.01253363578</c:v>
                </c:pt>
                <c:pt idx="34" formatCode="0.00">
                  <c:v>1495.21045707352</c:v>
                </c:pt>
                <c:pt idx="37" formatCode="0.00">
                  <c:v>1600.61914096616</c:v>
                </c:pt>
                <c:pt idx="39" formatCode="0.00">
                  <c:v>1619.27672517919</c:v>
                </c:pt>
                <c:pt idx="40" formatCode="0.00">
                  <c:v>1622.67211157967</c:v>
                </c:pt>
                <c:pt idx="42" formatCode="0.00">
                  <c:v>1641.20252792043</c:v>
                </c:pt>
                <c:pt idx="48" formatCode="0.00">
                  <c:v>1724.47548293636</c:v>
                </c:pt>
                <c:pt idx="49" formatCode="0.00">
                  <c:v>1724.17438707595</c:v>
                </c:pt>
                <c:pt idx="52" formatCode="0.00">
                  <c:v>1762.34039058656</c:v>
                </c:pt>
                <c:pt idx="53" formatCode="0.00">
                  <c:v>1769.73583161656</c:v>
                </c:pt>
                <c:pt idx="55" formatCode="0.00">
                  <c:v>1782.33047939341</c:v>
                </c:pt>
                <c:pt idx="56" formatCode="0.00">
                  <c:v>1815.8403254035</c:v>
                </c:pt>
                <c:pt idx="58" formatCode="0.00">
                  <c:v>1828.1790747746</c:v>
                </c:pt>
                <c:pt idx="59" formatCode="0.00">
                  <c:v>1837.99292370775</c:v>
                </c:pt>
                <c:pt idx="60" formatCode="0.00">
                  <c:v>1842.70842512276</c:v>
                </c:pt>
                <c:pt idx="61" formatCode="0.00">
                  <c:v>1845.70232639565</c:v>
                </c:pt>
                <c:pt idx="62" formatCode="0.00">
                  <c:v>1854.38940677856</c:v>
                </c:pt>
                <c:pt idx="63" formatCode="0.00">
                  <c:v>1857.58439649948</c:v>
                </c:pt>
                <c:pt idx="64" formatCode="0.00">
                  <c:v>1877.51128961203</c:v>
                </c:pt>
                <c:pt idx="67" formatCode="0.00">
                  <c:v>1902.40606972668</c:v>
                </c:pt>
                <c:pt idx="68" formatCode="0.00">
                  <c:v>1908.13883248232</c:v>
                </c:pt>
                <c:pt idx="71" formatCode="0.00">
                  <c:v>1929.24489963125</c:v>
                </c:pt>
                <c:pt idx="72" formatCode="0.00">
                  <c:v>1950.65679826401</c:v>
                </c:pt>
                <c:pt idx="73" formatCode="0.00">
                  <c:v>1959.24661166534</c:v>
                </c:pt>
                <c:pt idx="74" formatCode="0.00">
                  <c:v>1960.11429148281</c:v>
                </c:pt>
                <c:pt idx="75" formatCode="0.00">
                  <c:v>1972.49872468195</c:v>
                </c:pt>
                <c:pt idx="76" formatCode="0.00">
                  <c:v>1980.99156359376</c:v>
                </c:pt>
                <c:pt idx="78" formatCode="0.00">
                  <c:v>1989.04996339357</c:v>
                </c:pt>
                <c:pt idx="79" formatCode="0.00">
                  <c:v>2002.95421964762</c:v>
                </c:pt>
                <c:pt idx="80" formatCode="0.00">
                  <c:v>2019.21171618468</c:v>
                </c:pt>
                <c:pt idx="81" formatCode="0.00">
                  <c:v>2027.29995282891</c:v>
                </c:pt>
              </c:numCache>
            </c:numRef>
          </c:xVal>
          <c:yVal>
            <c:numRef>
              <c:f>'ideal -var Y rot 300k'!$G$2:$G$83</c:f>
              <c:numCache>
                <c:formatCode>General</c:formatCode>
                <c:ptCount val="82"/>
                <c:pt idx="0" formatCode="0.00">
                  <c:v>503197.44569371</c:v>
                </c:pt>
                <c:pt idx="2" formatCode="0.00">
                  <c:v>1310.71720052883</c:v>
                </c:pt>
                <c:pt idx="4" formatCode="0.00">
                  <c:v>191.1458087225488</c:v>
                </c:pt>
                <c:pt idx="6" formatCode="0.00">
                  <c:v>289.469894692316</c:v>
                </c:pt>
                <c:pt idx="7" formatCode="0.00">
                  <c:v>1367.61398220499</c:v>
                </c:pt>
                <c:pt idx="9" formatCode="0.00">
                  <c:v>136.875941107504</c:v>
                </c:pt>
                <c:pt idx="10" formatCode="0.00">
                  <c:v>266.084474078326</c:v>
                </c:pt>
                <c:pt idx="11" formatCode="0.00">
                  <c:v>743.926316867897</c:v>
                </c:pt>
                <c:pt idx="16" formatCode="0.00">
                  <c:v>262.508624727907</c:v>
                </c:pt>
                <c:pt idx="18" formatCode="0.00">
                  <c:v>60.4627163811948</c:v>
                </c:pt>
                <c:pt idx="20" formatCode="0.00">
                  <c:v>223.504410868179</c:v>
                </c:pt>
                <c:pt idx="22" formatCode="0.00">
                  <c:v>2407.35157112979</c:v>
                </c:pt>
                <c:pt idx="23" formatCode="0.00">
                  <c:v>305.9829099241998</c:v>
                </c:pt>
                <c:pt idx="25" formatCode="0.00">
                  <c:v>19.6124165256905</c:v>
                </c:pt>
                <c:pt idx="26" formatCode="0.00">
                  <c:v>46.6637850309227</c:v>
                </c:pt>
                <c:pt idx="27" formatCode="0.00">
                  <c:v>8509.165038843887</c:v>
                </c:pt>
                <c:pt idx="30" formatCode="0.00">
                  <c:v>48.4193581781834</c:v>
                </c:pt>
                <c:pt idx="32" formatCode="0.00">
                  <c:v>17013.5251096071</c:v>
                </c:pt>
                <c:pt idx="33" formatCode="0.00">
                  <c:v>1733.32967134457</c:v>
                </c:pt>
                <c:pt idx="34" formatCode="0.00">
                  <c:v>893.4012987996598</c:v>
                </c:pt>
                <c:pt idx="37" formatCode="0.00">
                  <c:v>146.845242653061</c:v>
                </c:pt>
                <c:pt idx="39" formatCode="0.00">
                  <c:v>2029.04291592632</c:v>
                </c:pt>
                <c:pt idx="40" formatCode="0.00">
                  <c:v>98.2877214485782</c:v>
                </c:pt>
                <c:pt idx="42" formatCode="0.00">
                  <c:v>79.64919830762474</c:v>
                </c:pt>
                <c:pt idx="48" formatCode="0.00">
                  <c:v>30106.6590100664</c:v>
                </c:pt>
                <c:pt idx="49" formatCode="0.00">
                  <c:v>39.1456218919733</c:v>
                </c:pt>
                <c:pt idx="52" formatCode="0.00">
                  <c:v>1177.07079549053</c:v>
                </c:pt>
                <c:pt idx="53" formatCode="0.00">
                  <c:v>77630.41242629447</c:v>
                </c:pt>
                <c:pt idx="55" formatCode="0.00">
                  <c:v>63.5659988285926</c:v>
                </c:pt>
                <c:pt idx="56" formatCode="0.00">
                  <c:v>50564.1321051495</c:v>
                </c:pt>
                <c:pt idx="58" formatCode="0.00">
                  <c:v>109.300798993942</c:v>
                </c:pt>
                <c:pt idx="59" formatCode="0.00">
                  <c:v>73.1533434410552</c:v>
                </c:pt>
                <c:pt idx="60" formatCode="0.00">
                  <c:v>35815.98500958559</c:v>
                </c:pt>
                <c:pt idx="61" formatCode="0.00">
                  <c:v>23593.5364393293</c:v>
                </c:pt>
                <c:pt idx="62" formatCode="0.00">
                  <c:v>129.04747845661</c:v>
                </c:pt>
                <c:pt idx="63" formatCode="0.00">
                  <c:v>8694.469423433895</c:v>
                </c:pt>
                <c:pt idx="64" formatCode="0.00">
                  <c:v>335443.1529528327</c:v>
                </c:pt>
                <c:pt idx="67" formatCode="0.00">
                  <c:v>2838.47450847646</c:v>
                </c:pt>
                <c:pt idx="68" formatCode="0.00">
                  <c:v>4523.93263070869</c:v>
                </c:pt>
                <c:pt idx="71" formatCode="0.00">
                  <c:v>3878.03915105634</c:v>
                </c:pt>
                <c:pt idx="72" formatCode="0.00">
                  <c:v>48584.5885962911</c:v>
                </c:pt>
                <c:pt idx="73" formatCode="0.00">
                  <c:v>116490.331956034</c:v>
                </c:pt>
                <c:pt idx="74" formatCode="0.00">
                  <c:v>39367.6774942997</c:v>
                </c:pt>
                <c:pt idx="75" formatCode="0.00">
                  <c:v>347.9749747089858</c:v>
                </c:pt>
                <c:pt idx="76" formatCode="0.00">
                  <c:v>230.470631773749</c:v>
                </c:pt>
                <c:pt idx="78" formatCode="0.00">
                  <c:v>7710.61806197866</c:v>
                </c:pt>
                <c:pt idx="79" formatCode="0.00">
                  <c:v>11583.9857508045</c:v>
                </c:pt>
                <c:pt idx="80" formatCode="0.00">
                  <c:v>3342.52895711574</c:v>
                </c:pt>
                <c:pt idx="81" formatCode="0.00">
                  <c:v>207.248207021032</c:v>
                </c:pt>
              </c:numCache>
            </c:numRef>
          </c:yVal>
          <c:smooth val="0"/>
        </c:ser>
        <c:ser>
          <c:idx val="2"/>
          <c:order val="3"/>
          <c:tx>
            <c:v>1 deg</c:v>
          </c:tx>
          <c:spPr>
            <a:ln w="28575">
              <a:noFill/>
            </a:ln>
          </c:spPr>
          <c:marker>
            <c:symbol val="x"/>
            <c:size val="7"/>
            <c:spPr>
              <a:ln>
                <a:solidFill>
                  <a:schemeClr val="accent1"/>
                </a:solidFill>
              </a:ln>
            </c:spPr>
          </c:marker>
          <c:xVal>
            <c:numRef>
              <c:f>'ideal -var Y rot 300k'!$J$2:$J$82</c:f>
              <c:numCache>
                <c:formatCode>General</c:formatCode>
                <c:ptCount val="81"/>
                <c:pt idx="0" formatCode="0.00">
                  <c:v>400.754797195031</c:v>
                </c:pt>
                <c:pt idx="2" formatCode="0.00">
                  <c:v>633.877483472992</c:v>
                </c:pt>
                <c:pt idx="4" formatCode="0.00">
                  <c:v>716.017373511114</c:v>
                </c:pt>
                <c:pt idx="6" formatCode="0.00">
                  <c:v>761.051348737476</c:v>
                </c:pt>
                <c:pt idx="7" formatCode="0.00">
                  <c:v>783.433314160284</c:v>
                </c:pt>
                <c:pt idx="9" formatCode="0.00">
                  <c:v>875.717435161579</c:v>
                </c:pt>
                <c:pt idx="10" formatCode="0.00">
                  <c:v>909.780223683097</c:v>
                </c:pt>
                <c:pt idx="11" formatCode="0.00">
                  <c:v>946.6431584425781</c:v>
                </c:pt>
                <c:pt idx="16" formatCode="0.00">
                  <c:v>1104.28025368481</c:v>
                </c:pt>
                <c:pt idx="18" formatCode="0.00">
                  <c:v>1212.82565240776</c:v>
                </c:pt>
                <c:pt idx="20" formatCode="0.00">
                  <c:v>1234.94409547154</c:v>
                </c:pt>
                <c:pt idx="22" formatCode="0.00">
                  <c:v>1268.11394895858</c:v>
                </c:pt>
                <c:pt idx="23" formatCode="0.00">
                  <c:v>1283.65207873385</c:v>
                </c:pt>
                <c:pt idx="25" formatCode="0.00">
                  <c:v>1362.51425580627</c:v>
                </c:pt>
                <c:pt idx="26" formatCode="0.00">
                  <c:v>1372.0119443551</c:v>
                </c:pt>
                <c:pt idx="27" formatCode="0.00">
                  <c:v>1373.9485263582</c:v>
                </c:pt>
                <c:pt idx="30" formatCode="0.00">
                  <c:v>1450.23646799152</c:v>
                </c:pt>
                <c:pt idx="32" formatCode="0.00">
                  <c:v>1475.06647866237</c:v>
                </c:pt>
                <c:pt idx="33" formatCode="0.00">
                  <c:v>1481.01329781639</c:v>
                </c:pt>
                <c:pt idx="34" formatCode="0.00">
                  <c:v>1495.20752930976</c:v>
                </c:pt>
                <c:pt idx="37" formatCode="0.00">
                  <c:v>1600.64195628046</c:v>
                </c:pt>
                <c:pt idx="39" formatCode="0.00">
                  <c:v>1619.27850052802</c:v>
                </c:pt>
                <c:pt idx="40" formatCode="0.00">
                  <c:v>1622.65640145577</c:v>
                </c:pt>
                <c:pt idx="42" formatCode="0.00">
                  <c:v>1641.23741222406</c:v>
                </c:pt>
                <c:pt idx="48" formatCode="0.00">
                  <c:v>1724.47389965334</c:v>
                </c:pt>
                <c:pt idx="49" formatCode="0.00">
                  <c:v>1724.10324445809</c:v>
                </c:pt>
                <c:pt idx="52" formatCode="0.00">
                  <c:v>1762.34141534596</c:v>
                </c:pt>
                <c:pt idx="53" formatCode="0.00">
                  <c:v>1769.73365704278</c:v>
                </c:pt>
                <c:pt idx="55" formatCode="0.00">
                  <c:v>1782.29227597092</c:v>
                </c:pt>
                <c:pt idx="56" formatCode="0.00">
                  <c:v>1815.84080838466</c:v>
                </c:pt>
                <c:pt idx="58" formatCode="0.00">
                  <c:v>1828.21496754869</c:v>
                </c:pt>
                <c:pt idx="59" formatCode="0.00">
                  <c:v>1837.91665432855</c:v>
                </c:pt>
                <c:pt idx="60" formatCode="0.00">
                  <c:v>1842.70889633935</c:v>
                </c:pt>
                <c:pt idx="61" formatCode="0.00">
                  <c:v>1845.699496255889</c:v>
                </c:pt>
                <c:pt idx="62" formatCode="0.00">
                  <c:v>1854.35957162471</c:v>
                </c:pt>
                <c:pt idx="63" formatCode="0.00">
                  <c:v>1857.58499573571</c:v>
                </c:pt>
                <c:pt idx="64" formatCode="0.00">
                  <c:v>1877.50774593351</c:v>
                </c:pt>
                <c:pt idx="67" formatCode="0.00">
                  <c:v>1902.40244685984</c:v>
                </c:pt>
                <c:pt idx="68" formatCode="0.00">
                  <c:v>1908.11673068932</c:v>
                </c:pt>
                <c:pt idx="71" formatCode="0.00">
                  <c:v>1929.23996907805</c:v>
                </c:pt>
                <c:pt idx="72" formatCode="0.00">
                  <c:v>1950.65295664224</c:v>
                </c:pt>
                <c:pt idx="73" formatCode="0.00">
                  <c:v>1959.24623937764</c:v>
                </c:pt>
                <c:pt idx="74" formatCode="0.00">
                  <c:v>1960.11181021086</c:v>
                </c:pt>
                <c:pt idx="75" formatCode="0.00">
                  <c:v>1972.46660496576</c:v>
                </c:pt>
                <c:pt idx="76" formatCode="0.00">
                  <c:v>1981.00213114512</c:v>
                </c:pt>
                <c:pt idx="78" formatCode="0.00">
                  <c:v>1989.05255793251</c:v>
                </c:pt>
                <c:pt idx="79" formatCode="0.00">
                  <c:v>2002.95076969887</c:v>
                </c:pt>
                <c:pt idx="80" formatCode="0.00">
                  <c:v>2019.21026219724</c:v>
                </c:pt>
              </c:numCache>
            </c:numRef>
          </c:xVal>
          <c:yVal>
            <c:numRef>
              <c:f>'ideal -var Y rot 300k'!$K$2:$K$82</c:f>
              <c:numCache>
                <c:formatCode>General</c:formatCode>
                <c:ptCount val="81"/>
                <c:pt idx="0" formatCode="0.00">
                  <c:v>503186.10908291</c:v>
                </c:pt>
                <c:pt idx="2" formatCode="0.00">
                  <c:v>1316.9641906964</c:v>
                </c:pt>
                <c:pt idx="4" formatCode="0.00">
                  <c:v>190.632480911516</c:v>
                </c:pt>
                <c:pt idx="6" formatCode="0.00">
                  <c:v>289.685461071354</c:v>
                </c:pt>
                <c:pt idx="7" formatCode="0.00">
                  <c:v>1371.22745560709</c:v>
                </c:pt>
                <c:pt idx="9" formatCode="0.00">
                  <c:v>136.980461467482</c:v>
                </c:pt>
                <c:pt idx="10" formatCode="0.00">
                  <c:v>266.212144314084</c:v>
                </c:pt>
                <c:pt idx="11" formatCode="0.00">
                  <c:v>743.935389905942</c:v>
                </c:pt>
                <c:pt idx="16" formatCode="0.00">
                  <c:v>262.293731891666</c:v>
                </c:pt>
                <c:pt idx="18" formatCode="0.00">
                  <c:v>60.6671360321674</c:v>
                </c:pt>
                <c:pt idx="20" formatCode="0.00">
                  <c:v>223.869214806959</c:v>
                </c:pt>
                <c:pt idx="22" formatCode="0.00">
                  <c:v>2405.86525070464</c:v>
                </c:pt>
                <c:pt idx="23" formatCode="0.00">
                  <c:v>307.0030942501969</c:v>
                </c:pt>
                <c:pt idx="25" formatCode="0.00">
                  <c:v>19.7282023209569</c:v>
                </c:pt>
                <c:pt idx="26" formatCode="0.00">
                  <c:v>46.4084142809282</c:v>
                </c:pt>
                <c:pt idx="27" formatCode="0.00">
                  <c:v>8531.63725140172</c:v>
                </c:pt>
                <c:pt idx="30" formatCode="0.00">
                  <c:v>48.4378903078712</c:v>
                </c:pt>
                <c:pt idx="32" formatCode="0.00">
                  <c:v>17001.67122607648</c:v>
                </c:pt>
                <c:pt idx="33" formatCode="0.00">
                  <c:v>1731.93973634849</c:v>
                </c:pt>
                <c:pt idx="34" formatCode="0.00">
                  <c:v>891.7261120032648</c:v>
                </c:pt>
                <c:pt idx="37" formatCode="0.00">
                  <c:v>146.190409463458</c:v>
                </c:pt>
                <c:pt idx="39" formatCode="0.00">
                  <c:v>2021.51184317483</c:v>
                </c:pt>
                <c:pt idx="40" formatCode="0.00">
                  <c:v>98.3975773615756</c:v>
                </c:pt>
                <c:pt idx="42" formatCode="0.00">
                  <c:v>79.2129626287278</c:v>
                </c:pt>
                <c:pt idx="48" formatCode="0.00">
                  <c:v>29770.299446956</c:v>
                </c:pt>
                <c:pt idx="49" formatCode="0.00">
                  <c:v>39.064393375591</c:v>
                </c:pt>
                <c:pt idx="52" formatCode="0.00">
                  <c:v>1175.01290884452</c:v>
                </c:pt>
                <c:pt idx="53" formatCode="0.00">
                  <c:v>75840.59197416228</c:v>
                </c:pt>
                <c:pt idx="55" formatCode="0.00">
                  <c:v>63.423965315741</c:v>
                </c:pt>
                <c:pt idx="56" formatCode="0.00">
                  <c:v>50258.3653822163</c:v>
                </c:pt>
                <c:pt idx="58" formatCode="0.00">
                  <c:v>109.006104522492</c:v>
                </c:pt>
                <c:pt idx="59" formatCode="0.00">
                  <c:v>72.80616294292118</c:v>
                </c:pt>
                <c:pt idx="60" formatCode="0.00">
                  <c:v>35746.022401144</c:v>
                </c:pt>
                <c:pt idx="61" formatCode="0.00">
                  <c:v>23455.7727757534</c:v>
                </c:pt>
                <c:pt idx="62" formatCode="0.00">
                  <c:v>129.310295955718</c:v>
                </c:pt>
                <c:pt idx="63" formatCode="0.00">
                  <c:v>8638.92016745494</c:v>
                </c:pt>
                <c:pt idx="64" formatCode="0.00">
                  <c:v>329703.939153718</c:v>
                </c:pt>
                <c:pt idx="67" formatCode="0.00">
                  <c:v>2833.29934193346</c:v>
                </c:pt>
                <c:pt idx="68" formatCode="0.00">
                  <c:v>4577.82146900202</c:v>
                </c:pt>
                <c:pt idx="71" formatCode="0.00">
                  <c:v>3872.43570774805</c:v>
                </c:pt>
                <c:pt idx="72" formatCode="0.00">
                  <c:v>48306.3606566056</c:v>
                </c:pt>
                <c:pt idx="73" formatCode="0.00">
                  <c:v>118210.11697867</c:v>
                </c:pt>
                <c:pt idx="74" formatCode="0.00">
                  <c:v>38689.0928684501</c:v>
                </c:pt>
                <c:pt idx="75" formatCode="0.00">
                  <c:v>348.374128809331</c:v>
                </c:pt>
                <c:pt idx="76" formatCode="0.00">
                  <c:v>230.439183246126</c:v>
                </c:pt>
                <c:pt idx="78" formatCode="0.00">
                  <c:v>7382.54310114241</c:v>
                </c:pt>
                <c:pt idx="79" formatCode="0.00">
                  <c:v>11560.8151600344</c:v>
                </c:pt>
                <c:pt idx="80" formatCode="0.00">
                  <c:v>3338.944778994</c:v>
                </c:pt>
              </c:numCache>
            </c:numRef>
          </c:yVal>
          <c:smooth val="0"/>
        </c:ser>
        <c:ser>
          <c:idx val="3"/>
          <c:order val="4"/>
          <c:tx>
            <c:v>3 deg</c:v>
          </c:tx>
          <c:spPr>
            <a:ln w="28575">
              <a:noFill/>
            </a:ln>
          </c:spPr>
          <c:marker>
            <c:symbol val="triangle"/>
            <c:size val="5"/>
            <c:spPr>
              <a:solidFill>
                <a:schemeClr val="accent3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c:spPr>
          </c:marker>
          <c:xVal>
            <c:numRef>
              <c:f>'ideal -var Y rot 300k'!$L$2:$L$82</c:f>
              <c:numCache>
                <c:formatCode>General</c:formatCode>
                <c:ptCount val="81"/>
                <c:pt idx="0" formatCode="0.00">
                  <c:v>400.754796867298</c:v>
                </c:pt>
                <c:pt idx="2" formatCode="0.00">
                  <c:v>633.8772188877226</c:v>
                </c:pt>
                <c:pt idx="4" formatCode="0.00">
                  <c:v>716.019898820478</c:v>
                </c:pt>
                <c:pt idx="6" formatCode="0.00">
                  <c:v>761.052722768122</c:v>
                </c:pt>
                <c:pt idx="7" formatCode="0.00">
                  <c:v>783.433055194123</c:v>
                </c:pt>
                <c:pt idx="9" formatCode="0.00">
                  <c:v>875.725085831911</c:v>
                </c:pt>
                <c:pt idx="10" formatCode="0.00">
                  <c:v>909.783529186985</c:v>
                </c:pt>
                <c:pt idx="11" formatCode="0.00">
                  <c:v>946.6465929249521</c:v>
                </c:pt>
                <c:pt idx="17" formatCode="0.00">
                  <c:v>1104.28161022512</c:v>
                </c:pt>
                <c:pt idx="19" formatCode="0.00">
                  <c:v>1212.79748427109</c:v>
                </c:pt>
                <c:pt idx="21" formatCode="0.00">
                  <c:v>1234.93492736726</c:v>
                </c:pt>
                <c:pt idx="23" formatCode="0.00">
                  <c:v>1268.11309184209</c:v>
                </c:pt>
                <c:pt idx="24" formatCode="0.00">
                  <c:v>1283.63667648639</c:v>
                </c:pt>
                <c:pt idx="25" formatCode="0.00">
                  <c:v>1362.36228378921</c:v>
                </c:pt>
                <c:pt idx="26" formatCode="0.00">
                  <c:v>1372.02686186025</c:v>
                </c:pt>
                <c:pt idx="27" formatCode="0.00">
                  <c:v>1373.94780992907</c:v>
                </c:pt>
                <c:pt idx="30" formatCode="0.00">
                  <c:v>1450.19507701701</c:v>
                </c:pt>
                <c:pt idx="32" formatCode="0.00">
                  <c:v>1475.06647040928</c:v>
                </c:pt>
                <c:pt idx="33" formatCode="0.00">
                  <c:v>1481.01096031141</c:v>
                </c:pt>
                <c:pt idx="34" formatCode="0.00">
                  <c:v>1495.20301085055</c:v>
                </c:pt>
                <c:pt idx="37" formatCode="0.00">
                  <c:v>1600.61687863359</c:v>
                </c:pt>
                <c:pt idx="39" formatCode="0.00">
                  <c:v>1619.27522070279</c:v>
                </c:pt>
                <c:pt idx="40" formatCode="0.00">
                  <c:v>1622.6682383648</c:v>
                </c:pt>
                <c:pt idx="42" formatCode="0.00">
                  <c:v>1641.08558665778</c:v>
                </c:pt>
                <c:pt idx="48" formatCode="0.00">
                  <c:v>1724.47416770696</c:v>
                </c:pt>
                <c:pt idx="49" formatCode="0.00">
                  <c:v>1724.17910934827</c:v>
                </c:pt>
                <c:pt idx="52" formatCode="0.00">
                  <c:v>1762.34652043488</c:v>
                </c:pt>
                <c:pt idx="53" formatCode="0.00">
                  <c:v>1769.73399632175</c:v>
                </c:pt>
                <c:pt idx="55" formatCode="0.00">
                  <c:v>1782.30815347298</c:v>
                </c:pt>
                <c:pt idx="56" formatCode="0.00">
                  <c:v>1815.84653545073</c:v>
                </c:pt>
                <c:pt idx="58" formatCode="0.00">
                  <c:v>1828.16970361</c:v>
                </c:pt>
                <c:pt idx="59" formatCode="0.00">
                  <c:v>1837.98205985655</c:v>
                </c:pt>
                <c:pt idx="60" formatCode="0.00">
                  <c:v>1842.70688221776</c:v>
                </c:pt>
                <c:pt idx="61" formatCode="0.00">
                  <c:v>1845.70306933813</c:v>
                </c:pt>
                <c:pt idx="62" formatCode="0.00">
                  <c:v>1854.37834883397</c:v>
                </c:pt>
                <c:pt idx="63" formatCode="0.00">
                  <c:v>1857.58669292709</c:v>
                </c:pt>
                <c:pt idx="64" formatCode="0.00">
                  <c:v>1877.51062118253</c:v>
                </c:pt>
                <c:pt idx="67" formatCode="0.00">
                  <c:v>1902.40516764338</c:v>
                </c:pt>
                <c:pt idx="68" formatCode="0.00">
                  <c:v>1908.05222199609</c:v>
                </c:pt>
                <c:pt idx="71" formatCode="0.00">
                  <c:v>1929.23200980025</c:v>
                </c:pt>
                <c:pt idx="72" formatCode="0.00">
                  <c:v>1950.65048233007</c:v>
                </c:pt>
                <c:pt idx="73" formatCode="0.00">
                  <c:v>1959.24310338357</c:v>
                </c:pt>
                <c:pt idx="74" formatCode="0.00">
                  <c:v>1960.09951229598</c:v>
                </c:pt>
                <c:pt idx="75" formatCode="0.00">
                  <c:v>1972.40696494136</c:v>
                </c:pt>
                <c:pt idx="76" formatCode="0.00">
                  <c:v>1980.99178139126</c:v>
                </c:pt>
                <c:pt idx="78" formatCode="0.00">
                  <c:v>1989.06001405086</c:v>
                </c:pt>
                <c:pt idx="79" formatCode="0.00">
                  <c:v>2002.95184258716</c:v>
                </c:pt>
                <c:pt idx="80" formatCode="0.00">
                  <c:v>2019.20956586787</c:v>
                </c:pt>
              </c:numCache>
            </c:numRef>
          </c:xVal>
          <c:yVal>
            <c:numRef>
              <c:f>'ideal -var Y rot 300k'!$M$2:$M$82</c:f>
              <c:numCache>
                <c:formatCode>General</c:formatCode>
                <c:ptCount val="81"/>
                <c:pt idx="0" formatCode="0.00">
                  <c:v>503140.196240956</c:v>
                </c:pt>
                <c:pt idx="2" formatCode="0.00">
                  <c:v>1311.51972229622</c:v>
                </c:pt>
                <c:pt idx="4" formatCode="0.00">
                  <c:v>191.087310544953</c:v>
                </c:pt>
                <c:pt idx="6" formatCode="0.00">
                  <c:v>289.198473272513</c:v>
                </c:pt>
                <c:pt idx="7" formatCode="0.00">
                  <c:v>1368.01102806782</c:v>
                </c:pt>
                <c:pt idx="9" formatCode="0.00">
                  <c:v>136.854689250352</c:v>
                </c:pt>
                <c:pt idx="10" formatCode="0.00">
                  <c:v>266.055360007196</c:v>
                </c:pt>
                <c:pt idx="11" formatCode="0.00">
                  <c:v>744.554404120982</c:v>
                </c:pt>
                <c:pt idx="17" formatCode="0.00">
                  <c:v>262.605264183713</c:v>
                </c:pt>
                <c:pt idx="19" formatCode="0.00">
                  <c:v>60.490688294912</c:v>
                </c:pt>
                <c:pt idx="21" formatCode="0.00">
                  <c:v>224.158728584622</c:v>
                </c:pt>
                <c:pt idx="23" formatCode="0.00">
                  <c:v>2414.9898585304</c:v>
                </c:pt>
                <c:pt idx="24" formatCode="0.00">
                  <c:v>307.8804284162758</c:v>
                </c:pt>
                <c:pt idx="25" formatCode="0.00">
                  <c:v>19.6248681684101</c:v>
                </c:pt>
                <c:pt idx="26" formatCode="0.00">
                  <c:v>46.6501280651409</c:v>
                </c:pt>
                <c:pt idx="27" formatCode="0.00">
                  <c:v>8553.84706871328</c:v>
                </c:pt>
                <c:pt idx="30" formatCode="0.00">
                  <c:v>48.4301815479814</c:v>
                </c:pt>
                <c:pt idx="32" formatCode="0.00">
                  <c:v>17036.5501938101</c:v>
                </c:pt>
                <c:pt idx="33" formatCode="0.00">
                  <c:v>1733.4512046104</c:v>
                </c:pt>
                <c:pt idx="34" formatCode="0.00">
                  <c:v>892.1142287254968</c:v>
                </c:pt>
                <c:pt idx="37" formatCode="0.00">
                  <c:v>144.489427549613</c:v>
                </c:pt>
                <c:pt idx="39" formatCode="0.00">
                  <c:v>1993.29810034956</c:v>
                </c:pt>
                <c:pt idx="40" formatCode="0.00">
                  <c:v>98.27114281039847</c:v>
                </c:pt>
                <c:pt idx="42" formatCode="0.00">
                  <c:v>77.5651810451957</c:v>
                </c:pt>
                <c:pt idx="48" formatCode="0.00">
                  <c:v>28641.4953084502</c:v>
                </c:pt>
                <c:pt idx="49" formatCode="0.00">
                  <c:v>39.1332051118915</c:v>
                </c:pt>
                <c:pt idx="52" formatCode="0.00">
                  <c:v>1177.48120526492</c:v>
                </c:pt>
                <c:pt idx="53" formatCode="0.00">
                  <c:v>71154.81863301244</c:v>
                </c:pt>
                <c:pt idx="55" formatCode="0.00">
                  <c:v>63.65617148127468</c:v>
                </c:pt>
                <c:pt idx="56" formatCode="0.00">
                  <c:v>48912.8750455925</c:v>
                </c:pt>
                <c:pt idx="58" formatCode="0.00">
                  <c:v>108.95961935751</c:v>
                </c:pt>
                <c:pt idx="59" formatCode="0.00">
                  <c:v>73.2643554999382</c:v>
                </c:pt>
                <c:pt idx="60" formatCode="0.00">
                  <c:v>36188.94210851118</c:v>
                </c:pt>
                <c:pt idx="61" formatCode="0.00">
                  <c:v>22922.5347266497</c:v>
                </c:pt>
                <c:pt idx="62" formatCode="0.00">
                  <c:v>129.225153382265</c:v>
                </c:pt>
                <c:pt idx="63" formatCode="0.00">
                  <c:v>8519.8707789798</c:v>
                </c:pt>
                <c:pt idx="64" formatCode="0.00">
                  <c:v>309286.807130346</c:v>
                </c:pt>
                <c:pt idx="67" formatCode="0.00">
                  <c:v>2839.5627121845</c:v>
                </c:pt>
                <c:pt idx="68" formatCode="0.00">
                  <c:v>4738.39736865338</c:v>
                </c:pt>
                <c:pt idx="71" formatCode="0.00">
                  <c:v>3859.17102116386</c:v>
                </c:pt>
                <c:pt idx="72" formatCode="0.00">
                  <c:v>47754.7145749498</c:v>
                </c:pt>
                <c:pt idx="73" formatCode="0.00">
                  <c:v>124278.314404357</c:v>
                </c:pt>
                <c:pt idx="74" formatCode="0.00">
                  <c:v>36295.16471001348</c:v>
                </c:pt>
                <c:pt idx="75" formatCode="0.00">
                  <c:v>350.0161909937938</c:v>
                </c:pt>
                <c:pt idx="76" formatCode="0.00">
                  <c:v>230.332255971632</c:v>
                </c:pt>
                <c:pt idx="78" formatCode="0.00">
                  <c:v>6887.54088442097</c:v>
                </c:pt>
                <c:pt idx="79" formatCode="0.00">
                  <c:v>11596.7016100133</c:v>
                </c:pt>
                <c:pt idx="80" formatCode="0.00">
                  <c:v>3338.81510749097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30339528"/>
        <c:axId val="-2130357480"/>
      </c:scatterChart>
      <c:valAx>
        <c:axId val="-2130339528"/>
        <c:scaling>
          <c:orientation val="minMax"/>
          <c:max val="2000.0"/>
          <c:min val="400.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Freq (MHz)</a:t>
                </a:r>
              </a:p>
            </c:rich>
          </c:tx>
          <c:overlay val="0"/>
        </c:title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-2130357480"/>
        <c:crosses val="autoZero"/>
        <c:crossBetween val="midCat"/>
      </c:valAx>
      <c:valAx>
        <c:axId val="-2130357480"/>
        <c:scaling>
          <c:logBase val="10.0"/>
          <c:orientation val="minMax"/>
          <c:max val="1.0E7"/>
          <c:min val="10.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Qext</a:t>
                </a:r>
              </a:p>
            </c:rich>
          </c:tx>
          <c:overlay val="0"/>
        </c:title>
        <c:numFmt formatCode="0.0E+00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-213033952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860534678968444"/>
          <c:y val="0.673422983294622"/>
          <c:w val="0.0963622137924668"/>
          <c:h val="0.259620707202838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chemeClr val="tx1"/>
                </a:solidFill>
              </a:defRPr>
            </a:pPr>
            <a:r>
              <a:rPr lang="en-US" dirty="0">
                <a:solidFill>
                  <a:schemeClr val="tx1"/>
                </a:solidFill>
              </a:rPr>
              <a:t>varying hook</a:t>
            </a:r>
            <a:r>
              <a:rPr lang="en-US" baseline="0" dirty="0">
                <a:solidFill>
                  <a:schemeClr val="tx1"/>
                </a:solidFill>
              </a:rPr>
              <a:t> and T dimensions </a:t>
            </a:r>
            <a:endParaRPr lang="en-US" baseline="0" dirty="0" smtClean="0">
              <a:solidFill>
                <a:schemeClr val="tx1"/>
              </a:solidFill>
            </a:endParaRPr>
          </a:p>
          <a:p>
            <a:pPr>
              <a:defRPr>
                <a:solidFill>
                  <a:schemeClr val="tx1"/>
                </a:solidFill>
              </a:defRPr>
            </a:pPr>
            <a:r>
              <a:rPr lang="en-US" baseline="0" dirty="0" smtClean="0">
                <a:solidFill>
                  <a:schemeClr val="tx1"/>
                </a:solidFill>
              </a:rPr>
              <a:t>due </a:t>
            </a:r>
            <a:r>
              <a:rPr lang="en-US" baseline="0" dirty="0">
                <a:solidFill>
                  <a:schemeClr val="tx1"/>
                </a:solidFill>
              </a:rPr>
              <a:t>to BCP</a:t>
            </a:r>
            <a:endParaRPr lang="en-US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259095315788229"/>
          <c:y val="0.0579710144927536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35958596391667"/>
          <c:y val="0.223276655635437"/>
          <c:w val="0.647697145964863"/>
          <c:h val="0.632620297462817"/>
        </c:manualLayout>
      </c:layout>
      <c:scatterChart>
        <c:scatterStyle val="lineMarker"/>
        <c:varyColors val="0"/>
        <c:ser>
          <c:idx val="0"/>
          <c:order val="0"/>
          <c:tx>
            <c:v>ideal</c:v>
          </c:tx>
          <c:spPr>
            <a:ln w="28575">
              <a:noFill/>
            </a:ln>
          </c:spPr>
          <c:xVal>
            <c:numRef>
              <c:f>'ideal -var hook T bcp 300k'!$B$2:$B$81</c:f>
              <c:numCache>
                <c:formatCode>0.00</c:formatCode>
                <c:ptCount val="80"/>
                <c:pt idx="0">
                  <c:v>400.764629127019</c:v>
                </c:pt>
                <c:pt idx="1">
                  <c:v>627.356548858553</c:v>
                </c:pt>
                <c:pt idx="2">
                  <c:v>633.888802527636</c:v>
                </c:pt>
                <c:pt idx="3">
                  <c:v>450.809859481702</c:v>
                </c:pt>
                <c:pt idx="4">
                  <c:v>716.034414622825</c:v>
                </c:pt>
                <c:pt idx="5">
                  <c:v>735.5610323049568</c:v>
                </c:pt>
                <c:pt idx="6">
                  <c:v>761.058223376731</c:v>
                </c:pt>
                <c:pt idx="7">
                  <c:v>783.439336474039</c:v>
                </c:pt>
                <c:pt idx="8">
                  <c:v>800.229032769954</c:v>
                </c:pt>
                <c:pt idx="9">
                  <c:v>875.728263053376</c:v>
                </c:pt>
                <c:pt idx="10">
                  <c:v>909.78767854043</c:v>
                </c:pt>
                <c:pt idx="11">
                  <c:v>946.6573978562011</c:v>
                </c:pt>
                <c:pt idx="12">
                  <c:v>1033.54652946191</c:v>
                </c:pt>
                <c:pt idx="13">
                  <c:v>1073.90835924206</c:v>
                </c:pt>
                <c:pt idx="14">
                  <c:v>1053.40220035496</c:v>
                </c:pt>
                <c:pt idx="15">
                  <c:v>1100.46004248017</c:v>
                </c:pt>
                <c:pt idx="16">
                  <c:v>1104.28415612956</c:v>
                </c:pt>
                <c:pt idx="17">
                  <c:v>1152.36544624006</c:v>
                </c:pt>
                <c:pt idx="18">
                  <c:v>1212.8918304164</c:v>
                </c:pt>
                <c:pt idx="19">
                  <c:v>1232.68487344297</c:v>
                </c:pt>
                <c:pt idx="20">
                  <c:v>1234.95320515623</c:v>
                </c:pt>
                <c:pt idx="21">
                  <c:v>1263.28968953843</c:v>
                </c:pt>
                <c:pt idx="22">
                  <c:v>1268.10911655496</c:v>
                </c:pt>
                <c:pt idx="23">
                  <c:v>1283.66606024365</c:v>
                </c:pt>
                <c:pt idx="24">
                  <c:v>1073.9083592479</c:v>
                </c:pt>
                <c:pt idx="25">
                  <c:v>1362.47390005867</c:v>
                </c:pt>
                <c:pt idx="26">
                  <c:v>1371.99596293582</c:v>
                </c:pt>
                <c:pt idx="27">
                  <c:v>1373.95274812257</c:v>
                </c:pt>
                <c:pt idx="28">
                  <c:v>1375.32411119601</c:v>
                </c:pt>
                <c:pt idx="29">
                  <c:v>1416.48822676492</c:v>
                </c:pt>
                <c:pt idx="30">
                  <c:v>1450.21322755811</c:v>
                </c:pt>
                <c:pt idx="31">
                  <c:v>1452.81090205956</c:v>
                </c:pt>
                <c:pt idx="32">
                  <c:v>1475.06251204801</c:v>
                </c:pt>
                <c:pt idx="33">
                  <c:v>1481.00722434753</c:v>
                </c:pt>
                <c:pt idx="34">
                  <c:v>1495.21514079547</c:v>
                </c:pt>
                <c:pt idx="35">
                  <c:v>1569.57141436725</c:v>
                </c:pt>
                <c:pt idx="36">
                  <c:v>1588.4956302457</c:v>
                </c:pt>
                <c:pt idx="37">
                  <c:v>1600.65879390571</c:v>
                </c:pt>
                <c:pt idx="38">
                  <c:v>1619.26814737356</c:v>
                </c:pt>
                <c:pt idx="39">
                  <c:v>1622.64845593746</c:v>
                </c:pt>
                <c:pt idx="40">
                  <c:v>1641.0880814025</c:v>
                </c:pt>
                <c:pt idx="41">
                  <c:v>1641.31844039307</c:v>
                </c:pt>
                <c:pt idx="42">
                  <c:v>1666.16607420784</c:v>
                </c:pt>
                <c:pt idx="43">
                  <c:v>1681.33588159668</c:v>
                </c:pt>
                <c:pt idx="44">
                  <c:v>1696.38883571278</c:v>
                </c:pt>
                <c:pt idx="45">
                  <c:v>1521.16255087972</c:v>
                </c:pt>
                <c:pt idx="46">
                  <c:v>1707.19181889141</c:v>
                </c:pt>
                <c:pt idx="47">
                  <c:v>1717.99704726992</c:v>
                </c:pt>
                <c:pt idx="48">
                  <c:v>1724.46605602205</c:v>
                </c:pt>
                <c:pt idx="49">
                  <c:v>1724.12337043571</c:v>
                </c:pt>
                <c:pt idx="50">
                  <c:v>1729.37974246515</c:v>
                </c:pt>
                <c:pt idx="51">
                  <c:v>1729.83180630721</c:v>
                </c:pt>
                <c:pt idx="52">
                  <c:v>1762.32293915257</c:v>
                </c:pt>
                <c:pt idx="53">
                  <c:v>1769.71583532404</c:v>
                </c:pt>
                <c:pt idx="54">
                  <c:v>1782.28505054386</c:v>
                </c:pt>
                <c:pt idx="55">
                  <c:v>1783.28035062454</c:v>
                </c:pt>
                <c:pt idx="56">
                  <c:v>1742.70119476455</c:v>
                </c:pt>
                <c:pt idx="57">
                  <c:v>1815.82768438482</c:v>
                </c:pt>
                <c:pt idx="58">
                  <c:v>1819.68005917502</c:v>
                </c:pt>
                <c:pt idx="59">
                  <c:v>1828.15815057579</c:v>
                </c:pt>
                <c:pt idx="60">
                  <c:v>1837.91507906598</c:v>
                </c:pt>
                <c:pt idx="61">
                  <c:v>1842.67532564598</c:v>
                </c:pt>
                <c:pt idx="62">
                  <c:v>1845.68061272184</c:v>
                </c:pt>
                <c:pt idx="63">
                  <c:v>1854.3687609368</c:v>
                </c:pt>
                <c:pt idx="64">
                  <c:v>1857.56415310395</c:v>
                </c:pt>
                <c:pt idx="65">
                  <c:v>1877.4883346358</c:v>
                </c:pt>
                <c:pt idx="66">
                  <c:v>1898.54349848225</c:v>
                </c:pt>
                <c:pt idx="67">
                  <c:v>1902.38060134786</c:v>
                </c:pt>
                <c:pt idx="68">
                  <c:v>1877.57579273225</c:v>
                </c:pt>
                <c:pt idx="69">
                  <c:v>1908.14458198919</c:v>
                </c:pt>
                <c:pt idx="70">
                  <c:v>1924.5620626714</c:v>
                </c:pt>
                <c:pt idx="71">
                  <c:v>1929.21533993085</c:v>
                </c:pt>
                <c:pt idx="72">
                  <c:v>1950.63044604133</c:v>
                </c:pt>
                <c:pt idx="73">
                  <c:v>1959.22100794179</c:v>
                </c:pt>
                <c:pt idx="74">
                  <c:v>1960.08448932195</c:v>
                </c:pt>
                <c:pt idx="75">
                  <c:v>1972.52180997951</c:v>
                </c:pt>
                <c:pt idx="76">
                  <c:v>1980.96528721053</c:v>
                </c:pt>
                <c:pt idx="77">
                  <c:v>1988.73177326085</c:v>
                </c:pt>
                <c:pt idx="78">
                  <c:v>1989.01430117252</c:v>
                </c:pt>
                <c:pt idx="79">
                  <c:v>2002.91807229477</c:v>
                </c:pt>
              </c:numCache>
            </c:numRef>
          </c:xVal>
          <c:yVal>
            <c:numRef>
              <c:f>'ideal -var hook T bcp 300k'!$E$2:$E$81</c:f>
              <c:numCache>
                <c:formatCode>General</c:formatCode>
                <c:ptCount val="80"/>
                <c:pt idx="0">
                  <c:v>503083.791679837</c:v>
                </c:pt>
                <c:pt idx="2">
                  <c:v>1289.19055615504</c:v>
                </c:pt>
                <c:pt idx="4">
                  <c:v>191.47759950664</c:v>
                </c:pt>
                <c:pt idx="6">
                  <c:v>289.2256450686189</c:v>
                </c:pt>
                <c:pt idx="7">
                  <c:v>1369.73942594305</c:v>
                </c:pt>
                <c:pt idx="9">
                  <c:v>136.932317669878</c:v>
                </c:pt>
                <c:pt idx="10">
                  <c:v>266.2225285839929</c:v>
                </c:pt>
                <c:pt idx="11">
                  <c:v>743.04335345476</c:v>
                </c:pt>
                <c:pt idx="16">
                  <c:v>262.456923639133</c:v>
                </c:pt>
                <c:pt idx="18">
                  <c:v>60.6214732318491</c:v>
                </c:pt>
                <c:pt idx="20">
                  <c:v>223.338995260959</c:v>
                </c:pt>
                <c:pt idx="22">
                  <c:v>2402.30471470776</c:v>
                </c:pt>
                <c:pt idx="23">
                  <c:v>305.658861400639</c:v>
                </c:pt>
                <c:pt idx="25">
                  <c:v>19.6532703418436</c:v>
                </c:pt>
                <c:pt idx="26">
                  <c:v>46.5394261231213</c:v>
                </c:pt>
                <c:pt idx="27">
                  <c:v>8507.494119224466</c:v>
                </c:pt>
                <c:pt idx="30">
                  <c:v>48.3981276414525</c:v>
                </c:pt>
                <c:pt idx="32">
                  <c:v>17003.8048970864</c:v>
                </c:pt>
                <c:pt idx="33">
                  <c:v>1731.45629403591</c:v>
                </c:pt>
                <c:pt idx="34">
                  <c:v>892.339854472195</c:v>
                </c:pt>
                <c:pt idx="37">
                  <c:v>147.172878489714</c:v>
                </c:pt>
                <c:pt idx="38">
                  <c:v>2043.20671839422</c:v>
                </c:pt>
                <c:pt idx="39">
                  <c:v>98.37687621914708</c:v>
                </c:pt>
                <c:pt idx="41">
                  <c:v>80.1338494845027</c:v>
                </c:pt>
                <c:pt idx="48" formatCode="0.0000">
                  <c:v>30581.5830506895</c:v>
                </c:pt>
                <c:pt idx="49">
                  <c:v>39.15789165517157</c:v>
                </c:pt>
                <c:pt idx="52">
                  <c:v>1175.80961737058</c:v>
                </c:pt>
                <c:pt idx="53">
                  <c:v>78146.3087543742</c:v>
                </c:pt>
                <c:pt idx="54">
                  <c:v>63.4770669042789</c:v>
                </c:pt>
                <c:pt idx="57">
                  <c:v>50490.3310285706</c:v>
                </c:pt>
                <c:pt idx="59">
                  <c:v>109.046388509486</c:v>
                </c:pt>
                <c:pt idx="60">
                  <c:v>73.19103136310318</c:v>
                </c:pt>
                <c:pt idx="61">
                  <c:v>35676.24674356197</c:v>
                </c:pt>
                <c:pt idx="62">
                  <c:v>23753.964690074</c:v>
                </c:pt>
                <c:pt idx="63">
                  <c:v>129.284466635073</c:v>
                </c:pt>
                <c:pt idx="64">
                  <c:v>8717.08641351194</c:v>
                </c:pt>
                <c:pt idx="65">
                  <c:v>336825.9069665339</c:v>
                </c:pt>
                <c:pt idx="67">
                  <c:v>2834.28507796712</c:v>
                </c:pt>
                <c:pt idx="69">
                  <c:v>4502.31196687807</c:v>
                </c:pt>
                <c:pt idx="71">
                  <c:v>3884.60643604625</c:v>
                </c:pt>
                <c:pt idx="72">
                  <c:v>48317.9863432289</c:v>
                </c:pt>
                <c:pt idx="73">
                  <c:v>114870.307003186</c:v>
                </c:pt>
                <c:pt idx="74">
                  <c:v>40217.4836704998</c:v>
                </c:pt>
                <c:pt idx="75">
                  <c:v>349.555431885766</c:v>
                </c:pt>
                <c:pt idx="76">
                  <c:v>230.311402521789</c:v>
                </c:pt>
                <c:pt idx="78">
                  <c:v>7679.58177984652</c:v>
                </c:pt>
                <c:pt idx="79">
                  <c:v>11584.7628444199</c:v>
                </c:pt>
              </c:numCache>
            </c:numRef>
          </c:yVal>
          <c:smooth val="0"/>
        </c:ser>
        <c:ser>
          <c:idx val="1"/>
          <c:order val="1"/>
          <c:tx>
            <c:v>0.1 mm</c:v>
          </c:tx>
          <c:spPr>
            <a:ln w="28575">
              <a:noFill/>
            </a:ln>
          </c:spPr>
          <c:marker>
            <c:symbol val="square"/>
            <c:size val="4"/>
          </c:marker>
          <c:xVal>
            <c:numRef>
              <c:f>'ideal -var hook T bcp 300k'!$F$2:$F$83</c:f>
              <c:numCache>
                <c:formatCode>General</c:formatCode>
                <c:ptCount val="82"/>
                <c:pt idx="0" formatCode="0.00">
                  <c:v>400.754916136871</c:v>
                </c:pt>
                <c:pt idx="2" formatCode="0.00">
                  <c:v>633.8705787159</c:v>
                </c:pt>
                <c:pt idx="4" formatCode="0.00">
                  <c:v>715.699886264037</c:v>
                </c:pt>
                <c:pt idx="6" formatCode="0.00">
                  <c:v>761.160805730712</c:v>
                </c:pt>
                <c:pt idx="7" formatCode="0.00">
                  <c:v>783.433578745142</c:v>
                </c:pt>
                <c:pt idx="9" formatCode="0.00">
                  <c:v>875.7307836546854</c:v>
                </c:pt>
                <c:pt idx="10" formatCode="0.00">
                  <c:v>909.7845298698601</c:v>
                </c:pt>
                <c:pt idx="16" formatCode="0.00">
                  <c:v>1104.24097458425</c:v>
                </c:pt>
                <c:pt idx="18" formatCode="0.00">
                  <c:v>1212.39343463965</c:v>
                </c:pt>
                <c:pt idx="20" formatCode="0.00">
                  <c:v>1234.9390993055</c:v>
                </c:pt>
                <c:pt idx="22" formatCode="0.00">
                  <c:v>1268.11704857141</c:v>
                </c:pt>
                <c:pt idx="23" formatCode="0.00">
                  <c:v>1283.68724618135</c:v>
                </c:pt>
                <c:pt idx="25" formatCode="0.00">
                  <c:v>1362.38397608398</c:v>
                </c:pt>
                <c:pt idx="26" formatCode="0.00">
                  <c:v>1372.0163838637</c:v>
                </c:pt>
                <c:pt idx="27" formatCode="0.00">
                  <c:v>1373.95160082479</c:v>
                </c:pt>
                <c:pt idx="30" formatCode="0.00">
                  <c:v>1450.19799876589</c:v>
                </c:pt>
                <c:pt idx="32" formatCode="0.00">
                  <c:v>1475.06676642214</c:v>
                </c:pt>
                <c:pt idx="33" formatCode="0.00">
                  <c:v>1481.01343809231</c:v>
                </c:pt>
                <c:pt idx="34" formatCode="0.00">
                  <c:v>1495.21404035288</c:v>
                </c:pt>
                <c:pt idx="37" formatCode="0.00">
                  <c:v>1600.78165587621</c:v>
                </c:pt>
                <c:pt idx="38" formatCode="0.00">
                  <c:v>1619.28899191206</c:v>
                </c:pt>
                <c:pt idx="40" formatCode="0.00">
                  <c:v>1622.6725734533</c:v>
                </c:pt>
                <c:pt idx="42" formatCode="0.00">
                  <c:v>1641.64922161415</c:v>
                </c:pt>
                <c:pt idx="48" formatCode="0.00">
                  <c:v>1724.47268051341</c:v>
                </c:pt>
                <c:pt idx="49" formatCode="0.00">
                  <c:v>1724.16987486667</c:v>
                </c:pt>
                <c:pt idx="52" formatCode="0.00">
                  <c:v>1762.34246664806</c:v>
                </c:pt>
                <c:pt idx="53" formatCode="0.00">
                  <c:v>1769.73205071577</c:v>
                </c:pt>
                <c:pt idx="55" formatCode="0.00">
                  <c:v>1782.30762978251</c:v>
                </c:pt>
                <c:pt idx="56" formatCode="0.00">
                  <c:v>1815.8453158778</c:v>
                </c:pt>
                <c:pt idx="58" formatCode="0.00">
                  <c:v>1828.16325806469</c:v>
                </c:pt>
                <c:pt idx="59" formatCode="0.00">
                  <c:v>1837.9794533818</c:v>
                </c:pt>
                <c:pt idx="60" formatCode="0.00">
                  <c:v>1842.70685542156</c:v>
                </c:pt>
                <c:pt idx="61" formatCode="0.00">
                  <c:v>1845.70016904137</c:v>
                </c:pt>
                <c:pt idx="62" formatCode="0.00">
                  <c:v>1854.38412645219</c:v>
                </c:pt>
                <c:pt idx="63" formatCode="0.00">
                  <c:v>1857.57868394934</c:v>
                </c:pt>
                <c:pt idx="64" formatCode="0.00">
                  <c:v>1877.50702137246</c:v>
                </c:pt>
                <c:pt idx="67" formatCode="0.00">
                  <c:v>1902.40268018237</c:v>
                </c:pt>
                <c:pt idx="68" formatCode="0.00">
                  <c:v>1908.00446055716</c:v>
                </c:pt>
                <c:pt idx="71" formatCode="0.00">
                  <c:v>1929.22772618482</c:v>
                </c:pt>
                <c:pt idx="72" formatCode="0.00">
                  <c:v>1950.65930135333</c:v>
                </c:pt>
                <c:pt idx="73" formatCode="0.00">
                  <c:v>1959.24360582596</c:v>
                </c:pt>
                <c:pt idx="74" formatCode="0.00">
                  <c:v>1960.11241824451</c:v>
                </c:pt>
                <c:pt idx="75" formatCode="0.00">
                  <c:v>1972.09178066412</c:v>
                </c:pt>
                <c:pt idx="76" formatCode="0.00">
                  <c:v>1980.99482960771</c:v>
                </c:pt>
                <c:pt idx="78" formatCode="0.00">
                  <c:v>1989.0662922817</c:v>
                </c:pt>
                <c:pt idx="79" formatCode="0.00">
                  <c:v>2002.94623424478</c:v>
                </c:pt>
                <c:pt idx="80" formatCode="0.00">
                  <c:v>2019.18350205844</c:v>
                </c:pt>
                <c:pt idx="81" formatCode="0.00">
                  <c:v>2027.26302335986</c:v>
                </c:pt>
              </c:numCache>
            </c:numRef>
          </c:xVal>
          <c:yVal>
            <c:numRef>
              <c:f>'ideal -var hook T bcp 300k'!$G$2:$G$83</c:f>
              <c:numCache>
                <c:formatCode>General</c:formatCode>
                <c:ptCount val="82"/>
                <c:pt idx="0" formatCode="0.00">
                  <c:v>503217.571759155</c:v>
                </c:pt>
                <c:pt idx="2" formatCode="0.00">
                  <c:v>2328.57988430265</c:v>
                </c:pt>
                <c:pt idx="4" formatCode="0.00">
                  <c:v>176.588612452038</c:v>
                </c:pt>
                <c:pt idx="6" formatCode="0.00">
                  <c:v>302.779654819301</c:v>
                </c:pt>
                <c:pt idx="7" formatCode="0.00">
                  <c:v>1368.40776778968</c:v>
                </c:pt>
                <c:pt idx="9" formatCode="0.00">
                  <c:v>137.485367917077</c:v>
                </c:pt>
                <c:pt idx="10" formatCode="0.00">
                  <c:v>266.1561692206848</c:v>
                </c:pt>
                <c:pt idx="16" formatCode="0.00">
                  <c:v>262.815339554631</c:v>
                </c:pt>
                <c:pt idx="18" formatCode="0.00">
                  <c:v>62.4865189315225</c:v>
                </c:pt>
                <c:pt idx="20" formatCode="0.00">
                  <c:v>235.293473873045</c:v>
                </c:pt>
                <c:pt idx="22" formatCode="0.00">
                  <c:v>2411.58746890678</c:v>
                </c:pt>
                <c:pt idx="23" formatCode="0.00">
                  <c:v>320.532623326258</c:v>
                </c:pt>
                <c:pt idx="25" formatCode="0.00">
                  <c:v>19.6117983429647</c:v>
                </c:pt>
                <c:pt idx="26" formatCode="0.00">
                  <c:v>46.65914168533858</c:v>
                </c:pt>
                <c:pt idx="27" formatCode="0.00">
                  <c:v>8743.73326234504</c:v>
                </c:pt>
                <c:pt idx="30" formatCode="0.00">
                  <c:v>48.4155653890727</c:v>
                </c:pt>
                <c:pt idx="32" formatCode="0.00">
                  <c:v>17093.2358453876</c:v>
                </c:pt>
                <c:pt idx="33" formatCode="0.00">
                  <c:v>1732.50842178386</c:v>
                </c:pt>
                <c:pt idx="34" formatCode="0.00">
                  <c:v>892.478635656452</c:v>
                </c:pt>
                <c:pt idx="37" formatCode="0.00">
                  <c:v>145.002427094933</c:v>
                </c:pt>
                <c:pt idx="38" formatCode="0.00">
                  <c:v>2013.50215583366</c:v>
                </c:pt>
                <c:pt idx="40" formatCode="0.00">
                  <c:v>98.30909811949084</c:v>
                </c:pt>
                <c:pt idx="42" formatCode="0.00">
                  <c:v>78.07559140932818</c:v>
                </c:pt>
                <c:pt idx="48" formatCode="0.00">
                  <c:v>30895.026291819</c:v>
                </c:pt>
                <c:pt idx="49" formatCode="0.00">
                  <c:v>39.1570009023138</c:v>
                </c:pt>
                <c:pt idx="52" formatCode="0.00">
                  <c:v>1177.16441870621</c:v>
                </c:pt>
                <c:pt idx="53" formatCode="0.00">
                  <c:v>77860.7595266473</c:v>
                </c:pt>
                <c:pt idx="55" formatCode="0.00">
                  <c:v>63.6374278169984</c:v>
                </c:pt>
                <c:pt idx="56" formatCode="0.00">
                  <c:v>50604.43998678968</c:v>
                </c:pt>
                <c:pt idx="58" formatCode="0.00">
                  <c:v>109.083840046947</c:v>
                </c:pt>
                <c:pt idx="59" formatCode="0.00">
                  <c:v>73.2315502403574</c:v>
                </c:pt>
                <c:pt idx="60" formatCode="0.00">
                  <c:v>36840.14968666828</c:v>
                </c:pt>
                <c:pt idx="61" formatCode="0.00">
                  <c:v>23884.2288967985</c:v>
                </c:pt>
                <c:pt idx="62" formatCode="0.00">
                  <c:v>129.122891208133</c:v>
                </c:pt>
                <c:pt idx="63" formatCode="0.00">
                  <c:v>8996.598017608676</c:v>
                </c:pt>
                <c:pt idx="64" formatCode="0.00">
                  <c:v>341893.814969221</c:v>
                </c:pt>
                <c:pt idx="67" formatCode="0.00">
                  <c:v>2837.42339539851</c:v>
                </c:pt>
                <c:pt idx="68" formatCode="0.00">
                  <c:v>4655.44906952785</c:v>
                </c:pt>
                <c:pt idx="71" formatCode="0.00">
                  <c:v>3856.83784394134</c:v>
                </c:pt>
                <c:pt idx="72" formatCode="0.00">
                  <c:v>48516.8473380431</c:v>
                </c:pt>
                <c:pt idx="73" formatCode="0.00">
                  <c:v>120211.948343811</c:v>
                </c:pt>
                <c:pt idx="74" formatCode="0.00">
                  <c:v>37701.12648807088</c:v>
                </c:pt>
                <c:pt idx="75" formatCode="0.00">
                  <c:v>356.713775380358</c:v>
                </c:pt>
                <c:pt idx="76" formatCode="0.00">
                  <c:v>230.722371314278</c:v>
                </c:pt>
                <c:pt idx="78" formatCode="0.00">
                  <c:v>8236.466875381326</c:v>
                </c:pt>
                <c:pt idx="79" formatCode="0.00">
                  <c:v>11574.6532684123</c:v>
                </c:pt>
                <c:pt idx="80" formatCode="0.00">
                  <c:v>3334.44730384563</c:v>
                </c:pt>
                <c:pt idx="81" formatCode="0.00">
                  <c:v>207.197630466048</c:v>
                </c:pt>
              </c:numCache>
            </c:numRef>
          </c:yVal>
          <c:smooth val="0"/>
        </c:ser>
        <c:ser>
          <c:idx val="4"/>
          <c:order val="2"/>
          <c:tx>
            <c:v>-0.1 mm</c:v>
          </c:tx>
          <c:spPr>
            <a:ln w="28575">
              <a:noFill/>
            </a:ln>
          </c:spPr>
          <c:marker>
            <c:symbol val="triangle"/>
            <c:size val="5"/>
            <c:spPr>
              <a:solidFill>
                <a:schemeClr val="accent3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c:spPr>
          </c:marker>
          <c:xVal>
            <c:numRef>
              <c:f>'ideal -var hook T bcp 300k'!$H$2:$H$81</c:f>
              <c:numCache>
                <c:formatCode>General</c:formatCode>
                <c:ptCount val="80"/>
                <c:pt idx="0" formatCode="0.00">
                  <c:v>400.754905833946</c:v>
                </c:pt>
                <c:pt idx="2" formatCode="0.00">
                  <c:v>633.7468032660854</c:v>
                </c:pt>
                <c:pt idx="4" formatCode="0.00">
                  <c:v>716.294849695873</c:v>
                </c:pt>
                <c:pt idx="6" formatCode="0.00">
                  <c:v>760.9290149252438</c:v>
                </c:pt>
                <c:pt idx="7" formatCode="0.00">
                  <c:v>783.4334269881421</c:v>
                </c:pt>
                <c:pt idx="9" formatCode="0.00">
                  <c:v>875.710970095483</c:v>
                </c:pt>
                <c:pt idx="10" formatCode="0.00">
                  <c:v>909.781897843234</c:v>
                </c:pt>
                <c:pt idx="11" formatCode="0.00">
                  <c:v>946.643827287892</c:v>
                </c:pt>
                <c:pt idx="16" formatCode="0.00">
                  <c:v>1104.31590657936</c:v>
                </c:pt>
                <c:pt idx="18" formatCode="0.00">
                  <c:v>1213.30973768345</c:v>
                </c:pt>
                <c:pt idx="20" formatCode="0.00">
                  <c:v>1234.95362752229</c:v>
                </c:pt>
                <c:pt idx="22" formatCode="0.00">
                  <c:v>1268.11111110565</c:v>
                </c:pt>
                <c:pt idx="23" formatCode="0.00">
                  <c:v>1283.61555111487</c:v>
                </c:pt>
                <c:pt idx="25" formatCode="0.00">
                  <c:v>1362.494135436</c:v>
                </c:pt>
                <c:pt idx="26" formatCode="0.00">
                  <c:v>1372.00137829362</c:v>
                </c:pt>
                <c:pt idx="27" formatCode="0.00">
                  <c:v>1373.94727326119</c:v>
                </c:pt>
                <c:pt idx="30" formatCode="0.00">
                  <c:v>1450.22236895872</c:v>
                </c:pt>
                <c:pt idx="32" formatCode="0.00">
                  <c:v>1475.06542231488</c:v>
                </c:pt>
                <c:pt idx="33" formatCode="0.00">
                  <c:v>1481.01184116524</c:v>
                </c:pt>
                <c:pt idx="34" formatCode="0.00">
                  <c:v>1495.20303920531</c:v>
                </c:pt>
                <c:pt idx="37" formatCode="0.00">
                  <c:v>1600.48792996882</c:v>
                </c:pt>
                <c:pt idx="39" formatCode="0.00">
                  <c:v>1619.26514807575</c:v>
                </c:pt>
                <c:pt idx="40" formatCode="0.00">
                  <c:v>1622.65988821667</c:v>
                </c:pt>
                <c:pt idx="41" formatCode="0.00">
                  <c:v>1640.91185803365</c:v>
                </c:pt>
                <c:pt idx="48" formatCode="0.00">
                  <c:v>1724.46992486752</c:v>
                </c:pt>
                <c:pt idx="49" formatCode="0.00">
                  <c:v>1724.11365783171</c:v>
                </c:pt>
                <c:pt idx="52" formatCode="0.00">
                  <c:v>1762.32979591747</c:v>
                </c:pt>
                <c:pt idx="53" formatCode="0.00">
                  <c:v>1769.73067241513</c:v>
                </c:pt>
                <c:pt idx="55" formatCode="0.00">
                  <c:v>1782.29132494932</c:v>
                </c:pt>
                <c:pt idx="56" formatCode="0.00">
                  <c:v>1815.82358167005</c:v>
                </c:pt>
                <c:pt idx="58" formatCode="0.00">
                  <c:v>1828.21553251226</c:v>
                </c:pt>
                <c:pt idx="59" formatCode="0.00">
                  <c:v>1837.92747308691</c:v>
                </c:pt>
                <c:pt idx="60" formatCode="0.00">
                  <c:v>1842.70883854389</c:v>
                </c:pt>
                <c:pt idx="61" formatCode="0.00">
                  <c:v>1845.69624395019</c:v>
                </c:pt>
                <c:pt idx="62" formatCode="0.00">
                  <c:v>1854.37455788116</c:v>
                </c:pt>
                <c:pt idx="63" formatCode="0.00">
                  <c:v>1857.58551215824</c:v>
                </c:pt>
                <c:pt idx="64" formatCode="0.00">
                  <c:v>1877.50573525201</c:v>
                </c:pt>
                <c:pt idx="67" formatCode="0.00">
                  <c:v>1902.40232226564</c:v>
                </c:pt>
                <c:pt idx="68" formatCode="0.00">
                  <c:v>1908.25848982861</c:v>
                </c:pt>
                <c:pt idx="71" formatCode="0.00">
                  <c:v>1929.24938280122</c:v>
                </c:pt>
                <c:pt idx="72" formatCode="0.00">
                  <c:v>1950.65280137587</c:v>
                </c:pt>
                <c:pt idx="73" formatCode="0.00">
                  <c:v>1959.24878655441</c:v>
                </c:pt>
                <c:pt idx="74" formatCode="0.00">
                  <c:v>1960.11846993037</c:v>
                </c:pt>
                <c:pt idx="75" formatCode="0.00">
                  <c:v>1972.8559981445</c:v>
                </c:pt>
                <c:pt idx="76" formatCode="0.00">
                  <c:v>1980.99943992012</c:v>
                </c:pt>
                <c:pt idx="78" formatCode="0.00">
                  <c:v>1989.03681236172</c:v>
                </c:pt>
                <c:pt idx="79" formatCode="0.00">
                  <c:v>2002.95519894654</c:v>
                </c:pt>
              </c:numCache>
            </c:numRef>
          </c:xVal>
          <c:yVal>
            <c:numRef>
              <c:f>'ideal -var hook T bcp 300k'!$I$2:$I$81</c:f>
              <c:numCache>
                <c:formatCode>General</c:formatCode>
                <c:ptCount val="80"/>
                <c:pt idx="0" formatCode="0.00">
                  <c:v>503178.1612100878</c:v>
                </c:pt>
                <c:pt idx="2" formatCode="0.00">
                  <c:v>828.4066874114435</c:v>
                </c:pt>
                <c:pt idx="4" formatCode="0.00">
                  <c:v>206.666938598909</c:v>
                </c:pt>
                <c:pt idx="6" formatCode="0.00">
                  <c:v>281.123509359018</c:v>
                </c:pt>
                <c:pt idx="7" formatCode="0.00">
                  <c:v>1369.4294221573</c:v>
                </c:pt>
                <c:pt idx="9" formatCode="0.00">
                  <c:v>136.317236748456</c:v>
                </c:pt>
                <c:pt idx="10" formatCode="0.00">
                  <c:v>266.1257273521728</c:v>
                </c:pt>
                <c:pt idx="11" formatCode="0.00">
                  <c:v>716.77528417477</c:v>
                </c:pt>
                <c:pt idx="16" formatCode="0.00">
                  <c:v>261.868647355096</c:v>
                </c:pt>
                <c:pt idx="18" formatCode="0.00">
                  <c:v>58.7230505248261</c:v>
                </c:pt>
                <c:pt idx="20" formatCode="0.00">
                  <c:v>212.225778680675</c:v>
                </c:pt>
                <c:pt idx="22" formatCode="0.00">
                  <c:v>2400.17761686942</c:v>
                </c:pt>
                <c:pt idx="23" formatCode="0.00">
                  <c:v>293.031458721307</c:v>
                </c:pt>
                <c:pt idx="25" formatCode="0.00">
                  <c:v>19.6751412816401</c:v>
                </c:pt>
                <c:pt idx="26" formatCode="0.00">
                  <c:v>46.5020685968879</c:v>
                </c:pt>
                <c:pt idx="27" formatCode="0.00">
                  <c:v>8304.977007567206</c:v>
                </c:pt>
                <c:pt idx="30" formatCode="0.00">
                  <c:v>48.41128787303007</c:v>
                </c:pt>
                <c:pt idx="32" formatCode="0.00">
                  <c:v>16905.9149038162</c:v>
                </c:pt>
                <c:pt idx="33" formatCode="0.00">
                  <c:v>1731.85785154469</c:v>
                </c:pt>
                <c:pt idx="34" formatCode="0.00">
                  <c:v>893.319059582647</c:v>
                </c:pt>
                <c:pt idx="37" formatCode="0.00">
                  <c:v>149.201914926163</c:v>
                </c:pt>
                <c:pt idx="39" formatCode="0.00">
                  <c:v>2058.29410861431</c:v>
                </c:pt>
                <c:pt idx="40" formatCode="0.00">
                  <c:v>98.37672621444825</c:v>
                </c:pt>
                <c:pt idx="41" formatCode="0.00">
                  <c:v>82.2901294202475</c:v>
                </c:pt>
                <c:pt idx="48" formatCode="0.00">
                  <c:v>29865.2895108882</c:v>
                </c:pt>
                <c:pt idx="49" formatCode="0.00">
                  <c:v>39.12008107161817</c:v>
                </c:pt>
                <c:pt idx="52" formatCode="0.00">
                  <c:v>1175.12173044441</c:v>
                </c:pt>
                <c:pt idx="53" formatCode="0.00">
                  <c:v>77594.41896952756</c:v>
                </c:pt>
                <c:pt idx="55" formatCode="0.00">
                  <c:v>63.3865637868858</c:v>
                </c:pt>
                <c:pt idx="56" formatCode="0.00">
                  <c:v>51309.53928072019</c:v>
                </c:pt>
                <c:pt idx="58" formatCode="0.00">
                  <c:v>108.891969660252</c:v>
                </c:pt>
                <c:pt idx="59" formatCode="0.00">
                  <c:v>73.02384214901818</c:v>
                </c:pt>
                <c:pt idx="60" formatCode="0.00">
                  <c:v>34280.82320812128</c:v>
                </c:pt>
                <c:pt idx="61" formatCode="0.00">
                  <c:v>23572.798072858</c:v>
                </c:pt>
                <c:pt idx="62" formatCode="0.00">
                  <c:v>129.230881134469</c:v>
                </c:pt>
                <c:pt idx="63" formatCode="0.00">
                  <c:v>8448.76836381817</c:v>
                </c:pt>
                <c:pt idx="64" formatCode="0.00">
                  <c:v>334434.941825815</c:v>
                </c:pt>
                <c:pt idx="67" formatCode="0.00">
                  <c:v>2834.23785259484</c:v>
                </c:pt>
                <c:pt idx="68" formatCode="0.00">
                  <c:v>4366.81158419829</c:v>
                </c:pt>
                <c:pt idx="71" formatCode="0.00">
                  <c:v>3899.57299705953</c:v>
                </c:pt>
                <c:pt idx="72" formatCode="0.00">
                  <c:v>48655.4814932833</c:v>
                </c:pt>
                <c:pt idx="73" formatCode="0.00">
                  <c:v>110079.304863311</c:v>
                </c:pt>
                <c:pt idx="74" formatCode="0.00">
                  <c:v>41693.5469032357</c:v>
                </c:pt>
                <c:pt idx="75" formatCode="0.00">
                  <c:v>339.912051926648</c:v>
                </c:pt>
                <c:pt idx="76" formatCode="0.00">
                  <c:v>230.21218127795</c:v>
                </c:pt>
                <c:pt idx="78" formatCode="0.00">
                  <c:v>7511.32656708244</c:v>
                </c:pt>
                <c:pt idx="79" formatCode="0.00">
                  <c:v>11528.6909651777</c:v>
                </c:pt>
              </c:numCache>
            </c:numRef>
          </c:yVal>
          <c:smooth val="0"/>
        </c:ser>
        <c:ser>
          <c:idx val="2"/>
          <c:order val="3"/>
          <c:tx>
            <c:v>-0.5 mm</c:v>
          </c:tx>
          <c:spPr>
            <a:ln w="28575">
              <a:noFill/>
            </a:ln>
          </c:spPr>
          <c:marker>
            <c:symbol val="x"/>
            <c:size val="7"/>
            <c:spPr>
              <a:ln>
                <a:solidFill>
                  <a:schemeClr val="accent1"/>
                </a:solidFill>
              </a:ln>
            </c:spPr>
          </c:marker>
          <c:xVal>
            <c:numRef>
              <c:f>'ideal -var hook T bcp 300k'!$J$2:$J$82</c:f>
              <c:numCache>
                <c:formatCode>0.00</c:formatCode>
                <c:ptCount val="81"/>
                <c:pt idx="0">
                  <c:v>400.7553172209958</c:v>
                </c:pt>
                <c:pt idx="1">
                  <c:v>633.5775298297971</c:v>
                </c:pt>
                <c:pt idx="4">
                  <c:v>717.0680036009211</c:v>
                </c:pt>
                <c:pt idx="6">
                  <c:v>760.4586707863571</c:v>
                </c:pt>
                <c:pt idx="7">
                  <c:v>783.432530687655</c:v>
                </c:pt>
                <c:pt idx="9">
                  <c:v>875.655877629799</c:v>
                </c:pt>
                <c:pt idx="10">
                  <c:v>909.7825294007538</c:v>
                </c:pt>
                <c:pt idx="11">
                  <c:v>946.6382673230011</c:v>
                </c:pt>
                <c:pt idx="16">
                  <c:v>1104.46521289892</c:v>
                </c:pt>
                <c:pt idx="18">
                  <c:v>1215.48117216927</c:v>
                </c:pt>
                <c:pt idx="20">
                  <c:v>1234.96137896925</c:v>
                </c:pt>
                <c:pt idx="22">
                  <c:v>1268.09867459494</c:v>
                </c:pt>
                <c:pt idx="23">
                  <c:v>1283.44145808719</c:v>
                </c:pt>
                <c:pt idx="25">
                  <c:v>1362.45732024597</c:v>
                </c:pt>
                <c:pt idx="26">
                  <c:v>1372.0246739405</c:v>
                </c:pt>
                <c:pt idx="27">
                  <c:v>1373.93894027703</c:v>
                </c:pt>
                <c:pt idx="30">
                  <c:v>1450.2269375386</c:v>
                </c:pt>
                <c:pt idx="32">
                  <c:v>1475.06401674105</c:v>
                </c:pt>
                <c:pt idx="33">
                  <c:v>1481.01293036268</c:v>
                </c:pt>
                <c:pt idx="34">
                  <c:v>1495.17138708109</c:v>
                </c:pt>
                <c:pt idx="38">
                  <c:v>1599.98131201197</c:v>
                </c:pt>
                <c:pt idx="39">
                  <c:v>1619.22342576846</c:v>
                </c:pt>
                <c:pt idx="40">
                  <c:v>1622.65186347633</c:v>
                </c:pt>
                <c:pt idx="41">
                  <c:v>1639.77404075685</c:v>
                </c:pt>
                <c:pt idx="48">
                  <c:v>1724.4716316567</c:v>
                </c:pt>
                <c:pt idx="49">
                  <c:v>1724.10739283414</c:v>
                </c:pt>
                <c:pt idx="52">
                  <c:v>1762.30945093757</c:v>
                </c:pt>
                <c:pt idx="53">
                  <c:v>1769.72040374104</c:v>
                </c:pt>
                <c:pt idx="55">
                  <c:v>1782.23546895181</c:v>
                </c:pt>
                <c:pt idx="56">
                  <c:v>1815.77522024777</c:v>
                </c:pt>
                <c:pt idx="58">
                  <c:v>1828.27617559525</c:v>
                </c:pt>
                <c:pt idx="59">
                  <c:v>1837.9527471072</c:v>
                </c:pt>
                <c:pt idx="60">
                  <c:v>1842.71161106588</c:v>
                </c:pt>
                <c:pt idx="61">
                  <c:v>1845.68843260757</c:v>
                </c:pt>
                <c:pt idx="62">
                  <c:v>1854.34709158877</c:v>
                </c:pt>
                <c:pt idx="63">
                  <c:v>1857.59746753697</c:v>
                </c:pt>
                <c:pt idx="64">
                  <c:v>1877.50907263719</c:v>
                </c:pt>
                <c:pt idx="67">
                  <c:v>1902.40352658161</c:v>
                </c:pt>
                <c:pt idx="68">
                  <c:v>1908.59982514126</c:v>
                </c:pt>
                <c:pt idx="71">
                  <c:v>1929.2875431107</c:v>
                </c:pt>
                <c:pt idx="72">
                  <c:v>1950.64881530212</c:v>
                </c:pt>
                <c:pt idx="73">
                  <c:v>1959.24891625187</c:v>
                </c:pt>
                <c:pt idx="74">
                  <c:v>1960.1157820605</c:v>
                </c:pt>
                <c:pt idx="75">
                  <c:v>1974.0254160042</c:v>
                </c:pt>
                <c:pt idx="76">
                  <c:v>1980.99477510916</c:v>
                </c:pt>
                <c:pt idx="77">
                  <c:v>1988.97397249725</c:v>
                </c:pt>
                <c:pt idx="79">
                  <c:v>2002.98051730129</c:v>
                </c:pt>
                <c:pt idx="80">
                  <c:v>2019.3209852541</c:v>
                </c:pt>
              </c:numCache>
            </c:numRef>
          </c:xVal>
          <c:yVal>
            <c:numRef>
              <c:f>'ideal -var hook T bcp 300k'!$K$2:$K$82</c:f>
              <c:numCache>
                <c:formatCode>0.00</c:formatCode>
                <c:ptCount val="81"/>
                <c:pt idx="0">
                  <c:v>503209.136259483</c:v>
                </c:pt>
                <c:pt idx="1">
                  <c:v>5734.50443112413</c:v>
                </c:pt>
                <c:pt idx="4">
                  <c:v>286.696295187524</c:v>
                </c:pt>
                <c:pt idx="6">
                  <c:v>288.914803983221</c:v>
                </c:pt>
                <c:pt idx="7">
                  <c:v>1367.15586068069</c:v>
                </c:pt>
                <c:pt idx="9">
                  <c:v>133.314667842246</c:v>
                </c:pt>
                <c:pt idx="10">
                  <c:v>265.5083281669138</c:v>
                </c:pt>
                <c:pt idx="11">
                  <c:v>612.3321173571338</c:v>
                </c:pt>
                <c:pt idx="16">
                  <c:v>257.862949515959</c:v>
                </c:pt>
                <c:pt idx="18">
                  <c:v>51.6729637972139</c:v>
                </c:pt>
                <c:pt idx="20">
                  <c:v>168.251892910611</c:v>
                </c:pt>
                <c:pt idx="22">
                  <c:v>2395.02249693386</c:v>
                </c:pt>
                <c:pt idx="23">
                  <c:v>245.509357442042</c:v>
                </c:pt>
                <c:pt idx="25">
                  <c:v>19.720953209237</c:v>
                </c:pt>
                <c:pt idx="26">
                  <c:v>46.44628168936398</c:v>
                </c:pt>
                <c:pt idx="27">
                  <c:v>7545.42370141166</c:v>
                </c:pt>
                <c:pt idx="30">
                  <c:v>48.45372842961978</c:v>
                </c:pt>
                <c:pt idx="32">
                  <c:v>16584.4714795234</c:v>
                </c:pt>
                <c:pt idx="33">
                  <c:v>1732.47541345532</c:v>
                </c:pt>
                <c:pt idx="34">
                  <c:v>895.52045541977</c:v>
                </c:pt>
                <c:pt idx="38">
                  <c:v>157.835572581624</c:v>
                </c:pt>
                <c:pt idx="39">
                  <c:v>2162.03103701623</c:v>
                </c:pt>
                <c:pt idx="40">
                  <c:v>98.35507562284387</c:v>
                </c:pt>
                <c:pt idx="41">
                  <c:v>92.18087828033667</c:v>
                </c:pt>
                <c:pt idx="48">
                  <c:v>27609.2848613389</c:v>
                </c:pt>
                <c:pt idx="49">
                  <c:v>39.07460110881217</c:v>
                </c:pt>
                <c:pt idx="52">
                  <c:v>1179.48349596698</c:v>
                </c:pt>
                <c:pt idx="53">
                  <c:v>74536.1015946909</c:v>
                </c:pt>
                <c:pt idx="55">
                  <c:v>63.05705366365168</c:v>
                </c:pt>
                <c:pt idx="56">
                  <c:v>57370.13192621718</c:v>
                </c:pt>
                <c:pt idx="58">
                  <c:v>108.959433684616</c:v>
                </c:pt>
                <c:pt idx="59">
                  <c:v>72.66863886403047</c:v>
                </c:pt>
                <c:pt idx="60">
                  <c:v>29642.0675148066</c:v>
                </c:pt>
                <c:pt idx="61">
                  <c:v>22844.1606311448</c:v>
                </c:pt>
                <c:pt idx="62">
                  <c:v>128.919141154504</c:v>
                </c:pt>
                <c:pt idx="63">
                  <c:v>7559.2529863855</c:v>
                </c:pt>
                <c:pt idx="64">
                  <c:v>322854.023140705</c:v>
                </c:pt>
                <c:pt idx="67">
                  <c:v>2834.0026260227</c:v>
                </c:pt>
                <c:pt idx="68">
                  <c:v>3979.88979006048</c:v>
                </c:pt>
                <c:pt idx="71">
                  <c:v>3956.14107573557</c:v>
                </c:pt>
                <c:pt idx="72">
                  <c:v>48482.3402134857</c:v>
                </c:pt>
                <c:pt idx="73">
                  <c:v>98952.49850381438</c:v>
                </c:pt>
                <c:pt idx="74">
                  <c:v>47464.78047161258</c:v>
                </c:pt>
                <c:pt idx="75">
                  <c:v>315.8339275361989</c:v>
                </c:pt>
                <c:pt idx="76">
                  <c:v>229.352474893533</c:v>
                </c:pt>
                <c:pt idx="77">
                  <c:v>8710.301728641996</c:v>
                </c:pt>
                <c:pt idx="79">
                  <c:v>11440.3192541678</c:v>
                </c:pt>
                <c:pt idx="80">
                  <c:v>3327.53817824803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30439624"/>
        <c:axId val="-2130443992"/>
      </c:scatterChart>
      <c:valAx>
        <c:axId val="-2130439624"/>
        <c:scaling>
          <c:orientation val="minMax"/>
          <c:max val="2000.0"/>
          <c:min val="400.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Freq (MHz)</a:t>
                </a:r>
              </a:p>
            </c:rich>
          </c:tx>
          <c:overlay val="0"/>
        </c:title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-2130443992"/>
        <c:crosses val="autoZero"/>
        <c:crossBetween val="midCat"/>
      </c:valAx>
      <c:valAx>
        <c:axId val="-2130443992"/>
        <c:scaling>
          <c:logBase val="10.0"/>
          <c:orientation val="minMax"/>
          <c:max val="1.0E7"/>
          <c:min val="10.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Qext</a:t>
                </a:r>
              </a:p>
            </c:rich>
          </c:tx>
          <c:overlay val="0"/>
        </c:title>
        <c:numFmt formatCode="0.0E+00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-213043962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860534678968444"/>
          <c:y val="0.673422983294622"/>
          <c:w val="0.120825196114199"/>
          <c:h val="0.259620707202838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chemeClr val="tx1"/>
                </a:solidFill>
              </a:defRPr>
            </a:pPr>
            <a:r>
              <a:rPr lang="en-US" dirty="0">
                <a:solidFill>
                  <a:schemeClr val="tx1"/>
                </a:solidFill>
              </a:rPr>
              <a:t>varying</a:t>
            </a:r>
            <a:r>
              <a:rPr lang="en-US" baseline="0" dirty="0">
                <a:solidFill>
                  <a:schemeClr val="tx1"/>
                </a:solidFill>
              </a:rPr>
              <a:t> tank radius from flange </a:t>
            </a:r>
            <a:endParaRPr lang="en-US" baseline="0" dirty="0" smtClean="0">
              <a:solidFill>
                <a:schemeClr val="tx1"/>
              </a:solidFill>
            </a:endParaRPr>
          </a:p>
          <a:p>
            <a:pPr>
              <a:defRPr>
                <a:solidFill>
                  <a:schemeClr val="tx1"/>
                </a:solidFill>
              </a:defRPr>
            </a:pPr>
            <a:r>
              <a:rPr lang="en-US" baseline="0" dirty="0" smtClean="0">
                <a:solidFill>
                  <a:schemeClr val="tx1"/>
                </a:solidFill>
              </a:rPr>
              <a:t>due to BCP</a:t>
            </a:r>
            <a:endParaRPr lang="en-US" baseline="0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245699361868114"/>
          <c:y val="0.032642812303829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25353367531405"/>
          <c:y val="0.209165295016089"/>
          <c:w val="0.645911617651626"/>
          <c:h val="0.655601128954926"/>
        </c:manualLayout>
      </c:layout>
      <c:scatterChart>
        <c:scatterStyle val="lineMarker"/>
        <c:varyColors val="0"/>
        <c:ser>
          <c:idx val="0"/>
          <c:order val="0"/>
          <c:tx>
            <c:v>ideal</c:v>
          </c:tx>
          <c:spPr>
            <a:ln w="28575">
              <a:noFill/>
            </a:ln>
          </c:spPr>
          <c:xVal>
            <c:numRef>
              <c:f>'ideal -var tankrad 600k'!$B$2:$B$81</c:f>
              <c:numCache>
                <c:formatCode>0.00</c:formatCode>
                <c:ptCount val="80"/>
                <c:pt idx="0">
                  <c:v>400.764629127019</c:v>
                </c:pt>
                <c:pt idx="1">
                  <c:v>627.356548858553</c:v>
                </c:pt>
                <c:pt idx="2">
                  <c:v>633.888802527636</c:v>
                </c:pt>
                <c:pt idx="3">
                  <c:v>450.809859481702</c:v>
                </c:pt>
                <c:pt idx="4">
                  <c:v>716.034414622825</c:v>
                </c:pt>
                <c:pt idx="5">
                  <c:v>735.5610323049568</c:v>
                </c:pt>
                <c:pt idx="6">
                  <c:v>761.058223376731</c:v>
                </c:pt>
                <c:pt idx="7">
                  <c:v>783.439336474039</c:v>
                </c:pt>
                <c:pt idx="8">
                  <c:v>800.229032769954</c:v>
                </c:pt>
                <c:pt idx="9">
                  <c:v>875.728263053376</c:v>
                </c:pt>
                <c:pt idx="10">
                  <c:v>909.78767854043</c:v>
                </c:pt>
                <c:pt idx="11">
                  <c:v>946.6573978562011</c:v>
                </c:pt>
                <c:pt idx="12">
                  <c:v>1003.47</c:v>
                </c:pt>
                <c:pt idx="13">
                  <c:v>1033.54652946191</c:v>
                </c:pt>
                <c:pt idx="14">
                  <c:v>1073.90835924206</c:v>
                </c:pt>
                <c:pt idx="15">
                  <c:v>1053.40220035496</c:v>
                </c:pt>
                <c:pt idx="16">
                  <c:v>1100.46004248017</c:v>
                </c:pt>
                <c:pt idx="17">
                  <c:v>1104.28415612956</c:v>
                </c:pt>
                <c:pt idx="18">
                  <c:v>1152.36544624006</c:v>
                </c:pt>
                <c:pt idx="19">
                  <c:v>1212.8918304164</c:v>
                </c:pt>
                <c:pt idx="20">
                  <c:v>1232.68487344297</c:v>
                </c:pt>
                <c:pt idx="21">
                  <c:v>1234.95320515623</c:v>
                </c:pt>
                <c:pt idx="22">
                  <c:v>1263.28968953843</c:v>
                </c:pt>
                <c:pt idx="23">
                  <c:v>1268.10911655496</c:v>
                </c:pt>
                <c:pt idx="24">
                  <c:v>1283.66606024365</c:v>
                </c:pt>
                <c:pt idx="25">
                  <c:v>1073.9083592479</c:v>
                </c:pt>
                <c:pt idx="26">
                  <c:v>1362.47390005867</c:v>
                </c:pt>
                <c:pt idx="27">
                  <c:v>1371.99596293582</c:v>
                </c:pt>
                <c:pt idx="28">
                  <c:v>1373.95274812257</c:v>
                </c:pt>
                <c:pt idx="29">
                  <c:v>1375.32411119601</c:v>
                </c:pt>
                <c:pt idx="30">
                  <c:v>1416.48822676492</c:v>
                </c:pt>
                <c:pt idx="31">
                  <c:v>1450.21322755811</c:v>
                </c:pt>
                <c:pt idx="32">
                  <c:v>1452.81090205956</c:v>
                </c:pt>
                <c:pt idx="33">
                  <c:v>1475.06251204801</c:v>
                </c:pt>
                <c:pt idx="34">
                  <c:v>1481.00722434753</c:v>
                </c:pt>
                <c:pt idx="35">
                  <c:v>1495.21514079547</c:v>
                </c:pt>
                <c:pt idx="36">
                  <c:v>1569.57141436725</c:v>
                </c:pt>
                <c:pt idx="37">
                  <c:v>1588.4956302457</c:v>
                </c:pt>
                <c:pt idx="38">
                  <c:v>1600.65879390571</c:v>
                </c:pt>
                <c:pt idx="39">
                  <c:v>1619.26814737356</c:v>
                </c:pt>
                <c:pt idx="40">
                  <c:v>1622.64845593746</c:v>
                </c:pt>
                <c:pt idx="41">
                  <c:v>1641.0880814025</c:v>
                </c:pt>
                <c:pt idx="42">
                  <c:v>1641.31844039307</c:v>
                </c:pt>
                <c:pt idx="43">
                  <c:v>1666.16607420784</c:v>
                </c:pt>
                <c:pt idx="44">
                  <c:v>1681.33588159668</c:v>
                </c:pt>
                <c:pt idx="45">
                  <c:v>1696.38883571278</c:v>
                </c:pt>
                <c:pt idx="46">
                  <c:v>1521.16255087972</c:v>
                </c:pt>
                <c:pt idx="47">
                  <c:v>1707.19181889141</c:v>
                </c:pt>
                <c:pt idx="48">
                  <c:v>1717.99704726992</c:v>
                </c:pt>
                <c:pt idx="49">
                  <c:v>1724.46605602205</c:v>
                </c:pt>
                <c:pt idx="50">
                  <c:v>1724.12337043571</c:v>
                </c:pt>
                <c:pt idx="51">
                  <c:v>1729.37974246515</c:v>
                </c:pt>
                <c:pt idx="52">
                  <c:v>1729.83180630721</c:v>
                </c:pt>
                <c:pt idx="53">
                  <c:v>1762.32293915257</c:v>
                </c:pt>
                <c:pt idx="54">
                  <c:v>1769.71583532404</c:v>
                </c:pt>
                <c:pt idx="55">
                  <c:v>1782.28505054386</c:v>
                </c:pt>
                <c:pt idx="56">
                  <c:v>1783.28035062454</c:v>
                </c:pt>
                <c:pt idx="57">
                  <c:v>1742.70119476455</c:v>
                </c:pt>
                <c:pt idx="58">
                  <c:v>1815.82768438482</c:v>
                </c:pt>
                <c:pt idx="59">
                  <c:v>1819.68005917502</c:v>
                </c:pt>
                <c:pt idx="60">
                  <c:v>1828.15815057579</c:v>
                </c:pt>
                <c:pt idx="61">
                  <c:v>1837.91507906598</c:v>
                </c:pt>
                <c:pt idx="62">
                  <c:v>1842.67532564598</c:v>
                </c:pt>
                <c:pt idx="63">
                  <c:v>1845.68061272184</c:v>
                </c:pt>
                <c:pt idx="64">
                  <c:v>1854.3687609368</c:v>
                </c:pt>
                <c:pt idx="65">
                  <c:v>1857.56415310395</c:v>
                </c:pt>
                <c:pt idx="66">
                  <c:v>1877.4883346358</c:v>
                </c:pt>
                <c:pt idx="67">
                  <c:v>1898.54349848225</c:v>
                </c:pt>
                <c:pt idx="68">
                  <c:v>1902.38060134786</c:v>
                </c:pt>
                <c:pt idx="69">
                  <c:v>1877.57579273225</c:v>
                </c:pt>
                <c:pt idx="70">
                  <c:v>1908.14458198919</c:v>
                </c:pt>
                <c:pt idx="71">
                  <c:v>1924.5620626714</c:v>
                </c:pt>
                <c:pt idx="72">
                  <c:v>1929.21533993085</c:v>
                </c:pt>
                <c:pt idx="73">
                  <c:v>1950.63044604133</c:v>
                </c:pt>
                <c:pt idx="74">
                  <c:v>1959.22100794179</c:v>
                </c:pt>
                <c:pt idx="75">
                  <c:v>1960.08448932195</c:v>
                </c:pt>
                <c:pt idx="76">
                  <c:v>1972.52180997951</c:v>
                </c:pt>
                <c:pt idx="77">
                  <c:v>1980.96528721053</c:v>
                </c:pt>
                <c:pt idx="78">
                  <c:v>1988.73177326085</c:v>
                </c:pt>
                <c:pt idx="79">
                  <c:v>1989.01430117252</c:v>
                </c:pt>
              </c:numCache>
            </c:numRef>
          </c:xVal>
          <c:yVal>
            <c:numRef>
              <c:f>'ideal -var tankrad 600k'!$E$2:$E$81</c:f>
              <c:numCache>
                <c:formatCode>General</c:formatCode>
                <c:ptCount val="80"/>
                <c:pt idx="0">
                  <c:v>503083.791679837</c:v>
                </c:pt>
                <c:pt idx="2" formatCode="0.00">
                  <c:v>1289.19055615504</c:v>
                </c:pt>
                <c:pt idx="4" formatCode="0.00">
                  <c:v>191.47759950664</c:v>
                </c:pt>
                <c:pt idx="6" formatCode="0.00">
                  <c:v>289.2256450686189</c:v>
                </c:pt>
                <c:pt idx="7" formatCode="0.00">
                  <c:v>1369.73942594305</c:v>
                </c:pt>
                <c:pt idx="9" formatCode="0.00">
                  <c:v>136.932317669878</c:v>
                </c:pt>
                <c:pt idx="10" formatCode="0.00">
                  <c:v>266.2225285839929</c:v>
                </c:pt>
                <c:pt idx="11" formatCode="0.00">
                  <c:v>743.04335345476</c:v>
                </c:pt>
                <c:pt idx="12">
                  <c:v>37.33300000000001</c:v>
                </c:pt>
                <c:pt idx="17">
                  <c:v>262.456923639133</c:v>
                </c:pt>
                <c:pt idx="19">
                  <c:v>60.6214732318491</c:v>
                </c:pt>
                <c:pt idx="21">
                  <c:v>223.338995260959</c:v>
                </c:pt>
                <c:pt idx="23">
                  <c:v>2402.30471470776</c:v>
                </c:pt>
                <c:pt idx="24">
                  <c:v>305.658861400639</c:v>
                </c:pt>
                <c:pt idx="26">
                  <c:v>19.6532703418436</c:v>
                </c:pt>
                <c:pt idx="27">
                  <c:v>46.5394261231213</c:v>
                </c:pt>
                <c:pt idx="28">
                  <c:v>8507.494119224466</c:v>
                </c:pt>
                <c:pt idx="31">
                  <c:v>48.3981276414525</c:v>
                </c:pt>
                <c:pt idx="33">
                  <c:v>17003.8048970864</c:v>
                </c:pt>
                <c:pt idx="34">
                  <c:v>1731.45629403591</c:v>
                </c:pt>
                <c:pt idx="35">
                  <c:v>892.339854472195</c:v>
                </c:pt>
                <c:pt idx="38">
                  <c:v>147.172878489714</c:v>
                </c:pt>
                <c:pt idx="39">
                  <c:v>2043.20671839422</c:v>
                </c:pt>
                <c:pt idx="40">
                  <c:v>98.37687621914708</c:v>
                </c:pt>
                <c:pt idx="42">
                  <c:v>80.1338494845027</c:v>
                </c:pt>
                <c:pt idx="49" formatCode="0.0000">
                  <c:v>30581.5830506895</c:v>
                </c:pt>
                <c:pt idx="50">
                  <c:v>39.15789165517157</c:v>
                </c:pt>
                <c:pt idx="53">
                  <c:v>1175.80961737058</c:v>
                </c:pt>
                <c:pt idx="54">
                  <c:v>78146.3087543742</c:v>
                </c:pt>
                <c:pt idx="55">
                  <c:v>63.4770669042789</c:v>
                </c:pt>
                <c:pt idx="58">
                  <c:v>50490.3310285706</c:v>
                </c:pt>
                <c:pt idx="60">
                  <c:v>109.046388509486</c:v>
                </c:pt>
                <c:pt idx="61">
                  <c:v>73.19103136310318</c:v>
                </c:pt>
                <c:pt idx="62">
                  <c:v>35676.24674356197</c:v>
                </c:pt>
                <c:pt idx="63">
                  <c:v>23753.964690074</c:v>
                </c:pt>
                <c:pt idx="64">
                  <c:v>129.284466635073</c:v>
                </c:pt>
                <c:pt idx="65">
                  <c:v>8717.08641351194</c:v>
                </c:pt>
                <c:pt idx="66">
                  <c:v>336825.9069665339</c:v>
                </c:pt>
                <c:pt idx="68">
                  <c:v>2834.28507796712</c:v>
                </c:pt>
                <c:pt idx="70">
                  <c:v>4502.31196687807</c:v>
                </c:pt>
                <c:pt idx="72">
                  <c:v>3884.60643604625</c:v>
                </c:pt>
                <c:pt idx="73">
                  <c:v>48317.9863432289</c:v>
                </c:pt>
                <c:pt idx="74">
                  <c:v>114870.307003186</c:v>
                </c:pt>
                <c:pt idx="75">
                  <c:v>40217.4836704998</c:v>
                </c:pt>
                <c:pt idx="76">
                  <c:v>349.555431885766</c:v>
                </c:pt>
                <c:pt idx="77">
                  <c:v>230.311402521789</c:v>
                </c:pt>
                <c:pt idx="79">
                  <c:v>7679.58177984652</c:v>
                </c:pt>
              </c:numCache>
            </c:numRef>
          </c:yVal>
          <c:smooth val="0"/>
        </c:ser>
        <c:ser>
          <c:idx val="1"/>
          <c:order val="1"/>
          <c:tx>
            <c:v>0.5 mm</c:v>
          </c:tx>
          <c:spPr>
            <a:ln w="28575">
              <a:noFill/>
            </a:ln>
          </c:spPr>
          <c:marker>
            <c:symbol val="square"/>
            <c:size val="4"/>
          </c:marker>
          <c:xVal>
            <c:numRef>
              <c:f>'ideal -var tankrad 600k'!$J$2:$J$84</c:f>
              <c:numCache>
                <c:formatCode>General</c:formatCode>
                <c:ptCount val="83"/>
                <c:pt idx="0">
                  <c:v>400.764792571535</c:v>
                </c:pt>
                <c:pt idx="2">
                  <c:v>633.883499438931</c:v>
                </c:pt>
                <c:pt idx="4">
                  <c:v>715.99264502685</c:v>
                </c:pt>
                <c:pt idx="6">
                  <c:v>760.9969078952205</c:v>
                </c:pt>
                <c:pt idx="7">
                  <c:v>783.4391626654328</c:v>
                </c:pt>
                <c:pt idx="9">
                  <c:v>875.7197685112881</c:v>
                </c:pt>
                <c:pt idx="10">
                  <c:v>909.787390055314</c:v>
                </c:pt>
                <c:pt idx="11">
                  <c:v>946.6320066039277</c:v>
                </c:pt>
                <c:pt idx="17">
                  <c:v>1104.25764321905</c:v>
                </c:pt>
                <c:pt idx="19">
                  <c:v>1212.27828904186</c:v>
                </c:pt>
                <c:pt idx="21">
                  <c:v>1234.79157713399</c:v>
                </c:pt>
                <c:pt idx="23">
                  <c:v>1268.10817499051</c:v>
                </c:pt>
                <c:pt idx="24">
                  <c:v>1283.5155080678</c:v>
                </c:pt>
                <c:pt idx="26">
                  <c:v>1362.46438424143</c:v>
                </c:pt>
                <c:pt idx="27">
                  <c:v>1371.99965740092</c:v>
                </c:pt>
                <c:pt idx="28">
                  <c:v>1373.94926155854</c:v>
                </c:pt>
                <c:pt idx="31">
                  <c:v>1450.21273719993</c:v>
                </c:pt>
                <c:pt idx="33">
                  <c:v>1475.06260384424</c:v>
                </c:pt>
                <c:pt idx="34">
                  <c:v>1481.00768191858</c:v>
                </c:pt>
                <c:pt idx="35">
                  <c:v>1495.22273318099</c:v>
                </c:pt>
                <c:pt idx="38">
                  <c:v>1600.86906798257</c:v>
                </c:pt>
                <c:pt idx="39">
                  <c:v>1619.27947654216</c:v>
                </c:pt>
                <c:pt idx="40">
                  <c:v>1622.64985125385</c:v>
                </c:pt>
                <c:pt idx="42">
                  <c:v>1641.71901501645</c:v>
                </c:pt>
                <c:pt idx="49">
                  <c:v>1724.46493493532</c:v>
                </c:pt>
                <c:pt idx="50">
                  <c:v>1724.12604624195</c:v>
                </c:pt>
                <c:pt idx="53">
                  <c:v>1762.32357101436</c:v>
                </c:pt>
                <c:pt idx="54">
                  <c:v>1769.71487025175</c:v>
                </c:pt>
                <c:pt idx="56">
                  <c:v>1782.27061193587</c:v>
                </c:pt>
                <c:pt idx="57">
                  <c:v>1815.8269981564</c:v>
                </c:pt>
                <c:pt idx="60">
                  <c:v>1828.17004306368</c:v>
                </c:pt>
                <c:pt idx="61">
                  <c:v>1837.92326898817</c:v>
                </c:pt>
                <c:pt idx="62">
                  <c:v>1842.67579452976</c:v>
                </c:pt>
                <c:pt idx="63">
                  <c:v>1845.68099794837</c:v>
                </c:pt>
                <c:pt idx="64">
                  <c:v>1854.36974294492</c:v>
                </c:pt>
                <c:pt idx="65">
                  <c:v>1857.56591534869</c:v>
                </c:pt>
                <c:pt idx="66">
                  <c:v>1877.48759296351</c:v>
                </c:pt>
                <c:pt idx="69">
                  <c:v>1902.38036630071</c:v>
                </c:pt>
                <c:pt idx="70">
                  <c:v>1908.14428068803</c:v>
                </c:pt>
                <c:pt idx="72">
                  <c:v>1929.21686018813</c:v>
                </c:pt>
                <c:pt idx="73">
                  <c:v>1950.63005878472</c:v>
                </c:pt>
                <c:pt idx="74">
                  <c:v>1959.22128502602</c:v>
                </c:pt>
                <c:pt idx="75">
                  <c:v>1960.08450960717</c:v>
                </c:pt>
                <c:pt idx="76">
                  <c:v>1972.52073019175</c:v>
                </c:pt>
                <c:pt idx="77">
                  <c:v>1980.96505066423</c:v>
                </c:pt>
                <c:pt idx="79">
                  <c:v>1989.0136859011</c:v>
                </c:pt>
                <c:pt idx="80">
                  <c:v>2002.91949362482</c:v>
                </c:pt>
                <c:pt idx="81">
                  <c:v>1989.40271844137</c:v>
                </c:pt>
                <c:pt idx="82">
                  <c:v>2019.16184486945</c:v>
                </c:pt>
              </c:numCache>
            </c:numRef>
          </c:xVal>
          <c:yVal>
            <c:numRef>
              <c:f>'ideal -var tankrad 600k'!$K$2:$K$84</c:f>
              <c:numCache>
                <c:formatCode>General</c:formatCode>
                <c:ptCount val="83"/>
                <c:pt idx="0">
                  <c:v>503077.9120817971</c:v>
                </c:pt>
                <c:pt idx="2">
                  <c:v>2262.257767066</c:v>
                </c:pt>
                <c:pt idx="4">
                  <c:v>165.881384872497</c:v>
                </c:pt>
                <c:pt idx="6">
                  <c:v>306.563649839606</c:v>
                </c:pt>
                <c:pt idx="7">
                  <c:v>1369.63009971589</c:v>
                </c:pt>
                <c:pt idx="9">
                  <c:v>136.918849252008</c:v>
                </c:pt>
                <c:pt idx="10">
                  <c:v>266.143059535738</c:v>
                </c:pt>
                <c:pt idx="11">
                  <c:v>739.929516138496</c:v>
                </c:pt>
                <c:pt idx="17">
                  <c:v>260.96552833004</c:v>
                </c:pt>
                <c:pt idx="19">
                  <c:v>59.5089156987304</c:v>
                </c:pt>
                <c:pt idx="21">
                  <c:v>228.412890909681</c:v>
                </c:pt>
                <c:pt idx="23">
                  <c:v>2437.45281089996</c:v>
                </c:pt>
                <c:pt idx="24">
                  <c:v>308.202741583889</c:v>
                </c:pt>
                <c:pt idx="26">
                  <c:v>19.6552202881342</c:v>
                </c:pt>
                <c:pt idx="27">
                  <c:v>46.5403232446235</c:v>
                </c:pt>
                <c:pt idx="28">
                  <c:v>8251.926999164232</c:v>
                </c:pt>
                <c:pt idx="31">
                  <c:v>48.40248641264308</c:v>
                </c:pt>
                <c:pt idx="33">
                  <c:v>16293.7687516966</c:v>
                </c:pt>
                <c:pt idx="34">
                  <c:v>1731.19319692125</c:v>
                </c:pt>
                <c:pt idx="35">
                  <c:v>856.4019227109627</c:v>
                </c:pt>
                <c:pt idx="38">
                  <c:v>150.264471039418</c:v>
                </c:pt>
                <c:pt idx="39">
                  <c:v>2095.74379408818</c:v>
                </c:pt>
                <c:pt idx="40">
                  <c:v>98.3906047086108</c:v>
                </c:pt>
                <c:pt idx="42">
                  <c:v>83.2015234186214</c:v>
                </c:pt>
                <c:pt idx="49">
                  <c:v>30496.3458548402</c:v>
                </c:pt>
                <c:pt idx="50">
                  <c:v>39.160254906883</c:v>
                </c:pt>
                <c:pt idx="53">
                  <c:v>1175.13390676969</c:v>
                </c:pt>
                <c:pt idx="54">
                  <c:v>78175.3790478926</c:v>
                </c:pt>
                <c:pt idx="56">
                  <c:v>63.3745389606357</c:v>
                </c:pt>
                <c:pt idx="57">
                  <c:v>50504.0772134267</c:v>
                </c:pt>
                <c:pt idx="60">
                  <c:v>109.083479023435</c:v>
                </c:pt>
                <c:pt idx="61">
                  <c:v>73.154815955212</c:v>
                </c:pt>
                <c:pt idx="62">
                  <c:v>34958.7636997966</c:v>
                </c:pt>
                <c:pt idx="63">
                  <c:v>23723.41825251261</c:v>
                </c:pt>
                <c:pt idx="64">
                  <c:v>129.209705417961</c:v>
                </c:pt>
                <c:pt idx="65">
                  <c:v>8651.921033518256</c:v>
                </c:pt>
                <c:pt idx="66">
                  <c:v>337882.923383458</c:v>
                </c:pt>
                <c:pt idx="69">
                  <c:v>2834.45142486392</c:v>
                </c:pt>
                <c:pt idx="70">
                  <c:v>4551.4858243088</c:v>
                </c:pt>
                <c:pt idx="72">
                  <c:v>3885.770629991719</c:v>
                </c:pt>
                <c:pt idx="73">
                  <c:v>48352.3146545653</c:v>
                </c:pt>
                <c:pt idx="74">
                  <c:v>115082.014333638</c:v>
                </c:pt>
                <c:pt idx="75">
                  <c:v>40216.6508880128</c:v>
                </c:pt>
                <c:pt idx="76">
                  <c:v>349.4987367817628</c:v>
                </c:pt>
                <c:pt idx="77">
                  <c:v>230.367684796389</c:v>
                </c:pt>
                <c:pt idx="79">
                  <c:v>7688.36534779441</c:v>
                </c:pt>
                <c:pt idx="80">
                  <c:v>11587.5465976313</c:v>
                </c:pt>
                <c:pt idx="81">
                  <c:v>15.026177552942</c:v>
                </c:pt>
                <c:pt idx="82">
                  <c:v>3342.1264105817</c:v>
                </c:pt>
              </c:numCache>
            </c:numRef>
          </c:yVal>
          <c:smooth val="0"/>
        </c:ser>
        <c:ser>
          <c:idx val="2"/>
          <c:order val="2"/>
          <c:tx>
            <c:v>-0.5 mm</c:v>
          </c:tx>
          <c:spPr>
            <a:ln w="28575">
              <a:noFill/>
            </a:ln>
          </c:spPr>
          <c:marker>
            <c:symbol val="triangle"/>
            <c:size val="5"/>
          </c:marker>
          <c:xVal>
            <c:numRef>
              <c:f>'ideal -var tankrad 600k'!$H$2:$H$81</c:f>
              <c:numCache>
                <c:formatCode>General</c:formatCode>
                <c:ptCount val="80"/>
                <c:pt idx="0" formatCode="0.00">
                  <c:v>400.765067047529</c:v>
                </c:pt>
                <c:pt idx="2" formatCode="0.00">
                  <c:v>633.700604399021</c:v>
                </c:pt>
                <c:pt idx="4" formatCode="0.00">
                  <c:v>716.128053114542</c:v>
                </c:pt>
                <c:pt idx="6" formatCode="0.00">
                  <c:v>761.1223533015581</c:v>
                </c:pt>
                <c:pt idx="7" formatCode="0.00">
                  <c:v>783.4395577815368</c:v>
                </c:pt>
                <c:pt idx="9" formatCode="0.00">
                  <c:v>875.738767475278</c:v>
                </c:pt>
                <c:pt idx="10" formatCode="0.00">
                  <c:v>909.789038231812</c:v>
                </c:pt>
                <c:pt idx="11" formatCode="0.00">
                  <c:v>946.682382425692</c:v>
                </c:pt>
                <c:pt idx="12" formatCode="0.00">
                  <c:v>1004.80858865643</c:v>
                </c:pt>
                <c:pt idx="17" formatCode="0.00">
                  <c:v>1104.31027772134</c:v>
                </c:pt>
                <c:pt idx="19" formatCode="0.00">
                  <c:v>1213.48321553629</c:v>
                </c:pt>
                <c:pt idx="21" formatCode="0.00">
                  <c:v>1235.11985708673</c:v>
                </c:pt>
                <c:pt idx="23" formatCode="0.00">
                  <c:v>1268.11041367484</c:v>
                </c:pt>
                <c:pt idx="24" formatCode="0.00">
                  <c:v>1283.81749276615</c:v>
                </c:pt>
                <c:pt idx="26" formatCode="0.00">
                  <c:v>1362.42920259071</c:v>
                </c:pt>
                <c:pt idx="27" formatCode="0.00">
                  <c:v>1372.00209533779</c:v>
                </c:pt>
                <c:pt idx="28" formatCode="0.00">
                  <c:v>1373.95644798087</c:v>
                </c:pt>
                <c:pt idx="31" formatCode="0.00">
                  <c:v>1450.20359443689</c:v>
                </c:pt>
                <c:pt idx="33" formatCode="0.00">
                  <c:v>1475.0625746234</c:v>
                </c:pt>
                <c:pt idx="34" formatCode="0.00">
                  <c:v>1481.00751850394</c:v>
                </c:pt>
                <c:pt idx="35" formatCode="0.00">
                  <c:v>1495.20904073825</c:v>
                </c:pt>
                <c:pt idx="38" formatCode="0.00">
                  <c:v>1600.41086397599</c:v>
                </c:pt>
                <c:pt idx="39" formatCode="0.00">
                  <c:v>1619.25516302519</c:v>
                </c:pt>
                <c:pt idx="40" formatCode="0.00">
                  <c:v>1622.65135450675</c:v>
                </c:pt>
                <c:pt idx="42" formatCode="0.00">
                  <c:v>1640.80327735883</c:v>
                </c:pt>
                <c:pt idx="49" formatCode="0.00">
                  <c:v>1724.46738929573</c:v>
                </c:pt>
                <c:pt idx="50" formatCode="0.00">
                  <c:v>1724.14725020442</c:v>
                </c:pt>
                <c:pt idx="53" formatCode="0.00">
                  <c:v>1762.3223741179</c:v>
                </c:pt>
                <c:pt idx="54" formatCode="0.00">
                  <c:v>1769.7156322759</c:v>
                </c:pt>
                <c:pt idx="55" formatCode="0.00">
                  <c:v>1782.31498527596</c:v>
                </c:pt>
                <c:pt idx="58" formatCode="0.00">
                  <c:v>1815.82669690903</c:v>
                </c:pt>
                <c:pt idx="60" formatCode="0.00">
                  <c:v>1828.14426836844</c:v>
                </c:pt>
                <c:pt idx="61" formatCode="0.00">
                  <c:v>1837.93884361583</c:v>
                </c:pt>
                <c:pt idx="62" formatCode="0.00">
                  <c:v>1842.67475096758</c:v>
                </c:pt>
                <c:pt idx="63" formatCode="0.00">
                  <c:v>1845.68071862637</c:v>
                </c:pt>
                <c:pt idx="64" formatCode="0.00">
                  <c:v>1854.37113117488</c:v>
                </c:pt>
                <c:pt idx="65" formatCode="0.00">
                  <c:v>1857.56264438768</c:v>
                </c:pt>
                <c:pt idx="66" formatCode="0.00">
                  <c:v>1877.48890459279</c:v>
                </c:pt>
                <c:pt idx="69" formatCode="0.00">
                  <c:v>1902.38053184752</c:v>
                </c:pt>
                <c:pt idx="70" formatCode="0.00">
                  <c:v>1908.14611101177</c:v>
                </c:pt>
                <c:pt idx="72" formatCode="0.00">
                  <c:v>1929.21777545338</c:v>
                </c:pt>
                <c:pt idx="73" formatCode="0.00">
                  <c:v>1950.62980956009</c:v>
                </c:pt>
                <c:pt idx="74" formatCode="0.00">
                  <c:v>1959.22209594153</c:v>
                </c:pt>
                <c:pt idx="75" formatCode="0.00">
                  <c:v>1960.08417787758</c:v>
                </c:pt>
                <c:pt idx="76" formatCode="0.00">
                  <c:v>1972.52521514242</c:v>
                </c:pt>
                <c:pt idx="77" formatCode="0.00">
                  <c:v>1980.96391756396</c:v>
                </c:pt>
                <c:pt idx="79" formatCode="0.00">
                  <c:v>1989.01336782138</c:v>
                </c:pt>
              </c:numCache>
            </c:numRef>
          </c:xVal>
          <c:yVal>
            <c:numRef>
              <c:f>'ideal -var tankrad 600k'!$I$2:$I$81</c:f>
              <c:numCache>
                <c:formatCode>General</c:formatCode>
                <c:ptCount val="80"/>
                <c:pt idx="0" formatCode="0.00">
                  <c:v>503077.714379518</c:v>
                </c:pt>
                <c:pt idx="2" formatCode="0.00">
                  <c:v>816.577364210192</c:v>
                </c:pt>
                <c:pt idx="4" formatCode="0.00">
                  <c:v>222.099893869932</c:v>
                </c:pt>
                <c:pt idx="6" formatCode="0.00">
                  <c:v>269.2850724482547</c:v>
                </c:pt>
                <c:pt idx="7" formatCode="0.00">
                  <c:v>1368.90447589048</c:v>
                </c:pt>
                <c:pt idx="9" formatCode="0.00">
                  <c:v>136.926216660021</c:v>
                </c:pt>
                <c:pt idx="10" formatCode="0.00">
                  <c:v>266.2505636423789</c:v>
                </c:pt>
                <c:pt idx="11" formatCode="0.00">
                  <c:v>746.3814602835947</c:v>
                </c:pt>
                <c:pt idx="12" formatCode="0.00">
                  <c:v>36.4184162859596</c:v>
                </c:pt>
                <c:pt idx="17" formatCode="0.00">
                  <c:v>263.942293001912</c:v>
                </c:pt>
                <c:pt idx="19" formatCode="0.00">
                  <c:v>61.7874547935197</c:v>
                </c:pt>
                <c:pt idx="21" formatCode="0.00">
                  <c:v>218.867673211506</c:v>
                </c:pt>
                <c:pt idx="23" formatCode="0.00">
                  <c:v>2367.58006921499</c:v>
                </c:pt>
                <c:pt idx="24" formatCode="0.00">
                  <c:v>303.5700310765819</c:v>
                </c:pt>
                <c:pt idx="26" formatCode="0.00">
                  <c:v>19.6294590906308</c:v>
                </c:pt>
                <c:pt idx="27" formatCode="0.00">
                  <c:v>46.60188598926899</c:v>
                </c:pt>
                <c:pt idx="28" formatCode="0.00">
                  <c:v>8775.22717530779</c:v>
                </c:pt>
                <c:pt idx="31" formatCode="0.00">
                  <c:v>48.4040329998237</c:v>
                </c:pt>
                <c:pt idx="33" formatCode="0.00">
                  <c:v>17762.4538893139</c:v>
                </c:pt>
                <c:pt idx="34" formatCode="0.00">
                  <c:v>1731.9197119976</c:v>
                </c:pt>
                <c:pt idx="35" formatCode="0.00">
                  <c:v>931.338479390584</c:v>
                </c:pt>
                <c:pt idx="38" formatCode="0.00">
                  <c:v>144.420152120135</c:v>
                </c:pt>
                <c:pt idx="39" formatCode="0.00">
                  <c:v>1991.86055396111</c:v>
                </c:pt>
                <c:pt idx="40" formatCode="0.00">
                  <c:v>98.3151494679142</c:v>
                </c:pt>
                <c:pt idx="42" formatCode="0.00">
                  <c:v>77.2892805413688</c:v>
                </c:pt>
                <c:pt idx="49" formatCode="0.00">
                  <c:v>30648.6434694864</c:v>
                </c:pt>
                <c:pt idx="50" formatCode="0.00">
                  <c:v>39.15404185050159</c:v>
                </c:pt>
                <c:pt idx="53" formatCode="0.00">
                  <c:v>1176.8975411415</c:v>
                </c:pt>
                <c:pt idx="54" formatCode="0.00">
                  <c:v>78362.14463903946</c:v>
                </c:pt>
                <c:pt idx="55" formatCode="0.00">
                  <c:v>63.594984914428</c:v>
                </c:pt>
                <c:pt idx="58" formatCode="0.00">
                  <c:v>50624.9195827726</c:v>
                </c:pt>
                <c:pt idx="60" formatCode="0.00">
                  <c:v>109.202109625859</c:v>
                </c:pt>
                <c:pt idx="61" formatCode="0.00">
                  <c:v>73.23093458178978</c:v>
                </c:pt>
                <c:pt idx="62" formatCode="0.00">
                  <c:v>36497.3104993835</c:v>
                </c:pt>
                <c:pt idx="63" formatCode="0.00">
                  <c:v>23750.1542858519</c:v>
                </c:pt>
                <c:pt idx="64" formatCode="0.00">
                  <c:v>129.196248812221</c:v>
                </c:pt>
                <c:pt idx="65" formatCode="0.00">
                  <c:v>8797.80355047975</c:v>
                </c:pt>
                <c:pt idx="66" formatCode="0.00">
                  <c:v>339841.260829121</c:v>
                </c:pt>
                <c:pt idx="69" formatCode="0.00">
                  <c:v>2835.06352014635</c:v>
                </c:pt>
                <c:pt idx="70" formatCode="0.00">
                  <c:v>4452.22742066005</c:v>
                </c:pt>
                <c:pt idx="72" formatCode="0.00">
                  <c:v>3886.49532468941</c:v>
                </c:pt>
                <c:pt idx="73" formatCode="0.00">
                  <c:v>48364.8666364829</c:v>
                </c:pt>
                <c:pt idx="74" formatCode="0.00">
                  <c:v>115600.528629045</c:v>
                </c:pt>
                <c:pt idx="75" formatCode="0.00">
                  <c:v>40240.29388471587</c:v>
                </c:pt>
                <c:pt idx="76" formatCode="0.00">
                  <c:v>349.3786872576819</c:v>
                </c:pt>
                <c:pt idx="77" formatCode="0.00">
                  <c:v>230.392288658195</c:v>
                </c:pt>
                <c:pt idx="79" formatCode="0.00">
                  <c:v>7691.94606035194</c:v>
                </c:pt>
              </c:numCache>
            </c:numRef>
          </c:yVal>
          <c:smooth val="0"/>
        </c:ser>
        <c:ser>
          <c:idx val="3"/>
          <c:order val="3"/>
          <c:tx>
            <c:v>-1 mm</c:v>
          </c:tx>
          <c:spPr>
            <a:ln w="28575">
              <a:noFill/>
            </a:ln>
          </c:spPr>
          <c:xVal>
            <c:numRef>
              <c:f>'ideal -var tankrad 600k'!$F$2:$F$82</c:f>
              <c:numCache>
                <c:formatCode>General</c:formatCode>
                <c:ptCount val="81"/>
                <c:pt idx="0" formatCode="0.00">
                  <c:v>400.765197329514</c:v>
                </c:pt>
                <c:pt idx="2" formatCode="0.00">
                  <c:v>633.531250555184</c:v>
                </c:pt>
                <c:pt idx="4" formatCode="0.00">
                  <c:v>716.26276953197</c:v>
                </c:pt>
                <c:pt idx="6" formatCode="0.00">
                  <c:v>761.187572219716</c:v>
                </c:pt>
                <c:pt idx="7" formatCode="0.00">
                  <c:v>783.439876021819</c:v>
                </c:pt>
                <c:pt idx="9" formatCode="0.00">
                  <c:v>875.748101287604</c:v>
                </c:pt>
                <c:pt idx="10" formatCode="0.00">
                  <c:v>909.7895741454673</c:v>
                </c:pt>
                <c:pt idx="11" formatCode="0.00">
                  <c:v>946.706072841152</c:v>
                </c:pt>
                <c:pt idx="12" formatCode="0.00">
                  <c:v>1004.85313345658</c:v>
                </c:pt>
                <c:pt idx="17" formatCode="0.00">
                  <c:v>1104.33704890744</c:v>
                </c:pt>
                <c:pt idx="19" formatCode="0.00">
                  <c:v>1214.06412318484</c:v>
                </c:pt>
                <c:pt idx="21" formatCode="0.00">
                  <c:v>1235.29011561708</c:v>
                </c:pt>
                <c:pt idx="23" formatCode="0.00">
                  <c:v>1268.11133877272</c:v>
                </c:pt>
                <c:pt idx="24" formatCode="0.00">
                  <c:v>1283.97085049254</c:v>
                </c:pt>
                <c:pt idx="26" formatCode="0.00">
                  <c:v>1362.42441519521</c:v>
                </c:pt>
                <c:pt idx="27" formatCode="0.00">
                  <c:v>1372.00145845781</c:v>
                </c:pt>
                <c:pt idx="28" formatCode="0.00">
                  <c:v>1373.96000707767</c:v>
                </c:pt>
                <c:pt idx="31" formatCode="0.00">
                  <c:v>1450.2018363044</c:v>
                </c:pt>
                <c:pt idx="33" formatCode="0.00">
                  <c:v>1475.06273412909</c:v>
                </c:pt>
                <c:pt idx="34" formatCode="0.00">
                  <c:v>1481.00729753747</c:v>
                </c:pt>
                <c:pt idx="35" formatCode="0.00">
                  <c:v>1495.20663196787</c:v>
                </c:pt>
                <c:pt idx="38" formatCode="0.00">
                  <c:v>1600.11850735887</c:v>
                </c:pt>
                <c:pt idx="39" formatCode="0.00">
                  <c:v>1619.23847544179</c:v>
                </c:pt>
                <c:pt idx="40" formatCode="0.00">
                  <c:v>1622.64971914734</c:v>
                </c:pt>
                <c:pt idx="41" formatCode="0.00">
                  <c:v>1640.12319824307</c:v>
                </c:pt>
                <c:pt idx="49" formatCode="0.00">
                  <c:v>1724.46870834247</c:v>
                </c:pt>
                <c:pt idx="50" formatCode="0.00">
                  <c:v>1724.15431169212</c:v>
                </c:pt>
                <c:pt idx="54" formatCode="0.00">
                  <c:v>1762.32157857955</c:v>
                </c:pt>
                <c:pt idx="55" formatCode="0.00">
                  <c:v>1769.7151440931</c:v>
                </c:pt>
                <c:pt idx="56" formatCode="0.00">
                  <c:v>1782.33687197227</c:v>
                </c:pt>
                <c:pt idx="59" formatCode="0.00">
                  <c:v>1815.82646180476</c:v>
                </c:pt>
                <c:pt idx="60" formatCode="0.00">
                  <c:v>1828.13069408766</c:v>
                </c:pt>
                <c:pt idx="61" formatCode="0.00">
                  <c:v>1837.94158887598</c:v>
                </c:pt>
                <c:pt idx="62" formatCode="0.00">
                  <c:v>1842.67455188714</c:v>
                </c:pt>
                <c:pt idx="63" formatCode="0.00">
                  <c:v>1845.68074084236</c:v>
                </c:pt>
                <c:pt idx="64" formatCode="0.00">
                  <c:v>1854.37095279641</c:v>
                </c:pt>
                <c:pt idx="65" formatCode="0.00">
                  <c:v>1857.56095892353</c:v>
                </c:pt>
                <c:pt idx="66" formatCode="0.00">
                  <c:v>1877.48816645223</c:v>
                </c:pt>
                <c:pt idx="69" formatCode="0.00">
                  <c:v>1902.38059921704</c:v>
                </c:pt>
                <c:pt idx="70" formatCode="0.00">
                  <c:v>1908.14614597801</c:v>
                </c:pt>
                <c:pt idx="72" formatCode="0.00">
                  <c:v>1929.2163328327</c:v>
                </c:pt>
                <c:pt idx="73" formatCode="0.00">
                  <c:v>1950.63007650864</c:v>
                </c:pt>
                <c:pt idx="74" formatCode="0.00">
                  <c:v>1959.22168509004</c:v>
                </c:pt>
                <c:pt idx="75" formatCode="0.00">
                  <c:v>1960.08452390281</c:v>
                </c:pt>
                <c:pt idx="76" formatCode="0.00">
                  <c:v>1972.525895705291</c:v>
                </c:pt>
                <c:pt idx="77" formatCode="0.00">
                  <c:v>1980.96346323021</c:v>
                </c:pt>
                <c:pt idx="79" formatCode="0.00">
                  <c:v>1989.01394384037</c:v>
                </c:pt>
              </c:numCache>
            </c:numRef>
          </c:xVal>
          <c:yVal>
            <c:numRef>
              <c:f>'ideal -var tankrad 600k'!$G$2:$G$82</c:f>
              <c:numCache>
                <c:formatCode>General</c:formatCode>
                <c:ptCount val="81"/>
                <c:pt idx="0" formatCode="0.00">
                  <c:v>503081.954655702</c:v>
                </c:pt>
                <c:pt idx="2" formatCode="0.00">
                  <c:v>1675.53637907602</c:v>
                </c:pt>
                <c:pt idx="4" formatCode="0.00">
                  <c:v>258.48270138774</c:v>
                </c:pt>
                <c:pt idx="6" formatCode="0.00">
                  <c:v>246.347009445111</c:v>
                </c:pt>
                <c:pt idx="7" formatCode="0.00">
                  <c:v>1368.76181696787</c:v>
                </c:pt>
                <c:pt idx="9" formatCode="0.00">
                  <c:v>136.977971884357</c:v>
                </c:pt>
                <c:pt idx="10" formatCode="0.00">
                  <c:v>266.3060859634739</c:v>
                </c:pt>
                <c:pt idx="11" formatCode="0.00">
                  <c:v>750.52483908103</c:v>
                </c:pt>
                <c:pt idx="12" formatCode="0.00">
                  <c:v>36.395927315238</c:v>
                </c:pt>
                <c:pt idx="17" formatCode="0.00">
                  <c:v>265.253745019692</c:v>
                </c:pt>
                <c:pt idx="19" formatCode="0.00">
                  <c:v>62.9744901075808</c:v>
                </c:pt>
                <c:pt idx="21" formatCode="0.00">
                  <c:v>214.580178114356</c:v>
                </c:pt>
                <c:pt idx="23" formatCode="0.00">
                  <c:v>2330.73720290668</c:v>
                </c:pt>
                <c:pt idx="24" formatCode="0.00">
                  <c:v>301.068325608878</c:v>
                </c:pt>
                <c:pt idx="26" formatCode="0.00">
                  <c:v>19.62373357493048</c:v>
                </c:pt>
                <c:pt idx="27" formatCode="0.00">
                  <c:v>46.61463760263508</c:v>
                </c:pt>
                <c:pt idx="28" formatCode="0.00">
                  <c:v>9038.874673190247</c:v>
                </c:pt>
                <c:pt idx="31" formatCode="0.00">
                  <c:v>48.4034567081597</c:v>
                </c:pt>
                <c:pt idx="33" formatCode="0.00">
                  <c:v>18601.2061443001</c:v>
                </c:pt>
                <c:pt idx="34" formatCode="0.00">
                  <c:v>1732.30709128298</c:v>
                </c:pt>
                <c:pt idx="35" formatCode="0.00">
                  <c:v>975.300180045938</c:v>
                </c:pt>
                <c:pt idx="38" formatCode="0.00">
                  <c:v>142.560634139984</c:v>
                </c:pt>
                <c:pt idx="39" formatCode="0.00">
                  <c:v>1945.13655921196</c:v>
                </c:pt>
                <c:pt idx="40" formatCode="0.00">
                  <c:v>98.28283797337228</c:v>
                </c:pt>
                <c:pt idx="41" formatCode="0.00">
                  <c:v>74.89444623142975</c:v>
                </c:pt>
                <c:pt idx="49" formatCode="0.00">
                  <c:v>30734.4523183854</c:v>
                </c:pt>
                <c:pt idx="50" formatCode="0.00">
                  <c:v>39.15112106266898</c:v>
                </c:pt>
                <c:pt idx="54" formatCode="0.00">
                  <c:v>1177.8686878274</c:v>
                </c:pt>
                <c:pt idx="55" formatCode="0.00">
                  <c:v>78367.73299711965</c:v>
                </c:pt>
                <c:pt idx="56" formatCode="0.00">
                  <c:v>63.7122090092293</c:v>
                </c:pt>
                <c:pt idx="59" formatCode="0.00">
                  <c:v>50692.4341952893</c:v>
                </c:pt>
                <c:pt idx="60" formatCode="0.00">
                  <c:v>109.224924722994</c:v>
                </c:pt>
                <c:pt idx="61" formatCode="0.00">
                  <c:v>73.2785438890105</c:v>
                </c:pt>
                <c:pt idx="62" formatCode="0.00">
                  <c:v>37477.8056687951</c:v>
                </c:pt>
                <c:pt idx="63" formatCode="0.00">
                  <c:v>23787.9621276713</c:v>
                </c:pt>
                <c:pt idx="64" formatCode="0.00">
                  <c:v>129.222165871321</c:v>
                </c:pt>
                <c:pt idx="65" formatCode="0.00">
                  <c:v>8898.657145413996</c:v>
                </c:pt>
                <c:pt idx="66" formatCode="0.00">
                  <c:v>337809.5719429491</c:v>
                </c:pt>
                <c:pt idx="69" formatCode="0.00">
                  <c:v>2835.23765013771</c:v>
                </c:pt>
                <c:pt idx="70" formatCode="0.00">
                  <c:v>4396.320763252001</c:v>
                </c:pt>
                <c:pt idx="72" formatCode="0.00">
                  <c:v>3885.85680234651</c:v>
                </c:pt>
                <c:pt idx="73" formatCode="0.00">
                  <c:v>48350.27758677259</c:v>
                </c:pt>
                <c:pt idx="74" formatCode="0.00">
                  <c:v>115034.924580716</c:v>
                </c:pt>
                <c:pt idx="75" formatCode="0.00">
                  <c:v>40261.26507182819</c:v>
                </c:pt>
                <c:pt idx="76" formatCode="0.00">
                  <c:v>349.43438778195</c:v>
                </c:pt>
                <c:pt idx="77" formatCode="0.00">
                  <c:v>230.37550868482</c:v>
                </c:pt>
                <c:pt idx="79" formatCode="0.00">
                  <c:v>7684.50598340407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71628520"/>
        <c:axId val="2071436424"/>
      </c:scatterChart>
      <c:valAx>
        <c:axId val="2071628520"/>
        <c:scaling>
          <c:orientation val="minMax"/>
          <c:max val="2000.0"/>
          <c:min val="400.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Freq (MHz)</a:t>
                </a:r>
              </a:p>
            </c:rich>
          </c:tx>
          <c:overlay val="0"/>
        </c:title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2071436424"/>
        <c:crosses val="autoZero"/>
        <c:crossBetween val="midCat"/>
      </c:valAx>
      <c:valAx>
        <c:axId val="2071436424"/>
        <c:scaling>
          <c:logBase val="10.0"/>
          <c:orientation val="minMax"/>
          <c:max val="1.0E7"/>
          <c:min val="10.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Qext</a:t>
                </a:r>
              </a:p>
            </c:rich>
          </c:tx>
          <c:overlay val="0"/>
        </c:title>
        <c:numFmt formatCode="0.0E+00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207162852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868350949951676"/>
          <c:y val="0.569051015515716"/>
          <c:w val="0.0794741693510365"/>
          <c:h val="0.187738679557711"/>
        </c:manualLayout>
      </c:layout>
      <c:overlay val="0"/>
      <c:txPr>
        <a:bodyPr/>
        <a:lstStyle/>
        <a:p>
          <a:pPr>
            <a:defRPr sz="105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chemeClr val="tx1"/>
                </a:solidFill>
              </a:defRPr>
            </a:pPr>
            <a:r>
              <a:rPr lang="en-US" sz="1800" b="1" i="0" baseline="0">
                <a:solidFill>
                  <a:schemeClr val="tx1"/>
                </a:solidFill>
                <a:effectLst/>
              </a:rPr>
              <a:t>displacing VHOM along x-axis</a:t>
            </a:r>
          </a:p>
          <a:p>
            <a:pPr>
              <a:defRPr>
                <a:solidFill>
                  <a:schemeClr val="tx1"/>
                </a:solidFill>
              </a:defRPr>
            </a:pPr>
            <a:r>
              <a:rPr lang="en-US" sz="1800" b="1" i="0" baseline="0">
                <a:solidFill>
                  <a:schemeClr val="tx1"/>
                </a:solidFill>
                <a:effectLst/>
              </a:rPr>
              <a:t>all couplers included</a:t>
            </a:r>
            <a:endParaRPr lang="en-US">
              <a:solidFill>
                <a:schemeClr val="tx1"/>
              </a:solidFill>
              <a:effectLst/>
            </a:endParaRPr>
          </a:p>
        </c:rich>
      </c:tx>
      <c:layout>
        <c:manualLayout>
          <c:xMode val="edge"/>
          <c:yMode val="edge"/>
          <c:x val="0.301021021021021"/>
          <c:y val="0.0555555555555555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37173157409378"/>
          <c:y val="0.240590149500152"/>
          <c:w val="0.646209713650659"/>
          <c:h val="0.63203469131576"/>
        </c:manualLayout>
      </c:layout>
      <c:scatterChart>
        <c:scatterStyle val="lineMarker"/>
        <c:varyColors val="0"/>
        <c:ser>
          <c:idx val="0"/>
          <c:order val="0"/>
          <c:tx>
            <c:v>ideal</c:v>
          </c:tx>
          <c:spPr>
            <a:ln w="28575">
              <a:noFill/>
            </a:ln>
          </c:spPr>
          <c:xVal>
            <c:numRef>
              <c:f>'ideal -var xdisp 300k'!$B$2:$B$81</c:f>
              <c:numCache>
                <c:formatCode>0.00</c:formatCode>
                <c:ptCount val="80"/>
                <c:pt idx="0">
                  <c:v>400.764629127019</c:v>
                </c:pt>
                <c:pt idx="1">
                  <c:v>627.356548858553</c:v>
                </c:pt>
                <c:pt idx="2">
                  <c:v>633.888802527636</c:v>
                </c:pt>
                <c:pt idx="3">
                  <c:v>450.809859481702</c:v>
                </c:pt>
                <c:pt idx="4">
                  <c:v>716.034414622825</c:v>
                </c:pt>
                <c:pt idx="5">
                  <c:v>735.5610323049568</c:v>
                </c:pt>
                <c:pt idx="6">
                  <c:v>761.058223376731</c:v>
                </c:pt>
                <c:pt idx="7">
                  <c:v>783.439336474039</c:v>
                </c:pt>
                <c:pt idx="8">
                  <c:v>800.229032769954</c:v>
                </c:pt>
                <c:pt idx="9">
                  <c:v>875.728263053376</c:v>
                </c:pt>
                <c:pt idx="10">
                  <c:v>909.78767854043</c:v>
                </c:pt>
                <c:pt idx="11">
                  <c:v>946.6573978562011</c:v>
                </c:pt>
                <c:pt idx="12">
                  <c:v>1033.54652946191</c:v>
                </c:pt>
                <c:pt idx="13">
                  <c:v>1073.90835924206</c:v>
                </c:pt>
                <c:pt idx="14">
                  <c:v>1053.40220035496</c:v>
                </c:pt>
                <c:pt idx="15">
                  <c:v>1100.46004248017</c:v>
                </c:pt>
                <c:pt idx="16">
                  <c:v>1104.28415612956</c:v>
                </c:pt>
                <c:pt idx="17">
                  <c:v>1152.36544624006</c:v>
                </c:pt>
                <c:pt idx="18">
                  <c:v>1212.8918304164</c:v>
                </c:pt>
                <c:pt idx="19">
                  <c:v>1232.68487344297</c:v>
                </c:pt>
                <c:pt idx="20">
                  <c:v>1234.95320515623</c:v>
                </c:pt>
                <c:pt idx="21">
                  <c:v>1263.28968953843</c:v>
                </c:pt>
                <c:pt idx="22">
                  <c:v>1268.10911655496</c:v>
                </c:pt>
                <c:pt idx="23">
                  <c:v>1283.66606024365</c:v>
                </c:pt>
                <c:pt idx="24">
                  <c:v>1073.9083592479</c:v>
                </c:pt>
                <c:pt idx="25">
                  <c:v>1362.47390005867</c:v>
                </c:pt>
                <c:pt idx="26">
                  <c:v>1371.99596293582</c:v>
                </c:pt>
                <c:pt idx="27">
                  <c:v>1373.95274812257</c:v>
                </c:pt>
                <c:pt idx="28">
                  <c:v>1375.32411119601</c:v>
                </c:pt>
                <c:pt idx="29">
                  <c:v>1416.48822676492</c:v>
                </c:pt>
                <c:pt idx="30">
                  <c:v>1450.21322755811</c:v>
                </c:pt>
                <c:pt idx="31">
                  <c:v>1452.81090205956</c:v>
                </c:pt>
                <c:pt idx="32">
                  <c:v>1475.06251204801</c:v>
                </c:pt>
                <c:pt idx="33">
                  <c:v>1481.00722434753</c:v>
                </c:pt>
                <c:pt idx="34">
                  <c:v>1495.21514079547</c:v>
                </c:pt>
                <c:pt idx="35">
                  <c:v>1569.57141436725</c:v>
                </c:pt>
                <c:pt idx="36">
                  <c:v>1588.4956302457</c:v>
                </c:pt>
                <c:pt idx="37">
                  <c:v>1600.65879390571</c:v>
                </c:pt>
                <c:pt idx="38">
                  <c:v>1619.26814737356</c:v>
                </c:pt>
                <c:pt idx="39">
                  <c:v>1622.64845593746</c:v>
                </c:pt>
                <c:pt idx="40">
                  <c:v>1641.0880814025</c:v>
                </c:pt>
                <c:pt idx="41">
                  <c:v>1641.31844039307</c:v>
                </c:pt>
                <c:pt idx="42">
                  <c:v>1666.16607420784</c:v>
                </c:pt>
                <c:pt idx="44">
                  <c:v>1681.33588159668</c:v>
                </c:pt>
                <c:pt idx="45">
                  <c:v>1696.38883571278</c:v>
                </c:pt>
                <c:pt idx="46">
                  <c:v>1521.16255087972</c:v>
                </c:pt>
                <c:pt idx="47">
                  <c:v>1707.19181889141</c:v>
                </c:pt>
                <c:pt idx="48">
                  <c:v>1717.99704726992</c:v>
                </c:pt>
                <c:pt idx="49">
                  <c:v>1724.46605602205</c:v>
                </c:pt>
                <c:pt idx="50">
                  <c:v>1724.12337043571</c:v>
                </c:pt>
                <c:pt idx="51">
                  <c:v>1729.37974246515</c:v>
                </c:pt>
                <c:pt idx="52">
                  <c:v>1729.83180630721</c:v>
                </c:pt>
                <c:pt idx="53">
                  <c:v>1762.32293915257</c:v>
                </c:pt>
                <c:pt idx="54">
                  <c:v>1769.71583532404</c:v>
                </c:pt>
                <c:pt idx="55">
                  <c:v>1782.28505054386</c:v>
                </c:pt>
                <c:pt idx="56">
                  <c:v>1783.28035062454</c:v>
                </c:pt>
                <c:pt idx="57">
                  <c:v>1742.70119476455</c:v>
                </c:pt>
                <c:pt idx="58">
                  <c:v>1815.82768438482</c:v>
                </c:pt>
                <c:pt idx="59">
                  <c:v>1819.68005917502</c:v>
                </c:pt>
                <c:pt idx="60">
                  <c:v>1828.15815057579</c:v>
                </c:pt>
                <c:pt idx="61">
                  <c:v>1837.91507906598</c:v>
                </c:pt>
                <c:pt idx="62">
                  <c:v>1842.67532564598</c:v>
                </c:pt>
                <c:pt idx="63">
                  <c:v>1845.68061272184</c:v>
                </c:pt>
                <c:pt idx="64">
                  <c:v>1854.3687609368</c:v>
                </c:pt>
                <c:pt idx="65">
                  <c:v>1857.56415310395</c:v>
                </c:pt>
                <c:pt idx="66">
                  <c:v>1877.4883346358</c:v>
                </c:pt>
                <c:pt idx="67">
                  <c:v>1898.54349848225</c:v>
                </c:pt>
                <c:pt idx="68">
                  <c:v>1902.38060134786</c:v>
                </c:pt>
                <c:pt idx="69">
                  <c:v>1877.57579273225</c:v>
                </c:pt>
                <c:pt idx="70">
                  <c:v>1908.14458198919</c:v>
                </c:pt>
                <c:pt idx="71">
                  <c:v>1924.5620626714</c:v>
                </c:pt>
                <c:pt idx="72">
                  <c:v>1929.21533993085</c:v>
                </c:pt>
                <c:pt idx="73">
                  <c:v>1950.63044604133</c:v>
                </c:pt>
                <c:pt idx="74">
                  <c:v>1959.22100794179</c:v>
                </c:pt>
                <c:pt idx="75">
                  <c:v>1960.08448932195</c:v>
                </c:pt>
                <c:pt idx="76">
                  <c:v>1972.52180997951</c:v>
                </c:pt>
                <c:pt idx="77">
                  <c:v>1980.96528721053</c:v>
                </c:pt>
                <c:pt idx="78">
                  <c:v>1988.73177326085</c:v>
                </c:pt>
                <c:pt idx="79">
                  <c:v>1989.01430117252</c:v>
                </c:pt>
              </c:numCache>
            </c:numRef>
          </c:xVal>
          <c:yVal>
            <c:numRef>
              <c:f>'ideal -var xdisp 300k'!$E$2:$E$81</c:f>
              <c:numCache>
                <c:formatCode>General</c:formatCode>
                <c:ptCount val="80"/>
                <c:pt idx="2">
                  <c:v>1289.19055615504</c:v>
                </c:pt>
                <c:pt idx="4">
                  <c:v>191.47759950664</c:v>
                </c:pt>
                <c:pt idx="6">
                  <c:v>289.2256450686189</c:v>
                </c:pt>
                <c:pt idx="7">
                  <c:v>1369.73942594305</c:v>
                </c:pt>
                <c:pt idx="9">
                  <c:v>136.932317669878</c:v>
                </c:pt>
                <c:pt idx="10">
                  <c:v>266.2225285839929</c:v>
                </c:pt>
                <c:pt idx="11">
                  <c:v>743.04335345476</c:v>
                </c:pt>
                <c:pt idx="16">
                  <c:v>262.456923639133</c:v>
                </c:pt>
                <c:pt idx="18">
                  <c:v>60.6214732318491</c:v>
                </c:pt>
                <c:pt idx="20">
                  <c:v>223.338995260959</c:v>
                </c:pt>
                <c:pt idx="22">
                  <c:v>2402.30471470776</c:v>
                </c:pt>
                <c:pt idx="23">
                  <c:v>305.658861400639</c:v>
                </c:pt>
                <c:pt idx="25">
                  <c:v>19.6532703418436</c:v>
                </c:pt>
                <c:pt idx="26">
                  <c:v>46.5394261231213</c:v>
                </c:pt>
                <c:pt idx="27">
                  <c:v>8507.494119224466</c:v>
                </c:pt>
                <c:pt idx="30">
                  <c:v>48.3981276414525</c:v>
                </c:pt>
                <c:pt idx="32">
                  <c:v>17003.8048970864</c:v>
                </c:pt>
                <c:pt idx="33">
                  <c:v>1731.45629403591</c:v>
                </c:pt>
                <c:pt idx="34">
                  <c:v>892.339854472195</c:v>
                </c:pt>
                <c:pt idx="37">
                  <c:v>147.172878489714</c:v>
                </c:pt>
                <c:pt idx="38">
                  <c:v>2043.20671839422</c:v>
                </c:pt>
                <c:pt idx="39">
                  <c:v>98.37687621914708</c:v>
                </c:pt>
                <c:pt idx="41">
                  <c:v>80.1338494845027</c:v>
                </c:pt>
                <c:pt idx="49" formatCode="0.0000">
                  <c:v>30581.5830506895</c:v>
                </c:pt>
                <c:pt idx="50">
                  <c:v>39.15789165517157</c:v>
                </c:pt>
                <c:pt idx="53">
                  <c:v>1175.80961737058</c:v>
                </c:pt>
                <c:pt idx="54">
                  <c:v>78146.3087543742</c:v>
                </c:pt>
                <c:pt idx="55">
                  <c:v>63.4770669042789</c:v>
                </c:pt>
                <c:pt idx="58">
                  <c:v>50490.3310285706</c:v>
                </c:pt>
                <c:pt idx="60">
                  <c:v>109.046388509486</c:v>
                </c:pt>
                <c:pt idx="61">
                  <c:v>73.19103136310318</c:v>
                </c:pt>
                <c:pt idx="62">
                  <c:v>35676.24674356197</c:v>
                </c:pt>
                <c:pt idx="63">
                  <c:v>23753.964690074</c:v>
                </c:pt>
                <c:pt idx="64">
                  <c:v>129.284466635073</c:v>
                </c:pt>
                <c:pt idx="65">
                  <c:v>8717.08641351194</c:v>
                </c:pt>
                <c:pt idx="66">
                  <c:v>336825.9069665339</c:v>
                </c:pt>
                <c:pt idx="68">
                  <c:v>2834.28507796712</c:v>
                </c:pt>
                <c:pt idx="70">
                  <c:v>4502.31196687807</c:v>
                </c:pt>
                <c:pt idx="72">
                  <c:v>3884.60643604625</c:v>
                </c:pt>
                <c:pt idx="73">
                  <c:v>48317.9863432289</c:v>
                </c:pt>
                <c:pt idx="74">
                  <c:v>114870.307003186</c:v>
                </c:pt>
                <c:pt idx="75">
                  <c:v>40217.4836704998</c:v>
                </c:pt>
                <c:pt idx="76">
                  <c:v>349.555431885766</c:v>
                </c:pt>
                <c:pt idx="77">
                  <c:v>230.311402521789</c:v>
                </c:pt>
                <c:pt idx="79">
                  <c:v>7679.58177984652</c:v>
                </c:pt>
              </c:numCache>
            </c:numRef>
          </c:yVal>
          <c:smooth val="0"/>
        </c:ser>
        <c:ser>
          <c:idx val="1"/>
          <c:order val="1"/>
          <c:tx>
            <c:v>-0.1 mm</c:v>
          </c:tx>
          <c:spPr>
            <a:ln w="28575">
              <a:noFill/>
            </a:ln>
          </c:spPr>
          <c:marker>
            <c:symbol val="square"/>
            <c:size val="5"/>
          </c:marker>
          <c:xVal>
            <c:numRef>
              <c:f>'ideal -var xdisp 300k'!$F$2:$F$81</c:f>
              <c:numCache>
                <c:formatCode>General</c:formatCode>
                <c:ptCount val="80"/>
                <c:pt idx="0" formatCode="0.00">
                  <c:v>400.754855495602</c:v>
                </c:pt>
                <c:pt idx="2" formatCode="0.00">
                  <c:v>633.877585531071</c:v>
                </c:pt>
                <c:pt idx="4" formatCode="0.00">
                  <c:v>716.020736279629</c:v>
                </c:pt>
                <c:pt idx="6" formatCode="0.00">
                  <c:v>761.049553799072</c:v>
                </c:pt>
                <c:pt idx="7" formatCode="0.00">
                  <c:v>783.432926570614</c:v>
                </c:pt>
                <c:pt idx="9" formatCode="0.00">
                  <c:v>875.712441007421</c:v>
                </c:pt>
                <c:pt idx="10" formatCode="0.00">
                  <c:v>909.777563426448</c:v>
                </c:pt>
                <c:pt idx="11" formatCode="0.00">
                  <c:v>946.642767133572</c:v>
                </c:pt>
                <c:pt idx="17" formatCode="0.00">
                  <c:v>1104.28109906995</c:v>
                </c:pt>
                <c:pt idx="19" formatCode="0.00">
                  <c:v>1212.83123891642</c:v>
                </c:pt>
                <c:pt idx="21" formatCode="0.00">
                  <c:v>1234.9438559657</c:v>
                </c:pt>
                <c:pt idx="23" formatCode="0.00">
                  <c:v>1268.11487290698</c:v>
                </c:pt>
                <c:pt idx="24" formatCode="0.00">
                  <c:v>1283.6553278289</c:v>
                </c:pt>
                <c:pt idx="25" formatCode="0.00">
                  <c:v>1362.58200573752</c:v>
                </c:pt>
                <c:pt idx="26" formatCode="0.00">
                  <c:v>1372.01311151012</c:v>
                </c:pt>
                <c:pt idx="27" formatCode="0.00">
                  <c:v>1373.94870275417</c:v>
                </c:pt>
                <c:pt idx="30" formatCode="0.00">
                  <c:v>1450.25854718687</c:v>
                </c:pt>
                <c:pt idx="32" formatCode="0.00">
                  <c:v>1475.0660164655</c:v>
                </c:pt>
                <c:pt idx="33" formatCode="0.00">
                  <c:v>1481.01365242652</c:v>
                </c:pt>
                <c:pt idx="34" formatCode="0.00">
                  <c:v>1495.20737748474</c:v>
                </c:pt>
                <c:pt idx="37" formatCode="0.00">
                  <c:v>1600.63994675462</c:v>
                </c:pt>
                <c:pt idx="39" formatCode="0.00">
                  <c:v>1619.27646672539</c:v>
                </c:pt>
                <c:pt idx="40" formatCode="0.00">
                  <c:v>1622.64771030104</c:v>
                </c:pt>
                <c:pt idx="42" formatCode="0.00">
                  <c:v>1641.28788774545</c:v>
                </c:pt>
                <c:pt idx="48" formatCode="0.00">
                  <c:v>1724.47295039631</c:v>
                </c:pt>
                <c:pt idx="49" formatCode="0.00">
                  <c:v>1724.06050300386</c:v>
                </c:pt>
                <c:pt idx="52" formatCode="0.00">
                  <c:v>1762.3341701416</c:v>
                </c:pt>
                <c:pt idx="53" formatCode="0.00">
                  <c:v>1769.73287629799</c:v>
                </c:pt>
                <c:pt idx="55" formatCode="0.00">
                  <c:v>1782.28716978855</c:v>
                </c:pt>
                <c:pt idx="56" formatCode="0.00">
                  <c:v>1815.83469379272</c:v>
                </c:pt>
                <c:pt idx="58" formatCode="0.00">
                  <c:v>1828.23871835641</c:v>
                </c:pt>
                <c:pt idx="59" formatCode="0.00">
                  <c:v>1837.86565720493</c:v>
                </c:pt>
                <c:pt idx="60" formatCode="0.00">
                  <c:v>1842.70792989667</c:v>
                </c:pt>
                <c:pt idx="61" formatCode="0.00">
                  <c:v>1845.69752398569</c:v>
                </c:pt>
                <c:pt idx="62" formatCode="0.00">
                  <c:v>1854.35190338376</c:v>
                </c:pt>
                <c:pt idx="63" formatCode="0.00">
                  <c:v>1857.58114086517</c:v>
                </c:pt>
                <c:pt idx="64" formatCode="0.00">
                  <c:v>1877.50585765139</c:v>
                </c:pt>
                <c:pt idx="67" formatCode="0.00">
                  <c:v>1902.40002983997</c:v>
                </c:pt>
                <c:pt idx="68" formatCode="0.00">
                  <c:v>1908.16363935553</c:v>
                </c:pt>
                <c:pt idx="71" formatCode="0.00">
                  <c:v>1929.24227421102</c:v>
                </c:pt>
                <c:pt idx="72" formatCode="0.00">
                  <c:v>1950.6553969424</c:v>
                </c:pt>
                <c:pt idx="73" formatCode="0.00">
                  <c:v>1959.24418822344</c:v>
                </c:pt>
                <c:pt idx="74" formatCode="0.00">
                  <c:v>1960.11405287386</c:v>
                </c:pt>
                <c:pt idx="76" formatCode="0.00">
                  <c:v>1972.53730614305</c:v>
                </c:pt>
                <c:pt idx="77" formatCode="0.00">
                  <c:v>1981.0099653115</c:v>
                </c:pt>
                <c:pt idx="79" formatCode="0.00">
                  <c:v>1989.04884372831</c:v>
                </c:pt>
              </c:numCache>
            </c:numRef>
          </c:xVal>
          <c:yVal>
            <c:numRef>
              <c:f>'ideal -var xdisp 300k'!$G$2:$G$81</c:f>
              <c:numCache>
                <c:formatCode>General</c:formatCode>
                <c:ptCount val="80"/>
                <c:pt idx="0" formatCode="0.00">
                  <c:v>503219.8521486919</c:v>
                </c:pt>
                <c:pt idx="2" formatCode="0.00">
                  <c:v>1312.68005987623</c:v>
                </c:pt>
                <c:pt idx="4" formatCode="0.00">
                  <c:v>190.9930498949</c:v>
                </c:pt>
                <c:pt idx="6" formatCode="0.00">
                  <c:v>289.749370605429</c:v>
                </c:pt>
                <c:pt idx="7" formatCode="0.00">
                  <c:v>1372.85713870217</c:v>
                </c:pt>
                <c:pt idx="9" formatCode="0.00">
                  <c:v>137.004731718676</c:v>
                </c:pt>
                <c:pt idx="10" formatCode="0.00">
                  <c:v>266.192923703806</c:v>
                </c:pt>
                <c:pt idx="11" formatCode="0.00">
                  <c:v>743.6572044751388</c:v>
                </c:pt>
                <c:pt idx="17" formatCode="0.00">
                  <c:v>262.123958342758</c:v>
                </c:pt>
                <c:pt idx="19" formatCode="0.00">
                  <c:v>60.7297667688273</c:v>
                </c:pt>
                <c:pt idx="21" formatCode="0.00">
                  <c:v>223.890923573234</c:v>
                </c:pt>
                <c:pt idx="23" formatCode="0.00">
                  <c:v>2404.810086821</c:v>
                </c:pt>
                <c:pt idx="24" formatCode="0.00">
                  <c:v>306.861064169213</c:v>
                </c:pt>
                <c:pt idx="25" formatCode="0.00">
                  <c:v>19.7994935710784</c:v>
                </c:pt>
                <c:pt idx="26" formatCode="0.00">
                  <c:v>46.260392584084</c:v>
                </c:pt>
                <c:pt idx="27" formatCode="0.00">
                  <c:v>8524.39747167141</c:v>
                </c:pt>
                <c:pt idx="30" formatCode="0.00">
                  <c:v>48.4521236806148</c:v>
                </c:pt>
                <c:pt idx="32" formatCode="0.00">
                  <c:v>16995.6787943987</c:v>
                </c:pt>
                <c:pt idx="33" formatCode="0.00">
                  <c:v>1731.5794854184</c:v>
                </c:pt>
                <c:pt idx="34" formatCode="0.00">
                  <c:v>892.314372521014</c:v>
                </c:pt>
                <c:pt idx="37" formatCode="0.00">
                  <c:v>147.058384940821</c:v>
                </c:pt>
                <c:pt idx="39" formatCode="0.00">
                  <c:v>2034.10234133127</c:v>
                </c:pt>
                <c:pt idx="40" formatCode="0.00">
                  <c:v>98.4450688351251</c:v>
                </c:pt>
                <c:pt idx="42" formatCode="0.00">
                  <c:v>80.13475899342605</c:v>
                </c:pt>
                <c:pt idx="48" formatCode="0.00">
                  <c:v>30473.84250693729</c:v>
                </c:pt>
                <c:pt idx="49" formatCode="0.00">
                  <c:v>39.0179549421671</c:v>
                </c:pt>
                <c:pt idx="52" formatCode="0.00">
                  <c:v>1173.74180982301</c:v>
                </c:pt>
                <c:pt idx="53" formatCode="0.00">
                  <c:v>77572.0706129012</c:v>
                </c:pt>
                <c:pt idx="55" formatCode="0.00">
                  <c:v>63.28166102034189</c:v>
                </c:pt>
                <c:pt idx="56" formatCode="0.00">
                  <c:v>50326.29307616118</c:v>
                </c:pt>
                <c:pt idx="58" formatCode="0.00">
                  <c:v>108.739162281274</c:v>
                </c:pt>
                <c:pt idx="59" formatCode="0.00">
                  <c:v>72.68685596368027</c:v>
                </c:pt>
                <c:pt idx="60" formatCode="0.00">
                  <c:v>35704.4894047518</c:v>
                </c:pt>
                <c:pt idx="61" formatCode="0.00">
                  <c:v>23622.998174043</c:v>
                </c:pt>
                <c:pt idx="62" formatCode="0.00">
                  <c:v>129.438251887708</c:v>
                </c:pt>
                <c:pt idx="63" formatCode="0.00">
                  <c:v>8708.506809490755</c:v>
                </c:pt>
                <c:pt idx="64" formatCode="0.00">
                  <c:v>324225.3096656</c:v>
                </c:pt>
                <c:pt idx="67" formatCode="0.00">
                  <c:v>2829.70585277035</c:v>
                </c:pt>
                <c:pt idx="68" formatCode="0.00">
                  <c:v>4493.46060296226</c:v>
                </c:pt>
                <c:pt idx="71" formatCode="0.00">
                  <c:v>3877.74385778365</c:v>
                </c:pt>
                <c:pt idx="72" formatCode="0.00">
                  <c:v>48605.3009533745</c:v>
                </c:pt>
                <c:pt idx="73" formatCode="0.00">
                  <c:v>113618.824721467</c:v>
                </c:pt>
                <c:pt idx="74" formatCode="0.00">
                  <c:v>40273.9188051279</c:v>
                </c:pt>
                <c:pt idx="76" formatCode="0.00">
                  <c:v>347.580140616881</c:v>
                </c:pt>
                <c:pt idx="77" formatCode="0.00">
                  <c:v>230.400150510203</c:v>
                </c:pt>
                <c:pt idx="79" formatCode="0.00">
                  <c:v>7757.71647595362</c:v>
                </c:pt>
              </c:numCache>
            </c:numRef>
          </c:yVal>
          <c:smooth val="0"/>
        </c:ser>
        <c:ser>
          <c:idx val="2"/>
          <c:order val="2"/>
          <c:tx>
            <c:v>0.1 mm</c:v>
          </c:tx>
          <c:spPr>
            <a:ln w="28575">
              <a:noFill/>
            </a:ln>
          </c:spPr>
          <c:xVal>
            <c:numRef>
              <c:f>'ideal -var xdisp 300k'!$H$2:$H$82</c:f>
              <c:numCache>
                <c:formatCode>General</c:formatCode>
                <c:ptCount val="81"/>
                <c:pt idx="0" formatCode="0.00">
                  <c:v>400.7553014292</c:v>
                </c:pt>
                <c:pt idx="2" formatCode="0.00">
                  <c:v>633.8770493263891</c:v>
                </c:pt>
                <c:pt idx="4" formatCode="0.00">
                  <c:v>716.0221760656231</c:v>
                </c:pt>
                <c:pt idx="6" formatCode="0.00">
                  <c:v>761.0502511306988</c:v>
                </c:pt>
                <c:pt idx="7" formatCode="0.00">
                  <c:v>783.43238262278</c:v>
                </c:pt>
                <c:pt idx="9" formatCode="0.00">
                  <c:v>875.7104544329881</c:v>
                </c:pt>
                <c:pt idx="10" formatCode="0.00">
                  <c:v>909.774496021627</c:v>
                </c:pt>
                <c:pt idx="11" formatCode="0.00">
                  <c:v>946.64428521296</c:v>
                </c:pt>
                <c:pt idx="16" formatCode="0.00">
                  <c:v>1104.27796167891</c:v>
                </c:pt>
                <c:pt idx="18" formatCode="0.00">
                  <c:v>1212.83602104703</c:v>
                </c:pt>
                <c:pt idx="20" formatCode="0.00">
                  <c:v>1234.94359608237</c:v>
                </c:pt>
                <c:pt idx="22" formatCode="0.00">
                  <c:v>1268.10659910257</c:v>
                </c:pt>
                <c:pt idx="23" formatCode="0.00">
                  <c:v>1283.65567578969</c:v>
                </c:pt>
                <c:pt idx="25" formatCode="0.00">
                  <c:v>1362.63343518279</c:v>
                </c:pt>
                <c:pt idx="26" formatCode="0.00">
                  <c:v>1372.00427629825</c:v>
                </c:pt>
                <c:pt idx="27" formatCode="0.00">
                  <c:v>1373.9491996644</c:v>
                </c:pt>
                <c:pt idx="30" formatCode="0.00">
                  <c:v>1450.26893775603</c:v>
                </c:pt>
                <c:pt idx="32" formatCode="0.00">
                  <c:v>1475.06735316962</c:v>
                </c:pt>
                <c:pt idx="33" formatCode="0.00">
                  <c:v>1481.00258738543</c:v>
                </c:pt>
                <c:pt idx="34" formatCode="0.00">
                  <c:v>1495.20797092212</c:v>
                </c:pt>
                <c:pt idx="37" formatCode="0.00">
                  <c:v>1600.63238893065</c:v>
                </c:pt>
                <c:pt idx="39" formatCode="0.00">
                  <c:v>1619.27972791969</c:v>
                </c:pt>
                <c:pt idx="40" formatCode="0.00">
                  <c:v>1622.63163634026</c:v>
                </c:pt>
                <c:pt idx="42" formatCode="0.00">
                  <c:v>1641.26364807612</c:v>
                </c:pt>
                <c:pt idx="48" formatCode="0.00">
                  <c:v>1724.47366698546</c:v>
                </c:pt>
                <c:pt idx="49" formatCode="0.00">
                  <c:v>1724.03746460287</c:v>
                </c:pt>
                <c:pt idx="52" formatCode="0.00">
                  <c:v>1762.33742982306</c:v>
                </c:pt>
                <c:pt idx="53" formatCode="0.00">
                  <c:v>1769.7355191841</c:v>
                </c:pt>
                <c:pt idx="55" formatCode="0.00">
                  <c:v>1782.26393305386</c:v>
                </c:pt>
                <c:pt idx="56" formatCode="0.00">
                  <c:v>1815.83602870907</c:v>
                </c:pt>
                <c:pt idx="58" formatCode="0.00">
                  <c:v>1828.25133671202</c:v>
                </c:pt>
                <c:pt idx="59" formatCode="0.00">
                  <c:v>1837.82245967622</c:v>
                </c:pt>
                <c:pt idx="60" formatCode="0.00">
                  <c:v>1842.71054051304</c:v>
                </c:pt>
                <c:pt idx="61" formatCode="0.00">
                  <c:v>1845.70301515999</c:v>
                </c:pt>
                <c:pt idx="62" formatCode="0.00">
                  <c:v>1854.35541364434</c:v>
                </c:pt>
                <c:pt idx="63" formatCode="0.00">
                  <c:v>1857.58331688761</c:v>
                </c:pt>
                <c:pt idx="64" formatCode="0.00">
                  <c:v>1877.51020525955</c:v>
                </c:pt>
                <c:pt idx="67" formatCode="0.00">
                  <c:v>1902.40290282016</c:v>
                </c:pt>
                <c:pt idx="68" formatCode="0.00">
                  <c:v>1908.14641854882</c:v>
                </c:pt>
                <c:pt idx="71" formatCode="0.00">
                  <c:v>1929.23810827726</c:v>
                </c:pt>
                <c:pt idx="72" formatCode="0.00">
                  <c:v>1950.65837574776</c:v>
                </c:pt>
                <c:pt idx="73" formatCode="0.00">
                  <c:v>1959.24646877898</c:v>
                </c:pt>
                <c:pt idx="74" formatCode="0.00">
                  <c:v>1960.11670470445</c:v>
                </c:pt>
                <c:pt idx="76" formatCode="0.00">
                  <c:v>1972.50724364084</c:v>
                </c:pt>
                <c:pt idx="77" formatCode="0.00">
                  <c:v>1981.00399551247</c:v>
                </c:pt>
                <c:pt idx="79" formatCode="0.00">
                  <c:v>1989.05363056398</c:v>
                </c:pt>
                <c:pt idx="80" formatCode="0.00">
                  <c:v>2002.94091958906</c:v>
                </c:pt>
              </c:numCache>
            </c:numRef>
          </c:xVal>
          <c:yVal>
            <c:numRef>
              <c:f>'ideal -var xdisp 300k'!$I$2:$I$82</c:f>
              <c:numCache>
                <c:formatCode>General</c:formatCode>
                <c:ptCount val="81"/>
                <c:pt idx="0" formatCode="0.00">
                  <c:v>503154.626791113</c:v>
                </c:pt>
                <c:pt idx="2" formatCode="0.00">
                  <c:v>1314.40997419439</c:v>
                </c:pt>
                <c:pt idx="4" formatCode="0.00">
                  <c:v>190.913003735496</c:v>
                </c:pt>
                <c:pt idx="6" formatCode="0.00">
                  <c:v>289.733297629665</c:v>
                </c:pt>
                <c:pt idx="7" formatCode="0.00">
                  <c:v>1374.03992580863</c:v>
                </c:pt>
                <c:pt idx="9" formatCode="0.00">
                  <c:v>137.057265998768</c:v>
                </c:pt>
                <c:pt idx="10" formatCode="0.00">
                  <c:v>266.2539327769699</c:v>
                </c:pt>
                <c:pt idx="11" formatCode="0.00">
                  <c:v>744.029812437674</c:v>
                </c:pt>
                <c:pt idx="16" formatCode="0.00">
                  <c:v>262.032473506063</c:v>
                </c:pt>
                <c:pt idx="18" formatCode="0.00">
                  <c:v>60.7106753644756</c:v>
                </c:pt>
                <c:pt idx="20" formatCode="0.00">
                  <c:v>223.376561891582</c:v>
                </c:pt>
                <c:pt idx="22" formatCode="0.00">
                  <c:v>2405.47624643267</c:v>
                </c:pt>
                <c:pt idx="23" formatCode="0.00">
                  <c:v>306.406660046949</c:v>
                </c:pt>
                <c:pt idx="25" formatCode="0.00">
                  <c:v>19.8247911769361</c:v>
                </c:pt>
                <c:pt idx="26" formatCode="0.00">
                  <c:v>46.188693332442</c:v>
                </c:pt>
                <c:pt idx="27" formatCode="0.00">
                  <c:v>8521.92354281935</c:v>
                </c:pt>
                <c:pt idx="30" formatCode="0.00">
                  <c:v>48.4376351002199</c:v>
                </c:pt>
                <c:pt idx="32" formatCode="0.00">
                  <c:v>17002.3728896194</c:v>
                </c:pt>
                <c:pt idx="33" formatCode="0.00">
                  <c:v>1731.33297601061</c:v>
                </c:pt>
                <c:pt idx="34" formatCode="0.00">
                  <c:v>893.076370568076</c:v>
                </c:pt>
                <c:pt idx="37" formatCode="0.00">
                  <c:v>147.051554850434</c:v>
                </c:pt>
                <c:pt idx="39" formatCode="0.00">
                  <c:v>2036.63904794459</c:v>
                </c:pt>
                <c:pt idx="40" formatCode="0.00">
                  <c:v>98.5071429343857</c:v>
                </c:pt>
                <c:pt idx="42" formatCode="0.00">
                  <c:v>80.0477939468734</c:v>
                </c:pt>
                <c:pt idx="48" formatCode="0.00">
                  <c:v>30344.2226302341</c:v>
                </c:pt>
                <c:pt idx="49" formatCode="0.00">
                  <c:v>39.0236637371455</c:v>
                </c:pt>
                <c:pt idx="52" formatCode="0.00">
                  <c:v>1172.44521588318</c:v>
                </c:pt>
                <c:pt idx="53" formatCode="0.00">
                  <c:v>79399.61390376918</c:v>
                </c:pt>
                <c:pt idx="55" formatCode="0.00">
                  <c:v>63.2506368975731</c:v>
                </c:pt>
                <c:pt idx="56" formatCode="0.00">
                  <c:v>50239.2442178425</c:v>
                </c:pt>
                <c:pt idx="58" formatCode="0.00">
                  <c:v>108.39990414391</c:v>
                </c:pt>
                <c:pt idx="59" formatCode="0.00">
                  <c:v>72.7196256305582</c:v>
                </c:pt>
                <c:pt idx="60" formatCode="0.00">
                  <c:v>35498.1845147769</c:v>
                </c:pt>
                <c:pt idx="61" formatCode="0.00">
                  <c:v>23775.6898837885</c:v>
                </c:pt>
                <c:pt idx="62" formatCode="0.00">
                  <c:v>129.55078744346</c:v>
                </c:pt>
                <c:pt idx="63" formatCode="0.00">
                  <c:v>8730.670936469875</c:v>
                </c:pt>
                <c:pt idx="64" formatCode="0.00">
                  <c:v>356239.266564592</c:v>
                </c:pt>
                <c:pt idx="67" formatCode="0.00">
                  <c:v>2832.97850879222</c:v>
                </c:pt>
                <c:pt idx="68" formatCode="0.00">
                  <c:v>4510.96044194594</c:v>
                </c:pt>
                <c:pt idx="71" formatCode="0.00">
                  <c:v>3875.46434633442</c:v>
                </c:pt>
                <c:pt idx="72" formatCode="0.00">
                  <c:v>48753.63794715528</c:v>
                </c:pt>
                <c:pt idx="73" formatCode="0.00">
                  <c:v>113977.697867583</c:v>
                </c:pt>
                <c:pt idx="74" formatCode="0.00">
                  <c:v>39943.8636368125</c:v>
                </c:pt>
                <c:pt idx="76" formatCode="0.00">
                  <c:v>347.7238968549611</c:v>
                </c:pt>
                <c:pt idx="77" formatCode="0.00">
                  <c:v>230.398646555538</c:v>
                </c:pt>
                <c:pt idx="79" formatCode="0.00">
                  <c:v>7782.55736250668</c:v>
                </c:pt>
                <c:pt idx="80" formatCode="0.00">
                  <c:v>11604.8027467321</c:v>
                </c:pt>
              </c:numCache>
            </c:numRef>
          </c:yVal>
          <c:smooth val="0"/>
        </c:ser>
        <c:ser>
          <c:idx val="3"/>
          <c:order val="3"/>
          <c:tx>
            <c:v>0.5 mm</c:v>
          </c:tx>
          <c:spPr>
            <a:ln w="28575">
              <a:noFill/>
            </a:ln>
          </c:spPr>
          <c:xVal>
            <c:numRef>
              <c:f>'ideal -var xdisp 300k'!$J$2:$J$83</c:f>
              <c:numCache>
                <c:formatCode>General</c:formatCode>
                <c:ptCount val="82"/>
                <c:pt idx="0" formatCode="0.00">
                  <c:v>400.7552257752499</c:v>
                </c:pt>
                <c:pt idx="2" formatCode="0.00">
                  <c:v>633.877580748438</c:v>
                </c:pt>
                <c:pt idx="4" formatCode="0.00">
                  <c:v>716.020636662858</c:v>
                </c:pt>
                <c:pt idx="6" formatCode="0.00">
                  <c:v>761.0471787842986</c:v>
                </c:pt>
                <c:pt idx="7" formatCode="0.00">
                  <c:v>783.42804958827</c:v>
                </c:pt>
                <c:pt idx="9" formatCode="0.00">
                  <c:v>875.5340296904698</c:v>
                </c:pt>
                <c:pt idx="10" formatCode="0.00">
                  <c:v>909.6675076148929</c:v>
                </c:pt>
                <c:pt idx="11" formatCode="0.00">
                  <c:v>946.6433697692913</c:v>
                </c:pt>
                <c:pt idx="16" formatCode="0.00">
                  <c:v>1104.29769542183</c:v>
                </c:pt>
                <c:pt idx="18" formatCode="0.00">
                  <c:v>1212.9116827362</c:v>
                </c:pt>
                <c:pt idx="19" formatCode="0.00">
                  <c:v>1234.84746381411</c:v>
                </c:pt>
                <c:pt idx="22" formatCode="0.00">
                  <c:v>1268.12612485688</c:v>
                </c:pt>
                <c:pt idx="23" formatCode="0.00">
                  <c:v>1283.66458264393</c:v>
                </c:pt>
                <c:pt idx="25" formatCode="0.00">
                  <c:v>1370.32902565206</c:v>
                </c:pt>
                <c:pt idx="26" formatCode="0.00">
                  <c:v>1373.94905502597</c:v>
                </c:pt>
                <c:pt idx="30" formatCode="0.00">
                  <c:v>1451.37538944946</c:v>
                </c:pt>
                <c:pt idx="32" formatCode="0.00">
                  <c:v>1475.06564300998</c:v>
                </c:pt>
                <c:pt idx="33" formatCode="0.00">
                  <c:v>1481.03390563835</c:v>
                </c:pt>
                <c:pt idx="34" formatCode="0.00">
                  <c:v>1495.20822463555</c:v>
                </c:pt>
                <c:pt idx="37" formatCode="0.00">
                  <c:v>1600.64490246433</c:v>
                </c:pt>
                <c:pt idx="39" formatCode="0.00">
                  <c:v>1619.27628434775</c:v>
                </c:pt>
                <c:pt idx="40" formatCode="0.00">
                  <c:v>1622.31473787818</c:v>
                </c:pt>
                <c:pt idx="42" formatCode="0.00">
                  <c:v>1641.29798709075</c:v>
                </c:pt>
                <c:pt idx="48" formatCode="0.00">
                  <c:v>1721.57899413025</c:v>
                </c:pt>
                <c:pt idx="49" formatCode="0.00">
                  <c:v>1724.47629363007</c:v>
                </c:pt>
                <c:pt idx="52" formatCode="0.00">
                  <c:v>1762.31838134542</c:v>
                </c:pt>
                <c:pt idx="53" formatCode="0.00">
                  <c:v>1769.73462000923</c:v>
                </c:pt>
                <c:pt idx="54" formatCode="0.00">
                  <c:v>1781.20295449068</c:v>
                </c:pt>
                <c:pt idx="56" formatCode="0.00">
                  <c:v>1815.83872709957</c:v>
                </c:pt>
                <c:pt idx="58" formatCode="0.00">
                  <c:v>1829.75427557527</c:v>
                </c:pt>
                <c:pt idx="59" formatCode="0.00">
                  <c:v>1834.52968890326</c:v>
                </c:pt>
                <c:pt idx="60" formatCode="0.00">
                  <c:v>1842.70680607276</c:v>
                </c:pt>
                <c:pt idx="61" formatCode="0.00">
                  <c:v>1845.69935007749</c:v>
                </c:pt>
                <c:pt idx="62" formatCode="0.00">
                  <c:v>1853.91550004689</c:v>
                </c:pt>
                <c:pt idx="63" formatCode="0.00">
                  <c:v>1857.58639735656</c:v>
                </c:pt>
                <c:pt idx="64" formatCode="0.00">
                  <c:v>1877.51130526019</c:v>
                </c:pt>
                <c:pt idx="67" formatCode="0.00">
                  <c:v>1902.39574546436</c:v>
                </c:pt>
                <c:pt idx="69" formatCode="0.00">
                  <c:v>1908.15415813085</c:v>
                </c:pt>
                <c:pt idx="71" formatCode="0.00">
                  <c:v>1929.24529942016</c:v>
                </c:pt>
                <c:pt idx="72" formatCode="0.00">
                  <c:v>1950.65465367394</c:v>
                </c:pt>
                <c:pt idx="73" formatCode="0.00">
                  <c:v>1959.21223894725</c:v>
                </c:pt>
                <c:pt idx="74" formatCode="0.00">
                  <c:v>1960.11667882424</c:v>
                </c:pt>
                <c:pt idx="75" formatCode="0.00">
                  <c:v>1960.11667882432</c:v>
                </c:pt>
                <c:pt idx="76" formatCode="0.00">
                  <c:v>1972.51279418504</c:v>
                </c:pt>
                <c:pt idx="77" formatCode="0.00">
                  <c:v>1981.22402170407</c:v>
                </c:pt>
                <c:pt idx="79" formatCode="0.00">
                  <c:v>1989.0366391304</c:v>
                </c:pt>
                <c:pt idx="80" formatCode="0.00">
                  <c:v>2002.8389086802</c:v>
                </c:pt>
                <c:pt idx="81" formatCode="0.00">
                  <c:v>2019.21060300446</c:v>
                </c:pt>
              </c:numCache>
            </c:numRef>
          </c:xVal>
          <c:yVal>
            <c:numRef>
              <c:f>'ideal -var xdisp 300k'!$K$2:$K$83</c:f>
              <c:numCache>
                <c:formatCode>General</c:formatCode>
                <c:ptCount val="82"/>
                <c:pt idx="0" formatCode="0.00">
                  <c:v>503164.765473123</c:v>
                </c:pt>
                <c:pt idx="2" formatCode="0.00">
                  <c:v>1312.81301741612</c:v>
                </c:pt>
                <c:pt idx="4" formatCode="0.00">
                  <c:v>190.758200368457</c:v>
                </c:pt>
                <c:pt idx="6" formatCode="0.00">
                  <c:v>292.9267839441978</c:v>
                </c:pt>
                <c:pt idx="7" formatCode="0.00">
                  <c:v>1485.55386814334</c:v>
                </c:pt>
                <c:pt idx="9" formatCode="0.00">
                  <c:v>143.134566172278</c:v>
                </c:pt>
                <c:pt idx="10" formatCode="0.00">
                  <c:v>275.909663463606</c:v>
                </c:pt>
                <c:pt idx="11" formatCode="0.00">
                  <c:v>743.575856014907</c:v>
                </c:pt>
                <c:pt idx="16" formatCode="0.00">
                  <c:v>253.217170800783</c:v>
                </c:pt>
                <c:pt idx="18" formatCode="0.00">
                  <c:v>63.1179840428692</c:v>
                </c:pt>
                <c:pt idx="19" formatCode="0.00">
                  <c:v>224.076506486633</c:v>
                </c:pt>
                <c:pt idx="22" formatCode="0.00">
                  <c:v>2349.55398917077</c:v>
                </c:pt>
                <c:pt idx="23" formatCode="0.00">
                  <c:v>306.7252746713759</c:v>
                </c:pt>
                <c:pt idx="25" formatCode="0.00">
                  <c:v>38.86319706104828</c:v>
                </c:pt>
                <c:pt idx="26" formatCode="0.00">
                  <c:v>8528.62449678446</c:v>
                </c:pt>
                <c:pt idx="30" formatCode="0.00">
                  <c:v>48.03707326976788</c:v>
                </c:pt>
                <c:pt idx="32" formatCode="0.00">
                  <c:v>16978.5723998437</c:v>
                </c:pt>
                <c:pt idx="33" formatCode="0.00">
                  <c:v>1684.75411123174</c:v>
                </c:pt>
                <c:pt idx="34" formatCode="0.00">
                  <c:v>891.933863954855</c:v>
                </c:pt>
                <c:pt idx="37" formatCode="0.00">
                  <c:v>147.038775708623</c:v>
                </c:pt>
                <c:pt idx="39" formatCode="0.00">
                  <c:v>2036.8701716432</c:v>
                </c:pt>
                <c:pt idx="40" formatCode="0.00">
                  <c:v>102.712679154498</c:v>
                </c:pt>
                <c:pt idx="42" formatCode="0.00">
                  <c:v>80.15146010709809</c:v>
                </c:pt>
                <c:pt idx="48" formatCode="0.00">
                  <c:v>38.0607279043334</c:v>
                </c:pt>
                <c:pt idx="49" formatCode="0.00">
                  <c:v>30312.3953585832</c:v>
                </c:pt>
                <c:pt idx="52" formatCode="0.00">
                  <c:v>1123.78213227053</c:v>
                </c:pt>
                <c:pt idx="53" formatCode="0.00">
                  <c:v>75872.678165285</c:v>
                </c:pt>
                <c:pt idx="54" formatCode="0.00">
                  <c:v>59.8587256759399</c:v>
                </c:pt>
                <c:pt idx="56" formatCode="0.00">
                  <c:v>48639.77792628278</c:v>
                </c:pt>
                <c:pt idx="58" formatCode="0.00">
                  <c:v>98.36970589619827</c:v>
                </c:pt>
                <c:pt idx="59" formatCode="0.00">
                  <c:v>66.14558642151428</c:v>
                </c:pt>
                <c:pt idx="60" formatCode="0.00">
                  <c:v>35613.7353956181</c:v>
                </c:pt>
                <c:pt idx="61" formatCode="0.00">
                  <c:v>24853.202347062</c:v>
                </c:pt>
                <c:pt idx="62" formatCode="0.00">
                  <c:v>138.607920136641</c:v>
                </c:pt>
                <c:pt idx="63" formatCode="0.00">
                  <c:v>8759.82172225222</c:v>
                </c:pt>
                <c:pt idx="64" formatCode="0.00">
                  <c:v>340819.249731897</c:v>
                </c:pt>
                <c:pt idx="67" formatCode="0.00">
                  <c:v>2712.49622813085</c:v>
                </c:pt>
                <c:pt idx="69" formatCode="0.00">
                  <c:v>4495.32051233868</c:v>
                </c:pt>
                <c:pt idx="71" formatCode="0.00">
                  <c:v>3725.01993259743</c:v>
                </c:pt>
                <c:pt idx="72" formatCode="0.00">
                  <c:v>47192.07179210768</c:v>
                </c:pt>
                <c:pt idx="73" formatCode="0.00">
                  <c:v>113054.525414698</c:v>
                </c:pt>
                <c:pt idx="74" formatCode="0.00">
                  <c:v>40015.379611045</c:v>
                </c:pt>
                <c:pt idx="75" formatCode="0.00">
                  <c:v>40015.3796764151</c:v>
                </c:pt>
                <c:pt idx="76" formatCode="0.00">
                  <c:v>347.625402646289</c:v>
                </c:pt>
                <c:pt idx="77" formatCode="0.00">
                  <c:v>228.860143514723</c:v>
                </c:pt>
                <c:pt idx="79" formatCode="0.00">
                  <c:v>7852.18874696797</c:v>
                </c:pt>
                <c:pt idx="80" formatCode="0.00">
                  <c:v>11493.9235755948</c:v>
                </c:pt>
                <c:pt idx="81" formatCode="0.00">
                  <c:v>3337.58731786161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30532536"/>
        <c:axId val="-2130542232"/>
      </c:scatterChart>
      <c:valAx>
        <c:axId val="-2130532536"/>
        <c:scaling>
          <c:orientation val="minMax"/>
          <c:max val="2000.0"/>
          <c:min val="400.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Freq (MHz)</a:t>
                </a:r>
              </a:p>
            </c:rich>
          </c:tx>
          <c:layout/>
          <c:overlay val="0"/>
        </c:title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-2130542232"/>
        <c:crosses val="autoZero"/>
        <c:crossBetween val="midCat"/>
      </c:valAx>
      <c:valAx>
        <c:axId val="-2130542232"/>
        <c:scaling>
          <c:logBase val="10.0"/>
          <c:orientation val="minMax"/>
          <c:max val="1.0E7"/>
          <c:min val="10.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Qext</a:t>
                </a:r>
              </a:p>
            </c:rich>
          </c:tx>
          <c:layout/>
          <c:overlay val="0"/>
        </c:title>
        <c:numFmt formatCode="0.0E+00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-213053253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878108865634616"/>
          <c:y val="0.56123373641578"/>
          <c:w val="0.105054583581752"/>
          <c:h val="0.223395797135735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chemeClr val="tx1"/>
                </a:solidFill>
              </a:defRPr>
            </a:pPr>
            <a:r>
              <a:rPr lang="en-US">
                <a:solidFill>
                  <a:schemeClr val="tx1"/>
                </a:solidFill>
              </a:rPr>
              <a:t>displacing VHOM coupler along x-axis</a:t>
            </a:r>
          </a:p>
          <a:p>
            <a:pPr>
              <a:defRPr>
                <a:solidFill>
                  <a:schemeClr val="tx1"/>
                </a:solidFill>
              </a:defRPr>
            </a:pPr>
            <a:r>
              <a:rPr lang="en-US">
                <a:solidFill>
                  <a:schemeClr val="tx1"/>
                </a:solidFill>
              </a:rPr>
              <a:t>cavity</a:t>
            </a:r>
            <a:r>
              <a:rPr lang="en-US" baseline="0">
                <a:solidFill>
                  <a:schemeClr val="tx1"/>
                </a:solidFill>
              </a:rPr>
              <a:t> and VHOM coupler only</a:t>
            </a:r>
            <a:endParaRPr lang="en-US">
              <a:solidFill>
                <a:schemeClr val="tx1"/>
              </a:solidFill>
            </a:endParaRP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30213807468827"/>
          <c:y val="0.18193637820258"/>
          <c:w val="0.650159682477467"/>
          <c:h val="0.619745973010919"/>
        </c:manualLayout>
      </c:layout>
      <c:scatterChart>
        <c:scatterStyle val="lineMarker"/>
        <c:varyColors val="0"/>
        <c:ser>
          <c:idx val="4"/>
          <c:order val="0"/>
          <c:tx>
            <c:v>vhom only</c:v>
          </c:tx>
          <c:spPr>
            <a:ln w="28575">
              <a:noFill/>
            </a:ln>
          </c:spPr>
          <c:marker>
            <c:symbol val="star"/>
            <c:size val="7"/>
            <c:spPr>
              <a:ln w="15875">
                <a:solidFill>
                  <a:schemeClr val="accent4"/>
                </a:solidFill>
              </a:ln>
            </c:spPr>
          </c:marker>
          <c:xVal>
            <c:numRef>
              <c:f>'ideal - xdisp'!$F$2:$F$84</c:f>
              <c:numCache>
                <c:formatCode>General</c:formatCode>
                <c:ptCount val="83"/>
                <c:pt idx="0" formatCode="0.00">
                  <c:v>401.5588358315341</c:v>
                </c:pt>
                <c:pt idx="2" formatCode="0.00">
                  <c:v>636.9667231971308</c:v>
                </c:pt>
                <c:pt idx="4" formatCode="0.00">
                  <c:v>728.0584181724298</c:v>
                </c:pt>
                <c:pt idx="5" formatCode="0.00">
                  <c:v>771.416420924612</c:v>
                </c:pt>
                <c:pt idx="6" formatCode="0.00">
                  <c:v>782.476078993658</c:v>
                </c:pt>
                <c:pt idx="7" formatCode="0.00">
                  <c:v>886.0474032583011</c:v>
                </c:pt>
                <c:pt idx="8" formatCode="0.00">
                  <c:v>910.630416974236</c:v>
                </c:pt>
                <c:pt idx="9" formatCode="0.00">
                  <c:v>963.146384859191</c:v>
                </c:pt>
                <c:pt idx="13" formatCode="0.00">
                  <c:v>1106.00708884836</c:v>
                </c:pt>
                <c:pt idx="15" formatCode="0.00">
                  <c:v>1220.55179319939</c:v>
                </c:pt>
                <c:pt idx="17" formatCode="0.00">
                  <c:v>1237.55654124911</c:v>
                </c:pt>
                <c:pt idx="18" formatCode="0.00">
                  <c:v>1272.17821653467</c:v>
                </c:pt>
                <c:pt idx="19" formatCode="0.00">
                  <c:v>1272.314682279</c:v>
                </c:pt>
                <c:pt idx="20" formatCode="0.00">
                  <c:v>1361.09676117093</c:v>
                </c:pt>
                <c:pt idx="21" formatCode="0.00">
                  <c:v>1370.42901402666</c:v>
                </c:pt>
                <c:pt idx="22" formatCode="0.00">
                  <c:v>1375.94213014113</c:v>
                </c:pt>
                <c:pt idx="25" formatCode="0.00">
                  <c:v>1450.01173346729</c:v>
                </c:pt>
                <c:pt idx="27" formatCode="0.00">
                  <c:v>1472.55990984012</c:v>
                </c:pt>
                <c:pt idx="28" formatCode="0.00">
                  <c:v>1495.5697567683</c:v>
                </c:pt>
                <c:pt idx="31" formatCode="0.00">
                  <c:v>1618.98602244567</c:v>
                </c:pt>
                <c:pt idx="32" formatCode="0.00">
                  <c:v>1624.37878604893</c:v>
                </c:pt>
                <c:pt idx="33" formatCode="0.00">
                  <c:v>1632.94073030822</c:v>
                </c:pt>
                <c:pt idx="34" formatCode="0.00">
                  <c:v>1674.22440128246</c:v>
                </c:pt>
                <c:pt idx="35" formatCode="0.00">
                  <c:v>1694.63445930696</c:v>
                </c:pt>
                <c:pt idx="36" formatCode="0.00">
                  <c:v>1703.91858700065</c:v>
                </c:pt>
                <c:pt idx="37" formatCode="0.00">
                  <c:v>1708.45862279971</c:v>
                </c:pt>
                <c:pt idx="38" formatCode="0.00">
                  <c:v>1710.01827592196</c:v>
                </c:pt>
                <c:pt idx="39" formatCode="0.00">
                  <c:v>1724.16681684673</c:v>
                </c:pt>
                <c:pt idx="40" formatCode="0.00">
                  <c:v>1727.66058407751</c:v>
                </c:pt>
                <c:pt idx="41" formatCode="0.00">
                  <c:v>1731.52547312249</c:v>
                </c:pt>
                <c:pt idx="42" formatCode="0.00">
                  <c:v>1731.50878579778</c:v>
                </c:pt>
                <c:pt idx="43" formatCode="0.00">
                  <c:v>1765.72710722268</c:v>
                </c:pt>
                <c:pt idx="44" formatCode="0.00">
                  <c:v>1784.42827054083</c:v>
                </c:pt>
                <c:pt idx="45" formatCode="0.00">
                  <c:v>1794.9472845584</c:v>
                </c:pt>
                <c:pt idx="46" formatCode="0.00">
                  <c:v>1804.06593975309</c:v>
                </c:pt>
                <c:pt idx="47" formatCode="0.00">
                  <c:v>1825.94338373673</c:v>
                </c:pt>
                <c:pt idx="48" formatCode="0.00">
                  <c:v>1839.19074420098</c:v>
                </c:pt>
                <c:pt idx="49" formatCode="0.00">
                  <c:v>1840.57659495203</c:v>
                </c:pt>
                <c:pt idx="50" formatCode="0.00">
                  <c:v>1743.21497690132</c:v>
                </c:pt>
                <c:pt idx="51" formatCode="0.00">
                  <c:v>1842.09202605138</c:v>
                </c:pt>
                <c:pt idx="52" formatCode="0.00">
                  <c:v>1844.56903393352</c:v>
                </c:pt>
                <c:pt idx="53" formatCode="0.00">
                  <c:v>1849.94865632067</c:v>
                </c:pt>
                <c:pt idx="54" formatCode="0.00">
                  <c:v>1865.29011619775</c:v>
                </c:pt>
                <c:pt idx="55" formatCode="0.00">
                  <c:v>1875.12751317549</c:v>
                </c:pt>
                <c:pt idx="56" formatCode="0.00">
                  <c:v>1897.73583248825</c:v>
                </c:pt>
                <c:pt idx="57" formatCode="0.00">
                  <c:v>1925.98340419462</c:v>
                </c:pt>
                <c:pt idx="58" formatCode="0.00">
                  <c:v>1926.98399909096</c:v>
                </c:pt>
                <c:pt idx="59" formatCode="0.00">
                  <c:v>1941.85243697636</c:v>
                </c:pt>
                <c:pt idx="60" formatCode="0.00">
                  <c:v>1944.23529594752</c:v>
                </c:pt>
              </c:numCache>
            </c:numRef>
          </c:xVal>
          <c:yVal>
            <c:numRef>
              <c:f>'ideal - xdisp'!$G$2:$G$84</c:f>
              <c:numCache>
                <c:formatCode>General</c:formatCode>
                <c:ptCount val="83"/>
                <c:pt idx="0" formatCode="0.00E+00">
                  <c:v>3.89002481464036E14</c:v>
                </c:pt>
                <c:pt idx="2" formatCode="0.00E+00">
                  <c:v>4.08606371540204E14</c:v>
                </c:pt>
                <c:pt idx="4" formatCode="0.00E+00">
                  <c:v>22246.9573243532</c:v>
                </c:pt>
                <c:pt idx="5" formatCode="0.00E+00">
                  <c:v>1648.46486930677</c:v>
                </c:pt>
                <c:pt idx="6" formatCode="0.00E+00">
                  <c:v>1623.30128024691</c:v>
                </c:pt>
                <c:pt idx="7" formatCode="0.00E+00">
                  <c:v>109.840258402793</c:v>
                </c:pt>
                <c:pt idx="8" formatCode="0.00E+00">
                  <c:v>413.680223849485</c:v>
                </c:pt>
                <c:pt idx="9" formatCode="0.00E+00">
                  <c:v>5.31942367994908E12</c:v>
                </c:pt>
                <c:pt idx="13" formatCode="0.00E+00">
                  <c:v>166.539725736205</c:v>
                </c:pt>
                <c:pt idx="15" formatCode="0.00E+00">
                  <c:v>3.76313021175696E13</c:v>
                </c:pt>
                <c:pt idx="17" formatCode="0.00E+00">
                  <c:v>1.14337873329385E12</c:v>
                </c:pt>
                <c:pt idx="18" formatCode="0.00E+00">
                  <c:v>1820.64004855853</c:v>
                </c:pt>
                <c:pt idx="19" formatCode="0.00E+00">
                  <c:v>1.20769379309688E10</c:v>
                </c:pt>
                <c:pt idx="20" formatCode="0.00E+00">
                  <c:v>18.8055667849518</c:v>
                </c:pt>
                <c:pt idx="21" formatCode="0.00E+00">
                  <c:v>4.76781305743764E11</c:v>
                </c:pt>
                <c:pt idx="22" formatCode="0.00E+00">
                  <c:v>52.191298481671</c:v>
                </c:pt>
                <c:pt idx="25" formatCode="0.00E+00">
                  <c:v>49.13643465130168</c:v>
                </c:pt>
                <c:pt idx="27" formatCode="0.00E+00">
                  <c:v>7.37089699802477E10</c:v>
                </c:pt>
                <c:pt idx="28" formatCode="0.00E+00">
                  <c:v>2.20567485708053E11</c:v>
                </c:pt>
                <c:pt idx="31" formatCode="0.00E+00">
                  <c:v>1.68082812117176E10</c:v>
                </c:pt>
                <c:pt idx="32" formatCode="0.00">
                  <c:v>96.7098206937306</c:v>
                </c:pt>
                <c:pt idx="33" formatCode="0.00">
                  <c:v>22346.8200677575</c:v>
                </c:pt>
                <c:pt idx="34" formatCode="0.00">
                  <c:v>795.8996098149066</c:v>
                </c:pt>
                <c:pt idx="35" formatCode="0.00">
                  <c:v>9.3916255322345E9</c:v>
                </c:pt>
                <c:pt idx="36" formatCode="0.00">
                  <c:v>118.998794452659</c:v>
                </c:pt>
                <c:pt idx="37" formatCode="0.00">
                  <c:v>2.13063577826615E9</c:v>
                </c:pt>
                <c:pt idx="38" formatCode="0.00">
                  <c:v>875.727358644299</c:v>
                </c:pt>
                <c:pt idx="39" formatCode="0.00">
                  <c:v>2.28920980085609E12</c:v>
                </c:pt>
                <c:pt idx="40" formatCode="0.00">
                  <c:v>6.23764537523066E11</c:v>
                </c:pt>
                <c:pt idx="41" formatCode="0.00">
                  <c:v>607809.141220583</c:v>
                </c:pt>
                <c:pt idx="42" formatCode="0.00">
                  <c:v>45.95972954774427</c:v>
                </c:pt>
                <c:pt idx="43" formatCode="0.00">
                  <c:v>1.52597376459138E10</c:v>
                </c:pt>
                <c:pt idx="44" formatCode="0.00">
                  <c:v>23181.9456463717</c:v>
                </c:pt>
                <c:pt idx="45" formatCode="0.00">
                  <c:v>5.05908650678992E10</c:v>
                </c:pt>
                <c:pt idx="46" formatCode="0.00">
                  <c:v>37.6904596157978</c:v>
                </c:pt>
                <c:pt idx="47" formatCode="0.00">
                  <c:v>1.8061977192128E11</c:v>
                </c:pt>
                <c:pt idx="48" formatCode="0.00">
                  <c:v>88.3038204252422</c:v>
                </c:pt>
                <c:pt idx="49" formatCode="0.00">
                  <c:v>3441.45069595498</c:v>
                </c:pt>
                <c:pt idx="50" formatCode="0.00">
                  <c:v>4.707735906173768</c:v>
                </c:pt>
                <c:pt idx="51" formatCode="0.00">
                  <c:v>58485.5297963237</c:v>
                </c:pt>
                <c:pt idx="52" formatCode="0.00">
                  <c:v>3.01328534656711E9</c:v>
                </c:pt>
                <c:pt idx="53" formatCode="0.00">
                  <c:v>286.9897821415869</c:v>
                </c:pt>
                <c:pt idx="54" formatCode="0.00">
                  <c:v>373.266186460313</c:v>
                </c:pt>
                <c:pt idx="55" formatCode="0.00">
                  <c:v>1.46707510751132E10</c:v>
                </c:pt>
                <c:pt idx="56" formatCode="0.00">
                  <c:v>2982.87536959478</c:v>
                </c:pt>
                <c:pt idx="57" formatCode="0.00">
                  <c:v>3767.85845250716</c:v>
                </c:pt>
                <c:pt idx="58" formatCode="0.00">
                  <c:v>8.68453992876892E10</c:v>
                </c:pt>
                <c:pt idx="59" formatCode="0.00">
                  <c:v>7.36586806126568E9</c:v>
                </c:pt>
                <c:pt idx="60" formatCode="0.00">
                  <c:v>5985.973311971168</c:v>
                </c:pt>
              </c:numCache>
            </c:numRef>
          </c:yVal>
          <c:smooth val="0"/>
        </c:ser>
        <c:ser>
          <c:idx val="3"/>
          <c:order val="1"/>
          <c:tx>
            <c:v>0.5 mm</c:v>
          </c:tx>
          <c:spPr>
            <a:ln w="28575">
              <a:noFill/>
            </a:ln>
          </c:spPr>
          <c:marker>
            <c:symbol val="triangle"/>
            <c:size val="5"/>
            <c:spPr>
              <a:solidFill>
                <a:schemeClr val="accent6"/>
              </a:solidFill>
              <a:ln>
                <a:solidFill>
                  <a:schemeClr val="accent6"/>
                </a:solidFill>
              </a:ln>
            </c:spPr>
          </c:marker>
          <c:xVal>
            <c:numRef>
              <c:f>'ideal - xdisp'!$M$2:$M$88</c:f>
              <c:numCache>
                <c:formatCode>General</c:formatCode>
                <c:ptCount val="87"/>
                <c:pt idx="0" formatCode="0.00">
                  <c:v>400.755935213158</c:v>
                </c:pt>
                <c:pt idx="2" formatCode="0.00">
                  <c:v>633.8682528257115</c:v>
                </c:pt>
                <c:pt idx="4" formatCode="0.00">
                  <c:v>717.75747695289</c:v>
                </c:pt>
                <c:pt idx="5" formatCode="0.00">
                  <c:v>759.662313990171</c:v>
                </c:pt>
                <c:pt idx="6" formatCode="0.00">
                  <c:v>783.4279201854183</c:v>
                </c:pt>
                <c:pt idx="7" formatCode="0.00">
                  <c:v>874.9946676449911</c:v>
                </c:pt>
                <c:pt idx="8" formatCode="0.00">
                  <c:v>909.742631770869</c:v>
                </c:pt>
                <c:pt idx="9" formatCode="0.00">
                  <c:v>945.614063904458</c:v>
                </c:pt>
                <c:pt idx="14" formatCode="0.00">
                  <c:v>1110.41471235813</c:v>
                </c:pt>
                <c:pt idx="16" formatCode="0.00">
                  <c:v>1229.50343626092</c:v>
                </c:pt>
                <c:pt idx="23" formatCode="0.00">
                  <c:v>1268.07193324442</c:v>
                </c:pt>
                <c:pt idx="24" formatCode="0.00">
                  <c:v>1277.66163657307</c:v>
                </c:pt>
                <c:pt idx="25" formatCode="0.00">
                  <c:v>1362.49399731245</c:v>
                </c:pt>
                <c:pt idx="26" formatCode="0.00">
                  <c:v>1372.00582712267</c:v>
                </c:pt>
                <c:pt idx="27" formatCode="0.00">
                  <c:v>1373.47175658905</c:v>
                </c:pt>
                <c:pt idx="30" formatCode="0.00">
                  <c:v>1450.18942598928</c:v>
                </c:pt>
                <c:pt idx="32" formatCode="0.00">
                  <c:v>1450.18942598929</c:v>
                </c:pt>
                <c:pt idx="33" formatCode="0.00">
                  <c:v>1452.81059599978</c:v>
                </c:pt>
                <c:pt idx="34" formatCode="0.00">
                  <c:v>1474.80196645569</c:v>
                </c:pt>
                <c:pt idx="35" formatCode="0.00">
                  <c:v>1481.00427759377</c:v>
                </c:pt>
                <c:pt idx="40" formatCode="0.00">
                  <c:v>1618.24681454783</c:v>
                </c:pt>
                <c:pt idx="41" formatCode="0.00">
                  <c:v>1622.58884960725</c:v>
                </c:pt>
                <c:pt idx="42" formatCode="0.00">
                  <c:v>1629.56629656918</c:v>
                </c:pt>
                <c:pt idx="43" formatCode="0.00">
                  <c:v>1640.98286041872</c:v>
                </c:pt>
                <c:pt idx="44" formatCode="0.00">
                  <c:v>1681.21923721725</c:v>
                </c:pt>
                <c:pt idx="45" formatCode="0.00">
                  <c:v>1696.40774027937</c:v>
                </c:pt>
                <c:pt idx="46" formatCode="0.00">
                  <c:v>1707.16054574918</c:v>
                </c:pt>
                <c:pt idx="47" formatCode="0.00">
                  <c:v>1717.48761671199</c:v>
                </c:pt>
                <c:pt idx="48" formatCode="0.00">
                  <c:v>1724.33494398047</c:v>
                </c:pt>
                <c:pt idx="49" formatCode="0.00">
                  <c:v>1724.1306375742</c:v>
                </c:pt>
                <c:pt idx="50" formatCode="0.00">
                  <c:v>1727.90412264809</c:v>
                </c:pt>
                <c:pt idx="51" formatCode="0.00">
                  <c:v>1729.49032476172</c:v>
                </c:pt>
                <c:pt idx="52" formatCode="0.00">
                  <c:v>1762.16951918439</c:v>
                </c:pt>
                <c:pt idx="53" formatCode="0.00">
                  <c:v>1769.66105970424</c:v>
                </c:pt>
                <c:pt idx="54" formatCode="0.00">
                  <c:v>1778.66662022109</c:v>
                </c:pt>
                <c:pt idx="55" formatCode="0.00">
                  <c:v>1781.91091884061</c:v>
                </c:pt>
                <c:pt idx="56" formatCode="0.00">
                  <c:v>1815.47687111628</c:v>
                </c:pt>
                <c:pt idx="57" formatCode="0.00">
                  <c:v>1819.55021413463</c:v>
                </c:pt>
                <c:pt idx="58" formatCode="0.00">
                  <c:v>1826.97481481655</c:v>
                </c:pt>
                <c:pt idx="59" formatCode="0.00">
                  <c:v>1837.50504748423</c:v>
                </c:pt>
                <c:pt idx="60" formatCode="0.00">
                  <c:v>1842.51806188926</c:v>
                </c:pt>
                <c:pt idx="61" formatCode="0.00">
                  <c:v>1845.620301997</c:v>
                </c:pt>
                <c:pt idx="62" formatCode="0.00">
                  <c:v>1853.90160200242</c:v>
                </c:pt>
                <c:pt idx="63" formatCode="0.00">
                  <c:v>1856.97718339729</c:v>
                </c:pt>
                <c:pt idx="64" formatCode="0.00">
                  <c:v>1877.49171545925</c:v>
                </c:pt>
                <c:pt idx="65" formatCode="0.00">
                  <c:v>1888.93701282287</c:v>
                </c:pt>
                <c:pt idx="66" formatCode="0.00">
                  <c:v>1902.39385289985</c:v>
                </c:pt>
                <c:pt idx="67" formatCode="0.00">
                  <c:v>1904.76799542078</c:v>
                </c:pt>
                <c:pt idx="68" formatCode="0.00">
                  <c:v>1922.75455684947</c:v>
                </c:pt>
                <c:pt idx="69" formatCode="0.00">
                  <c:v>1929.00327604895</c:v>
                </c:pt>
                <c:pt idx="70" formatCode="0.00">
                  <c:v>1950.58703677275</c:v>
                </c:pt>
                <c:pt idx="71" formatCode="0.00">
                  <c:v>1959.20077890441</c:v>
                </c:pt>
                <c:pt idx="72" formatCode="0.00">
                  <c:v>1959.95956223713</c:v>
                </c:pt>
                <c:pt idx="73" formatCode="0.00">
                  <c:v>1971.08793768073</c:v>
                </c:pt>
                <c:pt idx="74" formatCode="0.00">
                  <c:v>1981.00898490574</c:v>
                </c:pt>
                <c:pt idx="75" formatCode="0.00">
                  <c:v>1988.70768865152</c:v>
                </c:pt>
                <c:pt idx="76" formatCode="0.00">
                  <c:v>1989.92945461655</c:v>
                </c:pt>
                <c:pt idx="77" formatCode="0.00">
                  <c:v>2002.97489070194</c:v>
                </c:pt>
                <c:pt idx="78" formatCode="0.00">
                  <c:v>2019.4248740297</c:v>
                </c:pt>
                <c:pt idx="79" formatCode="0.00">
                  <c:v>2027.48922101345</c:v>
                </c:pt>
              </c:numCache>
            </c:numRef>
          </c:xVal>
          <c:yVal>
            <c:numRef>
              <c:f>'ideal - xdisp'!$N$2:$N$88</c:f>
              <c:numCache>
                <c:formatCode>General</c:formatCode>
                <c:ptCount val="87"/>
                <c:pt idx="0" formatCode="0.00">
                  <c:v>5.73258909044368E12</c:v>
                </c:pt>
                <c:pt idx="2" formatCode="0.00">
                  <c:v>6.17281016421429E11</c:v>
                </c:pt>
                <c:pt idx="4" formatCode="0.00">
                  <c:v>96540.9597398373</c:v>
                </c:pt>
                <c:pt idx="5" formatCode="0.00">
                  <c:v>2424.95083960591</c:v>
                </c:pt>
                <c:pt idx="6" formatCode="0.00">
                  <c:v>1373.61052542253</c:v>
                </c:pt>
                <c:pt idx="7" formatCode="0.00">
                  <c:v>151.506519135521</c:v>
                </c:pt>
                <c:pt idx="8" formatCode="0.00">
                  <c:v>263.1183720442929</c:v>
                </c:pt>
                <c:pt idx="9" formatCode="0.00">
                  <c:v>221280.630953315</c:v>
                </c:pt>
                <c:pt idx="14" formatCode="0.00">
                  <c:v>327.531893689108</c:v>
                </c:pt>
                <c:pt idx="16" formatCode="0.00">
                  <c:v>366545.915433158</c:v>
                </c:pt>
                <c:pt idx="23" formatCode="0.00">
                  <c:v>3802.23227689096</c:v>
                </c:pt>
                <c:pt idx="24" formatCode="0.00">
                  <c:v>3.2914816066985E6</c:v>
                </c:pt>
                <c:pt idx="25" formatCode="0.00">
                  <c:v>19.8080793457909</c:v>
                </c:pt>
                <c:pt idx="26" formatCode="0.00">
                  <c:v>46.195008409753</c:v>
                </c:pt>
                <c:pt idx="27" formatCode="0.00">
                  <c:v>1.8990712138464E6</c:v>
                </c:pt>
                <c:pt idx="30" formatCode="0.00">
                  <c:v>48.49848258636268</c:v>
                </c:pt>
                <c:pt idx="32" formatCode="0.00">
                  <c:v>48.498482587166</c:v>
                </c:pt>
                <c:pt idx="33" formatCode="0.00">
                  <c:v>5.13026278628019E7</c:v>
                </c:pt>
                <c:pt idx="34" formatCode="0.00">
                  <c:v>3.52049240523524E7</c:v>
                </c:pt>
                <c:pt idx="35" formatCode="0.00">
                  <c:v>1730.35572617102</c:v>
                </c:pt>
                <c:pt idx="40" formatCode="0.00">
                  <c:v>2.57217918968297E6</c:v>
                </c:pt>
                <c:pt idx="41" formatCode="0.00">
                  <c:v>98.867830464769</c:v>
                </c:pt>
                <c:pt idx="42" formatCode="0.00">
                  <c:v>341888.492311037</c:v>
                </c:pt>
                <c:pt idx="43" formatCode="0.00">
                  <c:v>15642.914496928</c:v>
                </c:pt>
                <c:pt idx="44" formatCode="0.00">
                  <c:v>364.715778389376</c:v>
                </c:pt>
                <c:pt idx="45" formatCode="0.00">
                  <c:v>1.72520954968822E6</c:v>
                </c:pt>
                <c:pt idx="46" formatCode="0.00">
                  <c:v>339.805197937557</c:v>
                </c:pt>
                <c:pt idx="47" formatCode="0.00">
                  <c:v>517602.14764564</c:v>
                </c:pt>
                <c:pt idx="48" formatCode="0.00">
                  <c:v>242884.940677251</c:v>
                </c:pt>
                <c:pt idx="49" formatCode="0.00">
                  <c:v>39.5875153092955</c:v>
                </c:pt>
                <c:pt idx="50" formatCode="0.00">
                  <c:v>33833.3583325672</c:v>
                </c:pt>
                <c:pt idx="51" formatCode="0.00">
                  <c:v>1.54646522827673E6</c:v>
                </c:pt>
                <c:pt idx="52" formatCode="0.00">
                  <c:v>1010.59282932862</c:v>
                </c:pt>
                <c:pt idx="53" formatCode="0.00">
                  <c:v>80959.24083827384</c:v>
                </c:pt>
                <c:pt idx="54" formatCode="0.00">
                  <c:v>74.50884740453934</c:v>
                </c:pt>
                <c:pt idx="55" formatCode="0.00">
                  <c:v>4087.68847295587</c:v>
                </c:pt>
                <c:pt idx="56" formatCode="0.00">
                  <c:v>36930.9068770105</c:v>
                </c:pt>
                <c:pt idx="57" formatCode="0.00">
                  <c:v>121393.719726326</c:v>
                </c:pt>
                <c:pt idx="58" formatCode="0.00">
                  <c:v>88.87098179892496</c:v>
                </c:pt>
                <c:pt idx="59" formatCode="0.00">
                  <c:v>75.4914496840138</c:v>
                </c:pt>
                <c:pt idx="60" formatCode="0.00">
                  <c:v>2.02439897371299E6</c:v>
                </c:pt>
                <c:pt idx="61" formatCode="0.00">
                  <c:v>22259.06556975221</c:v>
                </c:pt>
                <c:pt idx="62" formatCode="0.00">
                  <c:v>135.798867902393</c:v>
                </c:pt>
                <c:pt idx="63" formatCode="0.00">
                  <c:v>1.75594119344125E6</c:v>
                </c:pt>
                <c:pt idx="64" formatCode="0.00">
                  <c:v>1.47167823855733E6</c:v>
                </c:pt>
                <c:pt idx="65" formatCode="0.00">
                  <c:v>38592.040379952</c:v>
                </c:pt>
                <c:pt idx="66" formatCode="0.00">
                  <c:v>2863.67167042117</c:v>
                </c:pt>
                <c:pt idx="67" formatCode="0.00">
                  <c:v>1.32578405619505E8</c:v>
                </c:pt>
                <c:pt idx="68" formatCode="0.00">
                  <c:v>283348.430565138</c:v>
                </c:pt>
                <c:pt idx="69" formatCode="0.00">
                  <c:v>3796.16173612084</c:v>
                </c:pt>
                <c:pt idx="70" formatCode="0.00">
                  <c:v>44941.18178169748</c:v>
                </c:pt>
                <c:pt idx="71" formatCode="0.00">
                  <c:v>1.74519447642072E6</c:v>
                </c:pt>
                <c:pt idx="72" formatCode="0.00">
                  <c:v>276946.482510777</c:v>
                </c:pt>
                <c:pt idx="73" formatCode="0.00">
                  <c:v>49479.56708022598</c:v>
                </c:pt>
                <c:pt idx="74" formatCode="0.00">
                  <c:v>232.424628164169</c:v>
                </c:pt>
                <c:pt idx="75" formatCode="0.00">
                  <c:v>4.21061313810027E7</c:v>
                </c:pt>
                <c:pt idx="76" formatCode="0.00">
                  <c:v>294171.501291771</c:v>
                </c:pt>
                <c:pt idx="77" formatCode="0.00">
                  <c:v>89532.72125511707</c:v>
                </c:pt>
                <c:pt idx="78" formatCode="0.00">
                  <c:v>274908.366388569</c:v>
                </c:pt>
                <c:pt idx="79" formatCode="0.00">
                  <c:v>224.4118803741</c:v>
                </c:pt>
              </c:numCache>
            </c:numRef>
          </c:yVal>
          <c:smooth val="0"/>
        </c:ser>
        <c:ser>
          <c:idx val="2"/>
          <c:order val="2"/>
          <c:tx>
            <c:v>1 mm</c:v>
          </c:tx>
          <c:spPr>
            <a:ln w="28575">
              <a:noFill/>
            </a:ln>
          </c:spPr>
          <c:marker>
            <c:symbol val="circle"/>
            <c:size val="6"/>
          </c:marker>
          <c:xVal>
            <c:numRef>
              <c:f>'ideal - xdisp'!$K$2:$K$87</c:f>
              <c:numCache>
                <c:formatCode>General</c:formatCode>
                <c:ptCount val="86"/>
                <c:pt idx="0" formatCode="0.00">
                  <c:v>400.756024115036</c:v>
                </c:pt>
                <c:pt idx="2" formatCode="0.00">
                  <c:v>633.868614529072</c:v>
                </c:pt>
                <c:pt idx="4" formatCode="0.00">
                  <c:v>717.756079089992</c:v>
                </c:pt>
                <c:pt idx="5" formatCode="0.00">
                  <c:v>759.661412390748</c:v>
                </c:pt>
                <c:pt idx="6" formatCode="0.00">
                  <c:v>783.4278558819595</c:v>
                </c:pt>
                <c:pt idx="7" formatCode="0.00">
                  <c:v>875.0003960299861</c:v>
                </c:pt>
                <c:pt idx="8" formatCode="0.00">
                  <c:v>909.7479438235771</c:v>
                </c:pt>
                <c:pt idx="9" formatCode="0.00">
                  <c:v>945.6106287343088</c:v>
                </c:pt>
                <c:pt idx="14" formatCode="0.00">
                  <c:v>1110.40928175649</c:v>
                </c:pt>
                <c:pt idx="16" formatCode="0.00">
                  <c:v>1229.5025376954</c:v>
                </c:pt>
                <c:pt idx="23" formatCode="0.00">
                  <c:v>1268.07074801714</c:v>
                </c:pt>
                <c:pt idx="24" formatCode="0.00">
                  <c:v>1277.66206714607</c:v>
                </c:pt>
                <c:pt idx="25" formatCode="0.00">
                  <c:v>1362.01904303518</c:v>
                </c:pt>
                <c:pt idx="26" formatCode="0.00">
                  <c:v>1372.09147838526</c:v>
                </c:pt>
                <c:pt idx="27" formatCode="0.00">
                  <c:v>1373.47148692025</c:v>
                </c:pt>
                <c:pt idx="30" formatCode="0.00">
                  <c:v>1416.49480561756</c:v>
                </c:pt>
                <c:pt idx="32" formatCode="0.00">
                  <c:v>1452.81057528002</c:v>
                </c:pt>
                <c:pt idx="33" formatCode="0.00">
                  <c:v>1474.80081951578</c:v>
                </c:pt>
                <c:pt idx="34" formatCode="0.00">
                  <c:v>1481.00405163676</c:v>
                </c:pt>
                <c:pt idx="39" formatCode="0.00">
                  <c:v>1618.24590583029</c:v>
                </c:pt>
                <c:pt idx="40" formatCode="0.00">
                  <c:v>1622.62389589381</c:v>
                </c:pt>
                <c:pt idx="41" formatCode="0.00">
                  <c:v>1629.5652000967</c:v>
                </c:pt>
                <c:pt idx="42" formatCode="0.00">
                  <c:v>1640.98083464775</c:v>
                </c:pt>
                <c:pt idx="43" formatCode="0.00">
                  <c:v>1681.22618741688</c:v>
                </c:pt>
                <c:pt idx="44" formatCode="0.00">
                  <c:v>1696.40787651982</c:v>
                </c:pt>
                <c:pt idx="45" formatCode="0.00">
                  <c:v>1707.15792019918</c:v>
                </c:pt>
                <c:pt idx="46" formatCode="0.00">
                  <c:v>1717.48632804798</c:v>
                </c:pt>
                <c:pt idx="47" formatCode="0.00">
                  <c:v>1724.33392172098</c:v>
                </c:pt>
                <c:pt idx="48" formatCode="0.00">
                  <c:v>1724.36095908509</c:v>
                </c:pt>
                <c:pt idx="49" formatCode="0.00">
                  <c:v>1727.9044446353</c:v>
                </c:pt>
                <c:pt idx="50" formatCode="0.00">
                  <c:v>1729.48682562345</c:v>
                </c:pt>
                <c:pt idx="51" formatCode="0.00">
                  <c:v>1762.16953392383</c:v>
                </c:pt>
                <c:pt idx="52" formatCode="0.00">
                  <c:v>1769.65839681886</c:v>
                </c:pt>
                <c:pt idx="53" formatCode="0.00">
                  <c:v>1778.78830894624</c:v>
                </c:pt>
                <c:pt idx="54" formatCode="0.00">
                  <c:v>1781.8839706843</c:v>
                </c:pt>
                <c:pt idx="55" formatCode="0.00">
                  <c:v>1781.88397068251</c:v>
                </c:pt>
                <c:pt idx="56" formatCode="0.00">
                  <c:v>1815.47323009611</c:v>
                </c:pt>
                <c:pt idx="57" formatCode="0.00">
                  <c:v>1819.54836958953</c:v>
                </c:pt>
                <c:pt idx="58" formatCode="0.00">
                  <c:v>1826.81885537735</c:v>
                </c:pt>
                <c:pt idx="59" formatCode="0.00">
                  <c:v>1837.79429428053</c:v>
                </c:pt>
                <c:pt idx="60" formatCode="0.00">
                  <c:v>1842.51393487646</c:v>
                </c:pt>
                <c:pt idx="61" formatCode="0.00">
                  <c:v>1845.61800833425</c:v>
                </c:pt>
                <c:pt idx="62" formatCode="0.00">
                  <c:v>1853.96161583178</c:v>
                </c:pt>
                <c:pt idx="63" formatCode="0.00">
                  <c:v>1856.9779495761</c:v>
                </c:pt>
                <c:pt idx="64" formatCode="0.00">
                  <c:v>1877.48436401053</c:v>
                </c:pt>
                <c:pt idx="65" formatCode="0.00">
                  <c:v>1888.93103877413</c:v>
                </c:pt>
                <c:pt idx="66" formatCode="0.00">
                  <c:v>1902.39223551501</c:v>
                </c:pt>
                <c:pt idx="67" formatCode="0.00">
                  <c:v>1904.75203195283</c:v>
                </c:pt>
                <c:pt idx="68" formatCode="0.00">
                  <c:v>1922.75282871852</c:v>
                </c:pt>
                <c:pt idx="69" formatCode="0.00">
                  <c:v>1929.00297490667</c:v>
                </c:pt>
                <c:pt idx="70" formatCode="0.00">
                  <c:v>1950.58666831879</c:v>
                </c:pt>
                <c:pt idx="71" formatCode="0.00">
                  <c:v>1959.19614381557</c:v>
                </c:pt>
                <c:pt idx="72" formatCode="0.00">
                  <c:v>1959.95406577326</c:v>
                </c:pt>
                <c:pt idx="73" formatCode="0.00">
                  <c:v>1971.08044172741</c:v>
                </c:pt>
                <c:pt idx="74" formatCode="0.00">
                  <c:v>1980.96231916019</c:v>
                </c:pt>
                <c:pt idx="75" formatCode="0.00">
                  <c:v>1988.70297022358</c:v>
                </c:pt>
                <c:pt idx="76" formatCode="0.00">
                  <c:v>1989.92572341377</c:v>
                </c:pt>
                <c:pt idx="77" formatCode="0.00">
                  <c:v>2002.9393965509</c:v>
                </c:pt>
                <c:pt idx="78" formatCode="0.00">
                  <c:v>2019.42104067829</c:v>
                </c:pt>
                <c:pt idx="79" formatCode="0.00">
                  <c:v>2027.48428310053</c:v>
                </c:pt>
              </c:numCache>
            </c:numRef>
          </c:xVal>
          <c:yVal>
            <c:numRef>
              <c:f>'ideal - xdisp'!$L$2:$L$87</c:f>
              <c:numCache>
                <c:formatCode>General</c:formatCode>
                <c:ptCount val="86"/>
                <c:pt idx="0" formatCode="0.00">
                  <c:v>1.43620493289856E12</c:v>
                </c:pt>
                <c:pt idx="2" formatCode="0.00">
                  <c:v>4.37202509693272E11</c:v>
                </c:pt>
                <c:pt idx="4" formatCode="0.00">
                  <c:v>96190.6471522976</c:v>
                </c:pt>
                <c:pt idx="5" formatCode="0.00">
                  <c:v>2415.65452311284</c:v>
                </c:pt>
                <c:pt idx="6" formatCode="0.00">
                  <c:v>1368.41125815549</c:v>
                </c:pt>
                <c:pt idx="7" formatCode="0.00">
                  <c:v>151.02782314276</c:v>
                </c:pt>
                <c:pt idx="8" formatCode="0.00">
                  <c:v>262.4009684071038</c:v>
                </c:pt>
                <c:pt idx="9" formatCode="0.00">
                  <c:v>221812.938293753</c:v>
                </c:pt>
                <c:pt idx="14" formatCode="0.00">
                  <c:v>329.042772868366</c:v>
                </c:pt>
                <c:pt idx="16" formatCode="0.00">
                  <c:v>308866.744621521</c:v>
                </c:pt>
                <c:pt idx="23" formatCode="0.00">
                  <c:v>3809.709203729778</c:v>
                </c:pt>
                <c:pt idx="24" formatCode="0.00">
                  <c:v>3.1695907210147E6</c:v>
                </c:pt>
                <c:pt idx="25" formatCode="0.00">
                  <c:v>19.64521325154</c:v>
                </c:pt>
                <c:pt idx="26" formatCode="0.00">
                  <c:v>46.7023235853082</c:v>
                </c:pt>
                <c:pt idx="27" formatCode="0.00">
                  <c:v>1.2694879748339E6</c:v>
                </c:pt>
                <c:pt idx="30" formatCode="0.00">
                  <c:v>1.14174187729141E8</c:v>
                </c:pt>
                <c:pt idx="32" formatCode="0.00">
                  <c:v>1.37088674671798E7</c:v>
                </c:pt>
                <c:pt idx="33" formatCode="0.00">
                  <c:v>2.9357267384554E7</c:v>
                </c:pt>
                <c:pt idx="34" formatCode="0.00">
                  <c:v>1734.69486059082</c:v>
                </c:pt>
                <c:pt idx="39" formatCode="0.00">
                  <c:v>1.24006753974137E6</c:v>
                </c:pt>
                <c:pt idx="40" formatCode="0.00">
                  <c:v>98.51455187158018</c:v>
                </c:pt>
                <c:pt idx="41" formatCode="0.00">
                  <c:v>246227.030545319</c:v>
                </c:pt>
                <c:pt idx="42" formatCode="0.00">
                  <c:v>15759.2882922296</c:v>
                </c:pt>
                <c:pt idx="43" formatCode="0.00">
                  <c:v>366.0483933431919</c:v>
                </c:pt>
                <c:pt idx="44" formatCode="0.00">
                  <c:v>781797.130268792</c:v>
                </c:pt>
                <c:pt idx="45" formatCode="0.00">
                  <c:v>342.140332143047</c:v>
                </c:pt>
                <c:pt idx="46" formatCode="0.00">
                  <c:v>550652.629934645</c:v>
                </c:pt>
                <c:pt idx="47" formatCode="0.00">
                  <c:v>254055.248884231</c:v>
                </c:pt>
                <c:pt idx="48" formatCode="0.00">
                  <c:v>39.777380832328</c:v>
                </c:pt>
                <c:pt idx="49" formatCode="0.00">
                  <c:v>36709.10337418359</c:v>
                </c:pt>
                <c:pt idx="50" formatCode="0.00">
                  <c:v>1.51414361961843E6</c:v>
                </c:pt>
                <c:pt idx="51" formatCode="0.00">
                  <c:v>1012.695564436</c:v>
                </c:pt>
                <c:pt idx="52" formatCode="0.00">
                  <c:v>83762.0282699374</c:v>
                </c:pt>
                <c:pt idx="53" formatCode="0.00">
                  <c:v>75.3156214450511</c:v>
                </c:pt>
                <c:pt idx="54" formatCode="0.00">
                  <c:v>3424.45754042362</c:v>
                </c:pt>
                <c:pt idx="55" formatCode="0.00">
                  <c:v>3424.45750673278</c:v>
                </c:pt>
                <c:pt idx="56" formatCode="0.00">
                  <c:v>37134.28198135718</c:v>
                </c:pt>
                <c:pt idx="57" formatCode="0.00">
                  <c:v>154646.212059486</c:v>
                </c:pt>
                <c:pt idx="58" formatCode="0.00">
                  <c:v>90.13952925328658</c:v>
                </c:pt>
                <c:pt idx="59" formatCode="0.00">
                  <c:v>76.389521422062</c:v>
                </c:pt>
                <c:pt idx="60" formatCode="0.00">
                  <c:v>465833.031478605</c:v>
                </c:pt>
                <c:pt idx="61" formatCode="0.00">
                  <c:v>22053.6021603093</c:v>
                </c:pt>
                <c:pt idx="62" formatCode="0.00">
                  <c:v>134.9731517163619</c:v>
                </c:pt>
                <c:pt idx="63" formatCode="0.00">
                  <c:v>1.88367378144134E6</c:v>
                </c:pt>
                <c:pt idx="64" formatCode="0.00">
                  <c:v>3.90537194180911E6</c:v>
                </c:pt>
                <c:pt idx="65" formatCode="0.00">
                  <c:v>30720.6950203247</c:v>
                </c:pt>
                <c:pt idx="66" formatCode="0.00">
                  <c:v>2877.95997655868</c:v>
                </c:pt>
                <c:pt idx="67" formatCode="0.00">
                  <c:v>1.78817048816338E7</c:v>
                </c:pt>
                <c:pt idx="68" formatCode="0.00">
                  <c:v>329262.7115564569</c:v>
                </c:pt>
                <c:pt idx="69" formatCode="0.00">
                  <c:v>3813.90049261876</c:v>
                </c:pt>
                <c:pt idx="70" formatCode="0.00">
                  <c:v>44782.6650454224</c:v>
                </c:pt>
                <c:pt idx="71" formatCode="0.00">
                  <c:v>427074.005425986</c:v>
                </c:pt>
                <c:pt idx="72" formatCode="0.00">
                  <c:v>232715.069164216</c:v>
                </c:pt>
                <c:pt idx="73" formatCode="0.00">
                  <c:v>49230.47916052888</c:v>
                </c:pt>
                <c:pt idx="74" formatCode="0.00">
                  <c:v>231.904035391854</c:v>
                </c:pt>
                <c:pt idx="75" formatCode="0.00">
                  <c:v>5.12402499509707E7</c:v>
                </c:pt>
                <c:pt idx="76" formatCode="0.00">
                  <c:v>320921.5664186</c:v>
                </c:pt>
                <c:pt idx="77" formatCode="0.00">
                  <c:v>26536.4755776416</c:v>
                </c:pt>
                <c:pt idx="78" formatCode="0.00">
                  <c:v>271006.471048832</c:v>
                </c:pt>
                <c:pt idx="79" formatCode="0.00">
                  <c:v>221.745219986612</c:v>
                </c:pt>
              </c:numCache>
            </c:numRef>
          </c:yVal>
          <c:smooth val="0"/>
        </c:ser>
        <c:ser>
          <c:idx val="1"/>
          <c:order val="3"/>
          <c:tx>
            <c:v>-1 mm</c:v>
          </c:tx>
          <c:spPr>
            <a:ln w="28575">
              <a:noFill/>
            </a:ln>
          </c:spPr>
          <c:marker>
            <c:symbol val="square"/>
            <c:size val="4"/>
          </c:marker>
          <c:xVal>
            <c:numRef>
              <c:f>'ideal - xdisp'!$I$2:$I$87</c:f>
              <c:numCache>
                <c:formatCode>General</c:formatCode>
                <c:ptCount val="86"/>
                <c:pt idx="0" formatCode="0.00">
                  <c:v>400.756441984639</c:v>
                </c:pt>
                <c:pt idx="2" formatCode="0.00">
                  <c:v>633.8680630241188</c:v>
                </c:pt>
                <c:pt idx="4" formatCode="0.00">
                  <c:v>717.756797624807</c:v>
                </c:pt>
                <c:pt idx="5" formatCode="0.00">
                  <c:v>759.6618686005401</c:v>
                </c:pt>
                <c:pt idx="6" formatCode="0.00">
                  <c:v>783.4276008050618</c:v>
                </c:pt>
                <c:pt idx="7" formatCode="0.00">
                  <c:v>875.002056159381</c:v>
                </c:pt>
                <c:pt idx="8" formatCode="0.00">
                  <c:v>909.747174261002</c:v>
                </c:pt>
                <c:pt idx="9" formatCode="0.00">
                  <c:v>945.6121789389681</c:v>
                </c:pt>
                <c:pt idx="14" formatCode="0.00">
                  <c:v>1110.41564677234</c:v>
                </c:pt>
                <c:pt idx="16" formatCode="0.00">
                  <c:v>1229.5025845508</c:v>
                </c:pt>
                <c:pt idx="23" formatCode="0.00">
                  <c:v>1268.06239981357</c:v>
                </c:pt>
                <c:pt idx="24" formatCode="0.00">
                  <c:v>1277.663120237479</c:v>
                </c:pt>
                <c:pt idx="25" formatCode="0.00">
                  <c:v>1362.01219601271</c:v>
                </c:pt>
                <c:pt idx="26" formatCode="0.00">
                  <c:v>1372.08302450862</c:v>
                </c:pt>
                <c:pt idx="27" formatCode="0.00">
                  <c:v>1373.47271952665</c:v>
                </c:pt>
                <c:pt idx="30" formatCode="0.00">
                  <c:v>1450.08859777406</c:v>
                </c:pt>
                <c:pt idx="32" formatCode="0.00">
                  <c:v>1474.80254028794</c:v>
                </c:pt>
                <c:pt idx="33" formatCode="0.00">
                  <c:v>1480.99405194995</c:v>
                </c:pt>
                <c:pt idx="34" formatCode="0.00">
                  <c:v>1491.43686419282</c:v>
                </c:pt>
                <c:pt idx="38" formatCode="0.00">
                  <c:v>1618.24765419285</c:v>
                </c:pt>
                <c:pt idx="39" formatCode="0.00">
                  <c:v>1622.61458554962</c:v>
                </c:pt>
                <c:pt idx="40" formatCode="0.00">
                  <c:v>1629.56917916229</c:v>
                </c:pt>
                <c:pt idx="41" formatCode="0.00">
                  <c:v>1640.98268930569</c:v>
                </c:pt>
                <c:pt idx="42" formatCode="0.00">
                  <c:v>1681.23447672685</c:v>
                </c:pt>
                <c:pt idx="43" formatCode="0.00">
                  <c:v>1696.40336916699</c:v>
                </c:pt>
                <c:pt idx="44" formatCode="0.00">
                  <c:v>1707.14916473076</c:v>
                </c:pt>
                <c:pt idx="45" formatCode="0.00">
                  <c:v>1717.4754389103</c:v>
                </c:pt>
                <c:pt idx="46" formatCode="0.00">
                  <c:v>1724.41148266503</c:v>
                </c:pt>
                <c:pt idx="47" formatCode="0.00">
                  <c:v>1727.89691424777</c:v>
                </c:pt>
                <c:pt idx="48" formatCode="0.00">
                  <c:v>1729.48525096151</c:v>
                </c:pt>
                <c:pt idx="49" formatCode="0.00">
                  <c:v>1762.16049353679</c:v>
                </c:pt>
                <c:pt idx="50" formatCode="0.00">
                  <c:v>1769.6677926818</c:v>
                </c:pt>
                <c:pt idx="51" formatCode="0.00">
                  <c:v>1778.65528511551</c:v>
                </c:pt>
                <c:pt idx="52" formatCode="0.00">
                  <c:v>1781.95873881108</c:v>
                </c:pt>
                <c:pt idx="53" formatCode="0.00">
                  <c:v>1815.47422465134</c:v>
                </c:pt>
                <c:pt idx="54" formatCode="0.00">
                  <c:v>1781.95873881108</c:v>
                </c:pt>
                <c:pt idx="55" formatCode="0.00">
                  <c:v>1815.4742246523</c:v>
                </c:pt>
                <c:pt idx="56" formatCode="0.00">
                  <c:v>1819.53871454562</c:v>
                </c:pt>
                <c:pt idx="57" formatCode="0.00">
                  <c:v>1826.90667909133</c:v>
                </c:pt>
                <c:pt idx="58" formatCode="0.00">
                  <c:v>1837.78486367792</c:v>
                </c:pt>
                <c:pt idx="59" formatCode="0.00">
                  <c:v>1842.51655509606</c:v>
                </c:pt>
                <c:pt idx="60" formatCode="0.00">
                  <c:v>1845.62163446781</c:v>
                </c:pt>
                <c:pt idx="61" formatCode="0.00">
                  <c:v>1853.96078896068</c:v>
                </c:pt>
                <c:pt idx="62" formatCode="0.00">
                  <c:v>1856.97521351817</c:v>
                </c:pt>
                <c:pt idx="63" formatCode="0.00">
                  <c:v>1877.49111440649</c:v>
                </c:pt>
                <c:pt idx="64" formatCode="0.00">
                  <c:v>1888.91453129889</c:v>
                </c:pt>
                <c:pt idx="65" formatCode="0.00">
                  <c:v>1902.39019448396</c:v>
                </c:pt>
                <c:pt idx="66" formatCode="0.00">
                  <c:v>1904.75288984103</c:v>
                </c:pt>
                <c:pt idx="67" formatCode="0.00">
                  <c:v>1922.75262446007</c:v>
                </c:pt>
                <c:pt idx="68" formatCode="0.00">
                  <c:v>1929.00256372462</c:v>
                </c:pt>
                <c:pt idx="69" formatCode="0.00">
                  <c:v>1950.59046200279</c:v>
                </c:pt>
                <c:pt idx="70" formatCode="0.00">
                  <c:v>1959.19435974063</c:v>
                </c:pt>
                <c:pt idx="71" formatCode="0.00">
                  <c:v>1959.96141988155</c:v>
                </c:pt>
                <c:pt idx="72" formatCode="0.00">
                  <c:v>1971.08134216637</c:v>
                </c:pt>
                <c:pt idx="73" formatCode="0.00">
                  <c:v>1980.96555624975</c:v>
                </c:pt>
                <c:pt idx="74" formatCode="0.00">
                  <c:v>1988.70729249361</c:v>
                </c:pt>
                <c:pt idx="75" formatCode="0.00">
                  <c:v>1989.90967737808</c:v>
                </c:pt>
                <c:pt idx="76" formatCode="0.00">
                  <c:v>2002.95162010008</c:v>
                </c:pt>
                <c:pt idx="77" formatCode="0.00">
                  <c:v>2019.41924906232</c:v>
                </c:pt>
                <c:pt idx="78" formatCode="0.00">
                  <c:v>2027.47616915614</c:v>
                </c:pt>
              </c:numCache>
            </c:numRef>
          </c:xVal>
          <c:yVal>
            <c:numRef>
              <c:f>'ideal - xdisp'!$J$2:$J$87</c:f>
              <c:numCache>
                <c:formatCode>General</c:formatCode>
                <c:ptCount val="86"/>
                <c:pt idx="0" formatCode="0.00">
                  <c:v>1.24372812646995E12</c:v>
                </c:pt>
                <c:pt idx="2" formatCode="0.00">
                  <c:v>5.42079534950668E12</c:v>
                </c:pt>
                <c:pt idx="4" formatCode="0.00">
                  <c:v>96142.8844962989</c:v>
                </c:pt>
                <c:pt idx="5" formatCode="0.00">
                  <c:v>2415.04851191174</c:v>
                </c:pt>
                <c:pt idx="6" formatCode="0.00">
                  <c:v>1368.31955120773</c:v>
                </c:pt>
                <c:pt idx="7" formatCode="0.00">
                  <c:v>151.036529598195</c:v>
                </c:pt>
                <c:pt idx="8" formatCode="0.00">
                  <c:v>262.466019243538</c:v>
                </c:pt>
                <c:pt idx="9" formatCode="0.00">
                  <c:v>226142.790534736</c:v>
                </c:pt>
                <c:pt idx="14" formatCode="0.00">
                  <c:v>328.470821814351</c:v>
                </c:pt>
                <c:pt idx="16" formatCode="0.00">
                  <c:v>677970.9190426519</c:v>
                </c:pt>
                <c:pt idx="23" formatCode="0.00">
                  <c:v>3814.8622067083</c:v>
                </c:pt>
                <c:pt idx="24" formatCode="0.00">
                  <c:v>4.03035336863141E6</c:v>
                </c:pt>
                <c:pt idx="25" formatCode="0.00">
                  <c:v>19.6197493190137</c:v>
                </c:pt>
                <c:pt idx="26" formatCode="0.00">
                  <c:v>46.7411568106326</c:v>
                </c:pt>
                <c:pt idx="27" formatCode="0.00">
                  <c:v>1.53394106338419E7</c:v>
                </c:pt>
                <c:pt idx="30" formatCode="0.00">
                  <c:v>48.5549689944543</c:v>
                </c:pt>
                <c:pt idx="32" formatCode="0.00">
                  <c:v>5.64935753066218E7</c:v>
                </c:pt>
                <c:pt idx="33" formatCode="0.00">
                  <c:v>1734.78051158942</c:v>
                </c:pt>
                <c:pt idx="34" formatCode="0.00">
                  <c:v>7.64950505156387E6</c:v>
                </c:pt>
                <c:pt idx="38" formatCode="0.00">
                  <c:v>1.60085736758246E7</c:v>
                </c:pt>
                <c:pt idx="39" formatCode="0.00">
                  <c:v>98.4947910211344</c:v>
                </c:pt>
                <c:pt idx="40" formatCode="0.00">
                  <c:v>1.34079183314475E6</c:v>
                </c:pt>
                <c:pt idx="41" formatCode="0.00">
                  <c:v>15039.1299830203</c:v>
                </c:pt>
                <c:pt idx="42" formatCode="0.00">
                  <c:v>365.5187287981038</c:v>
                </c:pt>
                <c:pt idx="43" formatCode="0.00">
                  <c:v>7.74496307686941E6</c:v>
                </c:pt>
                <c:pt idx="44" formatCode="0.00">
                  <c:v>342.128118363879</c:v>
                </c:pt>
                <c:pt idx="45" formatCode="0.00">
                  <c:v>441729.810161448</c:v>
                </c:pt>
                <c:pt idx="46" formatCode="0.00">
                  <c:v>39.8310776385952</c:v>
                </c:pt>
                <c:pt idx="47" formatCode="0.00">
                  <c:v>26589.61824744988</c:v>
                </c:pt>
                <c:pt idx="48" formatCode="0.00">
                  <c:v>1.56804099089268E6</c:v>
                </c:pt>
                <c:pt idx="49" formatCode="0.00">
                  <c:v>1028.01739710748</c:v>
                </c:pt>
                <c:pt idx="50" formatCode="0.00">
                  <c:v>76735.6645379988</c:v>
                </c:pt>
                <c:pt idx="51" formatCode="0.00">
                  <c:v>74.32989975257924</c:v>
                </c:pt>
                <c:pt idx="52" formatCode="0.00">
                  <c:v>8075.52095120778</c:v>
                </c:pt>
                <c:pt idx="53" formatCode="0.00">
                  <c:v>37210.15548604119</c:v>
                </c:pt>
                <c:pt idx="54" formatCode="0.00">
                  <c:v>8075.52095085067</c:v>
                </c:pt>
                <c:pt idx="55" formatCode="0.00">
                  <c:v>37210.1553756708</c:v>
                </c:pt>
                <c:pt idx="56" formatCode="0.00">
                  <c:v>67366.5824466456</c:v>
                </c:pt>
                <c:pt idx="57" formatCode="0.00">
                  <c:v>90.6461759808942</c:v>
                </c:pt>
                <c:pt idx="58" formatCode="0.00">
                  <c:v>76.1274147533359</c:v>
                </c:pt>
                <c:pt idx="59" formatCode="0.00">
                  <c:v>363873.530802672</c:v>
                </c:pt>
                <c:pt idx="60" formatCode="0.00">
                  <c:v>21933.923103569</c:v>
                </c:pt>
                <c:pt idx="61" formatCode="0.00">
                  <c:v>134.631629799993</c:v>
                </c:pt>
                <c:pt idx="62" formatCode="0.00">
                  <c:v>1.63826498863688E6</c:v>
                </c:pt>
                <c:pt idx="63" formatCode="0.00">
                  <c:v>316513.694940507</c:v>
                </c:pt>
                <c:pt idx="64" formatCode="0.00">
                  <c:v>100323.857426589</c:v>
                </c:pt>
                <c:pt idx="65" formatCode="0.00">
                  <c:v>2901.32221795357</c:v>
                </c:pt>
                <c:pt idx="66" formatCode="0.00">
                  <c:v>5.75129051826914E6</c:v>
                </c:pt>
                <c:pt idx="67" formatCode="0.00">
                  <c:v>201547.55679323</c:v>
                </c:pt>
                <c:pt idx="68" formatCode="0.00">
                  <c:v>3813.31151560724</c:v>
                </c:pt>
                <c:pt idx="69" formatCode="0.00">
                  <c:v>45340.07466008919</c:v>
                </c:pt>
                <c:pt idx="70" formatCode="0.00">
                  <c:v>426740.6768393928</c:v>
                </c:pt>
                <c:pt idx="71" formatCode="0.00">
                  <c:v>590632.678299936</c:v>
                </c:pt>
                <c:pt idx="72" formatCode="0.00">
                  <c:v>50480.3757173077</c:v>
                </c:pt>
                <c:pt idx="73" formatCode="0.00">
                  <c:v>231.626619527213</c:v>
                </c:pt>
                <c:pt idx="74" formatCode="0.00">
                  <c:v>6.288396228968E7</c:v>
                </c:pt>
                <c:pt idx="75" formatCode="0.00">
                  <c:v>234760.207788676</c:v>
                </c:pt>
                <c:pt idx="76" formatCode="0.00">
                  <c:v>37212.3464225407</c:v>
                </c:pt>
                <c:pt idx="77" formatCode="0.00">
                  <c:v>287909.7646400651</c:v>
                </c:pt>
                <c:pt idx="78" formatCode="0.00">
                  <c:v>221.093814684685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29395112"/>
        <c:axId val="-2129399320"/>
      </c:scatterChart>
      <c:valAx>
        <c:axId val="-2129395112"/>
        <c:scaling>
          <c:orientation val="minMax"/>
          <c:max val="1600.0"/>
          <c:min val="400.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Freq (MHz)</a:t>
                </a:r>
              </a:p>
            </c:rich>
          </c:tx>
          <c:layout/>
          <c:overlay val="0"/>
        </c:title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-2129399320"/>
        <c:crosses val="autoZero"/>
        <c:crossBetween val="midCat"/>
      </c:valAx>
      <c:valAx>
        <c:axId val="-2129399320"/>
        <c:scaling>
          <c:logBase val="10.0"/>
          <c:orientation val="minMax"/>
          <c:max val="1.0E15"/>
          <c:min val="10.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Qext</a:t>
                </a:r>
              </a:p>
            </c:rich>
          </c:tx>
          <c:layout/>
          <c:overlay val="0"/>
        </c:title>
        <c:numFmt formatCode="0.0E+00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-212939511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844759894523674"/>
          <c:y val="0.572125118023614"/>
          <c:w val="0.109339916426531"/>
          <c:h val="0.225561532531206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ysClr val="windowText" lastClr="000000"/>
                </a:solidFill>
              </a:defRPr>
            </a:pPr>
            <a:r>
              <a:rPr lang="en-US">
                <a:solidFill>
                  <a:sysClr val="windowText" lastClr="000000"/>
                </a:solidFill>
              </a:rPr>
              <a:t>introducing rotation of waveguide and attached VHOM coupler about z-axis, cavity</a:t>
            </a:r>
            <a:r>
              <a:rPr lang="en-US" baseline="0">
                <a:solidFill>
                  <a:sysClr val="windowText" lastClr="000000"/>
                </a:solidFill>
              </a:rPr>
              <a:t> and VHOM coupler only</a:t>
            </a:r>
            <a:r>
              <a:rPr lang="en-US">
                <a:solidFill>
                  <a:sysClr val="windowText" lastClr="000000"/>
                </a:solidFill>
              </a:rPr>
              <a:t> 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16111688164463"/>
          <c:y val="0.170779942515239"/>
          <c:w val="0.644903025502916"/>
          <c:h val="0.628152320355367"/>
        </c:manualLayout>
      </c:layout>
      <c:scatterChart>
        <c:scatterStyle val="lineMarker"/>
        <c:varyColors val="0"/>
        <c:ser>
          <c:idx val="4"/>
          <c:order val="0"/>
          <c:tx>
            <c:v>vhom ideal</c:v>
          </c:tx>
          <c:spPr>
            <a:ln w="28575">
              <a:noFill/>
            </a:ln>
          </c:spPr>
          <c:marker>
            <c:symbol val="star"/>
            <c:size val="7"/>
            <c:spPr>
              <a:ln w="15875">
                <a:solidFill>
                  <a:schemeClr val="accent4"/>
                </a:solidFill>
              </a:ln>
            </c:spPr>
          </c:marker>
          <c:xVal>
            <c:numRef>
              <c:f>'ideal - wg'!$F$2:$F$84</c:f>
              <c:numCache>
                <c:formatCode>General</c:formatCode>
                <c:ptCount val="83"/>
                <c:pt idx="0" formatCode="0.00">
                  <c:v>401.5588358315341</c:v>
                </c:pt>
                <c:pt idx="2" formatCode="0.00">
                  <c:v>636.9667231971309</c:v>
                </c:pt>
                <c:pt idx="4" formatCode="0.00">
                  <c:v>728.0584181724299</c:v>
                </c:pt>
                <c:pt idx="5" formatCode="0.00">
                  <c:v>771.416420924612</c:v>
                </c:pt>
                <c:pt idx="6" formatCode="0.00">
                  <c:v>782.476078993658</c:v>
                </c:pt>
                <c:pt idx="7" formatCode="0.00">
                  <c:v>886.0474032583011</c:v>
                </c:pt>
                <c:pt idx="8" formatCode="0.00">
                  <c:v>910.630416974236</c:v>
                </c:pt>
                <c:pt idx="9" formatCode="0.00">
                  <c:v>963.146384859191</c:v>
                </c:pt>
                <c:pt idx="13" formatCode="0.00">
                  <c:v>1106.00708884836</c:v>
                </c:pt>
                <c:pt idx="15" formatCode="0.00">
                  <c:v>1220.55179319939</c:v>
                </c:pt>
                <c:pt idx="18" formatCode="0.00">
                  <c:v>1272.17821653467</c:v>
                </c:pt>
                <c:pt idx="19" formatCode="0.00">
                  <c:v>1272.314682279</c:v>
                </c:pt>
                <c:pt idx="20" formatCode="0.00">
                  <c:v>1361.09676117093</c:v>
                </c:pt>
                <c:pt idx="21" formatCode="0.00">
                  <c:v>1370.42901402666</c:v>
                </c:pt>
                <c:pt idx="22" formatCode="0.00">
                  <c:v>1375.94213014113</c:v>
                </c:pt>
                <c:pt idx="25" formatCode="0.00">
                  <c:v>1450.01173346729</c:v>
                </c:pt>
                <c:pt idx="27" formatCode="0.00">
                  <c:v>1472.55990984012</c:v>
                </c:pt>
                <c:pt idx="28" formatCode="0.00">
                  <c:v>1495.5697567683</c:v>
                </c:pt>
                <c:pt idx="31" formatCode="0.00">
                  <c:v>1618.98602244567</c:v>
                </c:pt>
                <c:pt idx="32" formatCode="0.00">
                  <c:v>1624.37878604893</c:v>
                </c:pt>
                <c:pt idx="33" formatCode="0.00">
                  <c:v>1632.94073030822</c:v>
                </c:pt>
                <c:pt idx="34" formatCode="0.00">
                  <c:v>1674.22440128246</c:v>
                </c:pt>
                <c:pt idx="35" formatCode="0.00">
                  <c:v>1694.63445930696</c:v>
                </c:pt>
                <c:pt idx="36" formatCode="0.00">
                  <c:v>1703.91858700065</c:v>
                </c:pt>
                <c:pt idx="37" formatCode="0.00">
                  <c:v>1708.45862279971</c:v>
                </c:pt>
                <c:pt idx="38" formatCode="0.00">
                  <c:v>1710.01827592196</c:v>
                </c:pt>
                <c:pt idx="39" formatCode="0.00">
                  <c:v>1724.16681684673</c:v>
                </c:pt>
                <c:pt idx="40" formatCode="0.00">
                  <c:v>1727.66058407751</c:v>
                </c:pt>
                <c:pt idx="41" formatCode="0.00">
                  <c:v>1731.52547312249</c:v>
                </c:pt>
                <c:pt idx="42" formatCode="0.00">
                  <c:v>1731.50878579778</c:v>
                </c:pt>
                <c:pt idx="43" formatCode="0.00">
                  <c:v>1765.72710722268</c:v>
                </c:pt>
                <c:pt idx="44" formatCode="0.00">
                  <c:v>1784.42827054083</c:v>
                </c:pt>
                <c:pt idx="45" formatCode="0.00">
                  <c:v>1794.9472845584</c:v>
                </c:pt>
                <c:pt idx="46" formatCode="0.00">
                  <c:v>1804.06593975309</c:v>
                </c:pt>
                <c:pt idx="47" formatCode="0.00">
                  <c:v>1825.94338373673</c:v>
                </c:pt>
                <c:pt idx="48" formatCode="0.00">
                  <c:v>1839.19074420098</c:v>
                </c:pt>
                <c:pt idx="49" formatCode="0.00">
                  <c:v>1840.57659495203</c:v>
                </c:pt>
                <c:pt idx="50" formatCode="0.00">
                  <c:v>1743.21497690132</c:v>
                </c:pt>
                <c:pt idx="51" formatCode="0.00">
                  <c:v>1842.09202605138</c:v>
                </c:pt>
                <c:pt idx="52" formatCode="0.00">
                  <c:v>1844.56903393352</c:v>
                </c:pt>
                <c:pt idx="53" formatCode="0.00">
                  <c:v>1849.94865632067</c:v>
                </c:pt>
                <c:pt idx="54" formatCode="0.00">
                  <c:v>1865.29011619775</c:v>
                </c:pt>
                <c:pt idx="55" formatCode="0.00">
                  <c:v>1875.12751317549</c:v>
                </c:pt>
                <c:pt idx="56" formatCode="0.00">
                  <c:v>1897.73583248825</c:v>
                </c:pt>
                <c:pt idx="57" formatCode="0.00">
                  <c:v>1925.98340419462</c:v>
                </c:pt>
                <c:pt idx="58" formatCode="0.00">
                  <c:v>1926.98399909096</c:v>
                </c:pt>
                <c:pt idx="59" formatCode="0.00">
                  <c:v>1941.85243697636</c:v>
                </c:pt>
                <c:pt idx="60" formatCode="0.00">
                  <c:v>1944.23529594752</c:v>
                </c:pt>
                <c:pt idx="61" formatCode="0.00">
                  <c:v>1951.88763555085</c:v>
                </c:pt>
                <c:pt idx="62" formatCode="0.00">
                  <c:v>1959.016612566</c:v>
                </c:pt>
                <c:pt idx="63" formatCode="0.00">
                  <c:v>1979.89858816148</c:v>
                </c:pt>
                <c:pt idx="64" formatCode="0.00">
                  <c:v>1982.03084962127</c:v>
                </c:pt>
                <c:pt idx="65" formatCode="0.00">
                  <c:v>1987.49735747733</c:v>
                </c:pt>
                <c:pt idx="66" formatCode="0.00">
                  <c:v>2005.81501904582</c:v>
                </c:pt>
                <c:pt idx="67" formatCode="0.00">
                  <c:v>2022.87553318322</c:v>
                </c:pt>
              </c:numCache>
            </c:numRef>
          </c:xVal>
          <c:yVal>
            <c:numRef>
              <c:f>'ideal - wg'!$G$2:$G$84</c:f>
              <c:numCache>
                <c:formatCode>General</c:formatCode>
                <c:ptCount val="83"/>
                <c:pt idx="0" formatCode="0.00">
                  <c:v>3.89002481464036E14</c:v>
                </c:pt>
                <c:pt idx="2" formatCode="0.00">
                  <c:v>4.08606371540204E14</c:v>
                </c:pt>
                <c:pt idx="4" formatCode="0.00">
                  <c:v>22246.9573243532</c:v>
                </c:pt>
                <c:pt idx="5" formatCode="0.00">
                  <c:v>1648.46486930677</c:v>
                </c:pt>
                <c:pt idx="6" formatCode="0.00">
                  <c:v>1623.30128024691</c:v>
                </c:pt>
                <c:pt idx="7" formatCode="0.00">
                  <c:v>109.840258402793</c:v>
                </c:pt>
                <c:pt idx="8" formatCode="0.00">
                  <c:v>413.680223849485</c:v>
                </c:pt>
                <c:pt idx="9" formatCode="0.00">
                  <c:v>5.31942367994908E12</c:v>
                </c:pt>
                <c:pt idx="13" formatCode="0.00">
                  <c:v>166.539725736205</c:v>
                </c:pt>
                <c:pt idx="15" formatCode="0.00">
                  <c:v>3.76313021175696E13</c:v>
                </c:pt>
                <c:pt idx="18" formatCode="0.00">
                  <c:v>1820.64004855853</c:v>
                </c:pt>
                <c:pt idx="19" formatCode="0.00">
                  <c:v>1.20769379309688E10</c:v>
                </c:pt>
                <c:pt idx="20" formatCode="0.00">
                  <c:v>18.8055667849518</c:v>
                </c:pt>
                <c:pt idx="21" formatCode="0.00">
                  <c:v>4.76781305743764E11</c:v>
                </c:pt>
                <c:pt idx="22" formatCode="0.00">
                  <c:v>52.191298481671</c:v>
                </c:pt>
                <c:pt idx="25" formatCode="0.00">
                  <c:v>49.13643465130169</c:v>
                </c:pt>
                <c:pt idx="27" formatCode="0.00">
                  <c:v>7.37089699802477E10</c:v>
                </c:pt>
                <c:pt idx="28" formatCode="0.00">
                  <c:v>2.20567485708053E11</c:v>
                </c:pt>
                <c:pt idx="31" formatCode="0.00">
                  <c:v>1.68082812117176E10</c:v>
                </c:pt>
                <c:pt idx="32" formatCode="0.00">
                  <c:v>96.7098206937306</c:v>
                </c:pt>
                <c:pt idx="33" formatCode="0.00">
                  <c:v>22346.8200677575</c:v>
                </c:pt>
                <c:pt idx="34" formatCode="0.00">
                  <c:v>795.8996098149069</c:v>
                </c:pt>
                <c:pt idx="35" formatCode="0.00">
                  <c:v>9.3916255322345E9</c:v>
                </c:pt>
                <c:pt idx="36" formatCode="0.00">
                  <c:v>118.998794452659</c:v>
                </c:pt>
                <c:pt idx="37" formatCode="0.00">
                  <c:v>2.13063577826615E9</c:v>
                </c:pt>
                <c:pt idx="38" formatCode="0.00">
                  <c:v>875.727358644299</c:v>
                </c:pt>
                <c:pt idx="39" formatCode="0.00">
                  <c:v>2.28920980085609E12</c:v>
                </c:pt>
                <c:pt idx="40" formatCode="0.00">
                  <c:v>6.23764537523066E11</c:v>
                </c:pt>
                <c:pt idx="41" formatCode="0.00">
                  <c:v>607809.141220583</c:v>
                </c:pt>
                <c:pt idx="42" formatCode="0.00">
                  <c:v>45.95972954774429</c:v>
                </c:pt>
                <c:pt idx="43" formatCode="0.00">
                  <c:v>1.52597376459138E10</c:v>
                </c:pt>
                <c:pt idx="44" formatCode="0.00">
                  <c:v>23181.9456463717</c:v>
                </c:pt>
                <c:pt idx="45" formatCode="0.00">
                  <c:v>5.05908650678992E10</c:v>
                </c:pt>
                <c:pt idx="46" formatCode="0.00">
                  <c:v>37.6904596157978</c:v>
                </c:pt>
                <c:pt idx="47" formatCode="0.00">
                  <c:v>1.8061977192128E11</c:v>
                </c:pt>
                <c:pt idx="48" formatCode="0.00">
                  <c:v>88.3038204252422</c:v>
                </c:pt>
                <c:pt idx="49" formatCode="0.00">
                  <c:v>3441.45069595498</c:v>
                </c:pt>
                <c:pt idx="50" formatCode="0.00">
                  <c:v>4.707735906173769</c:v>
                </c:pt>
                <c:pt idx="51" formatCode="0.00">
                  <c:v>58485.5297963237</c:v>
                </c:pt>
                <c:pt idx="52" formatCode="0.00">
                  <c:v>3.01328534656711E9</c:v>
                </c:pt>
                <c:pt idx="53" formatCode="0.00">
                  <c:v>286.9897821415869</c:v>
                </c:pt>
                <c:pt idx="54" formatCode="0.00">
                  <c:v>373.266186460313</c:v>
                </c:pt>
                <c:pt idx="55" formatCode="0.00">
                  <c:v>1.46707510751132E10</c:v>
                </c:pt>
                <c:pt idx="56" formatCode="0.00">
                  <c:v>2982.87536959478</c:v>
                </c:pt>
                <c:pt idx="57" formatCode="0.00">
                  <c:v>3767.85845250716</c:v>
                </c:pt>
                <c:pt idx="58" formatCode="0.00">
                  <c:v>8.68453992876892E10</c:v>
                </c:pt>
                <c:pt idx="59" formatCode="0.00">
                  <c:v>7.36586806126568E9</c:v>
                </c:pt>
                <c:pt idx="60" formatCode="0.00">
                  <c:v>5985.973311971169</c:v>
                </c:pt>
                <c:pt idx="61" formatCode="0.00">
                  <c:v>9821.215659078149</c:v>
                </c:pt>
                <c:pt idx="62" formatCode="0.00">
                  <c:v>4.30667267509792E10</c:v>
                </c:pt>
                <c:pt idx="63" formatCode="0.00">
                  <c:v>247.45847087157</c:v>
                </c:pt>
                <c:pt idx="64" formatCode="0.00">
                  <c:v>2.02470063030966E9</c:v>
                </c:pt>
                <c:pt idx="65" formatCode="0.00">
                  <c:v>7.94637506500096E9</c:v>
                </c:pt>
                <c:pt idx="66" formatCode="0.00">
                  <c:v>1.08879766507899E10</c:v>
                </c:pt>
                <c:pt idx="67" formatCode="0.00">
                  <c:v>926081.0745329648</c:v>
                </c:pt>
              </c:numCache>
            </c:numRef>
          </c:yVal>
          <c:smooth val="0"/>
        </c:ser>
        <c:ser>
          <c:idx val="1"/>
          <c:order val="1"/>
          <c:tx>
            <c:v>1 deg</c:v>
          </c:tx>
          <c:spPr>
            <a:ln w="28575">
              <a:noFill/>
            </a:ln>
          </c:spPr>
          <c:marker>
            <c:symbol val="square"/>
            <c:size val="4"/>
          </c:marker>
          <c:xVal>
            <c:numRef>
              <c:f>'ideal - wg'!$I$2:$I$83</c:f>
              <c:numCache>
                <c:formatCode>General</c:formatCode>
                <c:ptCount val="82"/>
                <c:pt idx="0" formatCode="0.00">
                  <c:v>401.558956739991</c:v>
                </c:pt>
                <c:pt idx="2" formatCode="0.00">
                  <c:v>636.9667229660031</c:v>
                </c:pt>
                <c:pt idx="4" formatCode="0.00">
                  <c:v>728.058390125324</c:v>
                </c:pt>
                <c:pt idx="5" formatCode="0.00">
                  <c:v>771.416873674779</c:v>
                </c:pt>
                <c:pt idx="6" formatCode="0.00">
                  <c:v>782.476896982472</c:v>
                </c:pt>
                <c:pt idx="7" formatCode="0.00">
                  <c:v>886.0528967027678</c:v>
                </c:pt>
                <c:pt idx="8" formatCode="0.00">
                  <c:v>910.632608096153</c:v>
                </c:pt>
                <c:pt idx="9" formatCode="0.00">
                  <c:v>963.146575720105</c:v>
                </c:pt>
                <c:pt idx="13" formatCode="0.00">
                  <c:v>1106.00685435809</c:v>
                </c:pt>
                <c:pt idx="15" formatCode="0.00">
                  <c:v>1220.55596319286</c:v>
                </c:pt>
                <c:pt idx="18" formatCode="0.00">
                  <c:v>1272.16537313579</c:v>
                </c:pt>
                <c:pt idx="19" formatCode="0.00">
                  <c:v>1272.32706940485</c:v>
                </c:pt>
                <c:pt idx="20" formatCode="0.00">
                  <c:v>1361.10022900733</c:v>
                </c:pt>
                <c:pt idx="21" formatCode="0.00">
                  <c:v>1370.4300950575</c:v>
                </c:pt>
                <c:pt idx="23" formatCode="0.00">
                  <c:v>1376.56247951162</c:v>
                </c:pt>
                <c:pt idx="25" formatCode="0.00">
                  <c:v>1450.00264983706</c:v>
                </c:pt>
                <c:pt idx="27" formatCode="0.00">
                  <c:v>1472.56204204963</c:v>
                </c:pt>
                <c:pt idx="28" formatCode="0.00">
                  <c:v>1483.3798012803</c:v>
                </c:pt>
                <c:pt idx="29" formatCode="0.00">
                  <c:v>1495.56924449694</c:v>
                </c:pt>
                <c:pt idx="31" formatCode="0.00">
                  <c:v>1618.99146110104</c:v>
                </c:pt>
                <c:pt idx="32" formatCode="0.00">
                  <c:v>1624.37950363165</c:v>
                </c:pt>
                <c:pt idx="33" formatCode="0.00">
                  <c:v>1632.93983248053</c:v>
                </c:pt>
                <c:pt idx="34" formatCode="0.00">
                  <c:v>1674.2195541261</c:v>
                </c:pt>
                <c:pt idx="35" formatCode="0.00">
                  <c:v>1694.65134768384</c:v>
                </c:pt>
                <c:pt idx="36" formatCode="0.00">
                  <c:v>1703.91109182956</c:v>
                </c:pt>
                <c:pt idx="37" formatCode="0.00">
                  <c:v>1708.47863803162</c:v>
                </c:pt>
                <c:pt idx="38" formatCode="0.00">
                  <c:v>1710.00783931446</c:v>
                </c:pt>
                <c:pt idx="39" formatCode="0.00">
                  <c:v>1724.17073739384</c:v>
                </c:pt>
                <c:pt idx="40" formatCode="0.00">
                  <c:v>1727.67352073793</c:v>
                </c:pt>
                <c:pt idx="41" formatCode="0.00">
                  <c:v>1731.52585723206</c:v>
                </c:pt>
                <c:pt idx="42" formatCode="0.00">
                  <c:v>1731.52322980859</c:v>
                </c:pt>
                <c:pt idx="43" formatCode="0.00">
                  <c:v>1765.72805341812</c:v>
                </c:pt>
                <c:pt idx="44" formatCode="0.00">
                  <c:v>1784.41350691482</c:v>
                </c:pt>
                <c:pt idx="45" formatCode="0.00">
                  <c:v>1794.95835690751</c:v>
                </c:pt>
                <c:pt idx="46" formatCode="0.00">
                  <c:v>1743.02503636378</c:v>
                </c:pt>
                <c:pt idx="47" formatCode="0.00">
                  <c:v>1804.07294573904</c:v>
                </c:pt>
                <c:pt idx="48" formatCode="0.00">
                  <c:v>1825.94383351543</c:v>
                </c:pt>
                <c:pt idx="49" formatCode="0.00">
                  <c:v>1840.57152037822</c:v>
                </c:pt>
                <c:pt idx="50" formatCode="0.00">
                  <c:v>1842.08833009489</c:v>
                </c:pt>
                <c:pt idx="51" formatCode="0.00">
                  <c:v>1844.57697880466</c:v>
                </c:pt>
                <c:pt idx="52" formatCode="0.00">
                  <c:v>1849.95136911356</c:v>
                </c:pt>
                <c:pt idx="53" formatCode="0.00">
                  <c:v>1865.29261708928</c:v>
                </c:pt>
                <c:pt idx="54" formatCode="0.00">
                  <c:v>1875.12807021618</c:v>
                </c:pt>
                <c:pt idx="55" formatCode="0.00">
                  <c:v>1897.73143644258</c:v>
                </c:pt>
                <c:pt idx="56" formatCode="0.00">
                  <c:v>1925.96649643486</c:v>
                </c:pt>
                <c:pt idx="57" formatCode="0.00">
                  <c:v>1926.9944246909</c:v>
                </c:pt>
                <c:pt idx="58" formatCode="0.00">
                  <c:v>1941.85157766526</c:v>
                </c:pt>
                <c:pt idx="59" formatCode="0.00">
                  <c:v>1944.21219511566</c:v>
                </c:pt>
                <c:pt idx="60" formatCode="0.00">
                  <c:v>1951.84800018737</c:v>
                </c:pt>
                <c:pt idx="61" formatCode="0.00">
                  <c:v>1959.06514128398</c:v>
                </c:pt>
                <c:pt idx="62" formatCode="0.00">
                  <c:v>1979.89895838333</c:v>
                </c:pt>
                <c:pt idx="63" formatCode="0.00">
                  <c:v>1982.02924340096</c:v>
                </c:pt>
                <c:pt idx="64" formatCode="0.00">
                  <c:v>1987.49750414599</c:v>
                </c:pt>
                <c:pt idx="65" formatCode="0.00">
                  <c:v>2005.79462392672</c:v>
                </c:pt>
                <c:pt idx="66" formatCode="0.00">
                  <c:v>2022.87280015755</c:v>
                </c:pt>
                <c:pt idx="67" formatCode="0.00">
                  <c:v>2024.10054223536</c:v>
                </c:pt>
                <c:pt idx="68" formatCode="0.00">
                  <c:v>2031.19025634419</c:v>
                </c:pt>
                <c:pt idx="69" formatCode="0.00">
                  <c:v>2047.24946238279</c:v>
                </c:pt>
                <c:pt idx="70" formatCode="0.00">
                  <c:v>2051.87460978015</c:v>
                </c:pt>
                <c:pt idx="71" formatCode="0.00">
                  <c:v>2054.7907063583</c:v>
                </c:pt>
                <c:pt idx="72" formatCode="0.00">
                  <c:v>2088.05166224322</c:v>
                </c:pt>
                <c:pt idx="73" formatCode="0.00">
                  <c:v>2098.54488206229</c:v>
                </c:pt>
              </c:numCache>
            </c:numRef>
          </c:xVal>
          <c:yVal>
            <c:numRef>
              <c:f>'ideal - wg'!$J$2:$J$83</c:f>
              <c:numCache>
                <c:formatCode>General</c:formatCode>
                <c:ptCount val="82"/>
                <c:pt idx="0" formatCode="0.00">
                  <c:v>4.38511057752337E8</c:v>
                </c:pt>
                <c:pt idx="2" formatCode="0.00">
                  <c:v>3.06469647208555E7</c:v>
                </c:pt>
                <c:pt idx="4" formatCode="0.00">
                  <c:v>22211.181775474</c:v>
                </c:pt>
                <c:pt idx="5" formatCode="0.00">
                  <c:v>1648.21019574599</c:v>
                </c:pt>
                <c:pt idx="6" formatCode="0.00">
                  <c:v>1624.69176768083</c:v>
                </c:pt>
                <c:pt idx="7" formatCode="0.00">
                  <c:v>109.901268538663</c:v>
                </c:pt>
                <c:pt idx="8" formatCode="0.00">
                  <c:v>413.887349197781</c:v>
                </c:pt>
                <c:pt idx="9" formatCode="0.00">
                  <c:v>999727.168204481</c:v>
                </c:pt>
                <c:pt idx="13" formatCode="0.00">
                  <c:v>166.689720888897</c:v>
                </c:pt>
                <c:pt idx="15" formatCode="0.00">
                  <c:v>9.41063123185603E8</c:v>
                </c:pt>
                <c:pt idx="18" formatCode="0.00">
                  <c:v>1851.00837997329</c:v>
                </c:pt>
                <c:pt idx="19" formatCode="0.00">
                  <c:v>91203.03987392149</c:v>
                </c:pt>
                <c:pt idx="20" formatCode="0.00">
                  <c:v>18.81469335187341</c:v>
                </c:pt>
                <c:pt idx="21" formatCode="0.00">
                  <c:v>293049.285934622</c:v>
                </c:pt>
                <c:pt idx="23" formatCode="0.00">
                  <c:v>4.81420758265473E6</c:v>
                </c:pt>
                <c:pt idx="25" formatCode="0.00">
                  <c:v>49.12603708169959</c:v>
                </c:pt>
                <c:pt idx="27" formatCode="0.00">
                  <c:v>689198.3123710899</c:v>
                </c:pt>
                <c:pt idx="28" formatCode="0.00">
                  <c:v>1678.44437090976</c:v>
                </c:pt>
                <c:pt idx="29" formatCode="0.00">
                  <c:v>482520.733197759</c:v>
                </c:pt>
                <c:pt idx="31" formatCode="0.00">
                  <c:v>8.48674402366878E6</c:v>
                </c:pt>
                <c:pt idx="32" formatCode="0.00">
                  <c:v>96.62272244629447</c:v>
                </c:pt>
                <c:pt idx="33" formatCode="0.00">
                  <c:v>22447.0559010083</c:v>
                </c:pt>
                <c:pt idx="34" formatCode="0.00">
                  <c:v>795.1880475811752</c:v>
                </c:pt>
                <c:pt idx="35" formatCode="0.00">
                  <c:v>5.98532457785974E7</c:v>
                </c:pt>
                <c:pt idx="36" formatCode="0.00">
                  <c:v>119.718727862614</c:v>
                </c:pt>
                <c:pt idx="37" formatCode="0.00">
                  <c:v>41985.1637254945</c:v>
                </c:pt>
                <c:pt idx="38" formatCode="0.00">
                  <c:v>867.416271640099</c:v>
                </c:pt>
                <c:pt idx="39" formatCode="0.00">
                  <c:v>4.59233946865152E8</c:v>
                </c:pt>
                <c:pt idx="40" formatCode="0.00">
                  <c:v>4.91816073691132E8</c:v>
                </c:pt>
                <c:pt idx="41" formatCode="0.00">
                  <c:v>614606.103047775</c:v>
                </c:pt>
                <c:pt idx="42" formatCode="0.00">
                  <c:v>45.9034178558789</c:v>
                </c:pt>
                <c:pt idx="43" formatCode="0.00">
                  <c:v>859891.4496222021</c:v>
                </c:pt>
                <c:pt idx="44" formatCode="0.00">
                  <c:v>23174.0378595539</c:v>
                </c:pt>
                <c:pt idx="45" formatCode="0.00">
                  <c:v>495784.535596163</c:v>
                </c:pt>
                <c:pt idx="46" formatCode="0.00">
                  <c:v>4.707225840199919</c:v>
                </c:pt>
                <c:pt idx="47" formatCode="0.00">
                  <c:v>37.6580398741412</c:v>
                </c:pt>
                <c:pt idx="48" formatCode="0.00">
                  <c:v>1.67712152371672E6</c:v>
                </c:pt>
                <c:pt idx="49" formatCode="0.00">
                  <c:v>3412.9922396501</c:v>
                </c:pt>
                <c:pt idx="50" formatCode="0.00">
                  <c:v>59956.7416291901</c:v>
                </c:pt>
                <c:pt idx="51" formatCode="0.00">
                  <c:v>132156.927281863</c:v>
                </c:pt>
                <c:pt idx="52" formatCode="0.00">
                  <c:v>286.510434715115</c:v>
                </c:pt>
                <c:pt idx="53" formatCode="0.00">
                  <c:v>374.16236550983</c:v>
                </c:pt>
                <c:pt idx="54" formatCode="0.00">
                  <c:v>164463.200752286</c:v>
                </c:pt>
                <c:pt idx="55" formatCode="0.00">
                  <c:v>2985.30778757285</c:v>
                </c:pt>
                <c:pt idx="56" formatCode="0.00">
                  <c:v>3900.79142951525</c:v>
                </c:pt>
                <c:pt idx="57" formatCode="0.00">
                  <c:v>100524.044413581</c:v>
                </c:pt>
                <c:pt idx="58" formatCode="0.00">
                  <c:v>1.33116908741109E10</c:v>
                </c:pt>
                <c:pt idx="59" formatCode="0.00">
                  <c:v>5926.07219989417</c:v>
                </c:pt>
                <c:pt idx="60" formatCode="0.00">
                  <c:v>9833.72578292337</c:v>
                </c:pt>
                <c:pt idx="61" formatCode="0.00">
                  <c:v>1.0079157065565E7</c:v>
                </c:pt>
                <c:pt idx="62" formatCode="0.00">
                  <c:v>247.474243509003</c:v>
                </c:pt>
                <c:pt idx="63" formatCode="0.00">
                  <c:v>2.9764704160423E6</c:v>
                </c:pt>
                <c:pt idx="64" formatCode="0.00">
                  <c:v>3.22553288293139E6</c:v>
                </c:pt>
                <c:pt idx="65" formatCode="0.00">
                  <c:v>448129.6623180319</c:v>
                </c:pt>
                <c:pt idx="66" formatCode="0.00">
                  <c:v>939346.969238422</c:v>
                </c:pt>
                <c:pt idx="67" formatCode="0.00">
                  <c:v>118.498622595039</c:v>
                </c:pt>
                <c:pt idx="68" formatCode="0.00">
                  <c:v>232213.341305057</c:v>
                </c:pt>
                <c:pt idx="69" formatCode="0.00">
                  <c:v>17268.9671984264</c:v>
                </c:pt>
                <c:pt idx="70" formatCode="0.00">
                  <c:v>387.379844007758</c:v>
                </c:pt>
                <c:pt idx="71" formatCode="0.00">
                  <c:v>61.97649708811629</c:v>
                </c:pt>
                <c:pt idx="72" formatCode="0.00">
                  <c:v>509290.747331694</c:v>
                </c:pt>
                <c:pt idx="73" formatCode="0.00">
                  <c:v>6.18693623204847E6</c:v>
                </c:pt>
              </c:numCache>
            </c:numRef>
          </c:yVal>
          <c:smooth val="0"/>
        </c:ser>
        <c:ser>
          <c:idx val="2"/>
          <c:order val="2"/>
          <c:tx>
            <c:v>2 deg</c:v>
          </c:tx>
          <c:spPr>
            <a:ln w="28575">
              <a:noFill/>
            </a:ln>
          </c:spPr>
          <c:marker>
            <c:symbol val="circle"/>
            <c:size val="6"/>
          </c:marker>
          <c:xVal>
            <c:numRef>
              <c:f>'ideal - wg'!$K$2:$K$83</c:f>
              <c:numCache>
                <c:formatCode>0.00</c:formatCode>
                <c:ptCount val="82"/>
                <c:pt idx="0">
                  <c:v>401.5583095098521</c:v>
                </c:pt>
                <c:pt idx="1">
                  <c:v>636.9655163346389</c:v>
                </c:pt>
                <c:pt idx="2">
                  <c:v>728.0574613632948</c:v>
                </c:pt>
                <c:pt idx="3">
                  <c:v>771.415902015262</c:v>
                </c:pt>
                <c:pt idx="4">
                  <c:v>782.480022951506</c:v>
                </c:pt>
                <c:pt idx="5">
                  <c:v>886.0629556227849</c:v>
                </c:pt>
                <c:pt idx="6">
                  <c:v>910.63755421878</c:v>
                </c:pt>
                <c:pt idx="7">
                  <c:v>963.1441801995438</c:v>
                </c:pt>
                <c:pt idx="11">
                  <c:v>1106.00779269805</c:v>
                </c:pt>
                <c:pt idx="13">
                  <c:v>1220.55573831958</c:v>
                </c:pt>
                <c:pt idx="18">
                  <c:v>1272.12717457121</c:v>
                </c:pt>
                <c:pt idx="19">
                  <c:v>1272.35896521558</c:v>
                </c:pt>
                <c:pt idx="20">
                  <c:v>1361.1980507503</c:v>
                </c:pt>
                <c:pt idx="21">
                  <c:v>1370.43106267213</c:v>
                </c:pt>
                <c:pt idx="23">
                  <c:v>1376.5613571282</c:v>
                </c:pt>
                <c:pt idx="25">
                  <c:v>1450.00577187251</c:v>
                </c:pt>
                <c:pt idx="27">
                  <c:v>1472.56364228139</c:v>
                </c:pt>
                <c:pt idx="28">
                  <c:v>1483.3793982236</c:v>
                </c:pt>
                <c:pt idx="29">
                  <c:v>1495.56209784563</c:v>
                </c:pt>
                <c:pt idx="31">
                  <c:v>1619.00088260267</c:v>
                </c:pt>
                <c:pt idx="32">
                  <c:v>1624.37082261136</c:v>
                </c:pt>
                <c:pt idx="33">
                  <c:v>1632.93875841509</c:v>
                </c:pt>
                <c:pt idx="34">
                  <c:v>1674.20756055509</c:v>
                </c:pt>
                <c:pt idx="35">
                  <c:v>1694.67215096162</c:v>
                </c:pt>
                <c:pt idx="36">
                  <c:v>1703.89103431494</c:v>
                </c:pt>
                <c:pt idx="37">
                  <c:v>1708.54314339432</c:v>
                </c:pt>
                <c:pt idx="38">
                  <c:v>1709.98464390348</c:v>
                </c:pt>
                <c:pt idx="39">
                  <c:v>1724.17591703876</c:v>
                </c:pt>
                <c:pt idx="40">
                  <c:v>1727.68881106645</c:v>
                </c:pt>
                <c:pt idx="41">
                  <c:v>1731.52730185451</c:v>
                </c:pt>
                <c:pt idx="42">
                  <c:v>1731.50789331055</c:v>
                </c:pt>
                <c:pt idx="43">
                  <c:v>1765.73041970887</c:v>
                </c:pt>
                <c:pt idx="44">
                  <c:v>1784.37652621522</c:v>
                </c:pt>
                <c:pt idx="45">
                  <c:v>1794.98039292977</c:v>
                </c:pt>
                <c:pt idx="46">
                  <c:v>1743.95223454505</c:v>
                </c:pt>
                <c:pt idx="47">
                  <c:v>1804.05921283814</c:v>
                </c:pt>
                <c:pt idx="48">
                  <c:v>1825.93817882613</c:v>
                </c:pt>
                <c:pt idx="49">
                  <c:v>1840.56631036377</c:v>
                </c:pt>
                <c:pt idx="50">
                  <c:v>1842.08025048618</c:v>
                </c:pt>
                <c:pt idx="51">
                  <c:v>1844.58547366001</c:v>
                </c:pt>
                <c:pt idx="52">
                  <c:v>1849.93495227241</c:v>
                </c:pt>
                <c:pt idx="53">
                  <c:v>1865.2849041848</c:v>
                </c:pt>
                <c:pt idx="54">
                  <c:v>1875.13597540509</c:v>
                </c:pt>
                <c:pt idx="55">
                  <c:v>1897.70895393025</c:v>
                </c:pt>
                <c:pt idx="56">
                  <c:v>1925.92196561901</c:v>
                </c:pt>
                <c:pt idx="57">
                  <c:v>1927.03582287064</c:v>
                </c:pt>
                <c:pt idx="58">
                  <c:v>1941.849309917</c:v>
                </c:pt>
                <c:pt idx="59">
                  <c:v>1944.15099333177</c:v>
                </c:pt>
                <c:pt idx="60">
                  <c:v>1951.73003550076</c:v>
                </c:pt>
                <c:pt idx="61">
                  <c:v>1959.1934714249</c:v>
                </c:pt>
                <c:pt idx="62">
                  <c:v>1979.9002578</c:v>
                </c:pt>
                <c:pt idx="63">
                  <c:v>1982.04011523785</c:v>
                </c:pt>
                <c:pt idx="64">
                  <c:v>1987.50190030359</c:v>
                </c:pt>
                <c:pt idx="65">
                  <c:v>2005.72358137574</c:v>
                </c:pt>
                <c:pt idx="66">
                  <c:v>2022.87604048244</c:v>
                </c:pt>
                <c:pt idx="67">
                  <c:v>2024.08013830915</c:v>
                </c:pt>
                <c:pt idx="68">
                  <c:v>2031.20032357849</c:v>
                </c:pt>
                <c:pt idx="69">
                  <c:v>2046.85209790089</c:v>
                </c:pt>
                <c:pt idx="70">
                  <c:v>2052.35237198049</c:v>
                </c:pt>
                <c:pt idx="71">
                  <c:v>2054.702895568769</c:v>
                </c:pt>
                <c:pt idx="72">
                  <c:v>2088.03517970555</c:v>
                </c:pt>
                <c:pt idx="73">
                  <c:v>2098.55456304986</c:v>
                </c:pt>
              </c:numCache>
            </c:numRef>
          </c:xVal>
          <c:yVal>
            <c:numRef>
              <c:f>'ideal - wg'!$L$2:$L$83</c:f>
              <c:numCache>
                <c:formatCode>0.00</c:formatCode>
                <c:ptCount val="82"/>
                <c:pt idx="0">
                  <c:v>1.10042626751789E8</c:v>
                </c:pt>
                <c:pt idx="1">
                  <c:v>7.69036568830286E6</c:v>
                </c:pt>
                <c:pt idx="2">
                  <c:v>22148.0009490211</c:v>
                </c:pt>
                <c:pt idx="3">
                  <c:v>1650.4624053612</c:v>
                </c:pt>
                <c:pt idx="4">
                  <c:v>1631.10777374056</c:v>
                </c:pt>
                <c:pt idx="5">
                  <c:v>110.199286445822</c:v>
                </c:pt>
                <c:pt idx="6">
                  <c:v>414.840119483512</c:v>
                </c:pt>
                <c:pt idx="7">
                  <c:v>250366.032746652</c:v>
                </c:pt>
                <c:pt idx="11">
                  <c:v>166.906925724019</c:v>
                </c:pt>
                <c:pt idx="13">
                  <c:v>2.22891328356017E8</c:v>
                </c:pt>
                <c:pt idx="18">
                  <c:v>1922.04629902836</c:v>
                </c:pt>
                <c:pt idx="19">
                  <c:v>27467.10314184119</c:v>
                </c:pt>
                <c:pt idx="20">
                  <c:v>18.90827865621671</c:v>
                </c:pt>
                <c:pt idx="21">
                  <c:v>73691.9496578832</c:v>
                </c:pt>
                <c:pt idx="23">
                  <c:v>1.20384705701094E6</c:v>
                </c:pt>
                <c:pt idx="25">
                  <c:v>49.08419748849649</c:v>
                </c:pt>
                <c:pt idx="27">
                  <c:v>171359.334220524</c:v>
                </c:pt>
                <c:pt idx="28">
                  <c:v>1677.87359378214</c:v>
                </c:pt>
                <c:pt idx="29">
                  <c:v>120859.680690904</c:v>
                </c:pt>
                <c:pt idx="31">
                  <c:v>2.05420070700736E6</c:v>
                </c:pt>
                <c:pt idx="32">
                  <c:v>96.5350440682748</c:v>
                </c:pt>
                <c:pt idx="33">
                  <c:v>22762.9802882654</c:v>
                </c:pt>
                <c:pt idx="34">
                  <c:v>793.8024534550649</c:v>
                </c:pt>
                <c:pt idx="35">
                  <c:v>1.3562208885153E7</c:v>
                </c:pt>
                <c:pt idx="36">
                  <c:v>121.41509829765</c:v>
                </c:pt>
                <c:pt idx="37">
                  <c:v>10523.0562876668</c:v>
                </c:pt>
                <c:pt idx="38">
                  <c:v>842.476437316979</c:v>
                </c:pt>
                <c:pt idx="39">
                  <c:v>9.28284986887332E7</c:v>
                </c:pt>
                <c:pt idx="40">
                  <c:v>1.03084996997136E8</c:v>
                </c:pt>
                <c:pt idx="41">
                  <c:v>623603.552300461</c:v>
                </c:pt>
                <c:pt idx="42">
                  <c:v>45.6970768510002</c:v>
                </c:pt>
                <c:pt idx="43">
                  <c:v>211874.625223548</c:v>
                </c:pt>
                <c:pt idx="44">
                  <c:v>23309.381511617</c:v>
                </c:pt>
                <c:pt idx="45">
                  <c:v>124826.133745239</c:v>
                </c:pt>
                <c:pt idx="46">
                  <c:v>4.72169196360416</c:v>
                </c:pt>
                <c:pt idx="47">
                  <c:v>37.4626170461777</c:v>
                </c:pt>
                <c:pt idx="48">
                  <c:v>410071.496203942</c:v>
                </c:pt>
                <c:pt idx="49">
                  <c:v>3321.43071257027</c:v>
                </c:pt>
                <c:pt idx="50">
                  <c:v>73519.44186480239</c:v>
                </c:pt>
                <c:pt idx="51">
                  <c:v>32764.1548679113</c:v>
                </c:pt>
                <c:pt idx="52">
                  <c:v>285.770655703532</c:v>
                </c:pt>
                <c:pt idx="53">
                  <c:v>376.4396135954819</c:v>
                </c:pt>
                <c:pt idx="54">
                  <c:v>41482.0600192488</c:v>
                </c:pt>
                <c:pt idx="55">
                  <c:v>2983.43859443528</c:v>
                </c:pt>
                <c:pt idx="56">
                  <c:v>4290.92868036379</c:v>
                </c:pt>
                <c:pt idx="57">
                  <c:v>27276.937480313</c:v>
                </c:pt>
                <c:pt idx="58">
                  <c:v>1.59772204222876E8</c:v>
                </c:pt>
                <c:pt idx="59">
                  <c:v>5765.65676267811</c:v>
                </c:pt>
                <c:pt idx="60">
                  <c:v>9906.578813624306</c:v>
                </c:pt>
                <c:pt idx="61">
                  <c:v>2.71763108946729E6</c:v>
                </c:pt>
                <c:pt idx="62">
                  <c:v>247.167465633272</c:v>
                </c:pt>
                <c:pt idx="63">
                  <c:v>789502.856282372</c:v>
                </c:pt>
                <c:pt idx="64">
                  <c:v>819466.262683275</c:v>
                </c:pt>
                <c:pt idx="65">
                  <c:v>110744.982096944</c:v>
                </c:pt>
                <c:pt idx="66">
                  <c:v>787333.491539228</c:v>
                </c:pt>
                <c:pt idx="67">
                  <c:v>118.730820857932</c:v>
                </c:pt>
                <c:pt idx="68">
                  <c:v>58034.0032338372</c:v>
                </c:pt>
                <c:pt idx="69">
                  <c:v>5605.04712462664</c:v>
                </c:pt>
                <c:pt idx="70">
                  <c:v>422.703864903383</c:v>
                </c:pt>
                <c:pt idx="71">
                  <c:v>61.40146103107919</c:v>
                </c:pt>
                <c:pt idx="72">
                  <c:v>128443.006923735</c:v>
                </c:pt>
                <c:pt idx="73">
                  <c:v>1.52451772817214E6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30589144"/>
        <c:axId val="-2130594312"/>
      </c:scatterChart>
      <c:valAx>
        <c:axId val="-2130589144"/>
        <c:scaling>
          <c:orientation val="minMax"/>
          <c:max val="1600.0"/>
          <c:min val="400.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Freq (MHz)</a:t>
                </a:r>
              </a:p>
            </c:rich>
          </c:tx>
          <c:layout/>
          <c:overlay val="0"/>
        </c:title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-2130594312"/>
        <c:crosses val="autoZero"/>
        <c:crossBetween val="midCat"/>
      </c:valAx>
      <c:valAx>
        <c:axId val="-2130594312"/>
        <c:scaling>
          <c:logBase val="10.0"/>
          <c:orientation val="minMax"/>
          <c:max val="1.0E15"/>
          <c:min val="10.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Qext</a:t>
                </a:r>
              </a:p>
            </c:rich>
          </c:tx>
          <c:layout/>
          <c:overlay val="0"/>
        </c:title>
        <c:numFmt formatCode="0.0E+00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-213058914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844759894523674"/>
          <c:y val="0.572125118023614"/>
          <c:w val="0.109339916426531"/>
          <c:h val="0.225561532531206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chemeClr val="tx1"/>
                </a:solidFill>
              </a:defRPr>
            </a:pPr>
            <a:r>
              <a:rPr lang="en-US" sz="1800" b="1" i="0" baseline="0">
                <a:solidFill>
                  <a:schemeClr val="tx1"/>
                </a:solidFill>
                <a:effectLst/>
              </a:rPr>
              <a:t>varying gap between T and top of tank,</a:t>
            </a:r>
          </a:p>
          <a:p>
            <a:pPr>
              <a:defRPr>
                <a:solidFill>
                  <a:schemeClr val="tx1"/>
                </a:solidFill>
              </a:defRPr>
            </a:pPr>
            <a:r>
              <a:rPr lang="en-US" sz="1800" b="1" i="0" baseline="0">
                <a:solidFill>
                  <a:schemeClr val="tx1"/>
                </a:solidFill>
                <a:effectLst/>
              </a:rPr>
              <a:t> move T along y-dir</a:t>
            </a:r>
            <a:endParaRPr lang="en-US">
              <a:solidFill>
                <a:schemeClr val="tx1"/>
              </a:solidFill>
              <a:effectLst/>
            </a:endParaRP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25143065170545"/>
          <c:y val="0.177800602982914"/>
          <c:w val="0.645035612159218"/>
          <c:h val="0.64358704086109"/>
        </c:manualLayout>
      </c:layout>
      <c:scatterChart>
        <c:scatterStyle val="lineMarker"/>
        <c:varyColors val="0"/>
        <c:ser>
          <c:idx val="0"/>
          <c:order val="0"/>
          <c:tx>
            <c:v>ideal</c:v>
          </c:tx>
          <c:spPr>
            <a:ln w="28575">
              <a:noFill/>
            </a:ln>
          </c:spPr>
          <c:xVal>
            <c:numRef>
              <c:f>'ideal -var gap top 600k'!$B$2:$B$81</c:f>
              <c:numCache>
                <c:formatCode>0.00</c:formatCode>
                <c:ptCount val="80"/>
                <c:pt idx="0">
                  <c:v>400.764629127019</c:v>
                </c:pt>
                <c:pt idx="1">
                  <c:v>627.356548858553</c:v>
                </c:pt>
                <c:pt idx="2">
                  <c:v>633.888802527636</c:v>
                </c:pt>
                <c:pt idx="3">
                  <c:v>450.809859481702</c:v>
                </c:pt>
                <c:pt idx="4">
                  <c:v>716.034414622825</c:v>
                </c:pt>
                <c:pt idx="5">
                  <c:v>735.5610323049568</c:v>
                </c:pt>
                <c:pt idx="6">
                  <c:v>761.058223376731</c:v>
                </c:pt>
                <c:pt idx="7">
                  <c:v>783.439336474039</c:v>
                </c:pt>
                <c:pt idx="8">
                  <c:v>800.229032769954</c:v>
                </c:pt>
                <c:pt idx="9">
                  <c:v>875.728263053376</c:v>
                </c:pt>
                <c:pt idx="10">
                  <c:v>909.78767854043</c:v>
                </c:pt>
                <c:pt idx="11">
                  <c:v>946.6573978562011</c:v>
                </c:pt>
                <c:pt idx="12">
                  <c:v>1033.54652946191</c:v>
                </c:pt>
                <c:pt idx="13">
                  <c:v>1073.90835924206</c:v>
                </c:pt>
                <c:pt idx="14">
                  <c:v>1053.40220035496</c:v>
                </c:pt>
                <c:pt idx="15">
                  <c:v>1100.46004248017</c:v>
                </c:pt>
                <c:pt idx="16">
                  <c:v>1104.28415612956</c:v>
                </c:pt>
                <c:pt idx="17">
                  <c:v>1152.36544624006</c:v>
                </c:pt>
                <c:pt idx="18">
                  <c:v>1212.8918304164</c:v>
                </c:pt>
                <c:pt idx="19">
                  <c:v>1232.68487344297</c:v>
                </c:pt>
                <c:pt idx="20">
                  <c:v>1234.95320515623</c:v>
                </c:pt>
                <c:pt idx="21">
                  <c:v>1263.28968953843</c:v>
                </c:pt>
                <c:pt idx="22">
                  <c:v>1268.10911655496</c:v>
                </c:pt>
                <c:pt idx="23">
                  <c:v>1283.66606024365</c:v>
                </c:pt>
                <c:pt idx="24">
                  <c:v>1073.9083592479</c:v>
                </c:pt>
                <c:pt idx="25">
                  <c:v>1362.47390005867</c:v>
                </c:pt>
                <c:pt idx="26">
                  <c:v>1371.99596293582</c:v>
                </c:pt>
                <c:pt idx="27">
                  <c:v>1373.95274812257</c:v>
                </c:pt>
                <c:pt idx="28">
                  <c:v>1375.32411119601</c:v>
                </c:pt>
                <c:pt idx="29">
                  <c:v>1416.48822676492</c:v>
                </c:pt>
                <c:pt idx="30">
                  <c:v>1450.21322755811</c:v>
                </c:pt>
                <c:pt idx="31">
                  <c:v>1452.81090205956</c:v>
                </c:pt>
                <c:pt idx="32">
                  <c:v>1475.06251204801</c:v>
                </c:pt>
                <c:pt idx="33">
                  <c:v>1481.00722434753</c:v>
                </c:pt>
                <c:pt idx="34">
                  <c:v>1495.21514079547</c:v>
                </c:pt>
                <c:pt idx="35">
                  <c:v>1569.57141436725</c:v>
                </c:pt>
                <c:pt idx="36">
                  <c:v>1588.4956302457</c:v>
                </c:pt>
                <c:pt idx="37">
                  <c:v>1600.65879390571</c:v>
                </c:pt>
                <c:pt idx="38">
                  <c:v>1619.26814737356</c:v>
                </c:pt>
                <c:pt idx="39">
                  <c:v>1622.64845593746</c:v>
                </c:pt>
                <c:pt idx="40">
                  <c:v>1641.0880814025</c:v>
                </c:pt>
                <c:pt idx="41">
                  <c:v>1641.31844039307</c:v>
                </c:pt>
                <c:pt idx="42">
                  <c:v>1666.16607420784</c:v>
                </c:pt>
                <c:pt idx="44">
                  <c:v>1681.33588159668</c:v>
                </c:pt>
                <c:pt idx="45">
                  <c:v>1696.38883571278</c:v>
                </c:pt>
                <c:pt idx="46">
                  <c:v>1521.16255087972</c:v>
                </c:pt>
                <c:pt idx="47">
                  <c:v>1707.19181889141</c:v>
                </c:pt>
                <c:pt idx="48">
                  <c:v>1717.99704726992</c:v>
                </c:pt>
                <c:pt idx="49">
                  <c:v>1724.46605602205</c:v>
                </c:pt>
                <c:pt idx="50">
                  <c:v>1724.12337043571</c:v>
                </c:pt>
                <c:pt idx="51">
                  <c:v>1729.37974246515</c:v>
                </c:pt>
                <c:pt idx="52">
                  <c:v>1729.83180630721</c:v>
                </c:pt>
                <c:pt idx="53">
                  <c:v>1762.32293915257</c:v>
                </c:pt>
                <c:pt idx="54">
                  <c:v>1769.71583532404</c:v>
                </c:pt>
                <c:pt idx="55">
                  <c:v>1782.28505054386</c:v>
                </c:pt>
                <c:pt idx="56">
                  <c:v>1783.28035062454</c:v>
                </c:pt>
                <c:pt idx="57">
                  <c:v>1742.70119476455</c:v>
                </c:pt>
                <c:pt idx="58">
                  <c:v>1815.82768438482</c:v>
                </c:pt>
                <c:pt idx="59">
                  <c:v>1819.68005917502</c:v>
                </c:pt>
                <c:pt idx="60">
                  <c:v>1828.15815057579</c:v>
                </c:pt>
                <c:pt idx="61">
                  <c:v>1837.91507906598</c:v>
                </c:pt>
                <c:pt idx="62">
                  <c:v>1842.67532564598</c:v>
                </c:pt>
                <c:pt idx="63">
                  <c:v>1845.68061272184</c:v>
                </c:pt>
                <c:pt idx="64">
                  <c:v>1854.3687609368</c:v>
                </c:pt>
                <c:pt idx="65">
                  <c:v>1857.56415310395</c:v>
                </c:pt>
                <c:pt idx="66">
                  <c:v>1877.4883346358</c:v>
                </c:pt>
                <c:pt idx="67">
                  <c:v>1898.54349848225</c:v>
                </c:pt>
                <c:pt idx="68">
                  <c:v>1902.38060134786</c:v>
                </c:pt>
                <c:pt idx="69">
                  <c:v>1877.57579273225</c:v>
                </c:pt>
                <c:pt idx="70">
                  <c:v>1908.14458198919</c:v>
                </c:pt>
                <c:pt idx="71">
                  <c:v>1924.5620626714</c:v>
                </c:pt>
                <c:pt idx="72">
                  <c:v>1929.21533993085</c:v>
                </c:pt>
                <c:pt idx="73">
                  <c:v>1950.63044604133</c:v>
                </c:pt>
                <c:pt idx="74">
                  <c:v>1959.22100794179</c:v>
                </c:pt>
                <c:pt idx="75">
                  <c:v>1960.08448932195</c:v>
                </c:pt>
                <c:pt idx="76">
                  <c:v>1972.52180997951</c:v>
                </c:pt>
                <c:pt idx="77">
                  <c:v>1980.96528721053</c:v>
                </c:pt>
                <c:pt idx="78">
                  <c:v>1988.73177326085</c:v>
                </c:pt>
                <c:pt idx="79">
                  <c:v>1989.01430117252</c:v>
                </c:pt>
              </c:numCache>
            </c:numRef>
          </c:xVal>
          <c:yVal>
            <c:numRef>
              <c:f>'ideal -var gap top 600k'!$E$2:$E$81</c:f>
              <c:numCache>
                <c:formatCode>General</c:formatCode>
                <c:ptCount val="80"/>
                <c:pt idx="0">
                  <c:v>503083.791679837</c:v>
                </c:pt>
                <c:pt idx="2">
                  <c:v>1289.19055615504</c:v>
                </c:pt>
                <c:pt idx="4">
                  <c:v>191.47759950664</c:v>
                </c:pt>
                <c:pt idx="6">
                  <c:v>289.2256450686189</c:v>
                </c:pt>
                <c:pt idx="7">
                  <c:v>1369.73942594305</c:v>
                </c:pt>
                <c:pt idx="9">
                  <c:v>136.932317669878</c:v>
                </c:pt>
                <c:pt idx="10">
                  <c:v>266.2225285839929</c:v>
                </c:pt>
                <c:pt idx="11">
                  <c:v>743.04335345476</c:v>
                </c:pt>
                <c:pt idx="16">
                  <c:v>262.456923639133</c:v>
                </c:pt>
                <c:pt idx="18">
                  <c:v>60.6214732318491</c:v>
                </c:pt>
                <c:pt idx="20">
                  <c:v>223.338995260959</c:v>
                </c:pt>
                <c:pt idx="22">
                  <c:v>2402.30471470776</c:v>
                </c:pt>
                <c:pt idx="23">
                  <c:v>305.658861400639</c:v>
                </c:pt>
                <c:pt idx="25">
                  <c:v>19.6532703418436</c:v>
                </c:pt>
                <c:pt idx="26">
                  <c:v>46.5394261231213</c:v>
                </c:pt>
                <c:pt idx="27">
                  <c:v>8507.494119224466</c:v>
                </c:pt>
                <c:pt idx="30">
                  <c:v>48.3981276414525</c:v>
                </c:pt>
                <c:pt idx="32">
                  <c:v>17003.8048970864</c:v>
                </c:pt>
                <c:pt idx="33">
                  <c:v>1731.45629403591</c:v>
                </c:pt>
                <c:pt idx="34">
                  <c:v>892.339854472195</c:v>
                </c:pt>
                <c:pt idx="37">
                  <c:v>147.172878489714</c:v>
                </c:pt>
                <c:pt idx="38">
                  <c:v>2043.20671839422</c:v>
                </c:pt>
                <c:pt idx="39">
                  <c:v>98.37687621914708</c:v>
                </c:pt>
                <c:pt idx="41">
                  <c:v>80.1338494845027</c:v>
                </c:pt>
                <c:pt idx="49" formatCode="0.0000">
                  <c:v>30581.5830506895</c:v>
                </c:pt>
                <c:pt idx="50">
                  <c:v>39.15789165517157</c:v>
                </c:pt>
                <c:pt idx="53">
                  <c:v>1175.80961737058</c:v>
                </c:pt>
                <c:pt idx="54">
                  <c:v>78146.3087543742</c:v>
                </c:pt>
                <c:pt idx="55">
                  <c:v>63.4770669042789</c:v>
                </c:pt>
                <c:pt idx="58">
                  <c:v>50490.3310285706</c:v>
                </c:pt>
                <c:pt idx="60">
                  <c:v>109.046388509486</c:v>
                </c:pt>
                <c:pt idx="61">
                  <c:v>73.19103136310318</c:v>
                </c:pt>
                <c:pt idx="62">
                  <c:v>35676.24674356197</c:v>
                </c:pt>
                <c:pt idx="63">
                  <c:v>23753.964690074</c:v>
                </c:pt>
                <c:pt idx="64">
                  <c:v>129.284466635073</c:v>
                </c:pt>
                <c:pt idx="65">
                  <c:v>8717.08641351194</c:v>
                </c:pt>
                <c:pt idx="66">
                  <c:v>336825.9069665339</c:v>
                </c:pt>
                <c:pt idx="68">
                  <c:v>2834.28507796712</c:v>
                </c:pt>
                <c:pt idx="70">
                  <c:v>4502.31196687807</c:v>
                </c:pt>
                <c:pt idx="72">
                  <c:v>3884.60643604625</c:v>
                </c:pt>
                <c:pt idx="73">
                  <c:v>48317.9863432289</c:v>
                </c:pt>
                <c:pt idx="74">
                  <c:v>114870.307003186</c:v>
                </c:pt>
                <c:pt idx="75">
                  <c:v>40217.4836704998</c:v>
                </c:pt>
                <c:pt idx="76">
                  <c:v>349.555431885766</c:v>
                </c:pt>
                <c:pt idx="77">
                  <c:v>230.311402521789</c:v>
                </c:pt>
                <c:pt idx="79">
                  <c:v>7679.58177984652</c:v>
                </c:pt>
              </c:numCache>
            </c:numRef>
          </c:yVal>
          <c:smooth val="0"/>
        </c:ser>
        <c:ser>
          <c:idx val="1"/>
          <c:order val="1"/>
          <c:tx>
            <c:v>-0.5 mm</c:v>
          </c:tx>
          <c:spPr>
            <a:ln w="28575">
              <a:noFill/>
            </a:ln>
          </c:spPr>
          <c:marker>
            <c:symbol val="square"/>
            <c:size val="4"/>
          </c:marker>
          <c:xVal>
            <c:numRef>
              <c:f>'ideal -var gap top 600k'!$F$2:$F$80</c:f>
              <c:numCache>
                <c:formatCode>General</c:formatCode>
                <c:ptCount val="79"/>
                <c:pt idx="0">
                  <c:v>400.76489285812</c:v>
                </c:pt>
                <c:pt idx="2" formatCode="0.00">
                  <c:v>633.900529939834</c:v>
                </c:pt>
                <c:pt idx="4" formatCode="0.00">
                  <c:v>715.9614500469887</c:v>
                </c:pt>
                <c:pt idx="6" formatCode="0.00">
                  <c:v>761.086367957756</c:v>
                </c:pt>
                <c:pt idx="7" formatCode="0.00">
                  <c:v>783.439401591519</c:v>
                </c:pt>
                <c:pt idx="9" formatCode="0.00">
                  <c:v>875.727639923283</c:v>
                </c:pt>
                <c:pt idx="10" formatCode="0.00">
                  <c:v>909.7876114600081</c:v>
                </c:pt>
                <c:pt idx="11" formatCode="0.00">
                  <c:v>946.65682791016</c:v>
                </c:pt>
                <c:pt idx="16" formatCode="0.00">
                  <c:v>1104.28549023593</c:v>
                </c:pt>
                <c:pt idx="18" formatCode="0.00">
                  <c:v>1212.95576342292</c:v>
                </c:pt>
                <c:pt idx="20" formatCode="0.00">
                  <c:v>1234.97173362239</c:v>
                </c:pt>
                <c:pt idx="22" formatCode="0.00">
                  <c:v>1268.10913503936</c:v>
                </c:pt>
                <c:pt idx="23" formatCode="0.00">
                  <c:v>1283.68626650452</c:v>
                </c:pt>
                <c:pt idx="25" formatCode="0.00">
                  <c:v>1362.46438859831</c:v>
                </c:pt>
                <c:pt idx="26" formatCode="0.00">
                  <c:v>1371.99891920298</c:v>
                </c:pt>
                <c:pt idx="27" formatCode="0.00">
                  <c:v>1373.9539628397</c:v>
                </c:pt>
                <c:pt idx="30">
                  <c:v>1450.21242787792</c:v>
                </c:pt>
                <c:pt idx="32">
                  <c:v>1475.0628841643</c:v>
                </c:pt>
                <c:pt idx="33">
                  <c:v>1481.00725607432</c:v>
                </c:pt>
                <c:pt idx="34">
                  <c:v>1495.21849658289</c:v>
                </c:pt>
                <c:pt idx="37">
                  <c:v>1600.53101153933</c:v>
                </c:pt>
                <c:pt idx="38">
                  <c:v>1619.26058024518</c:v>
                </c:pt>
                <c:pt idx="39">
                  <c:v>1622.64746365254</c:v>
                </c:pt>
                <c:pt idx="41">
                  <c:v>1640.97990169062</c:v>
                </c:pt>
                <c:pt idx="48">
                  <c:v>1724.46683466276</c:v>
                </c:pt>
                <c:pt idx="49">
                  <c:v>1724.12979737237</c:v>
                </c:pt>
                <c:pt idx="53">
                  <c:v>1762.32241723766</c:v>
                </c:pt>
                <c:pt idx="54">
                  <c:v>1769.71581992855</c:v>
                </c:pt>
                <c:pt idx="56">
                  <c:v>1783.28519630904</c:v>
                </c:pt>
                <c:pt idx="57">
                  <c:v>1815.82721074695</c:v>
                </c:pt>
                <c:pt idx="59">
                  <c:v>1828.14787367334</c:v>
                </c:pt>
                <c:pt idx="60">
                  <c:v>1842.67488706377</c:v>
                </c:pt>
                <c:pt idx="61">
                  <c:v>1837.9206282083</c:v>
                </c:pt>
                <c:pt idx="62">
                  <c:v>1845.68060185259</c:v>
                </c:pt>
                <c:pt idx="63">
                  <c:v>1854.36703271978</c:v>
                </c:pt>
                <c:pt idx="64">
                  <c:v>1857.56139114816</c:v>
                </c:pt>
                <c:pt idx="65">
                  <c:v>1877.48865742532</c:v>
                </c:pt>
                <c:pt idx="68">
                  <c:v>1902.38038879893</c:v>
                </c:pt>
                <c:pt idx="69">
                  <c:v>1908.1428622798</c:v>
                </c:pt>
                <c:pt idx="71">
                  <c:v>1929.21670456772</c:v>
                </c:pt>
                <c:pt idx="72">
                  <c:v>1950.6299528259</c:v>
                </c:pt>
                <c:pt idx="73">
                  <c:v>1959.22217499769</c:v>
                </c:pt>
                <c:pt idx="74">
                  <c:v>1960.084386899</c:v>
                </c:pt>
                <c:pt idx="75">
                  <c:v>1972.52135581966</c:v>
                </c:pt>
                <c:pt idx="76">
                  <c:v>1980.96485763761</c:v>
                </c:pt>
                <c:pt idx="78">
                  <c:v>1989.01483347034</c:v>
                </c:pt>
              </c:numCache>
            </c:numRef>
          </c:xVal>
          <c:yVal>
            <c:numRef>
              <c:f>'ideal -var gap top 600k'!$G$2:$G$80</c:f>
              <c:numCache>
                <c:formatCode>General</c:formatCode>
                <c:ptCount val="79"/>
                <c:pt idx="0">
                  <c:v>503084.6597400469</c:v>
                </c:pt>
                <c:pt idx="2" formatCode="0.00">
                  <c:v>1458.492853734</c:v>
                </c:pt>
                <c:pt idx="4" formatCode="0.00">
                  <c:v>192.136107987052</c:v>
                </c:pt>
                <c:pt idx="6" formatCode="0.00">
                  <c:v>291.870458136374</c:v>
                </c:pt>
                <c:pt idx="7" formatCode="0.00">
                  <c:v>1369.89428967649</c:v>
                </c:pt>
                <c:pt idx="9" formatCode="0.00">
                  <c:v>137.015512376652</c:v>
                </c:pt>
                <c:pt idx="10" formatCode="0.00">
                  <c:v>266.215426803026</c:v>
                </c:pt>
                <c:pt idx="11" formatCode="0.00">
                  <c:v>745.4636273911118</c:v>
                </c:pt>
                <c:pt idx="16" formatCode="0.00">
                  <c:v>262.604489660154</c:v>
                </c:pt>
                <c:pt idx="18" formatCode="0.00">
                  <c:v>60.6969507095372</c:v>
                </c:pt>
                <c:pt idx="20" formatCode="0.00">
                  <c:v>222.599486278181</c:v>
                </c:pt>
                <c:pt idx="22" formatCode="0.00">
                  <c:v>2397.751744436</c:v>
                </c:pt>
                <c:pt idx="23" formatCode="0.00">
                  <c:v>304.715009392057</c:v>
                </c:pt>
                <c:pt idx="25" formatCode="0.00">
                  <c:v>19.6533932604758</c:v>
                </c:pt>
                <c:pt idx="26" formatCode="0.00">
                  <c:v>46.5442798756098</c:v>
                </c:pt>
                <c:pt idx="27" formatCode="0.00">
                  <c:v>8533.18438552943</c:v>
                </c:pt>
                <c:pt idx="30" formatCode="0.00">
                  <c:v>48.40291312052</c:v>
                </c:pt>
                <c:pt idx="32" formatCode="0.00">
                  <c:v>17212.5957643016</c:v>
                </c:pt>
                <c:pt idx="33" formatCode="0.00">
                  <c:v>1731.5579286394</c:v>
                </c:pt>
                <c:pt idx="34" formatCode="0.00">
                  <c:v>904.671572039978</c:v>
                </c:pt>
                <c:pt idx="37" formatCode="0.00">
                  <c:v>147.1029630911218</c:v>
                </c:pt>
                <c:pt idx="38" formatCode="0.00">
                  <c:v>2030.5809240261</c:v>
                </c:pt>
                <c:pt idx="39" formatCode="0.00">
                  <c:v>98.3578535402058</c:v>
                </c:pt>
                <c:pt idx="41" formatCode="0.00">
                  <c:v>79.4027394353851</c:v>
                </c:pt>
                <c:pt idx="48" formatCode="0.00">
                  <c:v>30474.0890295588</c:v>
                </c:pt>
                <c:pt idx="49" formatCode="0.00">
                  <c:v>39.143178690105</c:v>
                </c:pt>
                <c:pt idx="53" formatCode="0.00">
                  <c:v>1176.54965373643</c:v>
                </c:pt>
                <c:pt idx="54" formatCode="0.00">
                  <c:v>78275.1296151211</c:v>
                </c:pt>
                <c:pt idx="56" formatCode="0.00">
                  <c:v>3884.27348304874</c:v>
                </c:pt>
                <c:pt idx="57" formatCode="0.00">
                  <c:v>50582.77410473118</c:v>
                </c:pt>
                <c:pt idx="59">
                  <c:v>109.129832759057</c:v>
                </c:pt>
                <c:pt idx="60">
                  <c:v>36933.66091078398</c:v>
                </c:pt>
                <c:pt idx="61">
                  <c:v>73.19223263004528</c:v>
                </c:pt>
                <c:pt idx="62">
                  <c:v>23790.4491660912</c:v>
                </c:pt>
                <c:pt idx="63">
                  <c:v>129.281489850239</c:v>
                </c:pt>
                <c:pt idx="64">
                  <c:v>8864.363336472436</c:v>
                </c:pt>
                <c:pt idx="65">
                  <c:v>339329.3427753188</c:v>
                </c:pt>
                <c:pt idx="68">
                  <c:v>2833.75840996231</c:v>
                </c:pt>
                <c:pt idx="69">
                  <c:v>4328.06938523589</c:v>
                </c:pt>
                <c:pt idx="71">
                  <c:v>3880.35337856916</c:v>
                </c:pt>
                <c:pt idx="72">
                  <c:v>48329.2813662449</c:v>
                </c:pt>
                <c:pt idx="73">
                  <c:v>115571.56722005</c:v>
                </c:pt>
                <c:pt idx="74">
                  <c:v>40226.3542846957</c:v>
                </c:pt>
                <c:pt idx="75">
                  <c:v>349.4351635588508</c:v>
                </c:pt>
                <c:pt idx="76">
                  <c:v>230.356321553246</c:v>
                </c:pt>
                <c:pt idx="78">
                  <c:v>7686.33926765047</c:v>
                </c:pt>
              </c:numCache>
            </c:numRef>
          </c:yVal>
          <c:smooth val="0"/>
        </c:ser>
        <c:ser>
          <c:idx val="2"/>
          <c:order val="2"/>
          <c:tx>
            <c:v>0.5 mm</c:v>
          </c:tx>
          <c:spPr>
            <a:ln w="28575">
              <a:noFill/>
            </a:ln>
          </c:spPr>
          <c:marker>
            <c:symbol val="triangle"/>
            <c:size val="5"/>
          </c:marker>
          <c:xVal>
            <c:numRef>
              <c:f>'ideal -var gap top 600k'!$H$2:$H$81</c:f>
              <c:numCache>
                <c:formatCode>General</c:formatCode>
                <c:ptCount val="80"/>
                <c:pt idx="0">
                  <c:v>400.7647589040049</c:v>
                </c:pt>
                <c:pt idx="2" formatCode="0.00">
                  <c:v>633.869199069591</c:v>
                </c:pt>
                <c:pt idx="4" formatCode="0.00">
                  <c:v>716.110617046388</c:v>
                </c:pt>
                <c:pt idx="6" formatCode="0.00">
                  <c:v>761.028953234514</c:v>
                </c:pt>
                <c:pt idx="7" formatCode="0.00">
                  <c:v>783.4393997566231</c:v>
                </c:pt>
                <c:pt idx="9" formatCode="0.00">
                  <c:v>875.729664938407</c:v>
                </c:pt>
                <c:pt idx="10" formatCode="0.00">
                  <c:v>909.788089349709</c:v>
                </c:pt>
                <c:pt idx="11" formatCode="0.00">
                  <c:v>946.658908301047</c:v>
                </c:pt>
                <c:pt idx="16" formatCode="0.00">
                  <c:v>1104.28276022811</c:v>
                </c:pt>
                <c:pt idx="18" formatCode="0.00">
                  <c:v>1212.82886652437</c:v>
                </c:pt>
                <c:pt idx="20" formatCode="0.00">
                  <c:v>1234.93493939963</c:v>
                </c:pt>
                <c:pt idx="22" formatCode="0.00">
                  <c:v>1268.10905920932</c:v>
                </c:pt>
                <c:pt idx="23" formatCode="0.00">
                  <c:v>1283.64551438986</c:v>
                </c:pt>
                <c:pt idx="25" formatCode="0.00">
                  <c:v>1362.45597835898</c:v>
                </c:pt>
                <c:pt idx="26" formatCode="0.00">
                  <c:v>1371.99945207105</c:v>
                </c:pt>
                <c:pt idx="27" formatCode="0.00">
                  <c:v>1373.9522875542</c:v>
                </c:pt>
                <c:pt idx="30">
                  <c:v>1450.21003190074</c:v>
                </c:pt>
                <c:pt idx="32">
                  <c:v>1475.06248778353</c:v>
                </c:pt>
                <c:pt idx="33">
                  <c:v>1481.00723078072</c:v>
                </c:pt>
                <c:pt idx="34">
                  <c:v>1495.21335614011</c:v>
                </c:pt>
                <c:pt idx="37">
                  <c:v>1600.7742375548</c:v>
                </c:pt>
                <c:pt idx="38">
                  <c:v>1619.27597440345</c:v>
                </c:pt>
                <c:pt idx="39">
                  <c:v>1622.65038085063</c:v>
                </c:pt>
                <c:pt idx="41">
                  <c:v>1641.61765093298</c:v>
                </c:pt>
                <c:pt idx="48">
                  <c:v>1724.46537276067</c:v>
                </c:pt>
                <c:pt idx="49">
                  <c:v>1724.13254630163</c:v>
                </c:pt>
                <c:pt idx="52">
                  <c:v>1762.32335117712</c:v>
                </c:pt>
                <c:pt idx="53">
                  <c:v>1769.71511701804</c:v>
                </c:pt>
                <c:pt idx="54">
                  <c:v>1782.26622452304</c:v>
                </c:pt>
                <c:pt idx="57">
                  <c:v>1815.8272102256</c:v>
                </c:pt>
                <c:pt idx="59">
                  <c:v>1828.1710296719</c:v>
                </c:pt>
                <c:pt idx="60">
                  <c:v>1842.67637338262</c:v>
                </c:pt>
                <c:pt idx="61">
                  <c:v>1837.92703538265</c:v>
                </c:pt>
                <c:pt idx="62">
                  <c:v>1845.68059613921</c:v>
                </c:pt>
                <c:pt idx="63">
                  <c:v>1854.37145218665</c:v>
                </c:pt>
                <c:pt idx="64">
                  <c:v>1857.56722544061</c:v>
                </c:pt>
                <c:pt idx="65">
                  <c:v>1877.48823437243</c:v>
                </c:pt>
                <c:pt idx="68">
                  <c:v>1902.38074559926</c:v>
                </c:pt>
                <c:pt idx="69">
                  <c:v>1908.14709864894</c:v>
                </c:pt>
                <c:pt idx="71">
                  <c:v>1929.21523837567</c:v>
                </c:pt>
                <c:pt idx="72">
                  <c:v>1950.63039174067</c:v>
                </c:pt>
                <c:pt idx="73">
                  <c:v>1959.22204739575</c:v>
                </c:pt>
                <c:pt idx="74">
                  <c:v>1960.08505726683</c:v>
                </c:pt>
                <c:pt idx="75">
                  <c:v>1972.52168566823</c:v>
                </c:pt>
                <c:pt idx="76">
                  <c:v>1980.96469787459</c:v>
                </c:pt>
                <c:pt idx="78">
                  <c:v>1989.01485229004</c:v>
                </c:pt>
              </c:numCache>
            </c:numRef>
          </c:xVal>
          <c:yVal>
            <c:numRef>
              <c:f>'ideal -var gap top 600k'!$I$2:$I$81</c:f>
              <c:numCache>
                <c:formatCode>General</c:formatCode>
                <c:ptCount val="80"/>
                <c:pt idx="0">
                  <c:v>503093.7856952671</c:v>
                </c:pt>
                <c:pt idx="2" formatCode="0.00">
                  <c:v>1147.46639160535</c:v>
                </c:pt>
                <c:pt idx="4" formatCode="0.00">
                  <c:v>191.172812801071</c:v>
                </c:pt>
                <c:pt idx="6" formatCode="0.00">
                  <c:v>286.590463671281</c:v>
                </c:pt>
                <c:pt idx="7" formatCode="0.00">
                  <c:v>1369.23030083523</c:v>
                </c:pt>
                <c:pt idx="9" formatCode="0.00">
                  <c:v>136.828327839782</c:v>
                </c:pt>
                <c:pt idx="10" formatCode="0.00">
                  <c:v>266.1995601891341</c:v>
                </c:pt>
                <c:pt idx="11" formatCode="0.00">
                  <c:v>740.5507394579181</c:v>
                </c:pt>
                <c:pt idx="16" formatCode="0.00">
                  <c:v>262.311750577822</c:v>
                </c:pt>
                <c:pt idx="18" formatCode="0.00">
                  <c:v>60.48893079324678</c:v>
                </c:pt>
                <c:pt idx="20" formatCode="0.00">
                  <c:v>223.900665251645</c:v>
                </c:pt>
                <c:pt idx="22" formatCode="0.00">
                  <c:v>2407.23910345295</c:v>
                </c:pt>
                <c:pt idx="23" formatCode="0.00">
                  <c:v>306.252090554441</c:v>
                </c:pt>
                <c:pt idx="25" formatCode="0.00">
                  <c:v>19.6470043130081</c:v>
                </c:pt>
                <c:pt idx="26" formatCode="0.00">
                  <c:v>46.5587358801672</c:v>
                </c:pt>
                <c:pt idx="27" formatCode="0.00">
                  <c:v>8474.54436958436</c:v>
                </c:pt>
                <c:pt idx="30">
                  <c:v>48.40186751530046</c:v>
                </c:pt>
                <c:pt idx="32">
                  <c:v>16804.0228914908</c:v>
                </c:pt>
                <c:pt idx="33">
                  <c:v>1731.57896114822</c:v>
                </c:pt>
                <c:pt idx="34">
                  <c:v>880.7567271661341</c:v>
                </c:pt>
                <c:pt idx="37">
                  <c:v>147.378005501772</c:v>
                </c:pt>
                <c:pt idx="38">
                  <c:v>2056.81336079319</c:v>
                </c:pt>
                <c:pt idx="39">
                  <c:v>98.36877009594768</c:v>
                </c:pt>
                <c:pt idx="41">
                  <c:v>81.02653376748758</c:v>
                </c:pt>
                <c:pt idx="48">
                  <c:v>30711.2931422942</c:v>
                </c:pt>
                <c:pt idx="49">
                  <c:v>39.16372969126439</c:v>
                </c:pt>
                <c:pt idx="52">
                  <c:v>1175.29486979839</c:v>
                </c:pt>
                <c:pt idx="53">
                  <c:v>78254.7104080546</c:v>
                </c:pt>
                <c:pt idx="54">
                  <c:v>63.4005431797159</c:v>
                </c:pt>
                <c:pt idx="57">
                  <c:v>50510.74302204778</c:v>
                </c:pt>
                <c:pt idx="59">
                  <c:v>109.074272940057</c:v>
                </c:pt>
                <c:pt idx="60">
                  <c:v>34449.2818806701</c:v>
                </c:pt>
                <c:pt idx="61">
                  <c:v>73.16098593214187</c:v>
                </c:pt>
                <c:pt idx="62">
                  <c:v>23687.5591981222</c:v>
                </c:pt>
                <c:pt idx="63">
                  <c:v>129.185853590481</c:v>
                </c:pt>
                <c:pt idx="64">
                  <c:v>8572.48784195908</c:v>
                </c:pt>
                <c:pt idx="65">
                  <c:v>337059.899660445</c:v>
                </c:pt>
                <c:pt idx="68">
                  <c:v>2834.92869274599</c:v>
                </c:pt>
                <c:pt idx="69">
                  <c:v>4685.74392567075</c:v>
                </c:pt>
                <c:pt idx="71">
                  <c:v>3890.78685555322</c:v>
                </c:pt>
                <c:pt idx="72">
                  <c:v>48320.56745514108</c:v>
                </c:pt>
                <c:pt idx="73">
                  <c:v>114804.072045107</c:v>
                </c:pt>
                <c:pt idx="74">
                  <c:v>40223.8519198958</c:v>
                </c:pt>
                <c:pt idx="75">
                  <c:v>349.6201026452928</c:v>
                </c:pt>
                <c:pt idx="76">
                  <c:v>230.366773934527</c:v>
                </c:pt>
                <c:pt idx="78">
                  <c:v>7672.35180494328</c:v>
                </c:pt>
              </c:numCache>
            </c:numRef>
          </c:yVal>
          <c:smooth val="0"/>
        </c:ser>
        <c:ser>
          <c:idx val="3"/>
          <c:order val="3"/>
          <c:tx>
            <c:v>1 mm</c:v>
          </c:tx>
          <c:spPr>
            <a:ln w="28575">
              <a:noFill/>
            </a:ln>
          </c:spPr>
          <c:xVal>
            <c:numRef>
              <c:f>'ideal -var gap top 600k'!$J$2:$J$82</c:f>
              <c:numCache>
                <c:formatCode>General</c:formatCode>
                <c:ptCount val="81"/>
                <c:pt idx="0">
                  <c:v>400.764920501391</c:v>
                </c:pt>
                <c:pt idx="2" formatCode="0.00">
                  <c:v>633.8392031789267</c:v>
                </c:pt>
                <c:pt idx="4" formatCode="0.00">
                  <c:v>716.1866793976191</c:v>
                </c:pt>
                <c:pt idx="6" formatCode="0.00">
                  <c:v>760.99703577917</c:v>
                </c:pt>
                <c:pt idx="7" formatCode="0.00">
                  <c:v>783.439286284278</c:v>
                </c:pt>
                <c:pt idx="9" formatCode="0.00">
                  <c:v>875.7309608643051</c:v>
                </c:pt>
                <c:pt idx="10" formatCode="0.00">
                  <c:v>909.788431527022</c:v>
                </c:pt>
                <c:pt idx="11" formatCode="0.00">
                  <c:v>946.660886347289</c:v>
                </c:pt>
                <c:pt idx="16" formatCode="0.00">
                  <c:v>1104.28167596733</c:v>
                </c:pt>
                <c:pt idx="18" formatCode="0.00">
                  <c:v>1212.7761580933</c:v>
                </c:pt>
                <c:pt idx="20" formatCode="0.00">
                  <c:v>1234.92091662388</c:v>
                </c:pt>
                <c:pt idx="22" formatCode="0.00">
                  <c:v>1268.10903386457</c:v>
                </c:pt>
                <c:pt idx="23" formatCode="0.00">
                  <c:v>1283.62777062887</c:v>
                </c:pt>
                <c:pt idx="25">
                  <c:v>1362.43738287514</c:v>
                </c:pt>
                <c:pt idx="26">
                  <c:v>1372.00089374056</c:v>
                </c:pt>
                <c:pt idx="27">
                  <c:v>1373.95133688122</c:v>
                </c:pt>
                <c:pt idx="30">
                  <c:v>1450.20493126275</c:v>
                </c:pt>
                <c:pt idx="31">
                  <c:v>1452.81090268279</c:v>
                </c:pt>
                <c:pt idx="32">
                  <c:v>1475.06203843184</c:v>
                </c:pt>
                <c:pt idx="33">
                  <c:v>1481.00733119777</c:v>
                </c:pt>
                <c:pt idx="34">
                  <c:v>1495.2104813077</c:v>
                </c:pt>
                <c:pt idx="37">
                  <c:v>1600.9093921726</c:v>
                </c:pt>
                <c:pt idx="38">
                  <c:v>1619.28455988864</c:v>
                </c:pt>
                <c:pt idx="39">
                  <c:v>1622.65360482108</c:v>
                </c:pt>
                <c:pt idx="41">
                  <c:v>1641.95381841637</c:v>
                </c:pt>
                <c:pt idx="48">
                  <c:v>1724.4645757963</c:v>
                </c:pt>
                <c:pt idx="49">
                  <c:v>1724.14060289805</c:v>
                </c:pt>
                <c:pt idx="52">
                  <c:v>1762.32349190941</c:v>
                </c:pt>
                <c:pt idx="53">
                  <c:v>1769.71491018004</c:v>
                </c:pt>
                <c:pt idx="56">
                  <c:v>1782.2407034199</c:v>
                </c:pt>
                <c:pt idx="57">
                  <c:v>1815.82699812197</c:v>
                </c:pt>
                <c:pt idx="59">
                  <c:v>1828.18304457077</c:v>
                </c:pt>
                <c:pt idx="60">
                  <c:v>1837.93639956653</c:v>
                </c:pt>
                <c:pt idx="61">
                  <c:v>1842.67711603645</c:v>
                </c:pt>
                <c:pt idx="62">
                  <c:v>1845.68058569348</c:v>
                </c:pt>
                <c:pt idx="63">
                  <c:v>1854.37643437278</c:v>
                </c:pt>
                <c:pt idx="64">
                  <c:v>1857.57044239167</c:v>
                </c:pt>
                <c:pt idx="65">
                  <c:v>1877.48844602467</c:v>
                </c:pt>
                <c:pt idx="68">
                  <c:v>1902.38142196564</c:v>
                </c:pt>
                <c:pt idx="71">
                  <c:v>1929.21739363634</c:v>
                </c:pt>
                <c:pt idx="72">
                  <c:v>1950.63042981563</c:v>
                </c:pt>
                <c:pt idx="73">
                  <c:v>1959.22087756165</c:v>
                </c:pt>
                <c:pt idx="74">
                  <c:v>1960.08487643148</c:v>
                </c:pt>
                <c:pt idx="75">
                  <c:v>1972.52097896464</c:v>
                </c:pt>
                <c:pt idx="76">
                  <c:v>1980.96371478265</c:v>
                </c:pt>
                <c:pt idx="78">
                  <c:v>1989.01361048367</c:v>
                </c:pt>
                <c:pt idx="80">
                  <c:v>2002.91910115931</c:v>
                </c:pt>
              </c:numCache>
            </c:numRef>
          </c:xVal>
          <c:yVal>
            <c:numRef>
              <c:f>'ideal -var gap top 600k'!$K$2:$K$82</c:f>
              <c:numCache>
                <c:formatCode>General</c:formatCode>
                <c:ptCount val="81"/>
                <c:pt idx="0">
                  <c:v>503084.82105148</c:v>
                </c:pt>
                <c:pt idx="2" formatCode="0.00">
                  <c:v>1040.1838232281</c:v>
                </c:pt>
                <c:pt idx="4" formatCode="0.00">
                  <c:v>190.850208693447</c:v>
                </c:pt>
                <c:pt idx="6" formatCode="0.00">
                  <c:v>284.488601221258</c:v>
                </c:pt>
                <c:pt idx="7" formatCode="0.00">
                  <c:v>1368.80120287057</c:v>
                </c:pt>
                <c:pt idx="9" formatCode="0.00">
                  <c:v>136.716940677749</c:v>
                </c:pt>
                <c:pt idx="10" formatCode="0.00">
                  <c:v>266.1984519506868</c:v>
                </c:pt>
                <c:pt idx="11" formatCode="0.00">
                  <c:v>737.626196382613</c:v>
                </c:pt>
                <c:pt idx="16" formatCode="0.00">
                  <c:v>262.2268849053979</c:v>
                </c:pt>
                <c:pt idx="18" formatCode="0.00">
                  <c:v>60.4430036067557</c:v>
                </c:pt>
                <c:pt idx="20" formatCode="0.00">
                  <c:v>224.616451743579</c:v>
                </c:pt>
                <c:pt idx="22" formatCode="0.00">
                  <c:v>2411.30431334555</c:v>
                </c:pt>
                <c:pt idx="23" formatCode="0.00">
                  <c:v>307.337140196306</c:v>
                </c:pt>
                <c:pt idx="25">
                  <c:v>19.6348905595058</c:v>
                </c:pt>
                <c:pt idx="26">
                  <c:v>46.58739955109656</c:v>
                </c:pt>
                <c:pt idx="27">
                  <c:v>8456.466353820926</c:v>
                </c:pt>
                <c:pt idx="30">
                  <c:v>48.40067448655739</c:v>
                </c:pt>
                <c:pt idx="32">
                  <c:v>16595.7201422576</c:v>
                </c:pt>
                <c:pt idx="33">
                  <c:v>1731.54150710191</c:v>
                </c:pt>
                <c:pt idx="34">
                  <c:v>868.209117252096</c:v>
                </c:pt>
                <c:pt idx="37">
                  <c:v>147.7076126687468</c:v>
                </c:pt>
                <c:pt idx="38">
                  <c:v>2073.53273549432</c:v>
                </c:pt>
                <c:pt idx="39">
                  <c:v>98.36900955308569</c:v>
                </c:pt>
                <c:pt idx="41">
                  <c:v>82.18334999344974</c:v>
                </c:pt>
                <c:pt idx="48">
                  <c:v>30850.1318437257</c:v>
                </c:pt>
                <c:pt idx="49">
                  <c:v>39.184159588086</c:v>
                </c:pt>
                <c:pt idx="52">
                  <c:v>1174.52110780068</c:v>
                </c:pt>
                <c:pt idx="53">
                  <c:v>78323.5563917404</c:v>
                </c:pt>
                <c:pt idx="56">
                  <c:v>63.32845707880659</c:v>
                </c:pt>
                <c:pt idx="57">
                  <c:v>50385.8961081019</c:v>
                </c:pt>
                <c:pt idx="59">
                  <c:v>109.087515269618</c:v>
                </c:pt>
                <c:pt idx="60">
                  <c:v>73.1646440023187</c:v>
                </c:pt>
                <c:pt idx="61">
                  <c:v>33250.7662873802</c:v>
                </c:pt>
                <c:pt idx="62">
                  <c:v>23616.95693226751</c:v>
                </c:pt>
                <c:pt idx="63">
                  <c:v>129.117480333716</c:v>
                </c:pt>
                <c:pt idx="64">
                  <c:v>8447.867303618254</c:v>
                </c:pt>
                <c:pt idx="65">
                  <c:v>339730.385499669</c:v>
                </c:pt>
                <c:pt idx="68">
                  <c:v>2835.78869284339</c:v>
                </c:pt>
                <c:pt idx="71">
                  <c:v>3896.72882928529</c:v>
                </c:pt>
                <c:pt idx="72">
                  <c:v>48354.3870838928</c:v>
                </c:pt>
                <c:pt idx="73">
                  <c:v>115400.236988213</c:v>
                </c:pt>
                <c:pt idx="74">
                  <c:v>40247.0925000263</c:v>
                </c:pt>
                <c:pt idx="75">
                  <c:v>349.6930937414838</c:v>
                </c:pt>
                <c:pt idx="76">
                  <c:v>230.386573934763</c:v>
                </c:pt>
                <c:pt idx="78">
                  <c:v>7690.67664892446</c:v>
                </c:pt>
                <c:pt idx="80">
                  <c:v>11593.3538346034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28756760"/>
        <c:axId val="-2128769832"/>
      </c:scatterChart>
      <c:valAx>
        <c:axId val="-2128756760"/>
        <c:scaling>
          <c:orientation val="minMax"/>
          <c:max val="2000.0"/>
          <c:min val="400.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Freq (MHz)</a:t>
                </a:r>
              </a:p>
            </c:rich>
          </c:tx>
          <c:layout/>
          <c:overlay val="0"/>
        </c:title>
        <c:numFmt formatCode="0" sourceLinked="0"/>
        <c:majorTickMark val="none"/>
        <c:minorTickMark val="none"/>
        <c:tickLblPos val="nextTo"/>
        <c:crossAx val="-2128769832"/>
        <c:crosses val="autoZero"/>
        <c:crossBetween val="midCat"/>
      </c:valAx>
      <c:valAx>
        <c:axId val="-2128769832"/>
        <c:scaling>
          <c:logBase val="10.0"/>
          <c:orientation val="minMax"/>
          <c:max val="1.0E7"/>
          <c:min val="10.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Qext</a:t>
                </a:r>
              </a:p>
            </c:rich>
          </c:tx>
          <c:layout/>
          <c:overlay val="0"/>
        </c:title>
        <c:numFmt formatCode="0.0E+00" sourceLinked="0"/>
        <c:majorTickMark val="none"/>
        <c:minorTickMark val="none"/>
        <c:tickLblPos val="nextTo"/>
        <c:crossAx val="-212875676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86917202463786"/>
          <c:y val="0.598823117362043"/>
          <c:w val="0.089388809620274"/>
          <c:h val="0.22339579713573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chemeClr val="tx1"/>
                </a:solidFill>
              </a:defRPr>
            </a:pPr>
            <a:r>
              <a:rPr lang="en-US">
                <a:solidFill>
                  <a:schemeClr val="tx1"/>
                </a:solidFill>
              </a:rPr>
              <a:t>varying</a:t>
            </a:r>
            <a:r>
              <a:rPr lang="en-US" baseline="0">
                <a:solidFill>
                  <a:schemeClr val="tx1"/>
                </a:solidFill>
              </a:rPr>
              <a:t> gap between probe bar and hook,</a:t>
            </a:r>
          </a:p>
          <a:p>
            <a:pPr>
              <a:defRPr>
                <a:solidFill>
                  <a:schemeClr val="tx1"/>
                </a:solidFill>
              </a:defRPr>
            </a:pPr>
            <a:r>
              <a:rPr lang="en-US" baseline="0">
                <a:solidFill>
                  <a:schemeClr val="tx1"/>
                </a:solidFill>
              </a:rPr>
              <a:t>move hook along y-dir</a:t>
            </a:r>
            <a:endParaRPr lang="en-US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259875197230014"/>
          <c:y val="0.0512351277410649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2246745228368"/>
          <c:y val="0.216851957760124"/>
          <c:w val="0.654027708434966"/>
          <c:h val="0.637998752452496"/>
        </c:manualLayout>
      </c:layout>
      <c:scatterChart>
        <c:scatterStyle val="lineMarker"/>
        <c:varyColors val="0"/>
        <c:ser>
          <c:idx val="0"/>
          <c:order val="0"/>
          <c:tx>
            <c:v>ideal</c:v>
          </c:tx>
          <c:spPr>
            <a:ln w="28575">
              <a:noFill/>
            </a:ln>
          </c:spPr>
          <c:xVal>
            <c:numRef>
              <c:f>'ideal -var gap yhook 300k'!$B$2:$B$81</c:f>
              <c:numCache>
                <c:formatCode>0.00</c:formatCode>
                <c:ptCount val="80"/>
                <c:pt idx="0">
                  <c:v>400.764629127019</c:v>
                </c:pt>
                <c:pt idx="1">
                  <c:v>627.356548858553</c:v>
                </c:pt>
                <c:pt idx="2">
                  <c:v>633.888802527636</c:v>
                </c:pt>
                <c:pt idx="3">
                  <c:v>450.809859481702</c:v>
                </c:pt>
                <c:pt idx="4">
                  <c:v>716.034414622825</c:v>
                </c:pt>
                <c:pt idx="5">
                  <c:v>735.5610323049568</c:v>
                </c:pt>
                <c:pt idx="6">
                  <c:v>761.058223376731</c:v>
                </c:pt>
                <c:pt idx="7">
                  <c:v>783.439336474039</c:v>
                </c:pt>
                <c:pt idx="8">
                  <c:v>800.229032769954</c:v>
                </c:pt>
                <c:pt idx="9">
                  <c:v>875.728263053376</c:v>
                </c:pt>
                <c:pt idx="10">
                  <c:v>909.78767854043</c:v>
                </c:pt>
                <c:pt idx="11">
                  <c:v>946.6573978562011</c:v>
                </c:pt>
                <c:pt idx="12">
                  <c:v>1033.54652946191</c:v>
                </c:pt>
                <c:pt idx="13">
                  <c:v>1073.90835924206</c:v>
                </c:pt>
                <c:pt idx="14">
                  <c:v>1053.40220035496</c:v>
                </c:pt>
                <c:pt idx="15">
                  <c:v>1100.46004248017</c:v>
                </c:pt>
                <c:pt idx="16">
                  <c:v>1104.28415612956</c:v>
                </c:pt>
                <c:pt idx="17">
                  <c:v>1152.36544624006</c:v>
                </c:pt>
                <c:pt idx="18">
                  <c:v>1212.8918304164</c:v>
                </c:pt>
                <c:pt idx="19">
                  <c:v>1232.68487344297</c:v>
                </c:pt>
                <c:pt idx="20">
                  <c:v>1234.95320515623</c:v>
                </c:pt>
                <c:pt idx="21">
                  <c:v>1263.28968953843</c:v>
                </c:pt>
                <c:pt idx="22">
                  <c:v>1268.10911655496</c:v>
                </c:pt>
                <c:pt idx="23">
                  <c:v>1283.66606024365</c:v>
                </c:pt>
                <c:pt idx="24">
                  <c:v>1073.9083592479</c:v>
                </c:pt>
                <c:pt idx="25">
                  <c:v>1362.47390005867</c:v>
                </c:pt>
                <c:pt idx="26">
                  <c:v>1371.99596293582</c:v>
                </c:pt>
                <c:pt idx="27">
                  <c:v>1373.95274812257</c:v>
                </c:pt>
                <c:pt idx="28">
                  <c:v>1375.32411119601</c:v>
                </c:pt>
                <c:pt idx="29">
                  <c:v>1416.48822676492</c:v>
                </c:pt>
                <c:pt idx="30">
                  <c:v>1450.21322755811</c:v>
                </c:pt>
                <c:pt idx="31">
                  <c:v>1452.81090205956</c:v>
                </c:pt>
                <c:pt idx="32">
                  <c:v>1475.06251204801</c:v>
                </c:pt>
                <c:pt idx="33">
                  <c:v>1481.00722434753</c:v>
                </c:pt>
                <c:pt idx="34">
                  <c:v>1495.21514079547</c:v>
                </c:pt>
                <c:pt idx="35">
                  <c:v>1569.57141436725</c:v>
                </c:pt>
                <c:pt idx="36">
                  <c:v>1588.4956302457</c:v>
                </c:pt>
                <c:pt idx="37">
                  <c:v>1600.65879390571</c:v>
                </c:pt>
                <c:pt idx="38">
                  <c:v>1619.26814737356</c:v>
                </c:pt>
                <c:pt idx="39">
                  <c:v>1622.64845593746</c:v>
                </c:pt>
                <c:pt idx="40">
                  <c:v>1641.0880814025</c:v>
                </c:pt>
                <c:pt idx="41">
                  <c:v>1641.31844039307</c:v>
                </c:pt>
                <c:pt idx="42">
                  <c:v>1666.16607420784</c:v>
                </c:pt>
                <c:pt idx="44">
                  <c:v>1681.33588159668</c:v>
                </c:pt>
                <c:pt idx="45">
                  <c:v>1696.38883571278</c:v>
                </c:pt>
                <c:pt idx="46">
                  <c:v>1521.16255087972</c:v>
                </c:pt>
                <c:pt idx="47">
                  <c:v>1707.19181889141</c:v>
                </c:pt>
                <c:pt idx="48">
                  <c:v>1717.99704726992</c:v>
                </c:pt>
                <c:pt idx="49">
                  <c:v>1724.46605602205</c:v>
                </c:pt>
                <c:pt idx="50">
                  <c:v>1724.12337043571</c:v>
                </c:pt>
                <c:pt idx="51">
                  <c:v>1729.37974246515</c:v>
                </c:pt>
                <c:pt idx="52">
                  <c:v>1729.83180630721</c:v>
                </c:pt>
                <c:pt idx="53">
                  <c:v>1762.32293915257</c:v>
                </c:pt>
                <c:pt idx="54">
                  <c:v>1769.71583532404</c:v>
                </c:pt>
                <c:pt idx="55">
                  <c:v>1782.28505054386</c:v>
                </c:pt>
                <c:pt idx="56">
                  <c:v>1783.28035062454</c:v>
                </c:pt>
                <c:pt idx="57">
                  <c:v>1742.70119476455</c:v>
                </c:pt>
                <c:pt idx="58">
                  <c:v>1815.82768438482</c:v>
                </c:pt>
                <c:pt idx="59">
                  <c:v>1819.68005917502</c:v>
                </c:pt>
                <c:pt idx="60">
                  <c:v>1828.15815057579</c:v>
                </c:pt>
                <c:pt idx="61">
                  <c:v>1837.91507906598</c:v>
                </c:pt>
                <c:pt idx="62">
                  <c:v>1842.67532564598</c:v>
                </c:pt>
                <c:pt idx="63">
                  <c:v>1845.68061272184</c:v>
                </c:pt>
                <c:pt idx="64">
                  <c:v>1854.3687609368</c:v>
                </c:pt>
                <c:pt idx="65">
                  <c:v>1857.56415310395</c:v>
                </c:pt>
                <c:pt idx="66">
                  <c:v>1877.4883346358</c:v>
                </c:pt>
                <c:pt idx="67">
                  <c:v>1898.54349848225</c:v>
                </c:pt>
                <c:pt idx="68">
                  <c:v>1902.38060134786</c:v>
                </c:pt>
                <c:pt idx="69">
                  <c:v>1877.57579273225</c:v>
                </c:pt>
                <c:pt idx="70">
                  <c:v>1908.14458198919</c:v>
                </c:pt>
                <c:pt idx="71">
                  <c:v>1924.5620626714</c:v>
                </c:pt>
                <c:pt idx="72">
                  <c:v>1929.21533993085</c:v>
                </c:pt>
                <c:pt idx="73">
                  <c:v>1950.63044604133</c:v>
                </c:pt>
                <c:pt idx="74">
                  <c:v>1959.22100794179</c:v>
                </c:pt>
                <c:pt idx="75">
                  <c:v>1960.08448932195</c:v>
                </c:pt>
                <c:pt idx="76">
                  <c:v>1972.52180997951</c:v>
                </c:pt>
                <c:pt idx="77">
                  <c:v>1980.96528721053</c:v>
                </c:pt>
                <c:pt idx="78">
                  <c:v>1988.73177326085</c:v>
                </c:pt>
                <c:pt idx="79">
                  <c:v>1989.01430117252</c:v>
                </c:pt>
              </c:numCache>
            </c:numRef>
          </c:xVal>
          <c:yVal>
            <c:numRef>
              <c:f>'ideal -var gap yhook 300k'!$E$2:$E$81</c:f>
              <c:numCache>
                <c:formatCode>General</c:formatCode>
                <c:ptCount val="80"/>
                <c:pt idx="0">
                  <c:v>503083.791679837</c:v>
                </c:pt>
                <c:pt idx="2">
                  <c:v>1289.19055615504</c:v>
                </c:pt>
                <c:pt idx="4">
                  <c:v>191.47759950664</c:v>
                </c:pt>
                <c:pt idx="6">
                  <c:v>289.2256450686189</c:v>
                </c:pt>
                <c:pt idx="7">
                  <c:v>1369.73942594305</c:v>
                </c:pt>
                <c:pt idx="9">
                  <c:v>136.932317669878</c:v>
                </c:pt>
                <c:pt idx="10">
                  <c:v>266.2225285839929</c:v>
                </c:pt>
                <c:pt idx="11">
                  <c:v>743.04335345476</c:v>
                </c:pt>
                <c:pt idx="16">
                  <c:v>262.456923639133</c:v>
                </c:pt>
                <c:pt idx="18">
                  <c:v>60.6214732318491</c:v>
                </c:pt>
                <c:pt idx="20">
                  <c:v>223.338995260959</c:v>
                </c:pt>
                <c:pt idx="22">
                  <c:v>2402.30471470776</c:v>
                </c:pt>
                <c:pt idx="23">
                  <c:v>305.658861400639</c:v>
                </c:pt>
                <c:pt idx="25">
                  <c:v>19.6532703418436</c:v>
                </c:pt>
                <c:pt idx="26">
                  <c:v>46.5394261231213</c:v>
                </c:pt>
                <c:pt idx="27">
                  <c:v>8507.494119224466</c:v>
                </c:pt>
                <c:pt idx="30">
                  <c:v>48.3981276414525</c:v>
                </c:pt>
                <c:pt idx="32">
                  <c:v>17003.8048970864</c:v>
                </c:pt>
                <c:pt idx="33">
                  <c:v>1731.45629403591</c:v>
                </c:pt>
                <c:pt idx="34">
                  <c:v>892.339854472195</c:v>
                </c:pt>
                <c:pt idx="37">
                  <c:v>147.172878489714</c:v>
                </c:pt>
                <c:pt idx="38">
                  <c:v>2043.20671839422</c:v>
                </c:pt>
                <c:pt idx="39">
                  <c:v>98.37687621914708</c:v>
                </c:pt>
                <c:pt idx="41">
                  <c:v>80.1338494845027</c:v>
                </c:pt>
                <c:pt idx="49" formatCode="0.0000">
                  <c:v>30581.5830506895</c:v>
                </c:pt>
                <c:pt idx="50">
                  <c:v>39.15789165517157</c:v>
                </c:pt>
                <c:pt idx="53">
                  <c:v>1175.80961737058</c:v>
                </c:pt>
                <c:pt idx="54">
                  <c:v>78146.3087543742</c:v>
                </c:pt>
                <c:pt idx="55">
                  <c:v>63.4770669042789</c:v>
                </c:pt>
                <c:pt idx="58">
                  <c:v>50490.3310285706</c:v>
                </c:pt>
                <c:pt idx="60">
                  <c:v>109.046388509486</c:v>
                </c:pt>
                <c:pt idx="61">
                  <c:v>73.19103136310318</c:v>
                </c:pt>
                <c:pt idx="62">
                  <c:v>35676.24674356197</c:v>
                </c:pt>
                <c:pt idx="63">
                  <c:v>23753.964690074</c:v>
                </c:pt>
                <c:pt idx="64">
                  <c:v>129.284466635073</c:v>
                </c:pt>
                <c:pt idx="65">
                  <c:v>8717.08641351194</c:v>
                </c:pt>
                <c:pt idx="66">
                  <c:v>336825.9069665339</c:v>
                </c:pt>
                <c:pt idx="68">
                  <c:v>2834.28507796712</c:v>
                </c:pt>
                <c:pt idx="70">
                  <c:v>4502.31196687807</c:v>
                </c:pt>
                <c:pt idx="72">
                  <c:v>3884.60643604625</c:v>
                </c:pt>
                <c:pt idx="73">
                  <c:v>48317.9863432289</c:v>
                </c:pt>
                <c:pt idx="74">
                  <c:v>114870.307003186</c:v>
                </c:pt>
                <c:pt idx="75">
                  <c:v>40217.4836704998</c:v>
                </c:pt>
                <c:pt idx="76">
                  <c:v>349.555431885766</c:v>
                </c:pt>
                <c:pt idx="77">
                  <c:v>230.311402521789</c:v>
                </c:pt>
                <c:pt idx="79">
                  <c:v>7679.58177984652</c:v>
                </c:pt>
              </c:numCache>
            </c:numRef>
          </c:yVal>
          <c:smooth val="0"/>
        </c:ser>
        <c:ser>
          <c:idx val="1"/>
          <c:order val="1"/>
          <c:tx>
            <c:v>-0.1 mm</c:v>
          </c:tx>
          <c:spPr>
            <a:ln w="28575">
              <a:noFill/>
            </a:ln>
          </c:spPr>
          <c:marker>
            <c:symbol val="square"/>
            <c:size val="5"/>
          </c:marker>
          <c:xVal>
            <c:numRef>
              <c:f>'ideal -var gap yhook 300k'!$F$2:$F$81</c:f>
              <c:numCache>
                <c:formatCode>General</c:formatCode>
                <c:ptCount val="80"/>
                <c:pt idx="0">
                  <c:v>400.7550213154621</c:v>
                </c:pt>
                <c:pt idx="2">
                  <c:v>633.8721901613999</c:v>
                </c:pt>
                <c:pt idx="4">
                  <c:v>716.033973561127</c:v>
                </c:pt>
                <c:pt idx="6">
                  <c:v>761.041336761371</c:v>
                </c:pt>
                <c:pt idx="7">
                  <c:v>783.433568152152</c:v>
                </c:pt>
                <c:pt idx="9">
                  <c:v>875.720323960963</c:v>
                </c:pt>
                <c:pt idx="10">
                  <c:v>909.781450704874</c:v>
                </c:pt>
                <c:pt idx="16">
                  <c:v>1104.27896592823</c:v>
                </c:pt>
                <c:pt idx="18">
                  <c:v>1212.90800678136</c:v>
                </c:pt>
                <c:pt idx="20">
                  <c:v>1234.9717441047</c:v>
                </c:pt>
                <c:pt idx="22">
                  <c:v>1268.11519881376</c:v>
                </c:pt>
                <c:pt idx="23">
                  <c:v>1283.69185694645</c:v>
                </c:pt>
                <c:pt idx="25">
                  <c:v>1362.49145731389</c:v>
                </c:pt>
                <c:pt idx="26">
                  <c:v>1372.01244574191</c:v>
                </c:pt>
                <c:pt idx="27">
                  <c:v>1373.95077896565</c:v>
                </c:pt>
                <c:pt idx="30">
                  <c:v>1450.22935011438</c:v>
                </c:pt>
                <c:pt idx="32">
                  <c:v>1475.06740852054</c:v>
                </c:pt>
                <c:pt idx="33">
                  <c:v>1481.01398695439</c:v>
                </c:pt>
                <c:pt idx="34">
                  <c:v>1495.21659826063</c:v>
                </c:pt>
                <c:pt idx="41">
                  <c:v>1641.35538371672</c:v>
                </c:pt>
                <c:pt idx="49">
                  <c:v>1724.47183615408</c:v>
                </c:pt>
                <c:pt idx="52">
                  <c:v>1724.11049008688</c:v>
                </c:pt>
                <c:pt idx="53">
                  <c:v>1762.3386210306</c:v>
                </c:pt>
                <c:pt idx="54">
                  <c:v>1769.73318944735</c:v>
                </c:pt>
                <c:pt idx="55">
                  <c:v>1782.295088859</c:v>
                </c:pt>
                <c:pt idx="57">
                  <c:v>1815.83902920563</c:v>
                </c:pt>
                <c:pt idx="59">
                  <c:v>1828.21340091196</c:v>
                </c:pt>
                <c:pt idx="60">
                  <c:v>1842.70791511234</c:v>
                </c:pt>
                <c:pt idx="61">
                  <c:v>1837.92248240513</c:v>
                </c:pt>
                <c:pt idx="62">
                  <c:v>1845.7008082045</c:v>
                </c:pt>
                <c:pt idx="63">
                  <c:v>1854.37294342373</c:v>
                </c:pt>
                <c:pt idx="64">
                  <c:v>1857.58149313929</c:v>
                </c:pt>
                <c:pt idx="65">
                  <c:v>1877.50793838147</c:v>
                </c:pt>
                <c:pt idx="68">
                  <c:v>1902.40213570659</c:v>
                </c:pt>
                <c:pt idx="69">
                  <c:v>1908.14398834042</c:v>
                </c:pt>
                <c:pt idx="71">
                  <c:v>1929.24308554117</c:v>
                </c:pt>
                <c:pt idx="72">
                  <c:v>1950.65928573106</c:v>
                </c:pt>
                <c:pt idx="73">
                  <c:v>1959.24879567208</c:v>
                </c:pt>
                <c:pt idx="74">
                  <c:v>1960.11976220171</c:v>
                </c:pt>
                <c:pt idx="75">
                  <c:v>1972.49330446022</c:v>
                </c:pt>
                <c:pt idx="76">
                  <c:v>1981.00349849083</c:v>
                </c:pt>
                <c:pt idx="78">
                  <c:v>1989.05308159782</c:v>
                </c:pt>
              </c:numCache>
            </c:numRef>
          </c:xVal>
          <c:yVal>
            <c:numRef>
              <c:f>'ideal -var gap yhook 300k'!$G$2:$G$81</c:f>
              <c:numCache>
                <c:formatCode>General</c:formatCode>
                <c:ptCount val="80"/>
                <c:pt idx="0">
                  <c:v>503206.866418107</c:v>
                </c:pt>
                <c:pt idx="2">
                  <c:v>1273.86567503006</c:v>
                </c:pt>
                <c:pt idx="4">
                  <c:v>188.798172827478</c:v>
                </c:pt>
                <c:pt idx="6">
                  <c:v>290.082873645509</c:v>
                </c:pt>
                <c:pt idx="7">
                  <c:v>1370.31849763089</c:v>
                </c:pt>
                <c:pt idx="9">
                  <c:v>136.862474314509</c:v>
                </c:pt>
                <c:pt idx="10">
                  <c:v>266.174676967319</c:v>
                </c:pt>
                <c:pt idx="16">
                  <c:v>262.193642810556</c:v>
                </c:pt>
                <c:pt idx="18">
                  <c:v>60.68156155161396</c:v>
                </c:pt>
                <c:pt idx="20">
                  <c:v>222.553038628548</c:v>
                </c:pt>
                <c:pt idx="22">
                  <c:v>2398.54706941346</c:v>
                </c:pt>
                <c:pt idx="23">
                  <c:v>303.892300032301</c:v>
                </c:pt>
                <c:pt idx="25">
                  <c:v>19.7067031231571</c:v>
                </c:pt>
                <c:pt idx="26">
                  <c:v>46.45492388486398</c:v>
                </c:pt>
                <c:pt idx="27">
                  <c:v>8483.33894133939</c:v>
                </c:pt>
                <c:pt idx="30">
                  <c:v>48.4309278436489</c:v>
                </c:pt>
                <c:pt idx="32">
                  <c:v>16925.8540684631</c:v>
                </c:pt>
                <c:pt idx="33">
                  <c:v>1731.95233459386</c:v>
                </c:pt>
                <c:pt idx="34">
                  <c:v>888.265873789118</c:v>
                </c:pt>
                <c:pt idx="41">
                  <c:v>79.84392937288878</c:v>
                </c:pt>
                <c:pt idx="49">
                  <c:v>30340.694047147</c:v>
                </c:pt>
                <c:pt idx="52">
                  <c:v>39.07708316615209</c:v>
                </c:pt>
                <c:pt idx="53">
                  <c:v>1173.75071910826</c:v>
                </c:pt>
                <c:pt idx="54">
                  <c:v>77988.028253406</c:v>
                </c:pt>
                <c:pt idx="55">
                  <c:v>63.38724128401066</c:v>
                </c:pt>
                <c:pt idx="57">
                  <c:v>50108.0068234273</c:v>
                </c:pt>
                <c:pt idx="59">
                  <c:v>108.974587627765</c:v>
                </c:pt>
                <c:pt idx="60">
                  <c:v>35595.19937411767</c:v>
                </c:pt>
                <c:pt idx="61">
                  <c:v>72.9336058816583</c:v>
                </c:pt>
                <c:pt idx="62">
                  <c:v>23673.34666634778</c:v>
                </c:pt>
                <c:pt idx="63">
                  <c:v>129.23428792422</c:v>
                </c:pt>
                <c:pt idx="64">
                  <c:v>8739.60538255341</c:v>
                </c:pt>
                <c:pt idx="65">
                  <c:v>336004.967575591</c:v>
                </c:pt>
                <c:pt idx="68">
                  <c:v>2833.93740494664</c:v>
                </c:pt>
                <c:pt idx="69">
                  <c:v>4521.18098807728</c:v>
                </c:pt>
                <c:pt idx="71">
                  <c:v>3877.29657208063</c:v>
                </c:pt>
                <c:pt idx="72">
                  <c:v>48743.4731038953</c:v>
                </c:pt>
                <c:pt idx="73">
                  <c:v>114263.888265023</c:v>
                </c:pt>
                <c:pt idx="74">
                  <c:v>39932.39922185268</c:v>
                </c:pt>
                <c:pt idx="75">
                  <c:v>347.9977019103159</c:v>
                </c:pt>
                <c:pt idx="76">
                  <c:v>230.468969066426</c:v>
                </c:pt>
                <c:pt idx="78">
                  <c:v>7845.05944579342</c:v>
                </c:pt>
              </c:numCache>
            </c:numRef>
          </c:yVal>
          <c:smooth val="0"/>
        </c:ser>
        <c:ser>
          <c:idx val="2"/>
          <c:order val="2"/>
          <c:tx>
            <c:v>0.1 mm</c:v>
          </c:tx>
          <c:spPr>
            <a:ln w="28575">
              <a:noFill/>
            </a:ln>
          </c:spPr>
          <c:xVal>
            <c:numRef>
              <c:f>'ideal -var gap yhook 300k'!$H$2:$H$82</c:f>
              <c:numCache>
                <c:formatCode>General</c:formatCode>
                <c:ptCount val="81"/>
                <c:pt idx="0">
                  <c:v>400.7550859527789</c:v>
                </c:pt>
                <c:pt idx="2">
                  <c:v>633.8824309059538</c:v>
                </c:pt>
                <c:pt idx="4">
                  <c:v>716.007846693663</c:v>
                </c:pt>
                <c:pt idx="6">
                  <c:v>761.057418769842</c:v>
                </c:pt>
                <c:pt idx="7">
                  <c:v>783.433415998897</c:v>
                </c:pt>
                <c:pt idx="9">
                  <c:v>875.718770553947</c:v>
                </c:pt>
                <c:pt idx="10">
                  <c:v>909.781859069741</c:v>
                </c:pt>
                <c:pt idx="11">
                  <c:v>946.6396349478433</c:v>
                </c:pt>
                <c:pt idx="16">
                  <c:v>1104.28149264583</c:v>
                </c:pt>
                <c:pt idx="18">
                  <c:v>1212.76912634353</c:v>
                </c:pt>
                <c:pt idx="20">
                  <c:v>1234.9237372081</c:v>
                </c:pt>
                <c:pt idx="22">
                  <c:v>1268.11466858895</c:v>
                </c:pt>
                <c:pt idx="23">
                  <c:v>1283.61931653037</c:v>
                </c:pt>
                <c:pt idx="25">
                  <c:v>1362.44834276427</c:v>
                </c:pt>
                <c:pt idx="26">
                  <c:v>1372.01849805636</c:v>
                </c:pt>
                <c:pt idx="27">
                  <c:v>1373.94937996328</c:v>
                </c:pt>
                <c:pt idx="30">
                  <c:v>1450.21917299918</c:v>
                </c:pt>
                <c:pt idx="32">
                  <c:v>1475.06653369959</c:v>
                </c:pt>
                <c:pt idx="33">
                  <c:v>1481.01313306953</c:v>
                </c:pt>
                <c:pt idx="34">
                  <c:v>1495.19857267833</c:v>
                </c:pt>
                <c:pt idx="37">
                  <c:v>1600.59533414821</c:v>
                </c:pt>
                <c:pt idx="38">
                  <c:v>1619.27554790843</c:v>
                </c:pt>
                <c:pt idx="39">
                  <c:v>1622.66178928973</c:v>
                </c:pt>
                <c:pt idx="41">
                  <c:v>1641.2239533571</c:v>
                </c:pt>
                <c:pt idx="49">
                  <c:v>1724.47259160682</c:v>
                </c:pt>
                <c:pt idx="50">
                  <c:v>1724.1250956606</c:v>
                </c:pt>
                <c:pt idx="53">
                  <c:v>1762.33679966882</c:v>
                </c:pt>
                <c:pt idx="54">
                  <c:v>1769.7339027487</c:v>
                </c:pt>
                <c:pt idx="55">
                  <c:v>1782.30990606134</c:v>
                </c:pt>
                <c:pt idx="57">
                  <c:v>1815.83670415803</c:v>
                </c:pt>
                <c:pt idx="59">
                  <c:v>1828.20434186293</c:v>
                </c:pt>
                <c:pt idx="60">
                  <c:v>1842.70825752796</c:v>
                </c:pt>
                <c:pt idx="61">
                  <c:v>1837.94068398157</c:v>
                </c:pt>
                <c:pt idx="62">
                  <c:v>1845.69611435736</c:v>
                </c:pt>
                <c:pt idx="63">
                  <c:v>1854.37055133445</c:v>
                </c:pt>
                <c:pt idx="64">
                  <c:v>1857.58073476214</c:v>
                </c:pt>
                <c:pt idx="65">
                  <c:v>1877.50877400114</c:v>
                </c:pt>
                <c:pt idx="68">
                  <c:v>1902.40231693263</c:v>
                </c:pt>
                <c:pt idx="69">
                  <c:v>1908.16382283451</c:v>
                </c:pt>
                <c:pt idx="71">
                  <c:v>1929.23960587309</c:v>
                </c:pt>
                <c:pt idx="72">
                  <c:v>1950.65652987436</c:v>
                </c:pt>
                <c:pt idx="73">
                  <c:v>1959.24895856425</c:v>
                </c:pt>
                <c:pt idx="74">
                  <c:v>1960.11843879741</c:v>
                </c:pt>
                <c:pt idx="75">
                  <c:v>1972.53018287965</c:v>
                </c:pt>
                <c:pt idx="76">
                  <c:v>1980.99943367828</c:v>
                </c:pt>
                <c:pt idx="78">
                  <c:v>1989.05014410994</c:v>
                </c:pt>
                <c:pt idx="80">
                  <c:v>2002.95316790373</c:v>
                </c:pt>
              </c:numCache>
            </c:numRef>
          </c:xVal>
          <c:yVal>
            <c:numRef>
              <c:f>'ideal -var gap yhook 300k'!$I$2:$I$82</c:f>
              <c:numCache>
                <c:formatCode>General</c:formatCode>
                <c:ptCount val="81"/>
                <c:pt idx="0">
                  <c:v>503206.020214942</c:v>
                </c:pt>
                <c:pt idx="2">
                  <c:v>1357.53795015609</c:v>
                </c:pt>
                <c:pt idx="4">
                  <c:v>192.760301881436</c:v>
                </c:pt>
                <c:pt idx="6">
                  <c:v>289.5758037324</c:v>
                </c:pt>
                <c:pt idx="7">
                  <c:v>1369.61254836355</c:v>
                </c:pt>
                <c:pt idx="9">
                  <c:v>136.999889448194</c:v>
                </c:pt>
                <c:pt idx="10">
                  <c:v>266.1108765746</c:v>
                </c:pt>
                <c:pt idx="11">
                  <c:v>747.541755079929</c:v>
                </c:pt>
                <c:pt idx="16">
                  <c:v>262.569831160304</c:v>
                </c:pt>
                <c:pt idx="18">
                  <c:v>60.632966628693</c:v>
                </c:pt>
                <c:pt idx="20">
                  <c:v>224.959417547489</c:v>
                </c:pt>
                <c:pt idx="22">
                  <c:v>2409.67716605966</c:v>
                </c:pt>
                <c:pt idx="23">
                  <c:v>309.544488917818</c:v>
                </c:pt>
                <c:pt idx="25">
                  <c:v>19.6840626527783</c:v>
                </c:pt>
                <c:pt idx="26">
                  <c:v>46.51157305500908</c:v>
                </c:pt>
                <c:pt idx="27">
                  <c:v>8565.57021550517</c:v>
                </c:pt>
                <c:pt idx="30">
                  <c:v>48.4349933942393</c:v>
                </c:pt>
                <c:pt idx="32">
                  <c:v>17057.1871910092</c:v>
                </c:pt>
                <c:pt idx="33">
                  <c:v>1732.80252079644</c:v>
                </c:pt>
                <c:pt idx="34">
                  <c:v>896.289777522962</c:v>
                </c:pt>
                <c:pt idx="37">
                  <c:v>147.033766476527</c:v>
                </c:pt>
                <c:pt idx="38">
                  <c:v>2036.2884983715</c:v>
                </c:pt>
                <c:pt idx="39">
                  <c:v>98.3452783459427</c:v>
                </c:pt>
                <c:pt idx="41">
                  <c:v>80.3406336612704</c:v>
                </c:pt>
                <c:pt idx="49">
                  <c:v>30520.2030888341</c:v>
                </c:pt>
                <c:pt idx="50">
                  <c:v>39.10102908683718</c:v>
                </c:pt>
                <c:pt idx="53">
                  <c:v>1173.87442434701</c:v>
                </c:pt>
                <c:pt idx="54">
                  <c:v>78562.91604104036</c:v>
                </c:pt>
                <c:pt idx="55">
                  <c:v>63.44840301764928</c:v>
                </c:pt>
                <c:pt idx="57">
                  <c:v>50010.0361160315</c:v>
                </c:pt>
                <c:pt idx="59">
                  <c:v>108.988854902748</c:v>
                </c:pt>
                <c:pt idx="60">
                  <c:v>35638.4303597201</c:v>
                </c:pt>
                <c:pt idx="61">
                  <c:v>72.9953842849708</c:v>
                </c:pt>
                <c:pt idx="62">
                  <c:v>23656.1558342926</c:v>
                </c:pt>
                <c:pt idx="63">
                  <c:v>129.217110165373</c:v>
                </c:pt>
                <c:pt idx="64">
                  <c:v>8701.911965690106</c:v>
                </c:pt>
                <c:pt idx="65">
                  <c:v>338434.421316012</c:v>
                </c:pt>
                <c:pt idx="68">
                  <c:v>2834.39243319309</c:v>
                </c:pt>
                <c:pt idx="69">
                  <c:v>4492.40626807388</c:v>
                </c:pt>
                <c:pt idx="71">
                  <c:v>3883.08830318281</c:v>
                </c:pt>
                <c:pt idx="72">
                  <c:v>48518.4093270592</c:v>
                </c:pt>
                <c:pt idx="73">
                  <c:v>114419.037388332</c:v>
                </c:pt>
                <c:pt idx="74">
                  <c:v>39971.1712328486</c:v>
                </c:pt>
                <c:pt idx="75">
                  <c:v>347.5141144195579</c:v>
                </c:pt>
                <c:pt idx="76">
                  <c:v>230.408102203581</c:v>
                </c:pt>
                <c:pt idx="78">
                  <c:v>7805.55128897271</c:v>
                </c:pt>
                <c:pt idx="80">
                  <c:v>11564.1199886939</c:v>
                </c:pt>
              </c:numCache>
            </c:numRef>
          </c:yVal>
          <c:smooth val="0"/>
        </c:ser>
        <c:ser>
          <c:idx val="3"/>
          <c:order val="3"/>
          <c:tx>
            <c:v>0.5 mm</c:v>
          </c:tx>
          <c:spPr>
            <a:ln w="28575">
              <a:noFill/>
            </a:ln>
          </c:spPr>
          <c:xVal>
            <c:numRef>
              <c:f>'ideal -var gap yhook 300k'!$J$2:$J$83</c:f>
              <c:numCache>
                <c:formatCode>General</c:formatCode>
                <c:ptCount val="82"/>
                <c:pt idx="0">
                  <c:v>400.75491966653</c:v>
                </c:pt>
                <c:pt idx="2">
                  <c:v>633.8959893730951</c:v>
                </c:pt>
                <c:pt idx="4">
                  <c:v>715.955336251806</c:v>
                </c:pt>
                <c:pt idx="6">
                  <c:v>761.090510817184</c:v>
                </c:pt>
                <c:pt idx="7">
                  <c:v>783.432874688732</c:v>
                </c:pt>
                <c:pt idx="9">
                  <c:v>875.707986901348</c:v>
                </c:pt>
                <c:pt idx="10">
                  <c:v>909.778101578871</c:v>
                </c:pt>
                <c:pt idx="11">
                  <c:v>946.629718255681</c:v>
                </c:pt>
                <c:pt idx="16">
                  <c:v>1104.28992048071</c:v>
                </c:pt>
                <c:pt idx="18">
                  <c:v>1212.49415876287</c:v>
                </c:pt>
                <c:pt idx="20">
                  <c:v>1234.82973626958</c:v>
                </c:pt>
                <c:pt idx="22">
                  <c:v>1268.11607052332</c:v>
                </c:pt>
                <c:pt idx="23">
                  <c:v>1283.47805385956</c:v>
                </c:pt>
                <c:pt idx="25">
                  <c:v>1362.54707059164</c:v>
                </c:pt>
                <c:pt idx="26">
                  <c:v>1372.01160409044</c:v>
                </c:pt>
                <c:pt idx="27">
                  <c:v>1373.94259424306</c:v>
                </c:pt>
                <c:pt idx="30">
                  <c:v>1450.24563051174</c:v>
                </c:pt>
                <c:pt idx="32">
                  <c:v>1475.06368633032</c:v>
                </c:pt>
                <c:pt idx="33">
                  <c:v>1481.01299813592</c:v>
                </c:pt>
                <c:pt idx="34">
                  <c:v>1495.15849982176</c:v>
                </c:pt>
                <c:pt idx="37">
                  <c:v>1600.44292650521</c:v>
                </c:pt>
                <c:pt idx="38">
                  <c:v>1619.26559347793</c:v>
                </c:pt>
                <c:pt idx="39">
                  <c:v>1622.65030917446</c:v>
                </c:pt>
                <c:pt idx="41">
                  <c:v>1641.04763108914</c:v>
                </c:pt>
                <c:pt idx="49">
                  <c:v>1724.4749652768</c:v>
                </c:pt>
                <c:pt idx="50">
                  <c:v>1724.07647986566</c:v>
                </c:pt>
                <c:pt idx="53">
                  <c:v>1762.33223733213</c:v>
                </c:pt>
                <c:pt idx="54">
                  <c:v>1769.73297142329</c:v>
                </c:pt>
                <c:pt idx="55">
                  <c:v>1782.30100385784</c:v>
                </c:pt>
                <c:pt idx="57">
                  <c:v>1815.83126640044</c:v>
                </c:pt>
                <c:pt idx="59">
                  <c:v>1828.22739493361</c:v>
                </c:pt>
                <c:pt idx="60">
                  <c:v>1842.70913982155</c:v>
                </c:pt>
                <c:pt idx="61">
                  <c:v>1837.8902309797</c:v>
                </c:pt>
                <c:pt idx="62">
                  <c:v>1845.70079214932</c:v>
                </c:pt>
                <c:pt idx="63">
                  <c:v>1854.35998909658</c:v>
                </c:pt>
                <c:pt idx="64">
                  <c:v>1857.58570092285</c:v>
                </c:pt>
                <c:pt idx="65">
                  <c:v>1877.51292664559</c:v>
                </c:pt>
                <c:pt idx="68">
                  <c:v>1902.4037153097</c:v>
                </c:pt>
                <c:pt idx="69">
                  <c:v>1908.20411664914</c:v>
                </c:pt>
                <c:pt idx="71">
                  <c:v>1929.24461009715</c:v>
                </c:pt>
                <c:pt idx="72">
                  <c:v>1950.65775075744</c:v>
                </c:pt>
                <c:pt idx="73">
                  <c:v>1959.2462793532</c:v>
                </c:pt>
                <c:pt idx="74">
                  <c:v>1960.11433734796</c:v>
                </c:pt>
                <c:pt idx="75">
                  <c:v>1972.61441363881</c:v>
                </c:pt>
                <c:pt idx="76">
                  <c:v>1981.00535966155</c:v>
                </c:pt>
                <c:pt idx="78">
                  <c:v>1989.04935628559</c:v>
                </c:pt>
                <c:pt idx="80">
                  <c:v>2002.95351974748</c:v>
                </c:pt>
                <c:pt idx="81">
                  <c:v>2019.21263831938</c:v>
                </c:pt>
              </c:numCache>
            </c:numRef>
          </c:xVal>
          <c:yVal>
            <c:numRef>
              <c:f>'ideal -var gap yhook 300k'!$K$2:$K$83</c:f>
              <c:numCache>
                <c:formatCode>General</c:formatCode>
                <c:ptCount val="82"/>
                <c:pt idx="0">
                  <c:v>503201.6097775839</c:v>
                </c:pt>
                <c:pt idx="2">
                  <c:v>1568.11438877816</c:v>
                </c:pt>
                <c:pt idx="4">
                  <c:v>201.012511654733</c:v>
                </c:pt>
                <c:pt idx="6">
                  <c:v>289.4415762922838</c:v>
                </c:pt>
                <c:pt idx="7">
                  <c:v>1372.1125284557</c:v>
                </c:pt>
                <c:pt idx="9">
                  <c:v>137.420100018746</c:v>
                </c:pt>
                <c:pt idx="10">
                  <c:v>266.1572029086868</c:v>
                </c:pt>
                <c:pt idx="11">
                  <c:v>763.126744159784</c:v>
                </c:pt>
                <c:pt idx="16">
                  <c:v>263.103607362617</c:v>
                </c:pt>
                <c:pt idx="18">
                  <c:v>60.8154602347583</c:v>
                </c:pt>
                <c:pt idx="20">
                  <c:v>230.446316380766</c:v>
                </c:pt>
                <c:pt idx="22">
                  <c:v>2433.205280113038</c:v>
                </c:pt>
                <c:pt idx="23">
                  <c:v>322.508915506548</c:v>
                </c:pt>
                <c:pt idx="25">
                  <c:v>19.76207457223408</c:v>
                </c:pt>
                <c:pt idx="26">
                  <c:v>46.33884017684039</c:v>
                </c:pt>
                <c:pt idx="27">
                  <c:v>8764.86472267649</c:v>
                </c:pt>
                <c:pt idx="30">
                  <c:v>48.4478752770147</c:v>
                </c:pt>
                <c:pt idx="32">
                  <c:v>17285.80268481821</c:v>
                </c:pt>
                <c:pt idx="33">
                  <c:v>1732.11021705089</c:v>
                </c:pt>
                <c:pt idx="34">
                  <c:v>910.4365389051587</c:v>
                </c:pt>
                <c:pt idx="37">
                  <c:v>146.932366462461</c:v>
                </c:pt>
                <c:pt idx="38">
                  <c:v>2044.25123830673</c:v>
                </c:pt>
                <c:pt idx="39">
                  <c:v>98.404641556197</c:v>
                </c:pt>
                <c:pt idx="41">
                  <c:v>81.4200199574761</c:v>
                </c:pt>
                <c:pt idx="49">
                  <c:v>31037.7471433141</c:v>
                </c:pt>
                <c:pt idx="50">
                  <c:v>39.036748859638</c:v>
                </c:pt>
                <c:pt idx="53">
                  <c:v>1172.81827877097</c:v>
                </c:pt>
                <c:pt idx="54">
                  <c:v>79419.4874993484</c:v>
                </c:pt>
                <c:pt idx="55">
                  <c:v>63.40357446952319</c:v>
                </c:pt>
                <c:pt idx="57">
                  <c:v>50758.42458673108</c:v>
                </c:pt>
                <c:pt idx="59">
                  <c:v>108.907297075123</c:v>
                </c:pt>
                <c:pt idx="60">
                  <c:v>35816.77297986588</c:v>
                </c:pt>
                <c:pt idx="61">
                  <c:v>72.7374464703762</c:v>
                </c:pt>
                <c:pt idx="62">
                  <c:v>23757.2369652033</c:v>
                </c:pt>
                <c:pt idx="63">
                  <c:v>129.382693779569</c:v>
                </c:pt>
                <c:pt idx="64">
                  <c:v>8700.85356884012</c:v>
                </c:pt>
                <c:pt idx="65">
                  <c:v>341441.193036465</c:v>
                </c:pt>
                <c:pt idx="68">
                  <c:v>2831.45694408263</c:v>
                </c:pt>
                <c:pt idx="69">
                  <c:v>4435.26028938555</c:v>
                </c:pt>
                <c:pt idx="71">
                  <c:v>3883.74295513245</c:v>
                </c:pt>
                <c:pt idx="72">
                  <c:v>48446.5860490061</c:v>
                </c:pt>
                <c:pt idx="73">
                  <c:v>113485.157298966</c:v>
                </c:pt>
                <c:pt idx="74">
                  <c:v>40539.23806513548</c:v>
                </c:pt>
                <c:pt idx="75">
                  <c:v>346.131262172328</c:v>
                </c:pt>
                <c:pt idx="76">
                  <c:v>230.271229463443</c:v>
                </c:pt>
                <c:pt idx="78">
                  <c:v>7676.49887923179</c:v>
                </c:pt>
                <c:pt idx="80">
                  <c:v>11578.2691644521</c:v>
                </c:pt>
                <c:pt idx="81">
                  <c:v>3342.78216514443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29951192"/>
        <c:axId val="-2129958616"/>
      </c:scatterChart>
      <c:valAx>
        <c:axId val="-2129951192"/>
        <c:scaling>
          <c:orientation val="minMax"/>
          <c:max val="2000.0"/>
          <c:min val="400.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Freq (MHz)</a:t>
                </a:r>
              </a:p>
            </c:rich>
          </c:tx>
          <c:overlay val="0"/>
        </c:title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-2129958616"/>
        <c:crosses val="autoZero"/>
        <c:crossBetween val="midCat"/>
      </c:valAx>
      <c:valAx>
        <c:axId val="-2129958616"/>
        <c:scaling>
          <c:logBase val="10.0"/>
          <c:orientation val="minMax"/>
          <c:max val="1.0E7"/>
          <c:min val="10.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Qext</a:t>
                </a:r>
              </a:p>
            </c:rich>
          </c:tx>
          <c:overlay val="0"/>
        </c:title>
        <c:numFmt formatCode="0.0E+00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-212995119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863633672088567"/>
          <c:y val="0.591554389034704"/>
          <c:w val="0.0984157583750307"/>
          <c:h val="0.207696565762271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chemeClr val="tx1"/>
                </a:solidFill>
              </a:defRPr>
            </a:pPr>
            <a:r>
              <a:rPr lang="en-US" dirty="0">
                <a:solidFill>
                  <a:schemeClr val="tx1"/>
                </a:solidFill>
              </a:rPr>
              <a:t>varying</a:t>
            </a:r>
            <a:r>
              <a:rPr lang="en-US" baseline="0" dirty="0">
                <a:solidFill>
                  <a:schemeClr val="tx1"/>
                </a:solidFill>
              </a:rPr>
              <a:t> transverse gap between T and probe </a:t>
            </a:r>
          </a:p>
          <a:p>
            <a:pPr>
              <a:defRPr>
                <a:solidFill>
                  <a:schemeClr val="tx1"/>
                </a:solidFill>
              </a:defRPr>
            </a:pPr>
            <a:r>
              <a:rPr lang="en-US" baseline="0" dirty="0">
                <a:solidFill>
                  <a:schemeClr val="tx1"/>
                </a:solidFill>
              </a:rPr>
              <a:t>move probe along x-</a:t>
            </a:r>
            <a:r>
              <a:rPr lang="en-US" baseline="0" dirty="0" err="1">
                <a:solidFill>
                  <a:schemeClr val="tx1"/>
                </a:solidFill>
              </a:rPr>
              <a:t>dir</a:t>
            </a:r>
            <a:endParaRPr lang="en-US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24402505559097"/>
          <c:y val="0.088008800880088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06593523016008"/>
          <c:y val="0.244513569467183"/>
          <c:w val="0.656639402400812"/>
          <c:h val="0.574760357925557"/>
        </c:manualLayout>
      </c:layout>
      <c:scatterChart>
        <c:scatterStyle val="lineMarker"/>
        <c:varyColors val="0"/>
        <c:ser>
          <c:idx val="0"/>
          <c:order val="0"/>
          <c:tx>
            <c:v>ideal</c:v>
          </c:tx>
          <c:spPr>
            <a:ln w="28575">
              <a:noFill/>
            </a:ln>
          </c:spPr>
          <c:xVal>
            <c:numRef>
              <c:f>'ideal -var gap T probe 600k'!$B$2:$B$81</c:f>
              <c:numCache>
                <c:formatCode>0.00</c:formatCode>
                <c:ptCount val="80"/>
                <c:pt idx="0">
                  <c:v>400.764629127019</c:v>
                </c:pt>
                <c:pt idx="1">
                  <c:v>627.356548858553</c:v>
                </c:pt>
                <c:pt idx="2">
                  <c:v>633.888802527636</c:v>
                </c:pt>
                <c:pt idx="3">
                  <c:v>450.809859481702</c:v>
                </c:pt>
                <c:pt idx="4">
                  <c:v>716.034414622825</c:v>
                </c:pt>
                <c:pt idx="5">
                  <c:v>735.5610323049568</c:v>
                </c:pt>
                <c:pt idx="6">
                  <c:v>761.058223376731</c:v>
                </c:pt>
                <c:pt idx="7">
                  <c:v>783.439336474039</c:v>
                </c:pt>
                <c:pt idx="8">
                  <c:v>800.229032769954</c:v>
                </c:pt>
                <c:pt idx="9">
                  <c:v>875.728263053376</c:v>
                </c:pt>
                <c:pt idx="10">
                  <c:v>909.78767854043</c:v>
                </c:pt>
                <c:pt idx="11">
                  <c:v>946.6573978562011</c:v>
                </c:pt>
                <c:pt idx="12">
                  <c:v>1033.54652946191</c:v>
                </c:pt>
                <c:pt idx="13">
                  <c:v>1073.90835924206</c:v>
                </c:pt>
                <c:pt idx="14">
                  <c:v>1053.40220035496</c:v>
                </c:pt>
                <c:pt idx="15">
                  <c:v>1100.46004248017</c:v>
                </c:pt>
                <c:pt idx="16">
                  <c:v>1104.28415612956</c:v>
                </c:pt>
                <c:pt idx="17">
                  <c:v>1152.36544624006</c:v>
                </c:pt>
                <c:pt idx="18">
                  <c:v>1212.8918304164</c:v>
                </c:pt>
                <c:pt idx="19">
                  <c:v>1232.68487344297</c:v>
                </c:pt>
                <c:pt idx="20">
                  <c:v>1234.95320515623</c:v>
                </c:pt>
                <c:pt idx="21">
                  <c:v>1263.28968953843</c:v>
                </c:pt>
                <c:pt idx="22">
                  <c:v>1268.10911655496</c:v>
                </c:pt>
                <c:pt idx="23">
                  <c:v>1283.66606024365</c:v>
                </c:pt>
                <c:pt idx="24">
                  <c:v>1073.9083592479</c:v>
                </c:pt>
                <c:pt idx="25">
                  <c:v>1362.47390005867</c:v>
                </c:pt>
                <c:pt idx="26">
                  <c:v>1371.99596293582</c:v>
                </c:pt>
                <c:pt idx="27">
                  <c:v>1373.95274812257</c:v>
                </c:pt>
                <c:pt idx="28">
                  <c:v>1375.32411119601</c:v>
                </c:pt>
                <c:pt idx="29">
                  <c:v>1416.48822676492</c:v>
                </c:pt>
                <c:pt idx="30">
                  <c:v>1450.21322755811</c:v>
                </c:pt>
                <c:pt idx="31">
                  <c:v>1452.81090205956</c:v>
                </c:pt>
                <c:pt idx="32">
                  <c:v>1475.06251204801</c:v>
                </c:pt>
                <c:pt idx="33">
                  <c:v>1481.00722434753</c:v>
                </c:pt>
                <c:pt idx="34">
                  <c:v>1495.21514079547</c:v>
                </c:pt>
                <c:pt idx="35">
                  <c:v>1569.57141436725</c:v>
                </c:pt>
                <c:pt idx="36">
                  <c:v>1588.4956302457</c:v>
                </c:pt>
                <c:pt idx="37">
                  <c:v>1600.65879390571</c:v>
                </c:pt>
                <c:pt idx="38">
                  <c:v>1619.26814737356</c:v>
                </c:pt>
                <c:pt idx="39">
                  <c:v>1622.64845593746</c:v>
                </c:pt>
                <c:pt idx="40">
                  <c:v>1641.0880814025</c:v>
                </c:pt>
                <c:pt idx="41">
                  <c:v>1641.31844039307</c:v>
                </c:pt>
                <c:pt idx="42">
                  <c:v>1666.16607420784</c:v>
                </c:pt>
                <c:pt idx="43">
                  <c:v>1681.33588159668</c:v>
                </c:pt>
                <c:pt idx="44">
                  <c:v>1696.38883571278</c:v>
                </c:pt>
                <c:pt idx="45">
                  <c:v>1521.16255087972</c:v>
                </c:pt>
                <c:pt idx="46">
                  <c:v>1707.19181889141</c:v>
                </c:pt>
                <c:pt idx="47">
                  <c:v>1717.99704726992</c:v>
                </c:pt>
                <c:pt idx="48">
                  <c:v>1724.46605602205</c:v>
                </c:pt>
                <c:pt idx="49">
                  <c:v>1724.12337043571</c:v>
                </c:pt>
                <c:pt idx="50">
                  <c:v>1729.37974246515</c:v>
                </c:pt>
                <c:pt idx="51">
                  <c:v>1729.83180630721</c:v>
                </c:pt>
                <c:pt idx="52">
                  <c:v>1762.32293915257</c:v>
                </c:pt>
                <c:pt idx="53">
                  <c:v>1769.71583532404</c:v>
                </c:pt>
                <c:pt idx="54">
                  <c:v>1782.28505054386</c:v>
                </c:pt>
                <c:pt idx="55">
                  <c:v>1783.28035062454</c:v>
                </c:pt>
                <c:pt idx="56">
                  <c:v>1742.70119476455</c:v>
                </c:pt>
                <c:pt idx="57">
                  <c:v>1815.82768438482</c:v>
                </c:pt>
                <c:pt idx="58">
                  <c:v>1819.68005917502</c:v>
                </c:pt>
                <c:pt idx="59">
                  <c:v>1828.15815057579</c:v>
                </c:pt>
                <c:pt idx="60">
                  <c:v>1837.91507906598</c:v>
                </c:pt>
                <c:pt idx="61">
                  <c:v>1842.67532564598</c:v>
                </c:pt>
                <c:pt idx="62">
                  <c:v>1845.68061272184</c:v>
                </c:pt>
                <c:pt idx="63">
                  <c:v>1854.3687609368</c:v>
                </c:pt>
                <c:pt idx="64">
                  <c:v>1857.56415310395</c:v>
                </c:pt>
                <c:pt idx="65">
                  <c:v>1877.4883346358</c:v>
                </c:pt>
                <c:pt idx="66">
                  <c:v>1898.54349848225</c:v>
                </c:pt>
                <c:pt idx="67">
                  <c:v>1902.38060134786</c:v>
                </c:pt>
                <c:pt idx="68">
                  <c:v>1877.57579273225</c:v>
                </c:pt>
                <c:pt idx="69">
                  <c:v>1908.14458198919</c:v>
                </c:pt>
                <c:pt idx="70">
                  <c:v>1924.5620626714</c:v>
                </c:pt>
                <c:pt idx="71">
                  <c:v>1929.21533993085</c:v>
                </c:pt>
                <c:pt idx="72">
                  <c:v>1950.63044604133</c:v>
                </c:pt>
                <c:pt idx="73">
                  <c:v>1959.22100794179</c:v>
                </c:pt>
                <c:pt idx="74">
                  <c:v>1960.08448932195</c:v>
                </c:pt>
                <c:pt idx="75">
                  <c:v>1972.52180997951</c:v>
                </c:pt>
                <c:pt idx="76">
                  <c:v>1980.96528721053</c:v>
                </c:pt>
                <c:pt idx="77">
                  <c:v>1988.73177326085</c:v>
                </c:pt>
                <c:pt idx="78">
                  <c:v>1989.01430117252</c:v>
                </c:pt>
                <c:pt idx="79">
                  <c:v>2002.91807229477</c:v>
                </c:pt>
              </c:numCache>
            </c:numRef>
          </c:xVal>
          <c:yVal>
            <c:numRef>
              <c:f>'ideal -var gap T probe 600k'!$E$2:$E$81</c:f>
              <c:numCache>
                <c:formatCode>General</c:formatCode>
                <c:ptCount val="80"/>
                <c:pt idx="0">
                  <c:v>503083.791679837</c:v>
                </c:pt>
                <c:pt idx="2">
                  <c:v>1289.19055615504</c:v>
                </c:pt>
                <c:pt idx="4">
                  <c:v>191.47759950664</c:v>
                </c:pt>
                <c:pt idx="6">
                  <c:v>289.2256450686189</c:v>
                </c:pt>
                <c:pt idx="7">
                  <c:v>1369.73942594305</c:v>
                </c:pt>
                <c:pt idx="9">
                  <c:v>136.932317669878</c:v>
                </c:pt>
                <c:pt idx="10">
                  <c:v>266.2225285839929</c:v>
                </c:pt>
                <c:pt idx="11">
                  <c:v>743.04335345476</c:v>
                </c:pt>
                <c:pt idx="16">
                  <c:v>262.456923639133</c:v>
                </c:pt>
                <c:pt idx="18">
                  <c:v>60.6214732318491</c:v>
                </c:pt>
                <c:pt idx="20">
                  <c:v>223.338995260959</c:v>
                </c:pt>
                <c:pt idx="22">
                  <c:v>2402.30471470776</c:v>
                </c:pt>
                <c:pt idx="23">
                  <c:v>305.658861400639</c:v>
                </c:pt>
                <c:pt idx="25">
                  <c:v>19.6532703418436</c:v>
                </c:pt>
                <c:pt idx="26">
                  <c:v>46.5394261231213</c:v>
                </c:pt>
                <c:pt idx="27">
                  <c:v>8507.494119224466</c:v>
                </c:pt>
                <c:pt idx="30">
                  <c:v>48.3981276414525</c:v>
                </c:pt>
                <c:pt idx="32">
                  <c:v>17003.8048970864</c:v>
                </c:pt>
                <c:pt idx="33">
                  <c:v>1731.45629403591</c:v>
                </c:pt>
                <c:pt idx="34">
                  <c:v>892.339854472195</c:v>
                </c:pt>
                <c:pt idx="37">
                  <c:v>147.172878489714</c:v>
                </c:pt>
                <c:pt idx="38">
                  <c:v>2043.20671839422</c:v>
                </c:pt>
                <c:pt idx="39">
                  <c:v>98.37687621914708</c:v>
                </c:pt>
                <c:pt idx="41">
                  <c:v>80.1338494845027</c:v>
                </c:pt>
                <c:pt idx="48" formatCode="0.0000">
                  <c:v>30581.5830506895</c:v>
                </c:pt>
                <c:pt idx="49">
                  <c:v>39.15789165517157</c:v>
                </c:pt>
                <c:pt idx="52">
                  <c:v>1175.80961737058</c:v>
                </c:pt>
                <c:pt idx="53">
                  <c:v>78146.3087543742</c:v>
                </c:pt>
                <c:pt idx="54">
                  <c:v>63.4770669042789</c:v>
                </c:pt>
                <c:pt idx="57">
                  <c:v>50490.3310285706</c:v>
                </c:pt>
                <c:pt idx="59">
                  <c:v>109.046388509486</c:v>
                </c:pt>
                <c:pt idx="60">
                  <c:v>73.19103136310318</c:v>
                </c:pt>
                <c:pt idx="61">
                  <c:v>35676.24674356197</c:v>
                </c:pt>
                <c:pt idx="62">
                  <c:v>23753.964690074</c:v>
                </c:pt>
                <c:pt idx="63">
                  <c:v>129.284466635073</c:v>
                </c:pt>
                <c:pt idx="64">
                  <c:v>8717.08641351194</c:v>
                </c:pt>
                <c:pt idx="65">
                  <c:v>336825.9069665339</c:v>
                </c:pt>
                <c:pt idx="67">
                  <c:v>2834.28507796712</c:v>
                </c:pt>
                <c:pt idx="69">
                  <c:v>4502.31196687807</c:v>
                </c:pt>
                <c:pt idx="71">
                  <c:v>3884.60643604625</c:v>
                </c:pt>
                <c:pt idx="72">
                  <c:v>48317.9863432289</c:v>
                </c:pt>
                <c:pt idx="73">
                  <c:v>114870.307003186</c:v>
                </c:pt>
                <c:pt idx="74">
                  <c:v>40217.4836704998</c:v>
                </c:pt>
                <c:pt idx="75">
                  <c:v>349.555431885766</c:v>
                </c:pt>
                <c:pt idx="76">
                  <c:v>230.311402521789</c:v>
                </c:pt>
                <c:pt idx="78">
                  <c:v>7679.58177984652</c:v>
                </c:pt>
                <c:pt idx="79">
                  <c:v>11584.7628444199</c:v>
                </c:pt>
              </c:numCache>
            </c:numRef>
          </c:yVal>
          <c:smooth val="0"/>
        </c:ser>
        <c:ser>
          <c:idx val="1"/>
          <c:order val="1"/>
          <c:tx>
            <c:v>-0.1 mm</c:v>
          </c:tx>
          <c:spPr>
            <a:ln w="28575">
              <a:noFill/>
            </a:ln>
          </c:spPr>
          <c:marker>
            <c:symbol val="square"/>
            <c:size val="5"/>
          </c:marker>
          <c:xVal>
            <c:numRef>
              <c:f>'ideal -var gap T probe 600k'!$F$2:$F$82</c:f>
              <c:numCache>
                <c:formatCode>General</c:formatCode>
                <c:ptCount val="81"/>
                <c:pt idx="0">
                  <c:v>400.764612677763</c:v>
                </c:pt>
                <c:pt idx="2" formatCode="0.00">
                  <c:v>633.9041931313631</c:v>
                </c:pt>
                <c:pt idx="4" formatCode="0.00">
                  <c:v>715.9578593005267</c:v>
                </c:pt>
                <c:pt idx="6" formatCode="0.00">
                  <c:v>761.083442361774</c:v>
                </c:pt>
                <c:pt idx="7" formatCode="0.00">
                  <c:v>783.4394201892097</c:v>
                </c:pt>
                <c:pt idx="9" formatCode="0.00">
                  <c:v>875.725888104</c:v>
                </c:pt>
                <c:pt idx="10" formatCode="0.00">
                  <c:v>909.7884350974783</c:v>
                </c:pt>
                <c:pt idx="11" formatCode="0.00">
                  <c:v>946.656674471261</c:v>
                </c:pt>
                <c:pt idx="16" formatCode="0.00">
                  <c:v>1104.2882322684</c:v>
                </c:pt>
                <c:pt idx="18" formatCode="0.00">
                  <c:v>1212.9843319732</c:v>
                </c:pt>
                <c:pt idx="20" formatCode="0.00">
                  <c:v>1234.96950804514</c:v>
                </c:pt>
                <c:pt idx="22" formatCode="0.00">
                  <c:v>1268.10931095439</c:v>
                </c:pt>
                <c:pt idx="23" formatCode="0.00">
                  <c:v>1283.68485367271</c:v>
                </c:pt>
                <c:pt idx="25" formatCode="0.00">
                  <c:v>1362.4402259613</c:v>
                </c:pt>
                <c:pt idx="26" formatCode="0.00">
                  <c:v>1372.00118857638</c:v>
                </c:pt>
                <c:pt idx="27" formatCode="0.00">
                  <c:v>1373.95353058656</c:v>
                </c:pt>
                <c:pt idx="31" formatCode="0.00">
                  <c:v>1450.20626556813</c:v>
                </c:pt>
                <c:pt idx="32" formatCode="0.00">
                  <c:v>1475.06250929164</c:v>
                </c:pt>
                <c:pt idx="33" formatCode="0.00">
                  <c:v>1481.00794352936</c:v>
                </c:pt>
                <c:pt idx="34" formatCode="0.00">
                  <c:v>1495.21212772951</c:v>
                </c:pt>
                <c:pt idx="37" formatCode="0.00">
                  <c:v>1600.59452425792</c:v>
                </c:pt>
                <c:pt idx="38" formatCode="0.00">
                  <c:v>1619.26609334849</c:v>
                </c:pt>
                <c:pt idx="39" formatCode="0.00">
                  <c:v>1622.65233431421</c:v>
                </c:pt>
                <c:pt idx="41" formatCode="0.00">
                  <c:v>1641.24283334772</c:v>
                </c:pt>
                <c:pt idx="48" formatCode="0.00">
                  <c:v>1724.46628587234</c:v>
                </c:pt>
                <c:pt idx="49" formatCode="0.00">
                  <c:v>1724.14483511541</c:v>
                </c:pt>
                <c:pt idx="52" formatCode="0.00">
                  <c:v>1762.32278192705</c:v>
                </c:pt>
                <c:pt idx="53" formatCode="0.00">
                  <c:v>1769.71526089016</c:v>
                </c:pt>
                <c:pt idx="54" formatCode="0.00">
                  <c:v>1782.28178230574</c:v>
                </c:pt>
                <c:pt idx="56" formatCode="0.00">
                  <c:v>1815.82718468215</c:v>
                </c:pt>
                <c:pt idx="58" formatCode="0.00">
                  <c:v>1828.1527660018</c:v>
                </c:pt>
                <c:pt idx="59" formatCode="0.00">
                  <c:v>1837.93372353892</c:v>
                </c:pt>
                <c:pt idx="60" formatCode="0.00">
                  <c:v>1842.67491357974</c:v>
                </c:pt>
                <c:pt idx="61" formatCode="0.00">
                  <c:v>1845.68084989325</c:v>
                </c:pt>
                <c:pt idx="62" formatCode="0.00">
                  <c:v>1854.37022837328</c:v>
                </c:pt>
                <c:pt idx="63" formatCode="0.00">
                  <c:v>1857.56342697081</c:v>
                </c:pt>
                <c:pt idx="64" formatCode="0.00">
                  <c:v>1877.4879967478</c:v>
                </c:pt>
                <c:pt idx="67" formatCode="0.00">
                  <c:v>1902.38117073048</c:v>
                </c:pt>
                <c:pt idx="68" formatCode="0.00">
                  <c:v>1908.15032465043</c:v>
                </c:pt>
                <c:pt idx="70" formatCode="0.00">
                  <c:v>1929.21806523767</c:v>
                </c:pt>
                <c:pt idx="71" formatCode="0.00">
                  <c:v>1950.63042743588</c:v>
                </c:pt>
                <c:pt idx="72" formatCode="0.00">
                  <c:v>1959.22152661846</c:v>
                </c:pt>
                <c:pt idx="73" formatCode="0.00">
                  <c:v>1960.08496059006</c:v>
                </c:pt>
                <c:pt idx="74" formatCode="0.00">
                  <c:v>1972.52043082511</c:v>
                </c:pt>
                <c:pt idx="75" formatCode="0.00">
                  <c:v>1980.964264202</c:v>
                </c:pt>
                <c:pt idx="77" formatCode="0.00">
                  <c:v>1989.01297614766</c:v>
                </c:pt>
                <c:pt idx="78" formatCode="0.00">
                  <c:v>2002.91985248622</c:v>
                </c:pt>
                <c:pt idx="79" formatCode="0.00">
                  <c:v>2019.16470677414</c:v>
                </c:pt>
                <c:pt idx="80" formatCode="0.00">
                  <c:v>2027.27736449796</c:v>
                </c:pt>
              </c:numCache>
            </c:numRef>
          </c:xVal>
          <c:yVal>
            <c:numRef>
              <c:f>'ideal -var gap T probe 600k'!$G$2:$G$82</c:f>
              <c:numCache>
                <c:formatCode>General</c:formatCode>
                <c:ptCount val="81"/>
                <c:pt idx="0">
                  <c:v>503100.6093998309</c:v>
                </c:pt>
                <c:pt idx="2" formatCode="0.00">
                  <c:v>1248.72346125101</c:v>
                </c:pt>
                <c:pt idx="4" formatCode="0.00">
                  <c:v>194.096006085683</c:v>
                </c:pt>
                <c:pt idx="6" formatCode="0.00">
                  <c:v>295.48157469995</c:v>
                </c:pt>
                <c:pt idx="7" formatCode="0.00">
                  <c:v>1369.38485937521</c:v>
                </c:pt>
                <c:pt idx="9" formatCode="0.00">
                  <c:v>136.84891584939</c:v>
                </c:pt>
                <c:pt idx="10" formatCode="0.00">
                  <c:v>266.163927847211</c:v>
                </c:pt>
                <c:pt idx="11" formatCode="0.00">
                  <c:v>736.328336864483</c:v>
                </c:pt>
                <c:pt idx="16" formatCode="0.00">
                  <c:v>262.260890364194</c:v>
                </c:pt>
                <c:pt idx="18" formatCode="0.00">
                  <c:v>60.41194680151898</c:v>
                </c:pt>
                <c:pt idx="20" formatCode="0.00">
                  <c:v>221.609879995256</c:v>
                </c:pt>
                <c:pt idx="22" formatCode="0.00">
                  <c:v>2397.69051212395</c:v>
                </c:pt>
                <c:pt idx="23" formatCode="0.00">
                  <c:v>303.8141544757979</c:v>
                </c:pt>
                <c:pt idx="25" formatCode="0.00">
                  <c:v>19.6372978603283</c:v>
                </c:pt>
                <c:pt idx="26" formatCode="0.00">
                  <c:v>46.5830178589671</c:v>
                </c:pt>
                <c:pt idx="27" formatCode="0.00">
                  <c:v>8543.27986836389</c:v>
                </c:pt>
                <c:pt idx="31" formatCode="0.00">
                  <c:v>48.4029151165494</c:v>
                </c:pt>
                <c:pt idx="32" formatCode="0.00">
                  <c:v>17194.3701601092</c:v>
                </c:pt>
                <c:pt idx="33" formatCode="0.00">
                  <c:v>1731.68259390292</c:v>
                </c:pt>
                <c:pt idx="34" formatCode="0.00">
                  <c:v>902.526106465622</c:v>
                </c:pt>
                <c:pt idx="37" formatCode="0.00">
                  <c:v>145.193899610287</c:v>
                </c:pt>
                <c:pt idx="38" formatCode="0.00">
                  <c:v>2013.50017892192</c:v>
                </c:pt>
                <c:pt idx="39" formatCode="0.00">
                  <c:v>98.3365084298528</c:v>
                </c:pt>
                <c:pt idx="41" formatCode="0.00">
                  <c:v>78.2261198844113</c:v>
                </c:pt>
                <c:pt idx="48" formatCode="0.00">
                  <c:v>31099.9982152685</c:v>
                </c:pt>
                <c:pt idx="49" formatCode="0.00">
                  <c:v>39.1612812594344</c:v>
                </c:pt>
                <c:pt idx="52" formatCode="0.00">
                  <c:v>1175.77383313324</c:v>
                </c:pt>
                <c:pt idx="53" formatCode="0.00">
                  <c:v>78524.04280815636</c:v>
                </c:pt>
                <c:pt idx="54" formatCode="0.00">
                  <c:v>63.5853198583902</c:v>
                </c:pt>
                <c:pt idx="56" formatCode="0.00">
                  <c:v>50441.1866505883</c:v>
                </c:pt>
                <c:pt idx="58" formatCode="0.00">
                  <c:v>109.03130054804</c:v>
                </c:pt>
                <c:pt idx="59" formatCode="0.00">
                  <c:v>73.21504453369927</c:v>
                </c:pt>
                <c:pt idx="60" formatCode="0.00">
                  <c:v>34961.8377976544</c:v>
                </c:pt>
                <c:pt idx="61" formatCode="0.00">
                  <c:v>23719.7825843118</c:v>
                </c:pt>
                <c:pt idx="62" formatCode="0.00">
                  <c:v>129.156227245341</c:v>
                </c:pt>
                <c:pt idx="63" formatCode="0.00">
                  <c:v>8533.44385940952</c:v>
                </c:pt>
                <c:pt idx="64" formatCode="0.00">
                  <c:v>339554.477195514</c:v>
                </c:pt>
                <c:pt idx="67" formatCode="0.00">
                  <c:v>2835.00697724813</c:v>
                </c:pt>
                <c:pt idx="68" formatCode="0.00">
                  <c:v>4526.159397380318</c:v>
                </c:pt>
                <c:pt idx="70" formatCode="0.00">
                  <c:v>3889.60946404534</c:v>
                </c:pt>
                <c:pt idx="71" formatCode="0.00">
                  <c:v>48360.22556712588</c:v>
                </c:pt>
                <c:pt idx="72" formatCode="0.00">
                  <c:v>115929.897049326</c:v>
                </c:pt>
                <c:pt idx="73" formatCode="0.00">
                  <c:v>40241.16357360367</c:v>
                </c:pt>
                <c:pt idx="74" formatCode="0.00">
                  <c:v>349.815528090047</c:v>
                </c:pt>
                <c:pt idx="75" formatCode="0.00">
                  <c:v>230.388274272233</c:v>
                </c:pt>
                <c:pt idx="77" formatCode="0.00">
                  <c:v>7675.62365383708</c:v>
                </c:pt>
                <c:pt idx="78" formatCode="0.00">
                  <c:v>11601.9985020682</c:v>
                </c:pt>
                <c:pt idx="79" formatCode="0.00">
                  <c:v>3349.30361011273</c:v>
                </c:pt>
                <c:pt idx="80" formatCode="0.00">
                  <c:v>207.2795251091358</c:v>
                </c:pt>
              </c:numCache>
            </c:numRef>
          </c:yVal>
          <c:smooth val="0"/>
        </c:ser>
        <c:ser>
          <c:idx val="2"/>
          <c:order val="2"/>
          <c:tx>
            <c:v>0.1 mm</c:v>
          </c:tx>
          <c:spPr>
            <a:ln w="28575">
              <a:noFill/>
            </a:ln>
          </c:spPr>
          <c:xVal>
            <c:numRef>
              <c:f>'ideal -var gap T probe 600k'!$H$2:$H$82</c:f>
              <c:numCache>
                <c:formatCode>General</c:formatCode>
                <c:ptCount val="81"/>
                <c:pt idx="0" formatCode="0.00">
                  <c:v>400.764577814514</c:v>
                </c:pt>
                <c:pt idx="2" formatCode="0.00">
                  <c:v>633.874666775185</c:v>
                </c:pt>
                <c:pt idx="4" formatCode="0.00">
                  <c:v>716.1122450649248</c:v>
                </c:pt>
                <c:pt idx="6" formatCode="0.00">
                  <c:v>761.032049064143</c:v>
                </c:pt>
                <c:pt idx="7" formatCode="0.00">
                  <c:v>783.439430589079</c:v>
                </c:pt>
                <c:pt idx="9" formatCode="0.00">
                  <c:v>875.732872773956</c:v>
                </c:pt>
                <c:pt idx="10" formatCode="0.00">
                  <c:v>909.788288973415</c:v>
                </c:pt>
                <c:pt idx="11" formatCode="0.00">
                  <c:v>946.658798984851</c:v>
                </c:pt>
                <c:pt idx="16" formatCode="0.00">
                  <c:v>1104.28080762295</c:v>
                </c:pt>
                <c:pt idx="18" formatCode="0.00">
                  <c:v>1212.81358226191</c:v>
                </c:pt>
                <c:pt idx="20" formatCode="0.00">
                  <c:v>1234.94054259768</c:v>
                </c:pt>
                <c:pt idx="22" formatCode="0.00">
                  <c:v>1268.10934112313</c:v>
                </c:pt>
                <c:pt idx="23" formatCode="0.00">
                  <c:v>1283.64668677262</c:v>
                </c:pt>
                <c:pt idx="25" formatCode="0.00">
                  <c:v>1362.43987153898</c:v>
                </c:pt>
                <c:pt idx="26" formatCode="0.00">
                  <c:v>1372.00019936259</c:v>
                </c:pt>
                <c:pt idx="27" formatCode="0.00">
                  <c:v>1373.95215197808</c:v>
                </c:pt>
                <c:pt idx="31" formatCode="0.00">
                  <c:v>1450.20517183726</c:v>
                </c:pt>
                <c:pt idx="32" formatCode="0.00">
                  <c:v>1475.06241736153</c:v>
                </c:pt>
                <c:pt idx="33" formatCode="0.00">
                  <c:v>1481.00731171423</c:v>
                </c:pt>
                <c:pt idx="34" formatCode="0.00">
                  <c:v>1495.21836483768</c:v>
                </c:pt>
                <c:pt idx="37" formatCode="0.00">
                  <c:v>1600.71401685936</c:v>
                </c:pt>
                <c:pt idx="38" formatCode="0.00">
                  <c:v>1619.27029670237</c:v>
                </c:pt>
                <c:pt idx="39" formatCode="0.00">
                  <c:v>1622.65146108991</c:v>
                </c:pt>
                <c:pt idx="41" formatCode="0.00">
                  <c:v>1641.37953670016</c:v>
                </c:pt>
                <c:pt idx="48" formatCode="0.00">
                  <c:v>1724.46548686955</c:v>
                </c:pt>
                <c:pt idx="49" formatCode="0.00">
                  <c:v>1724.13886178666</c:v>
                </c:pt>
                <c:pt idx="52" formatCode="0.00">
                  <c:v>1762.32351165723</c:v>
                </c:pt>
                <c:pt idx="53" formatCode="0.00">
                  <c:v>1769.71531368763</c:v>
                </c:pt>
                <c:pt idx="54" formatCode="0.00">
                  <c:v>1782.30561917881</c:v>
                </c:pt>
                <c:pt idx="56" formatCode="0.00">
                  <c:v>1815.8270028685</c:v>
                </c:pt>
                <c:pt idx="58" formatCode="0.00">
                  <c:v>1828.15527387068</c:v>
                </c:pt>
                <c:pt idx="59" formatCode="0.00">
                  <c:v>1837.94193517367</c:v>
                </c:pt>
                <c:pt idx="60" formatCode="0.00">
                  <c:v>1842.67596682318</c:v>
                </c:pt>
                <c:pt idx="61" formatCode="0.00">
                  <c:v>1845.68070223088</c:v>
                </c:pt>
                <c:pt idx="62" formatCode="0.00">
                  <c:v>1854.37374380707</c:v>
                </c:pt>
                <c:pt idx="63" formatCode="0.00">
                  <c:v>1857.56520728164</c:v>
                </c:pt>
                <c:pt idx="64" formatCode="0.00">
                  <c:v>1877.48797709549</c:v>
                </c:pt>
                <c:pt idx="67" formatCode="0.00">
                  <c:v>1902.3810505841</c:v>
                </c:pt>
                <c:pt idx="68" formatCode="0.00">
                  <c:v>1908.14009791763</c:v>
                </c:pt>
                <c:pt idx="70" formatCode="0.00">
                  <c:v>1929.21703803797</c:v>
                </c:pt>
                <c:pt idx="71" formatCode="0.00">
                  <c:v>1950.63048667573</c:v>
                </c:pt>
                <c:pt idx="72" formatCode="0.00">
                  <c:v>1959.22158190228</c:v>
                </c:pt>
                <c:pt idx="73" formatCode="0.00">
                  <c:v>1960.08470724492</c:v>
                </c:pt>
                <c:pt idx="74" formatCode="0.00">
                  <c:v>1972.52317294239</c:v>
                </c:pt>
                <c:pt idx="75" formatCode="0.00">
                  <c:v>1980.96326429937</c:v>
                </c:pt>
                <c:pt idx="77" formatCode="0.00">
                  <c:v>1989.01424704285</c:v>
                </c:pt>
                <c:pt idx="78" formatCode="0.00">
                  <c:v>2002.91999670041</c:v>
                </c:pt>
                <c:pt idx="79" formatCode="0.00">
                  <c:v>2019.16298274387</c:v>
                </c:pt>
                <c:pt idx="80" formatCode="0.00">
                  <c:v>2027.27551083434</c:v>
                </c:pt>
              </c:numCache>
            </c:numRef>
          </c:xVal>
          <c:yVal>
            <c:numRef>
              <c:f>'ideal -var gap T probe 600k'!$I$2:$I$82</c:f>
              <c:numCache>
                <c:formatCode>General</c:formatCode>
                <c:ptCount val="81"/>
                <c:pt idx="0" formatCode="0.00">
                  <c:v>503105.11164085</c:v>
                </c:pt>
                <c:pt idx="2" formatCode="0.00">
                  <c:v>1333.84383730625</c:v>
                </c:pt>
                <c:pt idx="4" formatCode="0.00">
                  <c:v>189.330128724399</c:v>
                </c:pt>
                <c:pt idx="6" formatCode="0.00">
                  <c:v>283.3912728222538</c:v>
                </c:pt>
                <c:pt idx="7" formatCode="0.00">
                  <c:v>1369.01740281937</c:v>
                </c:pt>
                <c:pt idx="9" formatCode="0.00">
                  <c:v>136.976796524422</c:v>
                </c:pt>
                <c:pt idx="10" formatCode="0.00">
                  <c:v>266.2326720482438</c:v>
                </c:pt>
                <c:pt idx="11" formatCode="0.00">
                  <c:v>749.8905591882548</c:v>
                </c:pt>
                <c:pt idx="16" formatCode="0.00">
                  <c:v>262.784647835529</c:v>
                </c:pt>
                <c:pt idx="18" formatCode="0.00">
                  <c:v>60.7986526472964</c:v>
                </c:pt>
                <c:pt idx="20" formatCode="0.00">
                  <c:v>224.920233617819</c:v>
                </c:pt>
                <c:pt idx="22" formatCode="0.00">
                  <c:v>2407.75369545225</c:v>
                </c:pt>
                <c:pt idx="23" formatCode="0.00">
                  <c:v>307.435453010901</c:v>
                </c:pt>
                <c:pt idx="25" formatCode="0.00">
                  <c:v>19.6344099876249</c:v>
                </c:pt>
                <c:pt idx="26" formatCode="0.00">
                  <c:v>46.5872656155308</c:v>
                </c:pt>
                <c:pt idx="27" formatCode="0.00">
                  <c:v>8473.28764252522</c:v>
                </c:pt>
                <c:pt idx="31" formatCode="0.00">
                  <c:v>48.40047991964308</c:v>
                </c:pt>
                <c:pt idx="32" formatCode="0.00">
                  <c:v>16817.8507216317</c:v>
                </c:pt>
                <c:pt idx="33" formatCode="0.00">
                  <c:v>1731.53360558193</c:v>
                </c:pt>
                <c:pt idx="34" formatCode="0.00">
                  <c:v>882.553775329759</c:v>
                </c:pt>
                <c:pt idx="37" formatCode="0.00">
                  <c:v>149.246863575655</c:v>
                </c:pt>
                <c:pt idx="38" formatCode="0.00">
                  <c:v>2074.16493202552</c:v>
                </c:pt>
                <c:pt idx="39" formatCode="0.00">
                  <c:v>98.35727421156497</c:v>
                </c:pt>
                <c:pt idx="41" formatCode="0.00">
                  <c:v>82.1481635471502</c:v>
                </c:pt>
                <c:pt idx="48" formatCode="0.00">
                  <c:v>30056.6912722602</c:v>
                </c:pt>
                <c:pt idx="49" formatCode="0.00">
                  <c:v>39.1660394626531</c:v>
                </c:pt>
                <c:pt idx="52" formatCode="0.00">
                  <c:v>1176.59635827762</c:v>
                </c:pt>
                <c:pt idx="53" formatCode="0.00">
                  <c:v>78035.6060686868</c:v>
                </c:pt>
                <c:pt idx="54" formatCode="0.00">
                  <c:v>63.41028734119598</c:v>
                </c:pt>
                <c:pt idx="56" formatCode="0.00">
                  <c:v>50609.0763271844</c:v>
                </c:pt>
                <c:pt idx="58" formatCode="0.00">
                  <c:v>109.295797473307</c:v>
                </c:pt>
                <c:pt idx="59" formatCode="0.00">
                  <c:v>73.2189726993959</c:v>
                </c:pt>
                <c:pt idx="60" formatCode="0.00">
                  <c:v>36354.234919401</c:v>
                </c:pt>
                <c:pt idx="61" formatCode="0.00">
                  <c:v>23760.08299011631</c:v>
                </c:pt>
                <c:pt idx="62" formatCode="0.00">
                  <c:v>129.209355933403</c:v>
                </c:pt>
                <c:pt idx="63" formatCode="0.00">
                  <c:v>8885.17243749779</c:v>
                </c:pt>
                <c:pt idx="64" formatCode="0.00">
                  <c:v>339425.369251044</c:v>
                </c:pt>
                <c:pt idx="67" formatCode="0.00">
                  <c:v>2835.28691455278</c:v>
                </c:pt>
                <c:pt idx="68" formatCode="0.00">
                  <c:v>4489.23000062279</c:v>
                </c:pt>
                <c:pt idx="70" formatCode="0.00">
                  <c:v>3883.8826901329</c:v>
                </c:pt>
                <c:pt idx="71" formatCode="0.00">
                  <c:v>48342.8439208997</c:v>
                </c:pt>
                <c:pt idx="72" formatCode="0.00">
                  <c:v>115449.394565222</c:v>
                </c:pt>
                <c:pt idx="73" formatCode="0.00">
                  <c:v>40264.10274389588</c:v>
                </c:pt>
                <c:pt idx="74" formatCode="0.00">
                  <c:v>349.720228012442</c:v>
                </c:pt>
                <c:pt idx="75" formatCode="0.00">
                  <c:v>230.393354857173</c:v>
                </c:pt>
                <c:pt idx="77" formatCode="0.00">
                  <c:v>7683.494592486029</c:v>
                </c:pt>
                <c:pt idx="78" formatCode="0.00">
                  <c:v>11587.8678149242</c:v>
                </c:pt>
                <c:pt idx="79" formatCode="0.00">
                  <c:v>3340.83530311193</c:v>
                </c:pt>
                <c:pt idx="80" formatCode="0.00">
                  <c:v>207.332445094018</c:v>
                </c:pt>
              </c:numCache>
            </c:numRef>
          </c:yVal>
          <c:smooth val="0"/>
        </c:ser>
        <c:ser>
          <c:idx val="3"/>
          <c:order val="3"/>
          <c:tx>
            <c:v>0.5 mm</c:v>
          </c:tx>
          <c:spPr>
            <a:ln w="28575">
              <a:noFill/>
            </a:ln>
          </c:spPr>
          <c:xVal>
            <c:numRef>
              <c:f>'ideal -var gap T probe 600k'!$J$2:$J$82</c:f>
              <c:numCache>
                <c:formatCode>General</c:formatCode>
                <c:ptCount val="81"/>
                <c:pt idx="0">
                  <c:v>400.7651113400228</c:v>
                </c:pt>
                <c:pt idx="2">
                  <c:v>633.823173666771</c:v>
                </c:pt>
                <c:pt idx="4">
                  <c:v>716.4500473105691</c:v>
                </c:pt>
                <c:pt idx="6">
                  <c:v>760.9160847139408</c:v>
                </c:pt>
                <c:pt idx="7">
                  <c:v>783.4395907908048</c:v>
                </c:pt>
                <c:pt idx="9">
                  <c:v>875.746978717904</c:v>
                </c:pt>
                <c:pt idx="10">
                  <c:v>909.7884081645731</c:v>
                </c:pt>
                <c:pt idx="11">
                  <c:v>946.6638690768481</c:v>
                </c:pt>
                <c:pt idx="16">
                  <c:v>1104.26751488022</c:v>
                </c:pt>
                <c:pt idx="18">
                  <c:v>1212.47300372263</c:v>
                </c:pt>
                <c:pt idx="20">
                  <c:v>1234.88277134476</c:v>
                </c:pt>
                <c:pt idx="22">
                  <c:v>1268.1097833088</c:v>
                </c:pt>
                <c:pt idx="23">
                  <c:v>1283.5657088183</c:v>
                </c:pt>
                <c:pt idx="25">
                  <c:v>1362.41901975901</c:v>
                </c:pt>
                <c:pt idx="26">
                  <c:v>1372.00660804077</c:v>
                </c:pt>
                <c:pt idx="27">
                  <c:v>1373.94929224062</c:v>
                </c:pt>
                <c:pt idx="31" formatCode="0.00">
                  <c:v>1450.2028386289</c:v>
                </c:pt>
                <c:pt idx="32" formatCode="0.00">
                  <c:v>1475.06331915443</c:v>
                </c:pt>
                <c:pt idx="33" formatCode="0.00">
                  <c:v>1481.0074720978</c:v>
                </c:pt>
                <c:pt idx="34" formatCode="0.00">
                  <c:v>1495.23413589969</c:v>
                </c:pt>
                <c:pt idx="37" formatCode="0.00">
                  <c:v>1600.92550885473</c:v>
                </c:pt>
                <c:pt idx="38" formatCode="0.00">
                  <c:v>1619.27824548378</c:v>
                </c:pt>
                <c:pt idx="39" formatCode="0.00">
                  <c:v>1622.65090400647</c:v>
                </c:pt>
                <c:pt idx="41" formatCode="0.00">
                  <c:v>1641.58834526352</c:v>
                </c:pt>
                <c:pt idx="48" formatCode="0.00">
                  <c:v>1724.46561473203</c:v>
                </c:pt>
                <c:pt idx="49" formatCode="0.00">
                  <c:v>1724.13124690554</c:v>
                </c:pt>
                <c:pt idx="52" formatCode="0.00">
                  <c:v>1762.32540100244</c:v>
                </c:pt>
                <c:pt idx="53" formatCode="0.00">
                  <c:v>1769.71616808648</c:v>
                </c:pt>
                <c:pt idx="54" formatCode="0.00">
                  <c:v>1782.36121295956</c:v>
                </c:pt>
                <c:pt idx="56" formatCode="0.00">
                  <c:v>1815.8269685662</c:v>
                </c:pt>
                <c:pt idx="58" formatCode="0.00">
                  <c:v>1828.16130505495</c:v>
                </c:pt>
                <c:pt idx="59" formatCode="0.00">
                  <c:v>1837.96262876894</c:v>
                </c:pt>
                <c:pt idx="60" formatCode="0.00">
                  <c:v>1842.67845584882</c:v>
                </c:pt>
                <c:pt idx="61" formatCode="0.00">
                  <c:v>1845.68116081441</c:v>
                </c:pt>
                <c:pt idx="62" formatCode="0.00">
                  <c:v>1854.37799699825</c:v>
                </c:pt>
                <c:pt idx="63" formatCode="0.00">
                  <c:v>1857.56871479593</c:v>
                </c:pt>
                <c:pt idx="64" formatCode="0.00">
                  <c:v>1877.48959140188</c:v>
                </c:pt>
                <c:pt idx="66" formatCode="0.00">
                  <c:v>1902.38076544941</c:v>
                </c:pt>
                <c:pt idx="68" formatCode="0.00">
                  <c:v>1908.11635970954</c:v>
                </c:pt>
                <c:pt idx="70" formatCode="0.00">
                  <c:v>1929.21683117945</c:v>
                </c:pt>
                <c:pt idx="71" formatCode="0.00">
                  <c:v>1950.6301809363</c:v>
                </c:pt>
                <c:pt idx="72" formatCode="0.00">
                  <c:v>1959.22210001634</c:v>
                </c:pt>
                <c:pt idx="73" formatCode="0.00">
                  <c:v>1960.08461298896</c:v>
                </c:pt>
                <c:pt idx="74" formatCode="0.00">
                  <c:v>1972.5199447504</c:v>
                </c:pt>
                <c:pt idx="75" formatCode="0.00">
                  <c:v>1980.9637049625</c:v>
                </c:pt>
                <c:pt idx="77" formatCode="0.00">
                  <c:v>1989.01468035452</c:v>
                </c:pt>
                <c:pt idx="78" formatCode="0.00">
                  <c:v>2002.91981456834</c:v>
                </c:pt>
                <c:pt idx="79" formatCode="0.00">
                  <c:v>2019.16508024304</c:v>
                </c:pt>
                <c:pt idx="80" formatCode="0.00">
                  <c:v>2027.27587015307</c:v>
                </c:pt>
              </c:numCache>
            </c:numRef>
          </c:xVal>
          <c:yVal>
            <c:numRef>
              <c:f>'ideal -var gap T probe 600k'!$K$2:$K$82</c:f>
              <c:numCache>
                <c:formatCode>General</c:formatCode>
                <c:ptCount val="81"/>
                <c:pt idx="0">
                  <c:v>503064.860885076</c:v>
                </c:pt>
                <c:pt idx="2">
                  <c:v>1523.0372141291</c:v>
                </c:pt>
                <c:pt idx="4">
                  <c:v>188.46798776328</c:v>
                </c:pt>
                <c:pt idx="6">
                  <c:v>259.4836742427798</c:v>
                </c:pt>
                <c:pt idx="7">
                  <c:v>1367.73872178402</c:v>
                </c:pt>
                <c:pt idx="9">
                  <c:v>137.272940791413</c:v>
                </c:pt>
                <c:pt idx="10">
                  <c:v>266.286050423326</c:v>
                </c:pt>
                <c:pt idx="11">
                  <c:v>780.200433246259</c:v>
                </c:pt>
                <c:pt idx="16">
                  <c:v>263.958360526064</c:v>
                </c:pt>
                <c:pt idx="18">
                  <c:v>61.6394125595276</c:v>
                </c:pt>
                <c:pt idx="20">
                  <c:v>231.852562879717</c:v>
                </c:pt>
                <c:pt idx="22">
                  <c:v>2429.94326016349</c:v>
                </c:pt>
                <c:pt idx="23">
                  <c:v>315.369584979766</c:v>
                </c:pt>
                <c:pt idx="25">
                  <c:v>19.6353093944384</c:v>
                </c:pt>
                <c:pt idx="26">
                  <c:v>46.5955475022459</c:v>
                </c:pt>
                <c:pt idx="27">
                  <c:v>8332.57737514212</c:v>
                </c:pt>
                <c:pt idx="31" formatCode="0.00">
                  <c:v>48.40754949531958</c:v>
                </c:pt>
                <c:pt idx="32" formatCode="0.00">
                  <c:v>16062.005429053</c:v>
                </c:pt>
                <c:pt idx="33" formatCode="0.00">
                  <c:v>1731.71045437016</c:v>
                </c:pt>
                <c:pt idx="34" formatCode="0.00">
                  <c:v>843.196806352174</c:v>
                </c:pt>
                <c:pt idx="37" formatCode="0.00">
                  <c:v>158.5357945947548</c:v>
                </c:pt>
                <c:pt idx="38" formatCode="0.00">
                  <c:v>2210.66547091245</c:v>
                </c:pt>
                <c:pt idx="39" formatCode="0.00">
                  <c:v>98.3806436710333</c:v>
                </c:pt>
                <c:pt idx="41" formatCode="0.00">
                  <c:v>90.66447497785028</c:v>
                </c:pt>
                <c:pt idx="48" formatCode="0.00">
                  <c:v>28048.8991022201</c:v>
                </c:pt>
                <c:pt idx="49" formatCode="0.00">
                  <c:v>39.1625873501335</c:v>
                </c:pt>
                <c:pt idx="52" formatCode="0.00">
                  <c:v>1178.0915924821</c:v>
                </c:pt>
                <c:pt idx="53" formatCode="0.00">
                  <c:v>77470.49190151897</c:v>
                </c:pt>
                <c:pt idx="54" formatCode="0.00">
                  <c:v>63.0343427507818</c:v>
                </c:pt>
                <c:pt idx="56" formatCode="0.00">
                  <c:v>51053.3081522513</c:v>
                </c:pt>
                <c:pt idx="58" formatCode="0.00">
                  <c:v>109.849074153085</c:v>
                </c:pt>
                <c:pt idx="59" formatCode="0.00">
                  <c:v>73.198293283428</c:v>
                </c:pt>
                <c:pt idx="60" formatCode="0.00">
                  <c:v>39304.0729370474</c:v>
                </c:pt>
                <c:pt idx="61" formatCode="0.00">
                  <c:v>23800.60676343099</c:v>
                </c:pt>
                <c:pt idx="62" formatCode="0.00">
                  <c:v>129.245453938419</c:v>
                </c:pt>
                <c:pt idx="63" formatCode="0.00">
                  <c:v>9590.395231987733</c:v>
                </c:pt>
                <c:pt idx="64" formatCode="0.00">
                  <c:v>342184.138417156</c:v>
                </c:pt>
                <c:pt idx="66" formatCode="0.00">
                  <c:v>2835.68953614433</c:v>
                </c:pt>
                <c:pt idx="68" formatCode="0.00">
                  <c:v>4518.96250211656</c:v>
                </c:pt>
                <c:pt idx="70" formatCode="0.00">
                  <c:v>3873.54176701527</c:v>
                </c:pt>
                <c:pt idx="71" formatCode="0.00">
                  <c:v>48342.9386333546</c:v>
                </c:pt>
                <c:pt idx="72" formatCode="0.00">
                  <c:v>115483.439775531</c:v>
                </c:pt>
                <c:pt idx="73" formatCode="0.00">
                  <c:v>40225.83714360968</c:v>
                </c:pt>
                <c:pt idx="74" formatCode="0.00">
                  <c:v>349.132908381862</c:v>
                </c:pt>
                <c:pt idx="75" formatCode="0.00">
                  <c:v>230.438945450927</c:v>
                </c:pt>
                <c:pt idx="77" formatCode="0.00">
                  <c:v>7712.91158157087</c:v>
                </c:pt>
                <c:pt idx="78" formatCode="0.00">
                  <c:v>11565.7346787954</c:v>
                </c:pt>
                <c:pt idx="79" formatCode="0.00">
                  <c:v>3323.91137227221</c:v>
                </c:pt>
                <c:pt idx="80" formatCode="0.00">
                  <c:v>207.195785095646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28854552"/>
        <c:axId val="-2128870056"/>
      </c:scatterChart>
      <c:valAx>
        <c:axId val="-2128854552"/>
        <c:scaling>
          <c:orientation val="minMax"/>
          <c:max val="2000.0"/>
          <c:min val="400.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Freq (MHz)</a:t>
                </a:r>
              </a:p>
            </c:rich>
          </c:tx>
          <c:overlay val="0"/>
        </c:title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-2128870056"/>
        <c:crosses val="autoZero"/>
        <c:crossBetween val="midCat"/>
      </c:valAx>
      <c:valAx>
        <c:axId val="-2128870056"/>
        <c:scaling>
          <c:logBase val="10.0"/>
          <c:orientation val="minMax"/>
          <c:max val="1.0E7"/>
          <c:min val="10.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Qext</a:t>
                </a:r>
              </a:p>
            </c:rich>
          </c:tx>
          <c:overlay val="0"/>
        </c:title>
        <c:numFmt formatCode="0.0E+00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-212885455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844759894523674"/>
          <c:y val="0.572125118023614"/>
          <c:w val="0.0984157583750307"/>
          <c:h val="0.207696565762271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chemeClr val="tx1"/>
                </a:solidFill>
              </a:defRPr>
            </a:pPr>
            <a:r>
              <a:rPr lang="en-US">
                <a:solidFill>
                  <a:schemeClr val="tx1"/>
                </a:solidFill>
              </a:rPr>
              <a:t>varying</a:t>
            </a:r>
            <a:r>
              <a:rPr lang="en-US" baseline="0">
                <a:solidFill>
                  <a:schemeClr val="tx1"/>
                </a:solidFill>
              </a:rPr>
              <a:t> transverse gap between probe bar/hook and T, </a:t>
            </a:r>
          </a:p>
          <a:p>
            <a:pPr>
              <a:defRPr>
                <a:solidFill>
                  <a:schemeClr val="tx1"/>
                </a:solidFill>
              </a:defRPr>
            </a:pPr>
            <a:r>
              <a:rPr lang="en-US" baseline="0">
                <a:solidFill>
                  <a:schemeClr val="tx1"/>
                </a:solidFill>
              </a:rPr>
              <a:t>move T along x-dir</a:t>
            </a:r>
            <a:endParaRPr lang="en-US">
              <a:solidFill>
                <a:schemeClr val="tx1"/>
              </a:solidFill>
            </a:endParaRP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20828436853248"/>
          <c:y val="0.201333393059189"/>
          <c:w val="0.653952232557033"/>
          <c:h val="0.664427213712843"/>
        </c:manualLayout>
      </c:layout>
      <c:scatterChart>
        <c:scatterStyle val="lineMarker"/>
        <c:varyColors val="0"/>
        <c:ser>
          <c:idx val="0"/>
          <c:order val="0"/>
          <c:tx>
            <c:v>ideal</c:v>
          </c:tx>
          <c:spPr>
            <a:ln w="28575">
              <a:noFill/>
            </a:ln>
          </c:spPr>
          <c:xVal>
            <c:numRef>
              <c:f>'ideal -var gap bar T 600k'!$B$2:$B$82</c:f>
              <c:numCache>
                <c:formatCode>0.00</c:formatCode>
                <c:ptCount val="81"/>
                <c:pt idx="0">
                  <c:v>400.764629127019</c:v>
                </c:pt>
                <c:pt idx="1">
                  <c:v>627.356548858553</c:v>
                </c:pt>
                <c:pt idx="2">
                  <c:v>633.888802527636</c:v>
                </c:pt>
                <c:pt idx="3">
                  <c:v>450.809859481702</c:v>
                </c:pt>
                <c:pt idx="4">
                  <c:v>716.034414622825</c:v>
                </c:pt>
                <c:pt idx="5">
                  <c:v>735.5610323049568</c:v>
                </c:pt>
                <c:pt idx="6">
                  <c:v>761.058223376731</c:v>
                </c:pt>
                <c:pt idx="7">
                  <c:v>783.439336474039</c:v>
                </c:pt>
                <c:pt idx="8">
                  <c:v>800.229032769954</c:v>
                </c:pt>
                <c:pt idx="9">
                  <c:v>875.728263053376</c:v>
                </c:pt>
                <c:pt idx="10">
                  <c:v>909.78767854043</c:v>
                </c:pt>
                <c:pt idx="11">
                  <c:v>946.6573978562011</c:v>
                </c:pt>
                <c:pt idx="12">
                  <c:v>1033.54652946191</c:v>
                </c:pt>
                <c:pt idx="13">
                  <c:v>1073.90835924206</c:v>
                </c:pt>
                <c:pt idx="14">
                  <c:v>1053.40220035496</c:v>
                </c:pt>
                <c:pt idx="15">
                  <c:v>1100.46004248017</c:v>
                </c:pt>
                <c:pt idx="16">
                  <c:v>1104.28415612956</c:v>
                </c:pt>
                <c:pt idx="17">
                  <c:v>1152.36544624006</c:v>
                </c:pt>
                <c:pt idx="18">
                  <c:v>1212.8918304164</c:v>
                </c:pt>
                <c:pt idx="19">
                  <c:v>1232.68487344297</c:v>
                </c:pt>
                <c:pt idx="20">
                  <c:v>1234.95320515623</c:v>
                </c:pt>
                <c:pt idx="21">
                  <c:v>1263.28968953843</c:v>
                </c:pt>
                <c:pt idx="22">
                  <c:v>1268.10911655496</c:v>
                </c:pt>
                <c:pt idx="23">
                  <c:v>1283.66606024365</c:v>
                </c:pt>
                <c:pt idx="24">
                  <c:v>1073.9083592479</c:v>
                </c:pt>
                <c:pt idx="25">
                  <c:v>1362.47390005867</c:v>
                </c:pt>
                <c:pt idx="26">
                  <c:v>1371.99596293582</c:v>
                </c:pt>
                <c:pt idx="27">
                  <c:v>1373.95274812257</c:v>
                </c:pt>
                <c:pt idx="28">
                  <c:v>1375.32411119601</c:v>
                </c:pt>
                <c:pt idx="29">
                  <c:v>1416.48822676492</c:v>
                </c:pt>
                <c:pt idx="30">
                  <c:v>1450.21322755811</c:v>
                </c:pt>
                <c:pt idx="31">
                  <c:v>1452.81090205956</c:v>
                </c:pt>
                <c:pt idx="32">
                  <c:v>1475.06251204801</c:v>
                </c:pt>
                <c:pt idx="33">
                  <c:v>1481.00722434753</c:v>
                </c:pt>
                <c:pt idx="34">
                  <c:v>1495.21514079547</c:v>
                </c:pt>
                <c:pt idx="35">
                  <c:v>1569.57141436725</c:v>
                </c:pt>
                <c:pt idx="36">
                  <c:v>1588.4956302457</c:v>
                </c:pt>
                <c:pt idx="37">
                  <c:v>1600.65879390571</c:v>
                </c:pt>
                <c:pt idx="38">
                  <c:v>1619.26814737356</c:v>
                </c:pt>
                <c:pt idx="39">
                  <c:v>1622.64845593746</c:v>
                </c:pt>
                <c:pt idx="40">
                  <c:v>1641.0880814025</c:v>
                </c:pt>
                <c:pt idx="41">
                  <c:v>1641.31844039307</c:v>
                </c:pt>
                <c:pt idx="42">
                  <c:v>1666.16607420784</c:v>
                </c:pt>
                <c:pt idx="44">
                  <c:v>1681.33588159668</c:v>
                </c:pt>
                <c:pt idx="45">
                  <c:v>1696.38883571278</c:v>
                </c:pt>
                <c:pt idx="46">
                  <c:v>1521.16255087972</c:v>
                </c:pt>
                <c:pt idx="47">
                  <c:v>1707.19181889141</c:v>
                </c:pt>
                <c:pt idx="48">
                  <c:v>1717.99704726992</c:v>
                </c:pt>
                <c:pt idx="49">
                  <c:v>1724.46605602205</c:v>
                </c:pt>
                <c:pt idx="50">
                  <c:v>1724.12337043571</c:v>
                </c:pt>
                <c:pt idx="51">
                  <c:v>1729.37974246515</c:v>
                </c:pt>
                <c:pt idx="52">
                  <c:v>1729.83180630721</c:v>
                </c:pt>
                <c:pt idx="53">
                  <c:v>1762.32293915257</c:v>
                </c:pt>
                <c:pt idx="54">
                  <c:v>1769.71583532404</c:v>
                </c:pt>
                <c:pt idx="55">
                  <c:v>1782.28505054386</c:v>
                </c:pt>
                <c:pt idx="56">
                  <c:v>1783.28035062454</c:v>
                </c:pt>
                <c:pt idx="57">
                  <c:v>1742.70119476455</c:v>
                </c:pt>
                <c:pt idx="58">
                  <c:v>1815.82768438482</c:v>
                </c:pt>
                <c:pt idx="59">
                  <c:v>1819.68005917502</c:v>
                </c:pt>
                <c:pt idx="60">
                  <c:v>1828.15815057579</c:v>
                </c:pt>
                <c:pt idx="61">
                  <c:v>1837.91507906598</c:v>
                </c:pt>
                <c:pt idx="62">
                  <c:v>1842.67532564598</c:v>
                </c:pt>
                <c:pt idx="63">
                  <c:v>1845.68061272184</c:v>
                </c:pt>
                <c:pt idx="64">
                  <c:v>1854.3687609368</c:v>
                </c:pt>
                <c:pt idx="65">
                  <c:v>1857.56415310395</c:v>
                </c:pt>
                <c:pt idx="66">
                  <c:v>1877.4883346358</c:v>
                </c:pt>
                <c:pt idx="67">
                  <c:v>1898.54349848225</c:v>
                </c:pt>
                <c:pt idx="68">
                  <c:v>1902.38060134786</c:v>
                </c:pt>
                <c:pt idx="69">
                  <c:v>1877.57579273225</c:v>
                </c:pt>
                <c:pt idx="70">
                  <c:v>1908.14458198919</c:v>
                </c:pt>
                <c:pt idx="71">
                  <c:v>1924.5620626714</c:v>
                </c:pt>
                <c:pt idx="72">
                  <c:v>1929.21533993085</c:v>
                </c:pt>
                <c:pt idx="73">
                  <c:v>1950.63044604133</c:v>
                </c:pt>
                <c:pt idx="74">
                  <c:v>1959.22100794179</c:v>
                </c:pt>
                <c:pt idx="75">
                  <c:v>1960.08448932195</c:v>
                </c:pt>
                <c:pt idx="76">
                  <c:v>1972.52180997951</c:v>
                </c:pt>
                <c:pt idx="77">
                  <c:v>1980.96528721053</c:v>
                </c:pt>
                <c:pt idx="78">
                  <c:v>1988.73177326085</c:v>
                </c:pt>
                <c:pt idx="79">
                  <c:v>1989.01430117252</c:v>
                </c:pt>
                <c:pt idx="80">
                  <c:v>2002.91807229477</c:v>
                </c:pt>
              </c:numCache>
            </c:numRef>
          </c:xVal>
          <c:yVal>
            <c:numRef>
              <c:f>'ideal -var gap bar T 600k'!$E$2:$E$82</c:f>
              <c:numCache>
                <c:formatCode>General</c:formatCode>
                <c:ptCount val="81"/>
                <c:pt idx="0">
                  <c:v>503083.791679837</c:v>
                </c:pt>
                <c:pt idx="2">
                  <c:v>1289.19055615504</c:v>
                </c:pt>
                <c:pt idx="4">
                  <c:v>191.47759950664</c:v>
                </c:pt>
                <c:pt idx="6">
                  <c:v>289.2256450686189</c:v>
                </c:pt>
                <c:pt idx="7">
                  <c:v>1369.73942594305</c:v>
                </c:pt>
                <c:pt idx="9">
                  <c:v>136.932317669878</c:v>
                </c:pt>
                <c:pt idx="10">
                  <c:v>266.2225285839929</c:v>
                </c:pt>
                <c:pt idx="11">
                  <c:v>743.04335345476</c:v>
                </c:pt>
                <c:pt idx="16">
                  <c:v>262.456923639133</c:v>
                </c:pt>
                <c:pt idx="18">
                  <c:v>60.6214732318491</c:v>
                </c:pt>
                <c:pt idx="20">
                  <c:v>223.338995260959</c:v>
                </c:pt>
                <c:pt idx="22">
                  <c:v>2402.30471470776</c:v>
                </c:pt>
                <c:pt idx="23">
                  <c:v>305.658861400639</c:v>
                </c:pt>
                <c:pt idx="25">
                  <c:v>19.6532703418436</c:v>
                </c:pt>
                <c:pt idx="26">
                  <c:v>46.5394261231213</c:v>
                </c:pt>
                <c:pt idx="27">
                  <c:v>8507.494119224466</c:v>
                </c:pt>
                <c:pt idx="30">
                  <c:v>48.3981276414525</c:v>
                </c:pt>
                <c:pt idx="32">
                  <c:v>17003.8048970864</c:v>
                </c:pt>
                <c:pt idx="33">
                  <c:v>1731.45629403591</c:v>
                </c:pt>
                <c:pt idx="34">
                  <c:v>892.339854472195</c:v>
                </c:pt>
                <c:pt idx="37">
                  <c:v>147.172878489714</c:v>
                </c:pt>
                <c:pt idx="38">
                  <c:v>2043.20671839422</c:v>
                </c:pt>
                <c:pt idx="39">
                  <c:v>98.37687621914708</c:v>
                </c:pt>
                <c:pt idx="41">
                  <c:v>80.1338494845027</c:v>
                </c:pt>
                <c:pt idx="49" formatCode="0.0000">
                  <c:v>30581.5830506895</c:v>
                </c:pt>
                <c:pt idx="50">
                  <c:v>39.15789165517157</c:v>
                </c:pt>
                <c:pt idx="53">
                  <c:v>1175.80961737058</c:v>
                </c:pt>
                <c:pt idx="54">
                  <c:v>78146.3087543742</c:v>
                </c:pt>
                <c:pt idx="55">
                  <c:v>63.4770669042789</c:v>
                </c:pt>
                <c:pt idx="58">
                  <c:v>50490.3310285706</c:v>
                </c:pt>
                <c:pt idx="60">
                  <c:v>109.046388509486</c:v>
                </c:pt>
                <c:pt idx="61">
                  <c:v>73.19103136310318</c:v>
                </c:pt>
                <c:pt idx="62">
                  <c:v>35676.24674356197</c:v>
                </c:pt>
                <c:pt idx="63">
                  <c:v>23753.964690074</c:v>
                </c:pt>
                <c:pt idx="64">
                  <c:v>129.284466635073</c:v>
                </c:pt>
                <c:pt idx="65">
                  <c:v>8717.08641351194</c:v>
                </c:pt>
                <c:pt idx="66">
                  <c:v>336825.9069665339</c:v>
                </c:pt>
                <c:pt idx="68">
                  <c:v>2834.28507796712</c:v>
                </c:pt>
                <c:pt idx="70">
                  <c:v>4502.31196687807</c:v>
                </c:pt>
                <c:pt idx="72">
                  <c:v>3884.60643604625</c:v>
                </c:pt>
                <c:pt idx="73">
                  <c:v>48317.9863432289</c:v>
                </c:pt>
                <c:pt idx="74">
                  <c:v>114870.307003186</c:v>
                </c:pt>
                <c:pt idx="75">
                  <c:v>40217.4836704998</c:v>
                </c:pt>
                <c:pt idx="76">
                  <c:v>349.555431885766</c:v>
                </c:pt>
                <c:pt idx="77">
                  <c:v>230.311402521789</c:v>
                </c:pt>
                <c:pt idx="79">
                  <c:v>7679.58177984652</c:v>
                </c:pt>
                <c:pt idx="80">
                  <c:v>11584.7628444199</c:v>
                </c:pt>
              </c:numCache>
            </c:numRef>
          </c:yVal>
          <c:smooth val="0"/>
        </c:ser>
        <c:ser>
          <c:idx val="1"/>
          <c:order val="1"/>
          <c:tx>
            <c:v>-0.1 mm</c:v>
          </c:tx>
          <c:spPr>
            <a:ln w="28575">
              <a:noFill/>
            </a:ln>
          </c:spPr>
          <c:marker>
            <c:symbol val="square"/>
            <c:size val="4"/>
          </c:marker>
          <c:xVal>
            <c:numRef>
              <c:f>'ideal -var gap bar T 600k'!$F$2:$F$84</c:f>
              <c:numCache>
                <c:formatCode>General</c:formatCode>
                <c:ptCount val="83"/>
                <c:pt idx="0">
                  <c:v>400.7650770585158</c:v>
                </c:pt>
                <c:pt idx="2" formatCode="0.00">
                  <c:v>633.8820641383238</c:v>
                </c:pt>
                <c:pt idx="4" formatCode="0.00">
                  <c:v>715.954179771534</c:v>
                </c:pt>
                <c:pt idx="6" formatCode="0.00">
                  <c:v>761.0668853057571</c:v>
                </c:pt>
                <c:pt idx="7" formatCode="0.00">
                  <c:v>783.4394628727888</c:v>
                </c:pt>
                <c:pt idx="9" formatCode="0.00">
                  <c:v>875.728874412755</c:v>
                </c:pt>
                <c:pt idx="10" formatCode="0.00">
                  <c:v>909.788222461658</c:v>
                </c:pt>
                <c:pt idx="16" formatCode="0.00">
                  <c:v>1104.27469817586</c:v>
                </c:pt>
                <c:pt idx="18" formatCode="0.00">
                  <c:v>1212.72749763923</c:v>
                </c:pt>
                <c:pt idx="20" formatCode="0.00">
                  <c:v>1234.92848002158</c:v>
                </c:pt>
                <c:pt idx="22" formatCode="0.00">
                  <c:v>1268.10939926526</c:v>
                </c:pt>
                <c:pt idx="23" formatCode="0.00">
                  <c:v>1283.63794851662</c:v>
                </c:pt>
                <c:pt idx="25" formatCode="0.00">
                  <c:v>1362.43395391277</c:v>
                </c:pt>
                <c:pt idx="26" formatCode="0.00">
                  <c:v>1372.0024311392</c:v>
                </c:pt>
                <c:pt idx="27" formatCode="0.00">
                  <c:v>1373.95230339886</c:v>
                </c:pt>
                <c:pt idx="30" formatCode="0.00">
                  <c:v>1450.20507634142</c:v>
                </c:pt>
                <c:pt idx="32" formatCode="0.00">
                  <c:v>1475.06265337687</c:v>
                </c:pt>
                <c:pt idx="33" formatCode="0.00">
                  <c:v>1481.00704534538</c:v>
                </c:pt>
                <c:pt idx="34" formatCode="0.00">
                  <c:v>1495.21285411124</c:v>
                </c:pt>
                <c:pt idx="37" formatCode="0.00">
                  <c:v>1600.67816063362</c:v>
                </c:pt>
                <c:pt idx="38" formatCode="0.00">
                  <c:v>1619.26939298336</c:v>
                </c:pt>
                <c:pt idx="39" formatCode="0.00">
                  <c:v>1622.65044006151</c:v>
                </c:pt>
                <c:pt idx="41" formatCode="0.00">
                  <c:v>1641.31381011006</c:v>
                </c:pt>
                <c:pt idx="48" formatCode="0.00">
                  <c:v>1724.46658891544</c:v>
                </c:pt>
                <c:pt idx="49" formatCode="0.00">
                  <c:v>1724.14134613369</c:v>
                </c:pt>
                <c:pt idx="52" formatCode="0.00">
                  <c:v>1762.32307023532</c:v>
                </c:pt>
                <c:pt idx="53" formatCode="0.00">
                  <c:v>1769.71628881288</c:v>
                </c:pt>
                <c:pt idx="54" formatCode="0.00">
                  <c:v>1782.3132961878</c:v>
                </c:pt>
                <c:pt idx="58" formatCode="0.00">
                  <c:v>1815.82680324893</c:v>
                </c:pt>
                <c:pt idx="60" formatCode="0.00">
                  <c:v>1828.14793288022</c:v>
                </c:pt>
                <c:pt idx="61" formatCode="0.00">
                  <c:v>1842.67532166745</c:v>
                </c:pt>
                <c:pt idx="62" formatCode="0.00">
                  <c:v>1837.93856316891</c:v>
                </c:pt>
                <c:pt idx="63" formatCode="0.00">
                  <c:v>1845.68115101771</c:v>
                </c:pt>
                <c:pt idx="64" formatCode="0.00">
                  <c:v>1854.37204635656</c:v>
                </c:pt>
                <c:pt idx="65" formatCode="0.00">
                  <c:v>1857.56323840091</c:v>
                </c:pt>
                <c:pt idx="66" formatCode="0.00">
                  <c:v>1877.48881769498</c:v>
                </c:pt>
                <c:pt idx="68" formatCode="0.00">
                  <c:v>1902.38033972856</c:v>
                </c:pt>
                <c:pt idx="70" formatCode="0.00">
                  <c:v>1908.13695230686</c:v>
                </c:pt>
                <c:pt idx="72" formatCode="0.00">
                  <c:v>1929.21575126565</c:v>
                </c:pt>
                <c:pt idx="73" formatCode="0.00">
                  <c:v>1950.6301344472</c:v>
                </c:pt>
                <c:pt idx="74" formatCode="0.00">
                  <c:v>1959.22316362652</c:v>
                </c:pt>
                <c:pt idx="75" formatCode="0.00">
                  <c:v>1960.08436007139</c:v>
                </c:pt>
                <c:pt idx="76" formatCode="0.00">
                  <c:v>1972.52105396655</c:v>
                </c:pt>
                <c:pt idx="77" formatCode="0.00">
                  <c:v>1980.96406062786</c:v>
                </c:pt>
                <c:pt idx="79" formatCode="0.00">
                  <c:v>1989.01470988753</c:v>
                </c:pt>
              </c:numCache>
            </c:numRef>
          </c:xVal>
          <c:yVal>
            <c:numRef>
              <c:f>'ideal -var gap bar T 600k'!$G$2:$G$84</c:f>
              <c:numCache>
                <c:formatCode>General</c:formatCode>
                <c:ptCount val="83"/>
                <c:pt idx="0">
                  <c:v>503081.928072871</c:v>
                </c:pt>
                <c:pt idx="2" formatCode="0.00">
                  <c:v>1869.46775966703</c:v>
                </c:pt>
                <c:pt idx="4" formatCode="0.00">
                  <c:v>178.782985693618</c:v>
                </c:pt>
                <c:pt idx="6" formatCode="0.00">
                  <c:v>295.9045784948819</c:v>
                </c:pt>
                <c:pt idx="7" formatCode="0.00">
                  <c:v>1369.23657948496</c:v>
                </c:pt>
                <c:pt idx="9" formatCode="0.00">
                  <c:v>137.169838824814</c:v>
                </c:pt>
                <c:pt idx="10" formatCode="0.00">
                  <c:v>266.197617195903</c:v>
                </c:pt>
                <c:pt idx="16" formatCode="0.00">
                  <c:v>262.8087193552878</c:v>
                </c:pt>
                <c:pt idx="18" formatCode="0.00">
                  <c:v>60.9363896171573</c:v>
                </c:pt>
                <c:pt idx="20" formatCode="0.00">
                  <c:v>226.510967812898</c:v>
                </c:pt>
                <c:pt idx="22" formatCode="0.00">
                  <c:v>2411.4045956929</c:v>
                </c:pt>
                <c:pt idx="23" formatCode="0.00">
                  <c:v>309.564498025892</c:v>
                </c:pt>
                <c:pt idx="25" formatCode="0.00">
                  <c:v>19.6355975081843</c:v>
                </c:pt>
                <c:pt idx="26" formatCode="0.00">
                  <c:v>46.58793462514168</c:v>
                </c:pt>
                <c:pt idx="27" formatCode="0.00">
                  <c:v>8512.66485951018</c:v>
                </c:pt>
                <c:pt idx="30" formatCode="0.00">
                  <c:v>48.40393082120259</c:v>
                </c:pt>
                <c:pt idx="32" formatCode="0.00">
                  <c:v>16884.4750355568</c:v>
                </c:pt>
                <c:pt idx="33" formatCode="0.00">
                  <c:v>1731.76316008966</c:v>
                </c:pt>
                <c:pt idx="34" formatCode="0.00">
                  <c:v>885.9279036657638</c:v>
                </c:pt>
                <c:pt idx="37" formatCode="0.00">
                  <c:v>147.415110394027</c:v>
                </c:pt>
                <c:pt idx="38" formatCode="0.00">
                  <c:v>2048.4490163771</c:v>
                </c:pt>
                <c:pt idx="39" formatCode="0.00">
                  <c:v>98.34330559201138</c:v>
                </c:pt>
                <c:pt idx="41" formatCode="0.00">
                  <c:v>80.6041807600767</c:v>
                </c:pt>
                <c:pt idx="48" formatCode="0.00">
                  <c:v>30307.5842255727</c:v>
                </c:pt>
                <c:pt idx="49" formatCode="0.00">
                  <c:v>39.1585018979302</c:v>
                </c:pt>
                <c:pt idx="52" formatCode="0.00">
                  <c:v>1176.75702554394</c:v>
                </c:pt>
                <c:pt idx="53" formatCode="0.00">
                  <c:v>78191.299067795</c:v>
                </c:pt>
                <c:pt idx="54" formatCode="0.00">
                  <c:v>63.4753654824491</c:v>
                </c:pt>
                <c:pt idx="58" formatCode="0.00">
                  <c:v>50651.64197486608</c:v>
                </c:pt>
                <c:pt idx="60" formatCode="0.00">
                  <c:v>109.279182298301</c:v>
                </c:pt>
                <c:pt idx="61" formatCode="0.00">
                  <c:v>37076.60318017527</c:v>
                </c:pt>
                <c:pt idx="62" formatCode="0.00">
                  <c:v>73.22486559242228</c:v>
                </c:pt>
                <c:pt idx="63" formatCode="0.00">
                  <c:v>23801.78399376751</c:v>
                </c:pt>
                <c:pt idx="64" formatCode="0.00">
                  <c:v>129.231156122977</c:v>
                </c:pt>
                <c:pt idx="65" formatCode="0.00">
                  <c:v>8970.46407106913</c:v>
                </c:pt>
                <c:pt idx="66" formatCode="0.00">
                  <c:v>340199.8682225349</c:v>
                </c:pt>
                <c:pt idx="68" formatCode="0.00">
                  <c:v>2834.89140841569</c:v>
                </c:pt>
                <c:pt idx="70" formatCode="0.00">
                  <c:v>4356.63157469135</c:v>
                </c:pt>
                <c:pt idx="72" formatCode="0.00">
                  <c:v>3878.80031037824</c:v>
                </c:pt>
                <c:pt idx="73" formatCode="0.00">
                  <c:v>48364.19994987127</c:v>
                </c:pt>
                <c:pt idx="74" formatCode="0.00">
                  <c:v>115637.914020107</c:v>
                </c:pt>
                <c:pt idx="75" formatCode="0.00">
                  <c:v>40242.0517794151</c:v>
                </c:pt>
                <c:pt idx="76" formatCode="0.00">
                  <c:v>349.489770813096</c:v>
                </c:pt>
                <c:pt idx="77" formatCode="0.00">
                  <c:v>230.400157637376</c:v>
                </c:pt>
                <c:pt idx="79" formatCode="0.00">
                  <c:v>7699.43529808772</c:v>
                </c:pt>
              </c:numCache>
            </c:numRef>
          </c:yVal>
          <c:smooth val="0"/>
        </c:ser>
        <c:ser>
          <c:idx val="2"/>
          <c:order val="2"/>
          <c:tx>
            <c:v>0.1 mm</c:v>
          </c:tx>
          <c:spPr>
            <a:ln w="28575">
              <a:noFill/>
            </a:ln>
          </c:spPr>
          <c:xVal>
            <c:numRef>
              <c:f>'ideal -var gap bar T 600k'!$H$2:$H$82</c:f>
              <c:numCache>
                <c:formatCode>General</c:formatCode>
                <c:ptCount val="81"/>
                <c:pt idx="0">
                  <c:v>400.764821108226</c:v>
                </c:pt>
                <c:pt idx="2" formatCode="0.00">
                  <c:v>633.842706207392</c:v>
                </c:pt>
                <c:pt idx="4" formatCode="0.00">
                  <c:v>716.1182789291414</c:v>
                </c:pt>
                <c:pt idx="6" formatCode="0.00">
                  <c:v>761.0520258924925</c:v>
                </c:pt>
                <c:pt idx="7" formatCode="0.00">
                  <c:v>783.439474642776</c:v>
                </c:pt>
                <c:pt idx="9" formatCode="0.00">
                  <c:v>875.729917590289</c:v>
                </c:pt>
                <c:pt idx="10" formatCode="0.00">
                  <c:v>909.788565915696</c:v>
                </c:pt>
                <c:pt idx="11" formatCode="0.00">
                  <c:v>946.66633798775</c:v>
                </c:pt>
                <c:pt idx="16" formatCode="0.00">
                  <c:v>1104.29286636921</c:v>
                </c:pt>
                <c:pt idx="18" formatCode="0.00">
                  <c:v>1213.05156322895</c:v>
                </c:pt>
                <c:pt idx="20" formatCode="0.00">
                  <c:v>1234.97740658168</c:v>
                </c:pt>
                <c:pt idx="22" formatCode="0.00">
                  <c:v>1268.10887818548</c:v>
                </c:pt>
                <c:pt idx="23" formatCode="0.00">
                  <c:v>1283.69287505646</c:v>
                </c:pt>
                <c:pt idx="25" formatCode="0.00">
                  <c:v>1362.45494996934</c:v>
                </c:pt>
                <c:pt idx="26" formatCode="0.00">
                  <c:v>1371.99774648306</c:v>
                </c:pt>
                <c:pt idx="27" formatCode="0.00">
                  <c:v>1373.95399801562</c:v>
                </c:pt>
                <c:pt idx="30">
                  <c:v>1450.20878121852</c:v>
                </c:pt>
                <c:pt idx="32">
                  <c:v>1475.0629455527</c:v>
                </c:pt>
                <c:pt idx="33">
                  <c:v>1481.00758551483</c:v>
                </c:pt>
                <c:pt idx="34">
                  <c:v>1495.21916775511</c:v>
                </c:pt>
                <c:pt idx="37">
                  <c:v>1600.62283941124</c:v>
                </c:pt>
                <c:pt idx="38">
                  <c:v>1619.26713361465</c:v>
                </c:pt>
                <c:pt idx="39">
                  <c:v>1622.65120632063</c:v>
                </c:pt>
                <c:pt idx="41">
                  <c:v>1641.28662546282</c:v>
                </c:pt>
                <c:pt idx="48">
                  <c:v>1724.46596550185</c:v>
                </c:pt>
                <c:pt idx="49">
                  <c:v>1724.13535954959</c:v>
                </c:pt>
                <c:pt idx="53">
                  <c:v>1762.32264689465</c:v>
                </c:pt>
                <c:pt idx="54">
                  <c:v>1769.71529974439</c:v>
                </c:pt>
                <c:pt idx="56">
                  <c:v>1782.26987414754</c:v>
                </c:pt>
                <c:pt idx="57">
                  <c:v>1815.82693887567</c:v>
                </c:pt>
                <c:pt idx="59">
                  <c:v>1828.16220784211</c:v>
                </c:pt>
                <c:pt idx="60">
                  <c:v>1837.92302008815</c:v>
                </c:pt>
                <c:pt idx="61">
                  <c:v>1842.67558726528</c:v>
                </c:pt>
                <c:pt idx="62">
                  <c:v>1845.68068789471</c:v>
                </c:pt>
                <c:pt idx="63">
                  <c:v>1854.37108464377</c:v>
                </c:pt>
                <c:pt idx="64">
                  <c:v>1857.56549439761</c:v>
                </c:pt>
                <c:pt idx="65">
                  <c:v>1877.48814689281</c:v>
                </c:pt>
                <c:pt idx="68">
                  <c:v>1902.3806836031</c:v>
                </c:pt>
                <c:pt idx="70">
                  <c:v>1908.15144222804</c:v>
                </c:pt>
                <c:pt idx="72">
                  <c:v>1929.21748413397</c:v>
                </c:pt>
                <c:pt idx="73">
                  <c:v>1950.63033892162</c:v>
                </c:pt>
                <c:pt idx="74">
                  <c:v>1959.22112429541</c:v>
                </c:pt>
                <c:pt idx="75">
                  <c:v>1960.08471158294</c:v>
                </c:pt>
                <c:pt idx="76">
                  <c:v>1972.51973427482</c:v>
                </c:pt>
                <c:pt idx="77">
                  <c:v>1980.96421432156</c:v>
                </c:pt>
                <c:pt idx="79">
                  <c:v>1989.01381900888</c:v>
                </c:pt>
                <c:pt idx="80">
                  <c:v>2002.91920144448</c:v>
                </c:pt>
              </c:numCache>
            </c:numRef>
          </c:xVal>
          <c:yVal>
            <c:numRef>
              <c:f>'ideal -var gap bar T 600k'!$I$2:$I$82</c:f>
              <c:numCache>
                <c:formatCode>General</c:formatCode>
                <c:ptCount val="81"/>
                <c:pt idx="0">
                  <c:v>503097.8832656919</c:v>
                </c:pt>
                <c:pt idx="2" formatCode="0.00">
                  <c:v>863.3711686439186</c:v>
                </c:pt>
                <c:pt idx="4" formatCode="0.00">
                  <c:v>206.261975597616</c:v>
                </c:pt>
                <c:pt idx="6" formatCode="0.00">
                  <c:v>281.80171229277</c:v>
                </c:pt>
                <c:pt idx="7" formatCode="0.00">
                  <c:v>1369.17493398552</c:v>
                </c:pt>
                <c:pt idx="9" formatCode="0.00">
                  <c:v>136.671431001332</c:v>
                </c:pt>
                <c:pt idx="10" formatCode="0.00">
                  <c:v>266.198648016253</c:v>
                </c:pt>
                <c:pt idx="11" formatCode="0.00">
                  <c:v>731.1543281922877</c:v>
                </c:pt>
                <c:pt idx="16" formatCode="0.00">
                  <c:v>262.141804643881</c:v>
                </c:pt>
                <c:pt idx="18" formatCode="0.00">
                  <c:v>60.2269565565994</c:v>
                </c:pt>
                <c:pt idx="20" formatCode="0.00">
                  <c:v>220.108665001337</c:v>
                </c:pt>
                <c:pt idx="22" formatCode="0.00">
                  <c:v>2394.25780497438</c:v>
                </c:pt>
                <c:pt idx="23" formatCode="0.00">
                  <c:v>301.5041413485948</c:v>
                </c:pt>
                <c:pt idx="25" formatCode="0.00">
                  <c:v>19.6394738077862</c:v>
                </c:pt>
                <c:pt idx="26" formatCode="0.00">
                  <c:v>46.57125535963308</c:v>
                </c:pt>
                <c:pt idx="27" formatCode="0.00">
                  <c:v>8494.055430497192</c:v>
                </c:pt>
                <c:pt idx="30">
                  <c:v>48.3976160721118</c:v>
                </c:pt>
                <c:pt idx="32">
                  <c:v>17129.7852091747</c:v>
                </c:pt>
                <c:pt idx="33">
                  <c:v>1731.40301542639</c:v>
                </c:pt>
                <c:pt idx="34">
                  <c:v>899.547780155036</c:v>
                </c:pt>
                <c:pt idx="37">
                  <c:v>146.940391425262</c:v>
                </c:pt>
                <c:pt idx="38">
                  <c:v>2037.69864044355</c:v>
                </c:pt>
                <c:pt idx="39">
                  <c:v>98.3606673899096</c:v>
                </c:pt>
                <c:pt idx="41">
                  <c:v>79.62537553921935</c:v>
                </c:pt>
                <c:pt idx="48">
                  <c:v>30865.9157262373</c:v>
                </c:pt>
                <c:pt idx="49">
                  <c:v>39.16783225541629</c:v>
                </c:pt>
                <c:pt idx="53">
                  <c:v>1175.69979366967</c:v>
                </c:pt>
                <c:pt idx="54">
                  <c:v>78365.800437738</c:v>
                </c:pt>
                <c:pt idx="56">
                  <c:v>63.5194049139608</c:v>
                </c:pt>
                <c:pt idx="57">
                  <c:v>50445.5706546993</c:v>
                </c:pt>
                <c:pt idx="59">
                  <c:v>108.973628570839</c:v>
                </c:pt>
                <c:pt idx="60">
                  <c:v>73.2031634718494</c:v>
                </c:pt>
                <c:pt idx="61">
                  <c:v>34288.0136688775</c:v>
                </c:pt>
                <c:pt idx="62">
                  <c:v>23697.6067824528</c:v>
                </c:pt>
                <c:pt idx="63">
                  <c:v>129.182254123488</c:v>
                </c:pt>
                <c:pt idx="64">
                  <c:v>8461.14844977432</c:v>
                </c:pt>
                <c:pt idx="65">
                  <c:v>339174.090621479</c:v>
                </c:pt>
                <c:pt idx="68">
                  <c:v>2835.02108372559</c:v>
                </c:pt>
                <c:pt idx="70">
                  <c:v>4676.66794090263</c:v>
                </c:pt>
                <c:pt idx="72">
                  <c:v>3893.26039236539</c:v>
                </c:pt>
                <c:pt idx="73">
                  <c:v>48334.46516699118</c:v>
                </c:pt>
                <c:pt idx="74">
                  <c:v>115582.133121685</c:v>
                </c:pt>
                <c:pt idx="75">
                  <c:v>40258.72717189738</c:v>
                </c:pt>
                <c:pt idx="76">
                  <c:v>349.955187714423</c:v>
                </c:pt>
                <c:pt idx="77">
                  <c:v>230.341421831606</c:v>
                </c:pt>
                <c:pt idx="79">
                  <c:v>7676.57727010403</c:v>
                </c:pt>
                <c:pt idx="80">
                  <c:v>11603.8956463039</c:v>
                </c:pt>
              </c:numCache>
            </c:numRef>
          </c:yVal>
          <c:smooth val="0"/>
        </c:ser>
        <c:ser>
          <c:idx val="3"/>
          <c:order val="3"/>
          <c:tx>
            <c:v>0.5 mm</c:v>
          </c:tx>
          <c:spPr>
            <a:ln w="28575">
              <a:noFill/>
            </a:ln>
          </c:spPr>
          <c:xVal>
            <c:numRef>
              <c:f>'ideal -var gap bar T 600k'!$J$2:$J$82</c:f>
              <c:numCache>
                <c:formatCode>General</c:formatCode>
                <c:ptCount val="81"/>
                <c:pt idx="0">
                  <c:v>400.764604338242</c:v>
                </c:pt>
                <c:pt idx="2">
                  <c:v>633.4974445222881</c:v>
                </c:pt>
                <c:pt idx="4">
                  <c:v>716.485967748277</c:v>
                </c:pt>
                <c:pt idx="6">
                  <c:v>761.024429029375</c:v>
                </c:pt>
                <c:pt idx="7">
                  <c:v>783.4395473594481</c:v>
                </c:pt>
                <c:pt idx="9">
                  <c:v>875.731726920977</c:v>
                </c:pt>
                <c:pt idx="10">
                  <c:v>909.790125070045</c:v>
                </c:pt>
                <c:pt idx="11">
                  <c:v>946.698020187133</c:v>
                </c:pt>
                <c:pt idx="16">
                  <c:v>1104.32738124424</c:v>
                </c:pt>
                <c:pt idx="18">
                  <c:v>1213.69570249682</c:v>
                </c:pt>
                <c:pt idx="20">
                  <c:v>1235.07880433444</c:v>
                </c:pt>
                <c:pt idx="22">
                  <c:v>1268.10678707718</c:v>
                </c:pt>
                <c:pt idx="23">
                  <c:v>1283.80427356665</c:v>
                </c:pt>
                <c:pt idx="25">
                  <c:v>1362.43572909036</c:v>
                </c:pt>
                <c:pt idx="26">
                  <c:v>1372.00032526746</c:v>
                </c:pt>
                <c:pt idx="27">
                  <c:v>1373.95791777358</c:v>
                </c:pt>
                <c:pt idx="30">
                  <c:v>1450.20441497779</c:v>
                </c:pt>
                <c:pt idx="32">
                  <c:v>1475.06354134649</c:v>
                </c:pt>
                <c:pt idx="33">
                  <c:v>1481.00734378449</c:v>
                </c:pt>
                <c:pt idx="34">
                  <c:v>1495.23240659867</c:v>
                </c:pt>
                <c:pt idx="37">
                  <c:v>1600.50797298539</c:v>
                </c:pt>
                <c:pt idx="38">
                  <c:v>1619.26318175411</c:v>
                </c:pt>
                <c:pt idx="39">
                  <c:v>1622.65155827907</c:v>
                </c:pt>
                <c:pt idx="41">
                  <c:v>1641.22477803467</c:v>
                </c:pt>
                <c:pt idx="48">
                  <c:v>1724.46543520916</c:v>
                </c:pt>
                <c:pt idx="49">
                  <c:v>1724.15323925905</c:v>
                </c:pt>
                <c:pt idx="53">
                  <c:v>1762.32254303646</c:v>
                </c:pt>
                <c:pt idx="54">
                  <c:v>1769.71518540212</c:v>
                </c:pt>
                <c:pt idx="56">
                  <c:v>1782.19261234796</c:v>
                </c:pt>
                <c:pt idx="57">
                  <c:v>1815.82706178857</c:v>
                </c:pt>
                <c:pt idx="59">
                  <c:v>1828.19351248693</c:v>
                </c:pt>
                <c:pt idx="60">
                  <c:v>1837.9227324269</c:v>
                </c:pt>
                <c:pt idx="61">
                  <c:v>1842.67592334214</c:v>
                </c:pt>
                <c:pt idx="62">
                  <c:v>1845.68068364699</c:v>
                </c:pt>
                <c:pt idx="63">
                  <c:v>1854.37455763481</c:v>
                </c:pt>
                <c:pt idx="64">
                  <c:v>1857.57505351536</c:v>
                </c:pt>
                <c:pt idx="66">
                  <c:v>1877.48882338036</c:v>
                </c:pt>
                <c:pt idx="68">
                  <c:v>1902.38037220262</c:v>
                </c:pt>
                <c:pt idx="70">
                  <c:v>1908.16735526528</c:v>
                </c:pt>
                <c:pt idx="72">
                  <c:v>1929.21658358276</c:v>
                </c:pt>
                <c:pt idx="73">
                  <c:v>1950.63052189694</c:v>
                </c:pt>
                <c:pt idx="74">
                  <c:v>1959.2223622802</c:v>
                </c:pt>
                <c:pt idx="75">
                  <c:v>1960.0842978281</c:v>
                </c:pt>
                <c:pt idx="76">
                  <c:v>1972.52150127158</c:v>
                </c:pt>
                <c:pt idx="77">
                  <c:v>1980.96371798905</c:v>
                </c:pt>
                <c:pt idx="79">
                  <c:v>1989.01565925804</c:v>
                </c:pt>
                <c:pt idx="80">
                  <c:v>2002.92076893538</c:v>
                </c:pt>
              </c:numCache>
            </c:numRef>
          </c:xVal>
          <c:yVal>
            <c:numRef>
              <c:f>'ideal -var gap bar T 600k'!$K$2:$K$82</c:f>
              <c:numCache>
                <c:formatCode>General</c:formatCode>
                <c:ptCount val="81"/>
                <c:pt idx="0">
                  <c:v>503072.041633379</c:v>
                </c:pt>
                <c:pt idx="2">
                  <c:v>2985.52454672765</c:v>
                </c:pt>
                <c:pt idx="4">
                  <c:v>290.302305534764</c:v>
                </c:pt>
                <c:pt idx="6">
                  <c:v>245.422642645952</c:v>
                </c:pt>
                <c:pt idx="7">
                  <c:v>1368.10413852704</c:v>
                </c:pt>
                <c:pt idx="9">
                  <c:v>135.7402047361318</c:v>
                </c:pt>
                <c:pt idx="10">
                  <c:v>266.142402359749</c:v>
                </c:pt>
                <c:pt idx="11">
                  <c:v>686.8891298394658</c:v>
                </c:pt>
                <c:pt idx="16">
                  <c:v>260.7502074467139</c:v>
                </c:pt>
                <c:pt idx="18">
                  <c:v>58.86030427360528</c:v>
                </c:pt>
                <c:pt idx="20">
                  <c:v>207.938865038085</c:v>
                </c:pt>
                <c:pt idx="22">
                  <c:v>2359.56053704239</c:v>
                </c:pt>
                <c:pt idx="23">
                  <c:v>286.195987498966</c:v>
                </c:pt>
                <c:pt idx="25">
                  <c:v>19.6293724177294</c:v>
                </c:pt>
                <c:pt idx="26">
                  <c:v>46.5989829300322</c:v>
                </c:pt>
                <c:pt idx="27">
                  <c:v>8455.683604087266</c:v>
                </c:pt>
                <c:pt idx="30">
                  <c:v>48.40144712021277</c:v>
                </c:pt>
                <c:pt idx="32">
                  <c:v>17628.8696080056</c:v>
                </c:pt>
                <c:pt idx="33">
                  <c:v>1731.81524274439</c:v>
                </c:pt>
                <c:pt idx="34">
                  <c:v>927.317030564978</c:v>
                </c:pt>
                <c:pt idx="37">
                  <c:v>146.044669442601</c:v>
                </c:pt>
                <c:pt idx="38">
                  <c:v>2015.25355048405</c:v>
                </c:pt>
                <c:pt idx="39">
                  <c:v>98.32885409798749</c:v>
                </c:pt>
                <c:pt idx="41">
                  <c:v>77.5538334696433</c:v>
                </c:pt>
                <c:pt idx="48">
                  <c:v>32120.2451503881</c:v>
                </c:pt>
                <c:pt idx="49">
                  <c:v>39.1764351580178</c:v>
                </c:pt>
                <c:pt idx="53">
                  <c:v>1173.49121481517</c:v>
                </c:pt>
                <c:pt idx="54">
                  <c:v>78957.3361658327</c:v>
                </c:pt>
                <c:pt idx="56">
                  <c:v>63.633004981459</c:v>
                </c:pt>
                <c:pt idx="57">
                  <c:v>49894.1513539202</c:v>
                </c:pt>
                <c:pt idx="59">
                  <c:v>108.439265442129</c:v>
                </c:pt>
                <c:pt idx="60">
                  <c:v>73.10615780446346</c:v>
                </c:pt>
                <c:pt idx="61">
                  <c:v>28780.8322342582</c:v>
                </c:pt>
                <c:pt idx="62">
                  <c:v>23424.3712267302</c:v>
                </c:pt>
                <c:pt idx="63">
                  <c:v>128.861402750382</c:v>
                </c:pt>
                <c:pt idx="64">
                  <c:v>7506.49541636717</c:v>
                </c:pt>
                <c:pt idx="66">
                  <c:v>337520.373503984</c:v>
                </c:pt>
                <c:pt idx="68">
                  <c:v>2836.5872021415</c:v>
                </c:pt>
                <c:pt idx="70">
                  <c:v>5656.9129270697</c:v>
                </c:pt>
                <c:pt idx="72">
                  <c:v>3920.69328482345</c:v>
                </c:pt>
                <c:pt idx="73">
                  <c:v>48365.6562354408</c:v>
                </c:pt>
                <c:pt idx="74">
                  <c:v>115157.281597202</c:v>
                </c:pt>
                <c:pt idx="75">
                  <c:v>40230.2423544358</c:v>
                </c:pt>
                <c:pt idx="76">
                  <c:v>350.227011694063</c:v>
                </c:pt>
                <c:pt idx="77">
                  <c:v>230.392365410279</c:v>
                </c:pt>
                <c:pt idx="79">
                  <c:v>7668.65889718297</c:v>
                </c:pt>
                <c:pt idx="80">
                  <c:v>11633.7537067144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30041960"/>
        <c:axId val="-2130049016"/>
      </c:scatterChart>
      <c:valAx>
        <c:axId val="-2130041960"/>
        <c:scaling>
          <c:orientation val="minMax"/>
          <c:max val="2000.0"/>
          <c:min val="400.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Freq (MHz)</a:t>
                </a:r>
              </a:p>
            </c:rich>
          </c:tx>
          <c:overlay val="0"/>
        </c:title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-2130049016"/>
        <c:crosses val="autoZero"/>
        <c:crossBetween val="midCat"/>
      </c:valAx>
      <c:valAx>
        <c:axId val="-2130049016"/>
        <c:scaling>
          <c:logBase val="10.0"/>
          <c:orientation val="minMax"/>
          <c:max val="1.0E7"/>
          <c:min val="10.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Qext</a:t>
                </a:r>
              </a:p>
            </c:rich>
          </c:tx>
          <c:overlay val="0"/>
        </c:title>
        <c:numFmt formatCode="0.0E+00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-213004196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885163880377022"/>
          <c:y val="0.572125094119299"/>
          <c:w val="0.0984157583750307"/>
          <c:h val="0.207696565762271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chemeClr val="tx1"/>
                </a:solidFill>
              </a:defRPr>
            </a:pPr>
            <a:r>
              <a:rPr lang="en-US" sz="1800" b="1" i="0" baseline="0">
                <a:solidFill>
                  <a:schemeClr val="tx1"/>
                </a:solidFill>
                <a:effectLst/>
              </a:rPr>
              <a:t>varying transverse gap between hook and T, </a:t>
            </a:r>
            <a:endParaRPr lang="en-US">
              <a:solidFill>
                <a:schemeClr val="tx1"/>
              </a:solidFill>
              <a:effectLst/>
            </a:endParaRPr>
          </a:p>
          <a:p>
            <a:pPr>
              <a:defRPr>
                <a:solidFill>
                  <a:schemeClr val="tx1"/>
                </a:solidFill>
              </a:defRPr>
            </a:pPr>
            <a:r>
              <a:rPr lang="en-US" sz="1800" b="1" i="0" baseline="0">
                <a:solidFill>
                  <a:schemeClr val="tx1"/>
                </a:solidFill>
                <a:effectLst/>
              </a:rPr>
              <a:t>move hook along x-dir</a:t>
            </a:r>
            <a:endParaRPr lang="en-US">
              <a:solidFill>
                <a:schemeClr val="tx1"/>
              </a:solidFill>
              <a:effectLst/>
            </a:endParaRPr>
          </a:p>
        </c:rich>
      </c:tx>
      <c:layout>
        <c:manualLayout>
          <c:xMode val="edge"/>
          <c:yMode val="edge"/>
          <c:x val="0.134037724433614"/>
          <c:y val="0.0231436860460784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29697576743128"/>
          <c:y val="0.203857402496845"/>
          <c:w val="0.637032147529706"/>
          <c:h val="0.665363357895743"/>
        </c:manualLayout>
      </c:layout>
      <c:scatterChart>
        <c:scatterStyle val="lineMarker"/>
        <c:varyColors val="0"/>
        <c:ser>
          <c:idx val="0"/>
          <c:order val="0"/>
          <c:tx>
            <c:v>ideal</c:v>
          </c:tx>
          <c:spPr>
            <a:ln w="28575">
              <a:noFill/>
            </a:ln>
          </c:spPr>
          <c:xVal>
            <c:numRef>
              <c:f>'ideal -var gap hook 600k'!$B$2:$B$81</c:f>
              <c:numCache>
                <c:formatCode>0.00</c:formatCode>
                <c:ptCount val="80"/>
                <c:pt idx="0">
                  <c:v>400.764629127019</c:v>
                </c:pt>
                <c:pt idx="1">
                  <c:v>627.356548858553</c:v>
                </c:pt>
                <c:pt idx="2">
                  <c:v>633.888802527636</c:v>
                </c:pt>
                <c:pt idx="3">
                  <c:v>450.809859481702</c:v>
                </c:pt>
                <c:pt idx="4">
                  <c:v>716.034414622825</c:v>
                </c:pt>
                <c:pt idx="5">
                  <c:v>735.5610323049568</c:v>
                </c:pt>
                <c:pt idx="6">
                  <c:v>761.058223376731</c:v>
                </c:pt>
                <c:pt idx="7">
                  <c:v>783.439336474039</c:v>
                </c:pt>
                <c:pt idx="8">
                  <c:v>800.229032769954</c:v>
                </c:pt>
                <c:pt idx="9">
                  <c:v>875.728263053376</c:v>
                </c:pt>
                <c:pt idx="10">
                  <c:v>909.78767854043</c:v>
                </c:pt>
                <c:pt idx="11">
                  <c:v>946.6573978562011</c:v>
                </c:pt>
                <c:pt idx="12">
                  <c:v>1033.54652946191</c:v>
                </c:pt>
                <c:pt idx="13">
                  <c:v>1073.90835924206</c:v>
                </c:pt>
                <c:pt idx="14">
                  <c:v>1053.40220035496</c:v>
                </c:pt>
                <c:pt idx="15">
                  <c:v>1100.46004248017</c:v>
                </c:pt>
                <c:pt idx="16">
                  <c:v>1104.28415612956</c:v>
                </c:pt>
                <c:pt idx="17">
                  <c:v>1152.36544624006</c:v>
                </c:pt>
                <c:pt idx="18">
                  <c:v>1212.8918304164</c:v>
                </c:pt>
                <c:pt idx="19">
                  <c:v>1232.68487344297</c:v>
                </c:pt>
                <c:pt idx="20">
                  <c:v>1234.95320515623</c:v>
                </c:pt>
                <c:pt idx="21">
                  <c:v>1263.28968953843</c:v>
                </c:pt>
                <c:pt idx="22">
                  <c:v>1268.10911655496</c:v>
                </c:pt>
                <c:pt idx="23">
                  <c:v>1283.66606024365</c:v>
                </c:pt>
                <c:pt idx="24">
                  <c:v>1073.9083592479</c:v>
                </c:pt>
                <c:pt idx="25">
                  <c:v>1362.47390005867</c:v>
                </c:pt>
                <c:pt idx="26">
                  <c:v>1371.99596293582</c:v>
                </c:pt>
                <c:pt idx="27">
                  <c:v>1373.95274812257</c:v>
                </c:pt>
                <c:pt idx="28">
                  <c:v>1375.32411119601</c:v>
                </c:pt>
                <c:pt idx="29">
                  <c:v>1416.48822676492</c:v>
                </c:pt>
                <c:pt idx="30">
                  <c:v>1450.21322755811</c:v>
                </c:pt>
                <c:pt idx="31">
                  <c:v>1452.81090205956</c:v>
                </c:pt>
                <c:pt idx="32">
                  <c:v>1475.06251204801</c:v>
                </c:pt>
                <c:pt idx="33">
                  <c:v>1481.00722434753</c:v>
                </c:pt>
                <c:pt idx="34">
                  <c:v>1495.21514079547</c:v>
                </c:pt>
                <c:pt idx="35">
                  <c:v>1569.57141436725</c:v>
                </c:pt>
                <c:pt idx="36">
                  <c:v>1588.4956302457</c:v>
                </c:pt>
                <c:pt idx="37">
                  <c:v>1600.65879390571</c:v>
                </c:pt>
                <c:pt idx="38">
                  <c:v>1619.26814737356</c:v>
                </c:pt>
                <c:pt idx="39">
                  <c:v>1622.64845593746</c:v>
                </c:pt>
                <c:pt idx="40">
                  <c:v>1641.0880814025</c:v>
                </c:pt>
                <c:pt idx="41">
                  <c:v>1641.31844039307</c:v>
                </c:pt>
                <c:pt idx="42">
                  <c:v>1666.16607420784</c:v>
                </c:pt>
                <c:pt idx="43">
                  <c:v>1681.33588159668</c:v>
                </c:pt>
                <c:pt idx="44">
                  <c:v>1696.38883571278</c:v>
                </c:pt>
                <c:pt idx="45">
                  <c:v>1521.16255087972</c:v>
                </c:pt>
                <c:pt idx="46">
                  <c:v>1707.19181889141</c:v>
                </c:pt>
                <c:pt idx="47">
                  <c:v>1717.99704726992</c:v>
                </c:pt>
                <c:pt idx="48">
                  <c:v>1724.46605602205</c:v>
                </c:pt>
                <c:pt idx="49">
                  <c:v>1724.12337043571</c:v>
                </c:pt>
                <c:pt idx="50">
                  <c:v>1729.37974246515</c:v>
                </c:pt>
                <c:pt idx="51">
                  <c:v>1729.83180630721</c:v>
                </c:pt>
                <c:pt idx="52">
                  <c:v>1762.32293915257</c:v>
                </c:pt>
                <c:pt idx="53">
                  <c:v>1769.71583532404</c:v>
                </c:pt>
                <c:pt idx="54">
                  <c:v>1782.28505054386</c:v>
                </c:pt>
                <c:pt idx="55">
                  <c:v>1783.28035062454</c:v>
                </c:pt>
                <c:pt idx="56">
                  <c:v>1742.70119476455</c:v>
                </c:pt>
                <c:pt idx="57">
                  <c:v>1815.82768438482</c:v>
                </c:pt>
                <c:pt idx="58">
                  <c:v>1819.68005917502</c:v>
                </c:pt>
                <c:pt idx="59">
                  <c:v>1828.15815057579</c:v>
                </c:pt>
                <c:pt idx="60">
                  <c:v>1837.91507906598</c:v>
                </c:pt>
                <c:pt idx="61">
                  <c:v>1842.67532564598</c:v>
                </c:pt>
                <c:pt idx="62">
                  <c:v>1845.68061272184</c:v>
                </c:pt>
                <c:pt idx="63">
                  <c:v>1854.3687609368</c:v>
                </c:pt>
                <c:pt idx="64">
                  <c:v>1857.56415310395</c:v>
                </c:pt>
                <c:pt idx="65">
                  <c:v>1877.4883346358</c:v>
                </c:pt>
                <c:pt idx="66">
                  <c:v>1898.54349848225</c:v>
                </c:pt>
                <c:pt idx="67">
                  <c:v>1902.38060134786</c:v>
                </c:pt>
                <c:pt idx="68">
                  <c:v>1877.57579273225</c:v>
                </c:pt>
                <c:pt idx="69">
                  <c:v>1908.14458198919</c:v>
                </c:pt>
                <c:pt idx="70">
                  <c:v>1924.5620626714</c:v>
                </c:pt>
                <c:pt idx="71">
                  <c:v>1929.21533993085</c:v>
                </c:pt>
                <c:pt idx="72">
                  <c:v>1950.63044604133</c:v>
                </c:pt>
                <c:pt idx="73">
                  <c:v>1959.22100794179</c:v>
                </c:pt>
                <c:pt idx="74">
                  <c:v>1960.08448932195</c:v>
                </c:pt>
                <c:pt idx="75">
                  <c:v>1972.52180997951</c:v>
                </c:pt>
                <c:pt idx="76">
                  <c:v>1980.96528721053</c:v>
                </c:pt>
                <c:pt idx="77">
                  <c:v>1988.73177326085</c:v>
                </c:pt>
                <c:pt idx="78">
                  <c:v>1989.01430117252</c:v>
                </c:pt>
                <c:pt idx="79">
                  <c:v>2002.91807229477</c:v>
                </c:pt>
              </c:numCache>
            </c:numRef>
          </c:xVal>
          <c:yVal>
            <c:numRef>
              <c:f>'ideal -var gap hook 600k'!$E$2:$E$81</c:f>
              <c:numCache>
                <c:formatCode>General</c:formatCode>
                <c:ptCount val="80"/>
                <c:pt idx="0">
                  <c:v>503083.791679837</c:v>
                </c:pt>
                <c:pt idx="2">
                  <c:v>1289.19055615504</c:v>
                </c:pt>
                <c:pt idx="4">
                  <c:v>191.47759950664</c:v>
                </c:pt>
                <c:pt idx="6">
                  <c:v>289.2256450686189</c:v>
                </c:pt>
                <c:pt idx="7">
                  <c:v>1369.73942594305</c:v>
                </c:pt>
                <c:pt idx="9">
                  <c:v>136.932317669878</c:v>
                </c:pt>
                <c:pt idx="10">
                  <c:v>266.2225285839929</c:v>
                </c:pt>
                <c:pt idx="11">
                  <c:v>743.04335345476</c:v>
                </c:pt>
                <c:pt idx="16">
                  <c:v>262.456923639133</c:v>
                </c:pt>
                <c:pt idx="18">
                  <c:v>60.6214732318491</c:v>
                </c:pt>
                <c:pt idx="20">
                  <c:v>223.338995260959</c:v>
                </c:pt>
                <c:pt idx="22">
                  <c:v>2402.30471470776</c:v>
                </c:pt>
                <c:pt idx="23">
                  <c:v>305.658861400639</c:v>
                </c:pt>
                <c:pt idx="25">
                  <c:v>19.6532703418436</c:v>
                </c:pt>
                <c:pt idx="26">
                  <c:v>46.5394261231213</c:v>
                </c:pt>
                <c:pt idx="27">
                  <c:v>8507.494119224466</c:v>
                </c:pt>
                <c:pt idx="30">
                  <c:v>48.3981276414525</c:v>
                </c:pt>
                <c:pt idx="32">
                  <c:v>17003.8048970864</c:v>
                </c:pt>
                <c:pt idx="33">
                  <c:v>1731.45629403591</c:v>
                </c:pt>
                <c:pt idx="34">
                  <c:v>892.339854472195</c:v>
                </c:pt>
                <c:pt idx="37">
                  <c:v>147.172878489714</c:v>
                </c:pt>
                <c:pt idx="38">
                  <c:v>2043.20671839422</c:v>
                </c:pt>
                <c:pt idx="39">
                  <c:v>98.37687621914708</c:v>
                </c:pt>
                <c:pt idx="41">
                  <c:v>80.1338494845027</c:v>
                </c:pt>
                <c:pt idx="48" formatCode="0.0000">
                  <c:v>30581.5830506895</c:v>
                </c:pt>
                <c:pt idx="49">
                  <c:v>39.15789165517157</c:v>
                </c:pt>
                <c:pt idx="52">
                  <c:v>1175.80961737058</c:v>
                </c:pt>
                <c:pt idx="53">
                  <c:v>78146.3087543742</c:v>
                </c:pt>
                <c:pt idx="54">
                  <c:v>63.4770669042789</c:v>
                </c:pt>
                <c:pt idx="57">
                  <c:v>50490.3310285706</c:v>
                </c:pt>
                <c:pt idx="59">
                  <c:v>109.046388509486</c:v>
                </c:pt>
                <c:pt idx="60">
                  <c:v>73.19103136310318</c:v>
                </c:pt>
                <c:pt idx="61">
                  <c:v>35676.24674356197</c:v>
                </c:pt>
                <c:pt idx="62">
                  <c:v>23753.964690074</c:v>
                </c:pt>
                <c:pt idx="63">
                  <c:v>129.284466635073</c:v>
                </c:pt>
                <c:pt idx="64">
                  <c:v>8717.08641351194</c:v>
                </c:pt>
                <c:pt idx="65">
                  <c:v>336825.9069665339</c:v>
                </c:pt>
                <c:pt idx="67">
                  <c:v>2834.28507796712</c:v>
                </c:pt>
                <c:pt idx="69">
                  <c:v>4502.31196687807</c:v>
                </c:pt>
                <c:pt idx="71">
                  <c:v>3884.60643604625</c:v>
                </c:pt>
                <c:pt idx="72">
                  <c:v>48317.9863432289</c:v>
                </c:pt>
                <c:pt idx="73">
                  <c:v>114870.307003186</c:v>
                </c:pt>
                <c:pt idx="74">
                  <c:v>40217.4836704998</c:v>
                </c:pt>
                <c:pt idx="75">
                  <c:v>349.555431885766</c:v>
                </c:pt>
                <c:pt idx="76">
                  <c:v>230.311402521789</c:v>
                </c:pt>
                <c:pt idx="78">
                  <c:v>7679.58177984652</c:v>
                </c:pt>
                <c:pt idx="79">
                  <c:v>11584.7628444199</c:v>
                </c:pt>
              </c:numCache>
            </c:numRef>
          </c:yVal>
          <c:smooth val="0"/>
        </c:ser>
        <c:ser>
          <c:idx val="1"/>
          <c:order val="1"/>
          <c:tx>
            <c:v>-0.1 mm</c:v>
          </c:tx>
          <c:spPr>
            <a:ln w="28575">
              <a:noFill/>
            </a:ln>
          </c:spPr>
          <c:marker>
            <c:symbol val="square"/>
            <c:size val="4"/>
          </c:marker>
          <c:xVal>
            <c:numRef>
              <c:f>'ideal -var gap hook 600k'!$F$2:$F$80</c:f>
              <c:numCache>
                <c:formatCode>General</c:formatCode>
                <c:ptCount val="79"/>
                <c:pt idx="0">
                  <c:v>400.7646126777621</c:v>
                </c:pt>
                <c:pt idx="2" formatCode="0.00">
                  <c:v>633.9041931313631</c:v>
                </c:pt>
                <c:pt idx="3">
                  <c:v>400.7646126777621</c:v>
                </c:pt>
                <c:pt idx="4" formatCode="0.00">
                  <c:v>715.9578593005367</c:v>
                </c:pt>
                <c:pt idx="6" formatCode="0.00">
                  <c:v>761.0834423617633</c:v>
                </c:pt>
                <c:pt idx="7" formatCode="0.00">
                  <c:v>783.4394201892158</c:v>
                </c:pt>
                <c:pt idx="9" formatCode="0.00">
                  <c:v>875.725888103993</c:v>
                </c:pt>
                <c:pt idx="10" formatCode="0.00">
                  <c:v>909.788435097474</c:v>
                </c:pt>
                <c:pt idx="11" formatCode="0.00">
                  <c:v>946.656674471268</c:v>
                </c:pt>
                <c:pt idx="16" formatCode="0.00">
                  <c:v>1104.28823226839</c:v>
                </c:pt>
                <c:pt idx="18" formatCode="0.00">
                  <c:v>1212.98433197317</c:v>
                </c:pt>
                <c:pt idx="20" formatCode="0.00">
                  <c:v>1234.96950804511</c:v>
                </c:pt>
                <c:pt idx="22" formatCode="0.00">
                  <c:v>1268.1093109544</c:v>
                </c:pt>
                <c:pt idx="23" formatCode="0.00">
                  <c:v>1283.68485367266</c:v>
                </c:pt>
                <c:pt idx="25" formatCode="0.00">
                  <c:v>1362.44022596242</c:v>
                </c:pt>
                <c:pt idx="26" formatCode="0.00">
                  <c:v>1372.00118857585</c:v>
                </c:pt>
                <c:pt idx="27" formatCode="0.00">
                  <c:v>1373.95353058657</c:v>
                </c:pt>
                <c:pt idx="30" formatCode="0.00">
                  <c:v>1450.20626556813</c:v>
                </c:pt>
                <c:pt idx="32" formatCode="0.00">
                  <c:v>1475.06250929165</c:v>
                </c:pt>
                <c:pt idx="33" formatCode="0.00">
                  <c:v>1481.00794352937</c:v>
                </c:pt>
                <c:pt idx="34" formatCode="0.00">
                  <c:v>1495.21212772951</c:v>
                </c:pt>
                <c:pt idx="37" formatCode="0.00">
                  <c:v>1600.59452425794</c:v>
                </c:pt>
                <c:pt idx="38" formatCode="0.00">
                  <c:v>1619.26609334849</c:v>
                </c:pt>
                <c:pt idx="39" formatCode="0.00">
                  <c:v>1622.65233431421</c:v>
                </c:pt>
                <c:pt idx="41" formatCode="0.00">
                  <c:v>1641.24283334775</c:v>
                </c:pt>
                <c:pt idx="48" formatCode="0.00">
                  <c:v>1724.46628587234</c:v>
                </c:pt>
                <c:pt idx="49" formatCode="0.00">
                  <c:v>1724.14483511539</c:v>
                </c:pt>
                <c:pt idx="52" formatCode="0.00">
                  <c:v>1762.32278192702</c:v>
                </c:pt>
                <c:pt idx="53" formatCode="0.00">
                  <c:v>1769.71526089013</c:v>
                </c:pt>
                <c:pt idx="54" formatCode="0.00">
                  <c:v>1782.28178229938</c:v>
                </c:pt>
                <c:pt idx="57" formatCode="0.00">
                  <c:v>1815.82718468352</c:v>
                </c:pt>
                <c:pt idx="59" formatCode="0.00">
                  <c:v>1828.15276600184</c:v>
                </c:pt>
                <c:pt idx="60" formatCode="0.00">
                  <c:v>1837.9337235388</c:v>
                </c:pt>
                <c:pt idx="61" formatCode="0.00">
                  <c:v>1842.67491357976</c:v>
                </c:pt>
                <c:pt idx="62" formatCode="0.00">
                  <c:v>1845.68084989325</c:v>
                </c:pt>
                <c:pt idx="63" formatCode="0.00">
                  <c:v>1854.37022837331</c:v>
                </c:pt>
                <c:pt idx="64" formatCode="0.00">
                  <c:v>1857.56342697081</c:v>
                </c:pt>
                <c:pt idx="65" formatCode="0.00">
                  <c:v>1877.4879967478</c:v>
                </c:pt>
                <c:pt idx="68" formatCode="0.00">
                  <c:v>1902.38117073047</c:v>
                </c:pt>
                <c:pt idx="69" formatCode="0.00">
                  <c:v>1908.15032465043</c:v>
                </c:pt>
                <c:pt idx="71" formatCode="0.00">
                  <c:v>1929.21806523768</c:v>
                </c:pt>
                <c:pt idx="72" formatCode="0.00">
                  <c:v>1950.63042743588</c:v>
                </c:pt>
                <c:pt idx="73" formatCode="0.00">
                  <c:v>1959.22152661811</c:v>
                </c:pt>
                <c:pt idx="74" formatCode="0.00">
                  <c:v>1960.08496059031</c:v>
                </c:pt>
                <c:pt idx="75" formatCode="0.00">
                  <c:v>1972.52043082508</c:v>
                </c:pt>
                <c:pt idx="76" formatCode="0.00">
                  <c:v>1980.96426420199</c:v>
                </c:pt>
                <c:pt idx="78" formatCode="0.00">
                  <c:v>1989.01297614768</c:v>
                </c:pt>
              </c:numCache>
            </c:numRef>
          </c:xVal>
          <c:yVal>
            <c:numRef>
              <c:f>'ideal -var gap hook 600k'!$G$2:$G$80</c:f>
              <c:numCache>
                <c:formatCode>General</c:formatCode>
                <c:ptCount val="79"/>
                <c:pt idx="0" formatCode="0.00">
                  <c:v>503100.6067571278</c:v>
                </c:pt>
                <c:pt idx="2" formatCode="0.00">
                  <c:v>1248.72346117815</c:v>
                </c:pt>
                <c:pt idx="3" formatCode="0.00">
                  <c:v>503100.6067571278</c:v>
                </c:pt>
                <c:pt idx="4" formatCode="0.00">
                  <c:v>194.096006085699</c:v>
                </c:pt>
                <c:pt idx="6" formatCode="0.00">
                  <c:v>295.481574697931</c:v>
                </c:pt>
                <c:pt idx="7" formatCode="0.00">
                  <c:v>1369.38485940025</c:v>
                </c:pt>
                <c:pt idx="9" formatCode="0.00">
                  <c:v>136.848915848716</c:v>
                </c:pt>
                <c:pt idx="10" formatCode="0.00">
                  <c:v>266.1639278472848</c:v>
                </c:pt>
                <c:pt idx="11" formatCode="0.00">
                  <c:v>736.328336872254</c:v>
                </c:pt>
                <c:pt idx="16" formatCode="0.00">
                  <c:v>262.260890362852</c:v>
                </c:pt>
                <c:pt idx="18" formatCode="0.00">
                  <c:v>60.41194680133398</c:v>
                </c:pt>
                <c:pt idx="20" formatCode="0.00">
                  <c:v>221.609879997283</c:v>
                </c:pt>
                <c:pt idx="22" formatCode="0.00">
                  <c:v>2397.69051214772</c:v>
                </c:pt>
                <c:pt idx="23" formatCode="0.00">
                  <c:v>303.8141544713059</c:v>
                </c:pt>
                <c:pt idx="25" formatCode="0.00">
                  <c:v>19.6372978600161</c:v>
                </c:pt>
                <c:pt idx="26" formatCode="0.00">
                  <c:v>46.5830178589542</c:v>
                </c:pt>
                <c:pt idx="27" formatCode="0.00">
                  <c:v>8543.27987102341</c:v>
                </c:pt>
                <c:pt idx="30" formatCode="0.00">
                  <c:v>48.4029151165139</c:v>
                </c:pt>
                <c:pt idx="32" formatCode="0.00">
                  <c:v>17194.3701637031</c:v>
                </c:pt>
                <c:pt idx="33" formatCode="0.00">
                  <c:v>1731.68259388433</c:v>
                </c:pt>
                <c:pt idx="34" formatCode="0.00">
                  <c:v>902.5261064847515</c:v>
                </c:pt>
                <c:pt idx="37" formatCode="0.00">
                  <c:v>145.193899610255</c:v>
                </c:pt>
                <c:pt idx="38" formatCode="0.00">
                  <c:v>2013.50017888131</c:v>
                </c:pt>
                <c:pt idx="39" formatCode="0.00">
                  <c:v>98.3365084296656</c:v>
                </c:pt>
                <c:pt idx="41" formatCode="0.00">
                  <c:v>78.226119883938</c:v>
                </c:pt>
                <c:pt idx="48" formatCode="0.00">
                  <c:v>31099.9982415427</c:v>
                </c:pt>
                <c:pt idx="49" formatCode="0.00">
                  <c:v>39.1612812594599</c:v>
                </c:pt>
                <c:pt idx="52" formatCode="0.00">
                  <c:v>1175.77383263741</c:v>
                </c:pt>
                <c:pt idx="53" formatCode="0.00">
                  <c:v>78524.04269645938</c:v>
                </c:pt>
                <c:pt idx="54" formatCode="0.00">
                  <c:v>63.5853200571659</c:v>
                </c:pt>
                <c:pt idx="57" formatCode="0.00">
                  <c:v>50441.19077025228</c:v>
                </c:pt>
                <c:pt idx="59" formatCode="0.00">
                  <c:v>109.03130054696</c:v>
                </c:pt>
                <c:pt idx="60" formatCode="0.00">
                  <c:v>73.21504453403368</c:v>
                </c:pt>
                <c:pt idx="61" formatCode="0.00">
                  <c:v>34961.837817618</c:v>
                </c:pt>
                <c:pt idx="62" formatCode="0.00">
                  <c:v>23719.7825820718</c:v>
                </c:pt>
                <c:pt idx="63" formatCode="0.00">
                  <c:v>129.156227246425</c:v>
                </c:pt>
                <c:pt idx="64" formatCode="0.00">
                  <c:v>8533.443859643527</c:v>
                </c:pt>
                <c:pt idx="65" formatCode="0.00">
                  <c:v>339554.479297503</c:v>
                </c:pt>
                <c:pt idx="68" formatCode="0.00">
                  <c:v>2835.00697717611</c:v>
                </c:pt>
                <c:pt idx="69" formatCode="0.00">
                  <c:v>4526.15939776315</c:v>
                </c:pt>
                <c:pt idx="71" formatCode="0.00">
                  <c:v>3889.60946389277</c:v>
                </c:pt>
                <c:pt idx="72" formatCode="0.00">
                  <c:v>48360.22557238268</c:v>
                </c:pt>
                <c:pt idx="73" formatCode="0.00">
                  <c:v>115929.892488984</c:v>
                </c:pt>
                <c:pt idx="74" formatCode="0.00">
                  <c:v>40241.16376170227</c:v>
                </c:pt>
                <c:pt idx="75" formatCode="0.00">
                  <c:v>349.815528097076</c:v>
                </c:pt>
                <c:pt idx="76" formatCode="0.00">
                  <c:v>230.38827427201</c:v>
                </c:pt>
                <c:pt idx="78" formatCode="0.00">
                  <c:v>7675.62365535578</c:v>
                </c:pt>
              </c:numCache>
            </c:numRef>
          </c:yVal>
          <c:smooth val="0"/>
        </c:ser>
        <c:ser>
          <c:idx val="2"/>
          <c:order val="2"/>
          <c:tx>
            <c:v>0.1 mm</c:v>
          </c:tx>
          <c:spPr>
            <a:ln w="28575">
              <a:noFill/>
            </a:ln>
          </c:spPr>
          <c:xVal>
            <c:numRef>
              <c:f>'ideal -var gap hook 600k'!$H$2:$H$82</c:f>
              <c:numCache>
                <c:formatCode>General</c:formatCode>
                <c:ptCount val="81"/>
                <c:pt idx="0">
                  <c:v>400.764577814518</c:v>
                </c:pt>
                <c:pt idx="2" formatCode="0.00">
                  <c:v>633.874666775184</c:v>
                </c:pt>
                <c:pt idx="3">
                  <c:v>400.764577814518</c:v>
                </c:pt>
                <c:pt idx="4" formatCode="0.00">
                  <c:v>716.1122450649278</c:v>
                </c:pt>
                <c:pt idx="6" formatCode="0.00">
                  <c:v>761.0320490641491</c:v>
                </c:pt>
                <c:pt idx="7" formatCode="0.00">
                  <c:v>783.439430589082</c:v>
                </c:pt>
                <c:pt idx="9" formatCode="0.00">
                  <c:v>875.73287277395</c:v>
                </c:pt>
                <c:pt idx="10" formatCode="0.00">
                  <c:v>909.788288973414</c:v>
                </c:pt>
                <c:pt idx="11" formatCode="0.00">
                  <c:v>946.658798984865</c:v>
                </c:pt>
                <c:pt idx="16" formatCode="0.00">
                  <c:v>1104.28080762288</c:v>
                </c:pt>
                <c:pt idx="18" formatCode="0.00">
                  <c:v>1212.8135822617</c:v>
                </c:pt>
                <c:pt idx="20" formatCode="0.00">
                  <c:v>1234.94054259753</c:v>
                </c:pt>
                <c:pt idx="22" formatCode="0.00">
                  <c:v>1268.10934112315</c:v>
                </c:pt>
                <c:pt idx="23" formatCode="0.00">
                  <c:v>1283.64668677259</c:v>
                </c:pt>
                <c:pt idx="25" formatCode="0.00">
                  <c:v>1362.43987154273</c:v>
                </c:pt>
                <c:pt idx="26" formatCode="0.00">
                  <c:v>1372.00019936078</c:v>
                </c:pt>
                <c:pt idx="27" formatCode="0.00">
                  <c:v>1373.95215197815</c:v>
                </c:pt>
                <c:pt idx="30" formatCode="0.00">
                  <c:v>1450.20517183739</c:v>
                </c:pt>
                <c:pt idx="32" formatCode="0.00">
                  <c:v>1475.06241736158</c:v>
                </c:pt>
                <c:pt idx="33" formatCode="0.00">
                  <c:v>1481.00731171424</c:v>
                </c:pt>
                <c:pt idx="34" formatCode="0.00">
                  <c:v>1495.2183648377</c:v>
                </c:pt>
                <c:pt idx="37" formatCode="0.00">
                  <c:v>1600.71401685936</c:v>
                </c:pt>
                <c:pt idx="38" formatCode="0.00">
                  <c:v>1619.27029670236</c:v>
                </c:pt>
                <c:pt idx="39" formatCode="0.00">
                  <c:v>1622.65146108992</c:v>
                </c:pt>
                <c:pt idx="41" formatCode="0.00">
                  <c:v>1641.37953670039</c:v>
                </c:pt>
                <c:pt idx="48" formatCode="0.00">
                  <c:v>1724.46548686957</c:v>
                </c:pt>
                <c:pt idx="49" formatCode="0.00">
                  <c:v>1724.13886178669</c:v>
                </c:pt>
                <c:pt idx="52" formatCode="0.00">
                  <c:v>1762.32351165709</c:v>
                </c:pt>
                <c:pt idx="53" formatCode="0.00">
                  <c:v>1769.71531368756</c:v>
                </c:pt>
                <c:pt idx="54" formatCode="0.00">
                  <c:v>1782.30561922731</c:v>
                </c:pt>
                <c:pt idx="57" formatCode="0.00">
                  <c:v>1815.82700286869</c:v>
                </c:pt>
                <c:pt idx="59" formatCode="0.00">
                  <c:v>1828.1552738707</c:v>
                </c:pt>
                <c:pt idx="60" formatCode="0.00">
                  <c:v>1837.94193517344</c:v>
                </c:pt>
                <c:pt idx="61" formatCode="0.00">
                  <c:v>1842.67596682318</c:v>
                </c:pt>
                <c:pt idx="62" formatCode="0.00">
                  <c:v>1845.68070223087</c:v>
                </c:pt>
                <c:pt idx="63" formatCode="0.00">
                  <c:v>1854.37374380699</c:v>
                </c:pt>
                <c:pt idx="64" formatCode="0.00">
                  <c:v>1857.56520728164</c:v>
                </c:pt>
                <c:pt idx="65" formatCode="0.00">
                  <c:v>1877.48797709549</c:v>
                </c:pt>
                <c:pt idx="68" formatCode="0.00">
                  <c:v>1902.38105058408</c:v>
                </c:pt>
                <c:pt idx="69" formatCode="0.00">
                  <c:v>1908.14009791763</c:v>
                </c:pt>
                <c:pt idx="71" formatCode="0.00">
                  <c:v>1929.21703803796</c:v>
                </c:pt>
                <c:pt idx="72" formatCode="0.00">
                  <c:v>1950.63048667573</c:v>
                </c:pt>
                <c:pt idx="73" formatCode="0.00">
                  <c:v>1959.22158190228</c:v>
                </c:pt>
                <c:pt idx="74" formatCode="0.00">
                  <c:v>1960.08470724465</c:v>
                </c:pt>
                <c:pt idx="75" formatCode="0.00">
                  <c:v>1972.52317294234</c:v>
                </c:pt>
                <c:pt idx="76" formatCode="0.00">
                  <c:v>1980.96326429944</c:v>
                </c:pt>
                <c:pt idx="78" formatCode="0.00">
                  <c:v>1989.01424704286</c:v>
                </c:pt>
                <c:pt idx="80" formatCode="0.00">
                  <c:v>2002.9199967004</c:v>
                </c:pt>
              </c:numCache>
            </c:numRef>
          </c:xVal>
          <c:yVal>
            <c:numRef>
              <c:f>'ideal -var gap hook 600k'!$I$2:$I$82</c:f>
              <c:numCache>
                <c:formatCode>General</c:formatCode>
                <c:ptCount val="81"/>
                <c:pt idx="0">
                  <c:v>503105.109908315</c:v>
                </c:pt>
                <c:pt idx="2" formatCode="0.00">
                  <c:v>1333.84383731388</c:v>
                </c:pt>
                <c:pt idx="3">
                  <c:v>503105.109908315</c:v>
                </c:pt>
                <c:pt idx="4" formatCode="0.00">
                  <c:v>189.330128724696</c:v>
                </c:pt>
                <c:pt idx="6" formatCode="0.00">
                  <c:v>283.391272820743</c:v>
                </c:pt>
                <c:pt idx="7" formatCode="0.00">
                  <c:v>1369.01740280072</c:v>
                </c:pt>
                <c:pt idx="9" formatCode="0.00">
                  <c:v>136.97679652385</c:v>
                </c:pt>
                <c:pt idx="10" formatCode="0.00">
                  <c:v>266.232672047744</c:v>
                </c:pt>
                <c:pt idx="11" formatCode="0.00">
                  <c:v>749.8905591894546</c:v>
                </c:pt>
                <c:pt idx="16" formatCode="0.00">
                  <c:v>262.7846478200661</c:v>
                </c:pt>
                <c:pt idx="18" formatCode="0.00">
                  <c:v>60.7986526483617</c:v>
                </c:pt>
                <c:pt idx="20" formatCode="0.00">
                  <c:v>224.920233606607</c:v>
                </c:pt>
                <c:pt idx="22" formatCode="0.00">
                  <c:v>2407.75369539462</c:v>
                </c:pt>
                <c:pt idx="23" formatCode="0.00">
                  <c:v>307.4354530102119</c:v>
                </c:pt>
                <c:pt idx="25" formatCode="0.00">
                  <c:v>19.6344099876364</c:v>
                </c:pt>
                <c:pt idx="26" formatCode="0.00">
                  <c:v>46.58726561825438</c:v>
                </c:pt>
                <c:pt idx="27" formatCode="0.00">
                  <c:v>8473.28775940895</c:v>
                </c:pt>
                <c:pt idx="30" formatCode="0.00">
                  <c:v>48.4004799202071</c:v>
                </c:pt>
                <c:pt idx="32" formatCode="0.00">
                  <c:v>16817.8507527212</c:v>
                </c:pt>
                <c:pt idx="33" formatCode="0.00">
                  <c:v>1731.53360560329</c:v>
                </c:pt>
                <c:pt idx="34" formatCode="0.00">
                  <c:v>882.553775324305</c:v>
                </c:pt>
                <c:pt idx="37" formatCode="0.00">
                  <c:v>149.2468635745599</c:v>
                </c:pt>
                <c:pt idx="38" formatCode="0.00">
                  <c:v>2074.16493189262</c:v>
                </c:pt>
                <c:pt idx="39" formatCode="0.00">
                  <c:v>98.35727421083948</c:v>
                </c:pt>
                <c:pt idx="41" formatCode="0.00">
                  <c:v>82.14816354748538</c:v>
                </c:pt>
                <c:pt idx="48" formatCode="0.00">
                  <c:v>30056.6912781117</c:v>
                </c:pt>
                <c:pt idx="49" formatCode="0.00">
                  <c:v>39.166039462621</c:v>
                </c:pt>
                <c:pt idx="52" formatCode="0.00">
                  <c:v>1176.59635837007</c:v>
                </c:pt>
                <c:pt idx="53" formatCode="0.00">
                  <c:v>78035.6057207924</c:v>
                </c:pt>
                <c:pt idx="54" formatCode="0.00">
                  <c:v>63.41028698429427</c:v>
                </c:pt>
                <c:pt idx="57" formatCode="0.00">
                  <c:v>50609.0781582602</c:v>
                </c:pt>
                <c:pt idx="59" formatCode="0.00">
                  <c:v>109.295797470822</c:v>
                </c:pt>
                <c:pt idx="60" formatCode="0.00">
                  <c:v>73.2189726991207</c:v>
                </c:pt>
                <c:pt idx="61" formatCode="0.00">
                  <c:v>36354.2349201768</c:v>
                </c:pt>
                <c:pt idx="62" formatCode="0.00">
                  <c:v>23760.0829873886</c:v>
                </c:pt>
                <c:pt idx="63" formatCode="0.00">
                  <c:v>129.2093559343878</c:v>
                </c:pt>
                <c:pt idx="64" formatCode="0.00">
                  <c:v>8885.17243781349</c:v>
                </c:pt>
                <c:pt idx="65" formatCode="0.00">
                  <c:v>339425.367689535</c:v>
                </c:pt>
                <c:pt idx="68" formatCode="0.00">
                  <c:v>2835.28691460147</c:v>
                </c:pt>
                <c:pt idx="69" formatCode="0.00">
                  <c:v>4489.23000012348</c:v>
                </c:pt>
                <c:pt idx="71" formatCode="0.00">
                  <c:v>3883.88269010435</c:v>
                </c:pt>
                <c:pt idx="72" formatCode="0.00">
                  <c:v>48342.8439085438</c:v>
                </c:pt>
                <c:pt idx="73" formatCode="0.00">
                  <c:v>115449.398876525</c:v>
                </c:pt>
                <c:pt idx="74" formatCode="0.00">
                  <c:v>40264.10347857499</c:v>
                </c:pt>
                <c:pt idx="75" formatCode="0.00">
                  <c:v>349.72022799372</c:v>
                </c:pt>
                <c:pt idx="76" formatCode="0.00">
                  <c:v>230.393354862144</c:v>
                </c:pt>
                <c:pt idx="78" formatCode="0.00">
                  <c:v>7683.494592634348</c:v>
                </c:pt>
                <c:pt idx="80" formatCode="0.00">
                  <c:v>11587.8678200343</c:v>
                </c:pt>
              </c:numCache>
            </c:numRef>
          </c:yVal>
          <c:smooth val="0"/>
        </c:ser>
        <c:ser>
          <c:idx val="3"/>
          <c:order val="3"/>
          <c:tx>
            <c:v>0.5 mm</c:v>
          </c:tx>
          <c:spPr>
            <a:ln w="28575">
              <a:noFill/>
            </a:ln>
          </c:spPr>
          <c:xVal>
            <c:numRef>
              <c:f>'ideal -var gap hook 600k'!$J$2:$J$82</c:f>
              <c:numCache>
                <c:formatCode>General</c:formatCode>
                <c:ptCount val="81"/>
                <c:pt idx="0" formatCode="0.00">
                  <c:v>400.7651113400149</c:v>
                </c:pt>
                <c:pt idx="2" formatCode="0.00">
                  <c:v>633.8231736667731</c:v>
                </c:pt>
                <c:pt idx="3" formatCode="0.00">
                  <c:v>400.7651113400149</c:v>
                </c:pt>
                <c:pt idx="4" formatCode="0.00">
                  <c:v>716.4500473105461</c:v>
                </c:pt>
                <c:pt idx="6" formatCode="0.00">
                  <c:v>760.9160847139437</c:v>
                </c:pt>
                <c:pt idx="7" formatCode="0.00">
                  <c:v>783.439590790807</c:v>
                </c:pt>
                <c:pt idx="9" formatCode="0.00">
                  <c:v>875.746978717914</c:v>
                </c:pt>
                <c:pt idx="10" formatCode="0.00">
                  <c:v>909.788408164581</c:v>
                </c:pt>
                <c:pt idx="11" formatCode="0.00">
                  <c:v>946.6638690768531</c:v>
                </c:pt>
                <c:pt idx="16" formatCode="0.00">
                  <c:v>1104.26751488022</c:v>
                </c:pt>
                <c:pt idx="18" formatCode="0.00">
                  <c:v>1212.47300372256</c:v>
                </c:pt>
                <c:pt idx="20" formatCode="0.00">
                  <c:v>1234.88277134473</c:v>
                </c:pt>
                <c:pt idx="22" formatCode="0.00">
                  <c:v>1268.10978330879</c:v>
                </c:pt>
                <c:pt idx="23" formatCode="0.00">
                  <c:v>1283.56570881829</c:v>
                </c:pt>
                <c:pt idx="25" formatCode="0.00">
                  <c:v>1362.41901975865</c:v>
                </c:pt>
                <c:pt idx="26" formatCode="0.00">
                  <c:v>1372.006608041</c:v>
                </c:pt>
                <c:pt idx="27" formatCode="0.00">
                  <c:v>1373.94929224064</c:v>
                </c:pt>
                <c:pt idx="31" formatCode="0.00">
                  <c:v>1450.20283862886</c:v>
                </c:pt>
                <c:pt idx="32" formatCode="0.00">
                  <c:v>1475.06331915439</c:v>
                </c:pt>
                <c:pt idx="33" formatCode="0.00">
                  <c:v>1481.00747209774</c:v>
                </c:pt>
                <c:pt idx="34" formatCode="0.00">
                  <c:v>1495.23413590004</c:v>
                </c:pt>
                <c:pt idx="37" formatCode="0.00">
                  <c:v>1600.92550885628</c:v>
                </c:pt>
                <c:pt idx="38" formatCode="0.00">
                  <c:v>1619.27824548375</c:v>
                </c:pt>
                <c:pt idx="39" formatCode="0.00">
                  <c:v>1622.65090400645</c:v>
                </c:pt>
                <c:pt idx="41" formatCode="0.00">
                  <c:v>1641.58834526613</c:v>
                </c:pt>
                <c:pt idx="48" formatCode="0.00">
                  <c:v>1724.46561473203</c:v>
                </c:pt>
                <c:pt idx="49" formatCode="0.00">
                  <c:v>1724.13124690476</c:v>
                </c:pt>
                <c:pt idx="52" formatCode="0.00">
                  <c:v>1762.32540100174</c:v>
                </c:pt>
                <c:pt idx="53" formatCode="0.00">
                  <c:v>1769.71616808679</c:v>
                </c:pt>
                <c:pt idx="54" formatCode="0.00">
                  <c:v>1782.36121297407</c:v>
                </c:pt>
                <c:pt idx="57" formatCode="0.00">
                  <c:v>1815.82696856618</c:v>
                </c:pt>
                <c:pt idx="59" formatCode="0.00">
                  <c:v>1828.16130505494</c:v>
                </c:pt>
                <c:pt idx="60" formatCode="0.00">
                  <c:v>1837.96262876856</c:v>
                </c:pt>
                <c:pt idx="61" formatCode="0.00">
                  <c:v>1842.67845584881</c:v>
                </c:pt>
                <c:pt idx="62" formatCode="0.00">
                  <c:v>1845.68116081441</c:v>
                </c:pt>
                <c:pt idx="63" formatCode="0.00">
                  <c:v>1854.37799699808</c:v>
                </c:pt>
                <c:pt idx="64" formatCode="0.00">
                  <c:v>1857.56871479592</c:v>
                </c:pt>
                <c:pt idx="65" formatCode="0.00">
                  <c:v>1877.48959140187</c:v>
                </c:pt>
                <c:pt idx="67" formatCode="0.00">
                  <c:v>1902.38076544942</c:v>
                </c:pt>
                <c:pt idx="69" formatCode="0.00">
                  <c:v>1908.11635970954</c:v>
                </c:pt>
                <c:pt idx="71" formatCode="0.00">
                  <c:v>1929.2168311794</c:v>
                </c:pt>
                <c:pt idx="72" formatCode="0.00">
                  <c:v>1950.6301809363</c:v>
                </c:pt>
                <c:pt idx="73" formatCode="0.00">
                  <c:v>1959.22210001657</c:v>
                </c:pt>
                <c:pt idx="74" formatCode="0.00">
                  <c:v>1960.08461298893</c:v>
                </c:pt>
                <c:pt idx="75" formatCode="0.00">
                  <c:v>1972.51994475011</c:v>
                </c:pt>
                <c:pt idx="76" formatCode="0.00">
                  <c:v>1980.96370496298</c:v>
                </c:pt>
                <c:pt idx="78" formatCode="0.00">
                  <c:v>1989.0146803561</c:v>
                </c:pt>
              </c:numCache>
            </c:numRef>
          </c:xVal>
          <c:yVal>
            <c:numRef>
              <c:f>'ideal -var gap hook 600k'!$K$2:$K$82</c:f>
              <c:numCache>
                <c:formatCode>General</c:formatCode>
                <c:ptCount val="81"/>
                <c:pt idx="0" formatCode="0.00">
                  <c:v>503064.861419987</c:v>
                </c:pt>
                <c:pt idx="2" formatCode="0.00">
                  <c:v>1523.03721412563</c:v>
                </c:pt>
                <c:pt idx="3" formatCode="0.00">
                  <c:v>503064.861419987</c:v>
                </c:pt>
                <c:pt idx="4" formatCode="0.00">
                  <c:v>188.467987762712</c:v>
                </c:pt>
                <c:pt idx="6" formatCode="0.00">
                  <c:v>259.4836742411208</c:v>
                </c:pt>
                <c:pt idx="7" formatCode="0.00">
                  <c:v>1367.73872179603</c:v>
                </c:pt>
                <c:pt idx="9" formatCode="0.00">
                  <c:v>137.272940791258</c:v>
                </c:pt>
                <c:pt idx="10" formatCode="0.00">
                  <c:v>266.2860504225938</c:v>
                </c:pt>
                <c:pt idx="11" formatCode="0.00">
                  <c:v>780.200433255246</c:v>
                </c:pt>
                <c:pt idx="16" formatCode="0.00">
                  <c:v>263.95836052535</c:v>
                </c:pt>
                <c:pt idx="18" formatCode="0.00">
                  <c:v>61.6394125593512</c:v>
                </c:pt>
                <c:pt idx="20" formatCode="0.00">
                  <c:v>231.852562877804</c:v>
                </c:pt>
                <c:pt idx="22" formatCode="0.00">
                  <c:v>2429.94326010829</c:v>
                </c:pt>
                <c:pt idx="23" formatCode="0.00">
                  <c:v>315.369584982781</c:v>
                </c:pt>
                <c:pt idx="25" formatCode="0.00">
                  <c:v>19.6353093949059</c:v>
                </c:pt>
                <c:pt idx="26" formatCode="0.00">
                  <c:v>46.59554750162258</c:v>
                </c:pt>
                <c:pt idx="27" formatCode="0.00">
                  <c:v>8332.577375563045</c:v>
                </c:pt>
                <c:pt idx="31" formatCode="0.00">
                  <c:v>48.40754949356899</c:v>
                </c:pt>
                <c:pt idx="32" formatCode="0.00">
                  <c:v>16062.0054346234</c:v>
                </c:pt>
                <c:pt idx="33" formatCode="0.00">
                  <c:v>1731.71045427075</c:v>
                </c:pt>
                <c:pt idx="34" formatCode="0.00">
                  <c:v>843.196805907729</c:v>
                </c:pt>
                <c:pt idx="37" formatCode="0.00">
                  <c:v>158.535794645707</c:v>
                </c:pt>
                <c:pt idx="38" formatCode="0.00">
                  <c:v>2210.66547022417</c:v>
                </c:pt>
                <c:pt idx="39" formatCode="0.00">
                  <c:v>98.38064367255475</c:v>
                </c:pt>
                <c:pt idx="41" formatCode="0.00">
                  <c:v>90.6644749984772</c:v>
                </c:pt>
                <c:pt idx="48" formatCode="0.00">
                  <c:v>28048.8990897118</c:v>
                </c:pt>
                <c:pt idx="49" formatCode="0.00">
                  <c:v>39.1625873504845</c:v>
                </c:pt>
                <c:pt idx="52" formatCode="0.00">
                  <c:v>1178.09159162869</c:v>
                </c:pt>
                <c:pt idx="53" formatCode="0.00">
                  <c:v>77470.4911077886</c:v>
                </c:pt>
                <c:pt idx="54" formatCode="0.00">
                  <c:v>63.0343428985786</c:v>
                </c:pt>
                <c:pt idx="57" formatCode="0.00">
                  <c:v>51053.30816792128</c:v>
                </c:pt>
                <c:pt idx="59" formatCode="0.00">
                  <c:v>109.849074150033</c:v>
                </c:pt>
                <c:pt idx="60" formatCode="0.00">
                  <c:v>73.1982932837643</c:v>
                </c:pt>
                <c:pt idx="61" formatCode="0.00">
                  <c:v>39304.07292291768</c:v>
                </c:pt>
                <c:pt idx="62" formatCode="0.00">
                  <c:v>23800.60675893649</c:v>
                </c:pt>
                <c:pt idx="63" formatCode="0.00">
                  <c:v>129.245453938125</c:v>
                </c:pt>
                <c:pt idx="64" formatCode="0.00">
                  <c:v>9590.395230890867</c:v>
                </c:pt>
                <c:pt idx="65" formatCode="0.00">
                  <c:v>342184.139602725</c:v>
                </c:pt>
                <c:pt idx="67" formatCode="0.00">
                  <c:v>2835.68953656537</c:v>
                </c:pt>
                <c:pt idx="69" formatCode="0.00">
                  <c:v>4518.96250214132</c:v>
                </c:pt>
                <c:pt idx="71" formatCode="0.00">
                  <c:v>3873.54176800615</c:v>
                </c:pt>
                <c:pt idx="72" formatCode="0.00">
                  <c:v>48342.938655505</c:v>
                </c:pt>
                <c:pt idx="73" formatCode="0.00">
                  <c:v>115483.431149779</c:v>
                </c:pt>
                <c:pt idx="74" formatCode="0.00">
                  <c:v>40225.83702255139</c:v>
                </c:pt>
                <c:pt idx="75" formatCode="0.00">
                  <c:v>349.132908389264</c:v>
                </c:pt>
                <c:pt idx="76" formatCode="0.00">
                  <c:v>230.438945452153</c:v>
                </c:pt>
                <c:pt idx="78" formatCode="0.00">
                  <c:v>7712.91162670614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30126024"/>
        <c:axId val="-2130142008"/>
      </c:scatterChart>
      <c:valAx>
        <c:axId val="-2130126024"/>
        <c:scaling>
          <c:orientation val="minMax"/>
          <c:max val="2000.0"/>
          <c:min val="400.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Freq (MHz)</a:t>
                </a:r>
              </a:p>
            </c:rich>
          </c:tx>
          <c:overlay val="0"/>
        </c:title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-2130142008"/>
        <c:crosses val="autoZero"/>
        <c:crossBetween val="midCat"/>
      </c:valAx>
      <c:valAx>
        <c:axId val="-2130142008"/>
        <c:scaling>
          <c:logBase val="10.0"/>
          <c:orientation val="minMax"/>
          <c:max val="1.0E7"/>
          <c:min val="10.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Qext</a:t>
                </a:r>
              </a:p>
            </c:rich>
          </c:tx>
          <c:overlay val="0"/>
        </c:title>
        <c:numFmt formatCode="0.0E+00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-213012602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84781148982075"/>
          <c:y val="0.606479381668743"/>
          <c:w val="0.0750993234365242"/>
          <c:h val="0.186002342311113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chemeClr val="tx1"/>
                </a:solidFill>
              </a:defRPr>
            </a:pPr>
            <a:r>
              <a:rPr lang="en-US" dirty="0">
                <a:solidFill>
                  <a:schemeClr val="tx1"/>
                </a:solidFill>
              </a:rPr>
              <a:t>introducing</a:t>
            </a:r>
            <a:r>
              <a:rPr lang="en-US" baseline="0" dirty="0">
                <a:solidFill>
                  <a:schemeClr val="tx1"/>
                </a:solidFill>
              </a:rPr>
              <a:t> hook rotation about x-axis</a:t>
            </a:r>
            <a:endParaRPr lang="en-US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126364382680982"/>
          <c:y val="0.0977499673353287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33181268161755"/>
          <c:y val="0.252703846321357"/>
          <c:w val="0.631379686587158"/>
          <c:h val="0.62267911878977"/>
        </c:manualLayout>
      </c:layout>
      <c:scatterChart>
        <c:scatterStyle val="lineMarker"/>
        <c:varyColors val="0"/>
        <c:ser>
          <c:idx val="0"/>
          <c:order val="0"/>
          <c:tx>
            <c:v>ideal</c:v>
          </c:tx>
          <c:spPr>
            <a:ln w="28575">
              <a:noFill/>
            </a:ln>
          </c:spPr>
          <c:xVal>
            <c:numRef>
              <c:f>'ideal -var hook X rot 300k'!$B$2:$B$82</c:f>
              <c:numCache>
                <c:formatCode>0.00</c:formatCode>
                <c:ptCount val="81"/>
                <c:pt idx="0">
                  <c:v>400.764629127019</c:v>
                </c:pt>
                <c:pt idx="1">
                  <c:v>627.356548858553</c:v>
                </c:pt>
                <c:pt idx="2">
                  <c:v>633.888802527636</c:v>
                </c:pt>
                <c:pt idx="3">
                  <c:v>450.809859481702</c:v>
                </c:pt>
                <c:pt idx="4">
                  <c:v>716.034414622825</c:v>
                </c:pt>
                <c:pt idx="5">
                  <c:v>735.5610323049568</c:v>
                </c:pt>
                <c:pt idx="6">
                  <c:v>761.058223376731</c:v>
                </c:pt>
                <c:pt idx="7">
                  <c:v>783.439336474039</c:v>
                </c:pt>
                <c:pt idx="8">
                  <c:v>800.229032769954</c:v>
                </c:pt>
                <c:pt idx="9">
                  <c:v>875.728263053376</c:v>
                </c:pt>
                <c:pt idx="10">
                  <c:v>909.78767854043</c:v>
                </c:pt>
                <c:pt idx="11">
                  <c:v>946.6573978562011</c:v>
                </c:pt>
                <c:pt idx="12">
                  <c:v>1033.54652946191</c:v>
                </c:pt>
                <c:pt idx="13">
                  <c:v>1073.90835924206</c:v>
                </c:pt>
                <c:pt idx="14">
                  <c:v>1053.40220035496</c:v>
                </c:pt>
                <c:pt idx="15">
                  <c:v>1100.46004248017</c:v>
                </c:pt>
                <c:pt idx="16">
                  <c:v>1104.28415612956</c:v>
                </c:pt>
                <c:pt idx="17">
                  <c:v>1152.36544624006</c:v>
                </c:pt>
                <c:pt idx="18">
                  <c:v>1212.8918304164</c:v>
                </c:pt>
                <c:pt idx="19">
                  <c:v>1232.68487344297</c:v>
                </c:pt>
                <c:pt idx="20">
                  <c:v>1234.95320515623</c:v>
                </c:pt>
                <c:pt idx="21">
                  <c:v>1263.28968953843</c:v>
                </c:pt>
                <c:pt idx="22">
                  <c:v>1268.10911655496</c:v>
                </c:pt>
                <c:pt idx="23">
                  <c:v>1283.66606024365</c:v>
                </c:pt>
                <c:pt idx="24">
                  <c:v>1073.9083592479</c:v>
                </c:pt>
                <c:pt idx="25">
                  <c:v>1362.47390005867</c:v>
                </c:pt>
                <c:pt idx="26">
                  <c:v>1371.99596293582</c:v>
                </c:pt>
                <c:pt idx="27">
                  <c:v>1373.95274812257</c:v>
                </c:pt>
                <c:pt idx="28">
                  <c:v>1375.32411119601</c:v>
                </c:pt>
                <c:pt idx="29">
                  <c:v>1416.48822676492</c:v>
                </c:pt>
                <c:pt idx="30">
                  <c:v>1450.21322755811</c:v>
                </c:pt>
                <c:pt idx="31">
                  <c:v>1452.81090205956</c:v>
                </c:pt>
                <c:pt idx="32">
                  <c:v>1475.06251204801</c:v>
                </c:pt>
                <c:pt idx="33">
                  <c:v>1481.00722434753</c:v>
                </c:pt>
                <c:pt idx="34">
                  <c:v>1495.21514079547</c:v>
                </c:pt>
                <c:pt idx="35">
                  <c:v>1569.57141436725</c:v>
                </c:pt>
                <c:pt idx="36">
                  <c:v>1588.4956302457</c:v>
                </c:pt>
                <c:pt idx="37">
                  <c:v>1600.65879390571</c:v>
                </c:pt>
                <c:pt idx="38">
                  <c:v>1619.26814737356</c:v>
                </c:pt>
                <c:pt idx="39">
                  <c:v>1622.64845593746</c:v>
                </c:pt>
                <c:pt idx="40">
                  <c:v>1641.0880814025</c:v>
                </c:pt>
                <c:pt idx="41">
                  <c:v>1641.31844039307</c:v>
                </c:pt>
                <c:pt idx="42">
                  <c:v>1666.16607420784</c:v>
                </c:pt>
                <c:pt idx="44">
                  <c:v>1681.33588159668</c:v>
                </c:pt>
                <c:pt idx="45">
                  <c:v>1696.38883571278</c:v>
                </c:pt>
                <c:pt idx="46">
                  <c:v>1521.16255087972</c:v>
                </c:pt>
                <c:pt idx="47">
                  <c:v>1707.19181889141</c:v>
                </c:pt>
                <c:pt idx="48">
                  <c:v>1717.99704726992</c:v>
                </c:pt>
                <c:pt idx="49">
                  <c:v>1724.46605602205</c:v>
                </c:pt>
                <c:pt idx="50">
                  <c:v>1724.12337043571</c:v>
                </c:pt>
                <c:pt idx="51">
                  <c:v>1729.37974246515</c:v>
                </c:pt>
                <c:pt idx="52">
                  <c:v>1729.83180630721</c:v>
                </c:pt>
                <c:pt idx="53">
                  <c:v>1762.32293915257</c:v>
                </c:pt>
                <c:pt idx="54">
                  <c:v>1769.71583532404</c:v>
                </c:pt>
                <c:pt idx="55">
                  <c:v>1782.28505054386</c:v>
                </c:pt>
                <c:pt idx="56">
                  <c:v>1783.28035062454</c:v>
                </c:pt>
                <c:pt idx="57">
                  <c:v>1742.70119476455</c:v>
                </c:pt>
                <c:pt idx="58">
                  <c:v>1815.82768438482</c:v>
                </c:pt>
                <c:pt idx="59">
                  <c:v>1819.68005917502</c:v>
                </c:pt>
                <c:pt idx="60">
                  <c:v>1828.15815057579</c:v>
                </c:pt>
                <c:pt idx="61">
                  <c:v>1837.91507906598</c:v>
                </c:pt>
                <c:pt idx="62">
                  <c:v>1842.67532564598</c:v>
                </c:pt>
                <c:pt idx="63">
                  <c:v>1845.68061272184</c:v>
                </c:pt>
                <c:pt idx="64">
                  <c:v>1854.3687609368</c:v>
                </c:pt>
                <c:pt idx="65">
                  <c:v>1857.56415310395</c:v>
                </c:pt>
                <c:pt idx="66">
                  <c:v>1877.4883346358</c:v>
                </c:pt>
                <c:pt idx="67">
                  <c:v>1898.54349848225</c:v>
                </c:pt>
                <c:pt idx="68">
                  <c:v>1902.38060134786</c:v>
                </c:pt>
                <c:pt idx="69">
                  <c:v>1877.57579273225</c:v>
                </c:pt>
                <c:pt idx="70">
                  <c:v>1908.14458198919</c:v>
                </c:pt>
                <c:pt idx="71">
                  <c:v>1924.5620626714</c:v>
                </c:pt>
                <c:pt idx="72">
                  <c:v>1929.21533993085</c:v>
                </c:pt>
                <c:pt idx="73">
                  <c:v>1950.63044604133</c:v>
                </c:pt>
                <c:pt idx="74">
                  <c:v>1959.22100794179</c:v>
                </c:pt>
                <c:pt idx="75">
                  <c:v>1960.08448932195</c:v>
                </c:pt>
                <c:pt idx="76">
                  <c:v>1972.52180997951</c:v>
                </c:pt>
                <c:pt idx="77">
                  <c:v>1980.96528721053</c:v>
                </c:pt>
                <c:pt idx="78">
                  <c:v>1988.73177326085</c:v>
                </c:pt>
                <c:pt idx="79">
                  <c:v>1989.01430117252</c:v>
                </c:pt>
                <c:pt idx="80">
                  <c:v>2002.91807229477</c:v>
                </c:pt>
              </c:numCache>
            </c:numRef>
          </c:xVal>
          <c:yVal>
            <c:numRef>
              <c:f>'ideal -var hook X rot 300k'!$E$2:$E$82</c:f>
              <c:numCache>
                <c:formatCode>General</c:formatCode>
                <c:ptCount val="81"/>
                <c:pt idx="0">
                  <c:v>503083.791679837</c:v>
                </c:pt>
                <c:pt idx="2">
                  <c:v>1289.19055615504</c:v>
                </c:pt>
                <c:pt idx="4">
                  <c:v>191.47759950664</c:v>
                </c:pt>
                <c:pt idx="6">
                  <c:v>289.2256450686189</c:v>
                </c:pt>
                <c:pt idx="7">
                  <c:v>1369.73942594305</c:v>
                </c:pt>
                <c:pt idx="9">
                  <c:v>136.932317669878</c:v>
                </c:pt>
                <c:pt idx="10">
                  <c:v>266.2225285839929</c:v>
                </c:pt>
                <c:pt idx="11">
                  <c:v>743.04335345476</c:v>
                </c:pt>
                <c:pt idx="16">
                  <c:v>262.456923639133</c:v>
                </c:pt>
                <c:pt idx="18">
                  <c:v>60.6214732318491</c:v>
                </c:pt>
                <c:pt idx="20">
                  <c:v>223.338995260959</c:v>
                </c:pt>
                <c:pt idx="22">
                  <c:v>2402.30471470776</c:v>
                </c:pt>
                <c:pt idx="23">
                  <c:v>305.658861400639</c:v>
                </c:pt>
                <c:pt idx="25">
                  <c:v>19.6532703418436</c:v>
                </c:pt>
                <c:pt idx="26">
                  <c:v>46.5394261231213</c:v>
                </c:pt>
                <c:pt idx="27">
                  <c:v>8507.494119224466</c:v>
                </c:pt>
                <c:pt idx="30">
                  <c:v>48.3981276414525</c:v>
                </c:pt>
                <c:pt idx="32">
                  <c:v>17003.8048970864</c:v>
                </c:pt>
                <c:pt idx="33">
                  <c:v>1731.45629403591</c:v>
                </c:pt>
                <c:pt idx="34">
                  <c:v>892.339854472195</c:v>
                </c:pt>
                <c:pt idx="37">
                  <c:v>147.172878489714</c:v>
                </c:pt>
                <c:pt idx="38">
                  <c:v>2043.20671839422</c:v>
                </c:pt>
                <c:pt idx="39">
                  <c:v>98.37687621914708</c:v>
                </c:pt>
                <c:pt idx="41">
                  <c:v>80.1338494845027</c:v>
                </c:pt>
                <c:pt idx="49" formatCode="0.0000">
                  <c:v>30581.5830506895</c:v>
                </c:pt>
                <c:pt idx="50">
                  <c:v>39.15789165517157</c:v>
                </c:pt>
                <c:pt idx="53">
                  <c:v>1175.80961737058</c:v>
                </c:pt>
                <c:pt idx="54">
                  <c:v>78146.3087543742</c:v>
                </c:pt>
                <c:pt idx="55">
                  <c:v>63.4770669042789</c:v>
                </c:pt>
                <c:pt idx="58">
                  <c:v>50490.3310285706</c:v>
                </c:pt>
                <c:pt idx="60">
                  <c:v>109.046388509486</c:v>
                </c:pt>
                <c:pt idx="61">
                  <c:v>73.19103136310318</c:v>
                </c:pt>
                <c:pt idx="62">
                  <c:v>35676.24674356197</c:v>
                </c:pt>
                <c:pt idx="63">
                  <c:v>23753.964690074</c:v>
                </c:pt>
                <c:pt idx="64">
                  <c:v>129.284466635073</c:v>
                </c:pt>
                <c:pt idx="65">
                  <c:v>8717.08641351194</c:v>
                </c:pt>
                <c:pt idx="66">
                  <c:v>336825.9069665339</c:v>
                </c:pt>
                <c:pt idx="68">
                  <c:v>2834.28507796712</c:v>
                </c:pt>
                <c:pt idx="70">
                  <c:v>4502.31196687807</c:v>
                </c:pt>
                <c:pt idx="72">
                  <c:v>3884.60643604625</c:v>
                </c:pt>
                <c:pt idx="73">
                  <c:v>48317.9863432289</c:v>
                </c:pt>
                <c:pt idx="74">
                  <c:v>114870.307003186</c:v>
                </c:pt>
                <c:pt idx="75">
                  <c:v>40217.4836704998</c:v>
                </c:pt>
                <c:pt idx="76">
                  <c:v>349.555431885766</c:v>
                </c:pt>
                <c:pt idx="77">
                  <c:v>230.311402521789</c:v>
                </c:pt>
                <c:pt idx="79">
                  <c:v>7679.58177984652</c:v>
                </c:pt>
                <c:pt idx="80">
                  <c:v>11584.7628444199</c:v>
                </c:pt>
              </c:numCache>
            </c:numRef>
          </c:yVal>
          <c:smooth val="0"/>
        </c:ser>
        <c:ser>
          <c:idx val="4"/>
          <c:order val="1"/>
          <c:tx>
            <c:v>0.5 deg</c:v>
          </c:tx>
          <c:spPr>
            <a:ln w="28575">
              <a:noFill/>
            </a:ln>
          </c:spPr>
          <c:marker>
            <c:symbol val="triangle"/>
            <c:size val="5"/>
            <c:spPr>
              <a:solidFill>
                <a:schemeClr val="accent3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c:spPr>
          </c:marker>
          <c:xVal>
            <c:numRef>
              <c:f>'ideal -var hook X rot 300k'!$J$2:$J$83</c:f>
              <c:numCache>
                <c:formatCode>General</c:formatCode>
                <c:ptCount val="82"/>
                <c:pt idx="0" formatCode="0.00">
                  <c:v>400.755543079875</c:v>
                </c:pt>
                <c:pt idx="2" formatCode="0.00">
                  <c:v>633.8745679999157</c:v>
                </c:pt>
                <c:pt idx="4" formatCode="0.00">
                  <c:v>716.163329393773</c:v>
                </c:pt>
                <c:pt idx="6" formatCode="0.00">
                  <c:v>760.9552486084139</c:v>
                </c:pt>
                <c:pt idx="7" formatCode="0.00">
                  <c:v>783.433287670329</c:v>
                </c:pt>
                <c:pt idx="9" formatCode="0.00">
                  <c:v>875.6806652317731</c:v>
                </c:pt>
                <c:pt idx="10" formatCode="0.00">
                  <c:v>909.7804277042101</c:v>
                </c:pt>
                <c:pt idx="15" formatCode="0.00">
                  <c:v>1104.30413596469</c:v>
                </c:pt>
                <c:pt idx="17" formatCode="0.00">
                  <c:v>1210.93167591116</c:v>
                </c:pt>
                <c:pt idx="19" formatCode="0.00">
                  <c:v>1234.44119063124</c:v>
                </c:pt>
                <c:pt idx="21" formatCode="0.00">
                  <c:v>1268.10747934037</c:v>
                </c:pt>
                <c:pt idx="22" formatCode="0.00">
                  <c:v>1283.11375767713</c:v>
                </c:pt>
                <c:pt idx="24" formatCode="0.00">
                  <c:v>1362.44269921548</c:v>
                </c:pt>
                <c:pt idx="25" formatCode="0.00">
                  <c:v>1372.01690375275</c:v>
                </c:pt>
                <c:pt idx="26" formatCode="0.00">
                  <c:v>1373.93574706502</c:v>
                </c:pt>
                <c:pt idx="29" formatCode="0.00">
                  <c:v>1450.2223124115</c:v>
                </c:pt>
                <c:pt idx="31" formatCode="0.00">
                  <c:v>1475.06838395763</c:v>
                </c:pt>
                <c:pt idx="32" formatCode="0.00">
                  <c:v>1481.01125260016</c:v>
                </c:pt>
                <c:pt idx="33" formatCode="0.00">
                  <c:v>1495.27497481463</c:v>
                </c:pt>
                <c:pt idx="36" formatCode="0.00">
                  <c:v>1601.52015283683</c:v>
                </c:pt>
                <c:pt idx="37" formatCode="0.00">
                  <c:v>1520.28781369454</c:v>
                </c:pt>
                <c:pt idx="38" formatCode="0.00">
                  <c:v>1619.35149297983</c:v>
                </c:pt>
                <c:pt idx="39" formatCode="0.00">
                  <c:v>1622.65547870753</c:v>
                </c:pt>
                <c:pt idx="41" formatCode="0.00">
                  <c:v>1642.97564549198</c:v>
                </c:pt>
                <c:pt idx="47" formatCode="0.00">
                  <c:v>1724.48888408609</c:v>
                </c:pt>
                <c:pt idx="48" formatCode="0.00">
                  <c:v>1724.15865463411</c:v>
                </c:pt>
                <c:pt idx="51" formatCode="0.00">
                  <c:v>1762.39136853025</c:v>
                </c:pt>
                <c:pt idx="52" formatCode="0.00">
                  <c:v>1769.74196790416</c:v>
                </c:pt>
                <c:pt idx="54" formatCode="0.00">
                  <c:v>1782.17933315604</c:v>
                </c:pt>
                <c:pt idx="55" formatCode="0.00">
                  <c:v>1815.8804132418</c:v>
                </c:pt>
                <c:pt idx="57" formatCode="0.00">
                  <c:v>1828.21672684877</c:v>
                </c:pt>
                <c:pt idx="58" formatCode="0.00">
                  <c:v>1837.90543015383</c:v>
                </c:pt>
                <c:pt idx="59" formatCode="0.00">
                  <c:v>1842.70374910796</c:v>
                </c:pt>
                <c:pt idx="60" formatCode="0.00">
                  <c:v>1845.70824454747</c:v>
                </c:pt>
                <c:pt idx="61" formatCode="0.00">
                  <c:v>1854.30848517691</c:v>
                </c:pt>
                <c:pt idx="62" formatCode="0.00">
                  <c:v>1857.6099376815</c:v>
                </c:pt>
                <c:pt idx="63" formatCode="0.00">
                  <c:v>1877.51361625322</c:v>
                </c:pt>
                <c:pt idx="64" formatCode="0.00">
                  <c:v>1877.61777828053</c:v>
                </c:pt>
                <c:pt idx="66" formatCode="0.00">
                  <c:v>1902.40387278148</c:v>
                </c:pt>
                <c:pt idx="67" formatCode="0.00">
                  <c:v>1907.99139256643</c:v>
                </c:pt>
                <c:pt idx="70" formatCode="0.00">
                  <c:v>1929.22298585115</c:v>
                </c:pt>
                <c:pt idx="71" formatCode="0.00">
                  <c:v>1950.65340303123</c:v>
                </c:pt>
                <c:pt idx="72" formatCode="0.00">
                  <c:v>1959.2418974393</c:v>
                </c:pt>
                <c:pt idx="73" formatCode="0.00">
                  <c:v>1960.10068115117</c:v>
                </c:pt>
                <c:pt idx="75" formatCode="0.00">
                  <c:v>1989.05044264725</c:v>
                </c:pt>
                <c:pt idx="76" formatCode="0.00">
                  <c:v>2002.95234128046</c:v>
                </c:pt>
                <c:pt idx="77" formatCode="0.00">
                  <c:v>2019.20660421825</c:v>
                </c:pt>
                <c:pt idx="78" formatCode="0.00">
                  <c:v>2027.30980294844</c:v>
                </c:pt>
                <c:pt idx="79" formatCode="0.00">
                  <c:v>2043.06419216968</c:v>
                </c:pt>
                <c:pt idx="80" formatCode="0.00">
                  <c:v>2051.52547462362</c:v>
                </c:pt>
                <c:pt idx="81" formatCode="0.00">
                  <c:v>2045.771034095</c:v>
                </c:pt>
              </c:numCache>
            </c:numRef>
          </c:xVal>
          <c:yVal>
            <c:numRef>
              <c:f>'ideal -var hook X rot 300k'!$K$2:$K$83</c:f>
              <c:numCache>
                <c:formatCode>General</c:formatCode>
                <c:ptCount val="82"/>
                <c:pt idx="0" formatCode="0.00">
                  <c:v>503129.467437681</c:v>
                </c:pt>
                <c:pt idx="2" formatCode="0.00">
                  <c:v>1412.29642918346</c:v>
                </c:pt>
                <c:pt idx="4" formatCode="0.00">
                  <c:v>208.2081742964</c:v>
                </c:pt>
                <c:pt idx="6" formatCode="0.00">
                  <c:v>302.161486725235</c:v>
                </c:pt>
                <c:pt idx="7" formatCode="0.00">
                  <c:v>1369.5245187878</c:v>
                </c:pt>
                <c:pt idx="9" formatCode="0.00">
                  <c:v>137.415229231707</c:v>
                </c:pt>
                <c:pt idx="10" formatCode="0.00">
                  <c:v>265.9353402446318</c:v>
                </c:pt>
                <c:pt idx="15" formatCode="0.00">
                  <c:v>262.421310899352</c:v>
                </c:pt>
                <c:pt idx="17" formatCode="0.00">
                  <c:v>59.33238499723938</c:v>
                </c:pt>
                <c:pt idx="19" formatCode="0.00">
                  <c:v>253.077847963805</c:v>
                </c:pt>
                <c:pt idx="21" formatCode="0.00">
                  <c:v>2616.40770355627</c:v>
                </c:pt>
                <c:pt idx="22" formatCode="0.00">
                  <c:v>355.085691033875</c:v>
                </c:pt>
                <c:pt idx="24" formatCode="0.00">
                  <c:v>19.6945001423713</c:v>
                </c:pt>
                <c:pt idx="25" formatCode="0.00">
                  <c:v>46.48840755361346</c:v>
                </c:pt>
                <c:pt idx="26" formatCode="0.00">
                  <c:v>9008.276358463596</c:v>
                </c:pt>
                <c:pt idx="29" formatCode="0.00">
                  <c:v>48.44274658562788</c:v>
                </c:pt>
                <c:pt idx="31" formatCode="0.00">
                  <c:v>17273.81749350251</c:v>
                </c:pt>
                <c:pt idx="32" formatCode="0.00">
                  <c:v>1733.0929622791</c:v>
                </c:pt>
                <c:pt idx="33" formatCode="0.00">
                  <c:v>898.932733674687</c:v>
                </c:pt>
                <c:pt idx="36" formatCode="0.00">
                  <c:v>146.580143629525</c:v>
                </c:pt>
                <c:pt idx="37" formatCode="0.00">
                  <c:v>3.35036709024602</c:v>
                </c:pt>
                <c:pt idx="38" formatCode="0.00">
                  <c:v>1957.25280802139</c:v>
                </c:pt>
                <c:pt idx="39" formatCode="0.00">
                  <c:v>98.4038839210518</c:v>
                </c:pt>
                <c:pt idx="41" formatCode="0.00">
                  <c:v>66.2586256634659</c:v>
                </c:pt>
                <c:pt idx="47" formatCode="0.00">
                  <c:v>26958.12038089</c:v>
                </c:pt>
                <c:pt idx="48" formatCode="0.00">
                  <c:v>38.9982860683395</c:v>
                </c:pt>
                <c:pt idx="51" formatCode="0.00">
                  <c:v>1220.57280990806</c:v>
                </c:pt>
                <c:pt idx="52" formatCode="0.00">
                  <c:v>54443.4052263638</c:v>
                </c:pt>
                <c:pt idx="54" formatCode="0.00">
                  <c:v>63.67417591619601</c:v>
                </c:pt>
                <c:pt idx="55" formatCode="0.00">
                  <c:v>65930.0748923469</c:v>
                </c:pt>
                <c:pt idx="57" formatCode="0.00">
                  <c:v>108.201985421608</c:v>
                </c:pt>
                <c:pt idx="58" formatCode="0.00">
                  <c:v>72.7804977583922</c:v>
                </c:pt>
                <c:pt idx="59" formatCode="0.00">
                  <c:v>35929.1573792631</c:v>
                </c:pt>
                <c:pt idx="60" formatCode="0.00">
                  <c:v>22699.151806706</c:v>
                </c:pt>
                <c:pt idx="61" formatCode="0.00">
                  <c:v>129.699850641504</c:v>
                </c:pt>
                <c:pt idx="62" formatCode="0.00">
                  <c:v>8732.10493535844</c:v>
                </c:pt>
                <c:pt idx="63" formatCode="0.00">
                  <c:v>312406.6925344368</c:v>
                </c:pt>
                <c:pt idx="64" formatCode="0.00">
                  <c:v>17.5496200186314</c:v>
                </c:pt>
                <c:pt idx="66" formatCode="0.00">
                  <c:v>2838.18372126415</c:v>
                </c:pt>
                <c:pt idx="67" formatCode="0.00">
                  <c:v>4566.46926902507</c:v>
                </c:pt>
                <c:pt idx="70" formatCode="0.00">
                  <c:v>3835.39531448475</c:v>
                </c:pt>
                <c:pt idx="71" formatCode="0.00">
                  <c:v>47869.5286008566</c:v>
                </c:pt>
                <c:pt idx="72" formatCode="0.00">
                  <c:v>121195.218423791</c:v>
                </c:pt>
                <c:pt idx="73" formatCode="0.00">
                  <c:v>36735.39262028119</c:v>
                </c:pt>
                <c:pt idx="75" formatCode="0.00">
                  <c:v>7444.630740843088</c:v>
                </c:pt>
                <c:pt idx="76" formatCode="0.00">
                  <c:v>11523.8143944649</c:v>
                </c:pt>
                <c:pt idx="77" formatCode="0.00">
                  <c:v>3334.08327557625</c:v>
                </c:pt>
                <c:pt idx="78" formatCode="0.00">
                  <c:v>207.952005307595</c:v>
                </c:pt>
                <c:pt idx="79" formatCode="0.00">
                  <c:v>23272.6313301817</c:v>
                </c:pt>
                <c:pt idx="80" formatCode="0.00">
                  <c:v>23737.4862332204</c:v>
                </c:pt>
                <c:pt idx="81" formatCode="0.00">
                  <c:v>51.3197251368891</c:v>
                </c:pt>
              </c:numCache>
            </c:numRef>
          </c:yVal>
          <c:smooth val="0"/>
        </c:ser>
        <c:ser>
          <c:idx val="3"/>
          <c:order val="2"/>
          <c:tx>
            <c:v>-0.5 deg</c:v>
          </c:tx>
          <c:spPr>
            <a:ln w="28575">
              <a:noFill/>
            </a:ln>
          </c:spPr>
          <c:xVal>
            <c:numRef>
              <c:f>'ideal -var hook X rot 300k'!$H$2:$H$83</c:f>
              <c:numCache>
                <c:formatCode>General</c:formatCode>
                <c:ptCount val="82"/>
                <c:pt idx="0" formatCode="0.00">
                  <c:v>400.755170891821</c:v>
                </c:pt>
                <c:pt idx="2" formatCode="0.00">
                  <c:v>633.8796039630181</c:v>
                </c:pt>
                <c:pt idx="4" formatCode="0.00">
                  <c:v>715.862299562138</c:v>
                </c:pt>
                <c:pt idx="6" formatCode="0.00">
                  <c:v>761.149383061405</c:v>
                </c:pt>
                <c:pt idx="7" formatCode="0.00">
                  <c:v>783.4333999946541</c:v>
                </c:pt>
                <c:pt idx="9" formatCode="0.00">
                  <c:v>875.768546412488</c:v>
                </c:pt>
                <c:pt idx="10" formatCode="0.00">
                  <c:v>909.784392309523</c:v>
                </c:pt>
                <c:pt idx="11" formatCode="0.00">
                  <c:v>946.698355627631</c:v>
                </c:pt>
                <c:pt idx="16" formatCode="0.00">
                  <c:v>1104.24699896078</c:v>
                </c:pt>
                <c:pt idx="18" formatCode="0.00">
                  <c:v>1214.62031042145</c:v>
                </c:pt>
                <c:pt idx="20" formatCode="0.00">
                  <c:v>1235.53498896417</c:v>
                </c:pt>
                <c:pt idx="22" formatCode="0.00">
                  <c:v>1268.11244500458</c:v>
                </c:pt>
                <c:pt idx="23" formatCode="0.00">
                  <c:v>1284.27455621496</c:v>
                </c:pt>
                <c:pt idx="25" formatCode="0.00">
                  <c:v>1362.40220821518</c:v>
                </c:pt>
                <c:pt idx="26" formatCode="0.00">
                  <c:v>1372.02051092759</c:v>
                </c:pt>
                <c:pt idx="27" formatCode="0.00">
                  <c:v>1373.9650703049</c:v>
                </c:pt>
                <c:pt idx="30" formatCode="0.00">
                  <c:v>1450.20163288885</c:v>
                </c:pt>
                <c:pt idx="32" formatCode="0.00">
                  <c:v>1475.06514201951</c:v>
                </c:pt>
                <c:pt idx="33" formatCode="0.00">
                  <c:v>1481.00188385275</c:v>
                </c:pt>
                <c:pt idx="34" formatCode="0.00">
                  <c:v>1495.14065365912</c:v>
                </c:pt>
                <c:pt idx="37" formatCode="0.00">
                  <c:v>1599.71922016302</c:v>
                </c:pt>
                <c:pt idx="39" formatCode="0.00">
                  <c:v>1619.2062184425</c:v>
                </c:pt>
                <c:pt idx="40" formatCode="0.00">
                  <c:v>1622.65994036484</c:v>
                </c:pt>
                <c:pt idx="48" formatCode="0.00">
                  <c:v>1724.45685762911</c:v>
                </c:pt>
                <c:pt idx="49" formatCode="0.00">
                  <c:v>1724.13961254113</c:v>
                </c:pt>
                <c:pt idx="52" formatCode="0.00">
                  <c:v>1762.29484833411</c:v>
                </c:pt>
                <c:pt idx="53" formatCode="0.00">
                  <c:v>1769.7368023712</c:v>
                </c:pt>
                <c:pt idx="55" formatCode="0.00">
                  <c:v>1782.46771724799</c:v>
                </c:pt>
                <c:pt idx="56" formatCode="0.00">
                  <c:v>1815.81569326679</c:v>
                </c:pt>
                <c:pt idx="58" formatCode="0.00">
                  <c:v>1828.17636022312</c:v>
                </c:pt>
                <c:pt idx="59" formatCode="0.00">
                  <c:v>1838.00681584184</c:v>
                </c:pt>
                <c:pt idx="60" formatCode="0.00">
                  <c:v>1842.71274433995</c:v>
                </c:pt>
                <c:pt idx="61" formatCode="0.00">
                  <c:v>1845.69525424506</c:v>
                </c:pt>
                <c:pt idx="62" formatCode="0.00">
                  <c:v>1854.4650125064</c:v>
                </c:pt>
                <c:pt idx="63" formatCode="0.00">
                  <c:v>1857.55926086462</c:v>
                </c:pt>
                <c:pt idx="64" formatCode="0.00">
                  <c:v>1877.50911091934</c:v>
                </c:pt>
                <c:pt idx="65" formatCode="0.00">
                  <c:v>1877.33337714622</c:v>
                </c:pt>
                <c:pt idx="67" formatCode="0.00">
                  <c:v>1902.40406013068</c:v>
                </c:pt>
                <c:pt idx="68" formatCode="0.00">
                  <c:v>1908.38265767747</c:v>
                </c:pt>
                <c:pt idx="71" formatCode="0.00">
                  <c:v>1929.26231072516</c:v>
                </c:pt>
                <c:pt idx="72" formatCode="0.00">
                  <c:v>1950.6627938497</c:v>
                </c:pt>
                <c:pt idx="73" formatCode="0.00">
                  <c:v>1959.25846252993</c:v>
                </c:pt>
                <c:pt idx="74" formatCode="0.00">
                  <c:v>1960.13698579963</c:v>
                </c:pt>
                <c:pt idx="75" formatCode="0.00">
                  <c:v>1972.65361494046</c:v>
                </c:pt>
                <c:pt idx="76" formatCode="0.00">
                  <c:v>1980.98795201639</c:v>
                </c:pt>
                <c:pt idx="78" formatCode="0.00">
                  <c:v>1989.056861763601</c:v>
                </c:pt>
                <c:pt idx="79" formatCode="0.00">
                  <c:v>2002.96031287503</c:v>
                </c:pt>
                <c:pt idx="80" formatCode="0.00">
                  <c:v>2019.20261067249</c:v>
                </c:pt>
                <c:pt idx="81" formatCode="0.00">
                  <c:v>2027.28873415411</c:v>
                </c:pt>
              </c:numCache>
            </c:numRef>
          </c:xVal>
          <c:yVal>
            <c:numRef>
              <c:f>'ideal -var hook X rot 300k'!$I$2:$I$83</c:f>
              <c:numCache>
                <c:formatCode>General</c:formatCode>
                <c:ptCount val="82"/>
                <c:pt idx="0" formatCode="0.00">
                  <c:v>503215.320258123</c:v>
                </c:pt>
                <c:pt idx="2" formatCode="0.00">
                  <c:v>1204.34826909117</c:v>
                </c:pt>
                <c:pt idx="4" formatCode="0.00">
                  <c:v>172.2195174371518</c:v>
                </c:pt>
                <c:pt idx="6" formatCode="0.00">
                  <c:v>279.9071824797441</c:v>
                </c:pt>
                <c:pt idx="7" formatCode="0.00">
                  <c:v>1368.1603502426</c:v>
                </c:pt>
                <c:pt idx="9" formatCode="0.00">
                  <c:v>136.338749361975</c:v>
                </c:pt>
                <c:pt idx="10" formatCode="0.00">
                  <c:v>266.325462352659</c:v>
                </c:pt>
                <c:pt idx="11" formatCode="0.00">
                  <c:v>721.7463366561985</c:v>
                </c:pt>
                <c:pt idx="16" formatCode="0.00">
                  <c:v>262.140908932991</c:v>
                </c:pt>
                <c:pt idx="18" formatCode="0.00">
                  <c:v>62.2919571688236</c:v>
                </c:pt>
                <c:pt idx="20" formatCode="0.00">
                  <c:v>201.236333835296</c:v>
                </c:pt>
                <c:pt idx="22" formatCode="0.00">
                  <c:v>2160.8090511991</c:v>
                </c:pt>
                <c:pt idx="23" formatCode="0.00">
                  <c:v>265.0940777685369</c:v>
                </c:pt>
                <c:pt idx="25" formatCode="0.00">
                  <c:v>19.6161424406925</c:v>
                </c:pt>
                <c:pt idx="26" formatCode="0.00">
                  <c:v>46.6513100123677</c:v>
                </c:pt>
                <c:pt idx="27" formatCode="0.00">
                  <c:v>8057.6082031576</c:v>
                </c:pt>
                <c:pt idx="30" formatCode="0.00">
                  <c:v>48.40748450862137</c:v>
                </c:pt>
                <c:pt idx="32" formatCode="0.00">
                  <c:v>16777.86975833678</c:v>
                </c:pt>
                <c:pt idx="33" formatCode="0.00">
                  <c:v>1732.97975617937</c:v>
                </c:pt>
                <c:pt idx="34" formatCode="0.00">
                  <c:v>890.058335455453</c:v>
                </c:pt>
                <c:pt idx="37" formatCode="0.00">
                  <c:v>149.984742170855</c:v>
                </c:pt>
                <c:pt idx="39" formatCode="0.00">
                  <c:v>2155.07496885625</c:v>
                </c:pt>
                <c:pt idx="40" formatCode="0.00">
                  <c:v>98.25031793759135</c:v>
                </c:pt>
                <c:pt idx="48" formatCode="0.00">
                  <c:v>34356.32121087</c:v>
                </c:pt>
                <c:pt idx="49" formatCode="0.00">
                  <c:v>39.24176082621759</c:v>
                </c:pt>
                <c:pt idx="52" formatCode="0.00">
                  <c:v>1129.42434512482</c:v>
                </c:pt>
                <c:pt idx="53" formatCode="0.00">
                  <c:v>117136.363836219</c:v>
                </c:pt>
                <c:pt idx="55" formatCode="0.00">
                  <c:v>63.2131510418078</c:v>
                </c:pt>
                <c:pt idx="56" formatCode="0.00">
                  <c:v>30240.3673808002</c:v>
                </c:pt>
                <c:pt idx="58" formatCode="0.00">
                  <c:v>110.136187792982</c:v>
                </c:pt>
                <c:pt idx="59" formatCode="0.00">
                  <c:v>73.4352134199345</c:v>
                </c:pt>
                <c:pt idx="60" formatCode="0.00">
                  <c:v>34677.1802171836</c:v>
                </c:pt>
                <c:pt idx="61" formatCode="0.00">
                  <c:v>25101.3122154662</c:v>
                </c:pt>
                <c:pt idx="62" formatCode="0.00">
                  <c:v>128.44743672164</c:v>
                </c:pt>
                <c:pt idx="63" formatCode="0.00">
                  <c:v>8528.72320224909</c:v>
                </c:pt>
                <c:pt idx="64" formatCode="0.00">
                  <c:v>362522.596781054</c:v>
                </c:pt>
                <c:pt idx="65" formatCode="0.00">
                  <c:v>17.4572156232973</c:v>
                </c:pt>
                <c:pt idx="67" formatCode="0.00">
                  <c:v>2832.70169234572</c:v>
                </c:pt>
                <c:pt idx="68" formatCode="0.00">
                  <c:v>4274.16791491715</c:v>
                </c:pt>
                <c:pt idx="71" formatCode="0.00">
                  <c:v>3938.97988103781</c:v>
                </c:pt>
                <c:pt idx="72" formatCode="0.00">
                  <c:v>49637.79202561197</c:v>
                </c:pt>
                <c:pt idx="73" formatCode="0.00">
                  <c:v>106200.108671567</c:v>
                </c:pt>
                <c:pt idx="74" formatCode="0.00">
                  <c:v>44508.4207353809</c:v>
                </c:pt>
                <c:pt idx="75" formatCode="0.00">
                  <c:v>346.084657169388</c:v>
                </c:pt>
                <c:pt idx="76" formatCode="0.00">
                  <c:v>230.653373500877</c:v>
                </c:pt>
                <c:pt idx="78" formatCode="0.00">
                  <c:v>8133.67988179862</c:v>
                </c:pt>
                <c:pt idx="79" formatCode="0.00">
                  <c:v>11568.0182431905</c:v>
                </c:pt>
                <c:pt idx="80" formatCode="0.00">
                  <c:v>3343.11397888208</c:v>
                </c:pt>
                <c:pt idx="81" formatCode="0.00">
                  <c:v>207.581741104538</c:v>
                </c:pt>
              </c:numCache>
            </c:numRef>
          </c:yVal>
          <c:smooth val="0"/>
        </c:ser>
        <c:ser>
          <c:idx val="1"/>
          <c:order val="3"/>
          <c:tx>
            <c:v>1 deg</c:v>
          </c:tx>
          <c:spPr>
            <a:ln w="28575">
              <a:noFill/>
            </a:ln>
          </c:spPr>
          <c:marker>
            <c:symbol val="x"/>
            <c:size val="4"/>
            <c:spPr>
              <a:solidFill>
                <a:schemeClr val="accent2"/>
              </a:solidFill>
              <a:ln>
                <a:solidFill>
                  <a:schemeClr val="accent2"/>
                </a:solidFill>
              </a:ln>
            </c:spPr>
          </c:marker>
          <c:xVal>
            <c:numRef>
              <c:f>'ideal -var hook X rot 300k'!$F$2:$F$84</c:f>
              <c:numCache>
                <c:formatCode>General</c:formatCode>
                <c:ptCount val="83"/>
                <c:pt idx="0" formatCode="0.00">
                  <c:v>400.7556595704798</c:v>
                </c:pt>
                <c:pt idx="2" formatCode="0.00">
                  <c:v>633.8710389023601</c:v>
                </c:pt>
                <c:pt idx="4" formatCode="0.00">
                  <c:v>716.289889006496</c:v>
                </c:pt>
                <c:pt idx="6" formatCode="0.00">
                  <c:v>760.865347147317</c:v>
                </c:pt>
                <c:pt idx="7" formatCode="0.00">
                  <c:v>783.4325656034446</c:v>
                </c:pt>
                <c:pt idx="9" formatCode="0.00">
                  <c:v>875.63531182783</c:v>
                </c:pt>
                <c:pt idx="10" formatCode="0.00">
                  <c:v>909.774138873416</c:v>
                </c:pt>
                <c:pt idx="11" formatCode="0.00">
                  <c:v>946.5531048799587</c:v>
                </c:pt>
                <c:pt idx="16" formatCode="0.00">
                  <c:v>1104.32422433014</c:v>
                </c:pt>
                <c:pt idx="18" formatCode="0.00">
                  <c:v>1208.8884385099</c:v>
                </c:pt>
                <c:pt idx="19" formatCode="0.00">
                  <c:v>1234.00049023826</c:v>
                </c:pt>
                <c:pt idx="21" formatCode="0.00">
                  <c:v>1268.10237912218</c:v>
                </c:pt>
                <c:pt idx="22" formatCode="0.00">
                  <c:v>1282.6382319938</c:v>
                </c:pt>
                <c:pt idx="23" formatCode="0.00">
                  <c:v>1362.63299192121</c:v>
                </c:pt>
                <c:pt idx="24" formatCode="0.00">
                  <c:v>1371.98899650968</c:v>
                </c:pt>
                <c:pt idx="25" formatCode="0.00">
                  <c:v>1373.92312325544</c:v>
                </c:pt>
                <c:pt idx="28" formatCode="0.00">
                  <c:v>1450.26701028264</c:v>
                </c:pt>
                <c:pt idx="30" formatCode="0.00">
                  <c:v>1475.06975827537</c:v>
                </c:pt>
                <c:pt idx="31" formatCode="0.00">
                  <c:v>1481.01306364326</c:v>
                </c:pt>
                <c:pt idx="32" formatCode="0.00">
                  <c:v>1495.33922403608</c:v>
                </c:pt>
                <c:pt idx="36" formatCode="0.00">
                  <c:v>1602.34738903349</c:v>
                </c:pt>
                <c:pt idx="37" formatCode="0.00">
                  <c:v>1619.42252221545</c:v>
                </c:pt>
                <c:pt idx="38" formatCode="0.00">
                  <c:v>1622.63785179636</c:v>
                </c:pt>
                <c:pt idx="40" formatCode="0.00">
                  <c:v>1644.92694051177</c:v>
                </c:pt>
                <c:pt idx="48" formatCode="0.00">
                  <c:v>1724.50736358491</c:v>
                </c:pt>
                <c:pt idx="49" formatCode="0.00">
                  <c:v>1724.10725130901</c:v>
                </c:pt>
                <c:pt idx="52" formatCode="0.00">
                  <c:v>1762.4614688348</c:v>
                </c:pt>
                <c:pt idx="53" formatCode="0.00">
                  <c:v>1769.75826657958</c:v>
                </c:pt>
                <c:pt idx="54" formatCode="0.00">
                  <c:v>1782.02202744132</c:v>
                </c:pt>
                <c:pt idx="56" formatCode="0.00">
                  <c:v>1815.94339026545</c:v>
                </c:pt>
                <c:pt idx="58" formatCode="0.00">
                  <c:v>1828.28006302947</c:v>
                </c:pt>
                <c:pt idx="59" formatCode="0.00">
                  <c:v>1837.76142739149</c:v>
                </c:pt>
                <c:pt idx="60" formatCode="0.00">
                  <c:v>1842.69993520099</c:v>
                </c:pt>
                <c:pt idx="62" formatCode="0.00">
                  <c:v>1845.72341367056</c:v>
                </c:pt>
                <c:pt idx="63" formatCode="0.00">
                  <c:v>1854.23040795767</c:v>
                </c:pt>
                <c:pt idx="64" formatCode="0.00">
                  <c:v>1857.63895055222</c:v>
                </c:pt>
                <c:pt idx="65" formatCode="0.00">
                  <c:v>1877.52012355238</c:v>
                </c:pt>
                <c:pt idx="67" formatCode="0.00">
                  <c:v>1902.40161648654</c:v>
                </c:pt>
                <c:pt idx="68" formatCode="0.00">
                  <c:v>1907.88700945745</c:v>
                </c:pt>
                <c:pt idx="71" formatCode="0.00">
                  <c:v>1929.21391267713</c:v>
                </c:pt>
                <c:pt idx="72" formatCode="0.00">
                  <c:v>1950.64741452478</c:v>
                </c:pt>
                <c:pt idx="73" formatCode="0.00">
                  <c:v>1959.23586056049</c:v>
                </c:pt>
                <c:pt idx="74" formatCode="0.00">
                  <c:v>1960.08463329479</c:v>
                </c:pt>
                <c:pt idx="75" formatCode="0.00">
                  <c:v>1972.55184089455</c:v>
                </c:pt>
                <c:pt idx="76" formatCode="0.00">
                  <c:v>1981.01157681771</c:v>
                </c:pt>
                <c:pt idx="78" formatCode="0.00">
                  <c:v>1989.04619594938</c:v>
                </c:pt>
                <c:pt idx="79" formatCode="0.00">
                  <c:v>2002.94591175415</c:v>
                </c:pt>
                <c:pt idx="80" formatCode="0.00">
                  <c:v>1989.23962676318</c:v>
                </c:pt>
                <c:pt idx="81" formatCode="0.00">
                  <c:v>2019.21984012614</c:v>
                </c:pt>
                <c:pt idx="82" formatCode="0.00">
                  <c:v>2027.33675914678</c:v>
                </c:pt>
              </c:numCache>
            </c:numRef>
          </c:xVal>
          <c:yVal>
            <c:numRef>
              <c:f>'ideal -var hook X rot 300k'!$G$2:$G$84</c:f>
              <c:numCache>
                <c:formatCode>General</c:formatCode>
                <c:ptCount val="83"/>
                <c:pt idx="0" formatCode="0.00">
                  <c:v>503124.493908791</c:v>
                </c:pt>
                <c:pt idx="2" formatCode="0.00">
                  <c:v>1496.10006983133</c:v>
                </c:pt>
                <c:pt idx="4" formatCode="0.00">
                  <c:v>223.94478193273</c:v>
                </c:pt>
                <c:pt idx="6" formatCode="0.00">
                  <c:v>317.15952202354</c:v>
                </c:pt>
                <c:pt idx="7" formatCode="0.00">
                  <c:v>1373.6434168825</c:v>
                </c:pt>
                <c:pt idx="9" formatCode="0.00">
                  <c:v>138.048174395431</c:v>
                </c:pt>
                <c:pt idx="10" formatCode="0.00">
                  <c:v>265.982561219107</c:v>
                </c:pt>
                <c:pt idx="11" formatCode="0.00">
                  <c:v>784.21751262817</c:v>
                </c:pt>
                <c:pt idx="16" formatCode="0.00">
                  <c:v>261.7435799611838</c:v>
                </c:pt>
                <c:pt idx="18" formatCode="0.00">
                  <c:v>58.42389176909266</c:v>
                </c:pt>
                <c:pt idx="19" formatCode="0.00">
                  <c:v>289.829923928054</c:v>
                </c:pt>
                <c:pt idx="21" formatCode="0.00">
                  <c:v>2792.79804410346</c:v>
                </c:pt>
                <c:pt idx="22" formatCode="0.00">
                  <c:v>411.64809050739</c:v>
                </c:pt>
                <c:pt idx="23" formatCode="0.00">
                  <c:v>19.8102266305195</c:v>
                </c:pt>
                <c:pt idx="24" formatCode="0.00">
                  <c:v>46.1952237888186</c:v>
                </c:pt>
                <c:pt idx="25" formatCode="0.00">
                  <c:v>9521.52202407896</c:v>
                </c:pt>
                <c:pt idx="28" formatCode="0.00">
                  <c:v>48.4330187900566</c:v>
                </c:pt>
                <c:pt idx="30" formatCode="0.00">
                  <c:v>17615.8859249147</c:v>
                </c:pt>
                <c:pt idx="31" formatCode="0.00">
                  <c:v>1731.51289204122</c:v>
                </c:pt>
                <c:pt idx="32" formatCode="0.00">
                  <c:v>908.782385437843</c:v>
                </c:pt>
                <c:pt idx="36" formatCode="0.00">
                  <c:v>148.320096361412</c:v>
                </c:pt>
                <c:pt idx="37" formatCode="0.00">
                  <c:v>1910.12582098634</c:v>
                </c:pt>
                <c:pt idx="38" formatCode="0.00">
                  <c:v>98.61607357060485</c:v>
                </c:pt>
                <c:pt idx="40" formatCode="0.00">
                  <c:v>55.4588832041594</c:v>
                </c:pt>
                <c:pt idx="48" formatCode="0.00">
                  <c:v>24136.7141881459</c:v>
                </c:pt>
                <c:pt idx="49" formatCode="0.00">
                  <c:v>38.8301336973204</c:v>
                </c:pt>
                <c:pt idx="52" formatCode="0.00">
                  <c:v>1260.63020645174</c:v>
                </c:pt>
                <c:pt idx="53" formatCode="0.00">
                  <c:v>38705.7505643649</c:v>
                </c:pt>
                <c:pt idx="54" formatCode="0.00">
                  <c:v>63.72572280421</c:v>
                </c:pt>
                <c:pt idx="56" formatCode="0.00">
                  <c:v>50922.02306167218</c:v>
                </c:pt>
                <c:pt idx="58" formatCode="0.00">
                  <c:v>107.037815486226</c:v>
                </c:pt>
                <c:pt idx="59" formatCode="0.00">
                  <c:v>72.28008824522158</c:v>
                </c:pt>
                <c:pt idx="60" formatCode="0.00">
                  <c:v>35467.6894337978</c:v>
                </c:pt>
                <c:pt idx="62" formatCode="0.00">
                  <c:v>21424.0206558725</c:v>
                </c:pt>
                <c:pt idx="63" formatCode="0.00">
                  <c:v>130.633692207693</c:v>
                </c:pt>
                <c:pt idx="64" formatCode="0.00">
                  <c:v>8542.606917990837</c:v>
                </c:pt>
                <c:pt idx="65" formatCode="0.00">
                  <c:v>286519.636524085</c:v>
                </c:pt>
                <c:pt idx="67" formatCode="0.00">
                  <c:v>2836.8400998805</c:v>
                </c:pt>
                <c:pt idx="68" formatCode="0.00">
                  <c:v>4469.7194202713</c:v>
                </c:pt>
                <c:pt idx="71" formatCode="0.00">
                  <c:v>3789.10488624069</c:v>
                </c:pt>
                <c:pt idx="72" formatCode="0.00">
                  <c:v>46742.5572785916</c:v>
                </c:pt>
                <c:pt idx="73" formatCode="0.00">
                  <c:v>129111.46138674</c:v>
                </c:pt>
                <c:pt idx="74" formatCode="0.00">
                  <c:v>33929.3292909756</c:v>
                </c:pt>
                <c:pt idx="75" formatCode="0.00">
                  <c:v>345.323817560847</c:v>
                </c:pt>
                <c:pt idx="76" formatCode="0.00">
                  <c:v>229.967937532023</c:v>
                </c:pt>
                <c:pt idx="78" formatCode="0.00">
                  <c:v>7002.05486823771</c:v>
                </c:pt>
                <c:pt idx="79" formatCode="0.00">
                  <c:v>11526.6302816861</c:v>
                </c:pt>
                <c:pt idx="80" formatCode="0.00">
                  <c:v>15.0348436115166</c:v>
                </c:pt>
                <c:pt idx="81" formatCode="0.00">
                  <c:v>3345.39047435356</c:v>
                </c:pt>
                <c:pt idx="82" formatCode="0.00">
                  <c:v>208.289875756473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28924792"/>
        <c:axId val="-2128929080"/>
      </c:scatterChart>
      <c:valAx>
        <c:axId val="-2128924792"/>
        <c:scaling>
          <c:orientation val="minMax"/>
          <c:max val="2000.0"/>
          <c:min val="400.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Freq (MHz)</a:t>
                </a:r>
              </a:p>
            </c:rich>
          </c:tx>
          <c:overlay val="0"/>
        </c:title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-2128929080"/>
        <c:crosses val="autoZero"/>
        <c:crossBetween val="midCat"/>
      </c:valAx>
      <c:valAx>
        <c:axId val="-2128929080"/>
        <c:scaling>
          <c:logBase val="10.0"/>
          <c:orientation val="minMax"/>
          <c:max val="1.0E7"/>
          <c:min val="10.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Qext</a:t>
                </a:r>
              </a:p>
            </c:rich>
          </c:tx>
          <c:overlay val="0"/>
        </c:title>
        <c:numFmt formatCode="0.0E+00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-212892479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875311663628253"/>
          <c:y val="0.625306485936343"/>
          <c:w val="0.0963804805233496"/>
          <c:h val="0.259620707202838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chemeClr val="tx1"/>
                </a:solidFill>
              </a:defRPr>
            </a:pPr>
            <a:r>
              <a:rPr lang="en-US">
                <a:solidFill>
                  <a:schemeClr val="tx1"/>
                </a:solidFill>
              </a:rPr>
              <a:t>introducing</a:t>
            </a:r>
            <a:r>
              <a:rPr lang="en-US" baseline="0">
                <a:solidFill>
                  <a:schemeClr val="tx1"/>
                </a:solidFill>
              </a:rPr>
              <a:t> hook rotation about z-axis,</a:t>
            </a:r>
          </a:p>
          <a:p>
            <a:pPr>
              <a:defRPr>
                <a:solidFill>
                  <a:schemeClr val="tx1"/>
                </a:solidFill>
              </a:defRPr>
            </a:pPr>
            <a:r>
              <a:rPr lang="en-US" baseline="0">
                <a:solidFill>
                  <a:schemeClr val="tx1"/>
                </a:solidFill>
              </a:rPr>
              <a:t>first pivot point</a:t>
            </a:r>
            <a:endParaRPr lang="en-US">
              <a:solidFill>
                <a:schemeClr val="tx1"/>
              </a:solidFill>
            </a:endParaRP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25685511967421"/>
          <c:y val="0.223551878876439"/>
          <c:w val="0.656086446257609"/>
          <c:h val="0.657785819571709"/>
        </c:manualLayout>
      </c:layout>
      <c:scatterChart>
        <c:scatterStyle val="lineMarker"/>
        <c:varyColors val="0"/>
        <c:ser>
          <c:idx val="0"/>
          <c:order val="0"/>
          <c:tx>
            <c:v>ideal</c:v>
          </c:tx>
          <c:spPr>
            <a:ln w="28575">
              <a:noFill/>
            </a:ln>
          </c:spPr>
          <c:xVal>
            <c:numRef>
              <c:f>'ideal -var hook Z rot 300k'!$B$2:$B$82</c:f>
              <c:numCache>
                <c:formatCode>0.00</c:formatCode>
                <c:ptCount val="81"/>
                <c:pt idx="0">
                  <c:v>400.764629127019</c:v>
                </c:pt>
                <c:pt idx="1">
                  <c:v>627.356548858553</c:v>
                </c:pt>
                <c:pt idx="2">
                  <c:v>633.888802527636</c:v>
                </c:pt>
                <c:pt idx="3">
                  <c:v>450.809859481702</c:v>
                </c:pt>
                <c:pt idx="4">
                  <c:v>716.034414622825</c:v>
                </c:pt>
                <c:pt idx="5">
                  <c:v>735.5610323049568</c:v>
                </c:pt>
                <c:pt idx="6">
                  <c:v>761.058223376731</c:v>
                </c:pt>
                <c:pt idx="7">
                  <c:v>783.439336474039</c:v>
                </c:pt>
                <c:pt idx="8">
                  <c:v>800.229032769954</c:v>
                </c:pt>
                <c:pt idx="9">
                  <c:v>875.728263053376</c:v>
                </c:pt>
                <c:pt idx="10">
                  <c:v>909.78767854043</c:v>
                </c:pt>
                <c:pt idx="11">
                  <c:v>946.6573978562011</c:v>
                </c:pt>
                <c:pt idx="12">
                  <c:v>1033.54652946191</c:v>
                </c:pt>
                <c:pt idx="13">
                  <c:v>1073.90835924206</c:v>
                </c:pt>
                <c:pt idx="14">
                  <c:v>1053.40220035496</c:v>
                </c:pt>
                <c:pt idx="15">
                  <c:v>1100.46004248017</c:v>
                </c:pt>
                <c:pt idx="16">
                  <c:v>1104.28415612956</c:v>
                </c:pt>
                <c:pt idx="17">
                  <c:v>1152.36544624006</c:v>
                </c:pt>
                <c:pt idx="18">
                  <c:v>1212.8918304164</c:v>
                </c:pt>
                <c:pt idx="19">
                  <c:v>1232.68487344297</c:v>
                </c:pt>
                <c:pt idx="20">
                  <c:v>1234.95320515623</c:v>
                </c:pt>
                <c:pt idx="21">
                  <c:v>1263.28968953843</c:v>
                </c:pt>
                <c:pt idx="22">
                  <c:v>1268.10911655496</c:v>
                </c:pt>
                <c:pt idx="23">
                  <c:v>1283.66606024365</c:v>
                </c:pt>
                <c:pt idx="24">
                  <c:v>1073.9083592479</c:v>
                </c:pt>
                <c:pt idx="25">
                  <c:v>1362.47390005867</c:v>
                </c:pt>
                <c:pt idx="26">
                  <c:v>1371.99596293582</c:v>
                </c:pt>
                <c:pt idx="27">
                  <c:v>1373.95274812257</c:v>
                </c:pt>
                <c:pt idx="28">
                  <c:v>1375.32411119601</c:v>
                </c:pt>
                <c:pt idx="29">
                  <c:v>1416.48822676492</c:v>
                </c:pt>
                <c:pt idx="30">
                  <c:v>1450.21322755811</c:v>
                </c:pt>
                <c:pt idx="31">
                  <c:v>1452.81090205956</c:v>
                </c:pt>
                <c:pt idx="32">
                  <c:v>1475.06251204801</c:v>
                </c:pt>
                <c:pt idx="33">
                  <c:v>1481.00722434753</c:v>
                </c:pt>
                <c:pt idx="34">
                  <c:v>1495.21514079547</c:v>
                </c:pt>
                <c:pt idx="35">
                  <c:v>1569.57141436725</c:v>
                </c:pt>
                <c:pt idx="36">
                  <c:v>1588.4956302457</c:v>
                </c:pt>
                <c:pt idx="37">
                  <c:v>1600.65879390571</c:v>
                </c:pt>
                <c:pt idx="38">
                  <c:v>1619.26814737356</c:v>
                </c:pt>
                <c:pt idx="39">
                  <c:v>1622.64845593746</c:v>
                </c:pt>
                <c:pt idx="40">
                  <c:v>1641.0880814025</c:v>
                </c:pt>
                <c:pt idx="41">
                  <c:v>1641.31844039307</c:v>
                </c:pt>
                <c:pt idx="42">
                  <c:v>1666.16607420784</c:v>
                </c:pt>
                <c:pt idx="43">
                  <c:v>1681.33588159668</c:v>
                </c:pt>
                <c:pt idx="44">
                  <c:v>1696.38883571278</c:v>
                </c:pt>
                <c:pt idx="45">
                  <c:v>1521.16255087972</c:v>
                </c:pt>
                <c:pt idx="46">
                  <c:v>1707.19181889141</c:v>
                </c:pt>
                <c:pt idx="47">
                  <c:v>1717.99704726992</c:v>
                </c:pt>
                <c:pt idx="48">
                  <c:v>1724.46605602205</c:v>
                </c:pt>
                <c:pt idx="49">
                  <c:v>1724.12337043571</c:v>
                </c:pt>
                <c:pt idx="50">
                  <c:v>1729.37974246515</c:v>
                </c:pt>
                <c:pt idx="51">
                  <c:v>1729.83180630721</c:v>
                </c:pt>
                <c:pt idx="52">
                  <c:v>1762.32293915257</c:v>
                </c:pt>
                <c:pt idx="53">
                  <c:v>1769.71583532404</c:v>
                </c:pt>
                <c:pt idx="54">
                  <c:v>1782.28505054386</c:v>
                </c:pt>
                <c:pt idx="55">
                  <c:v>1783.28035062454</c:v>
                </c:pt>
                <c:pt idx="56">
                  <c:v>1742.70119476455</c:v>
                </c:pt>
                <c:pt idx="57">
                  <c:v>1815.82768438482</c:v>
                </c:pt>
                <c:pt idx="58">
                  <c:v>1819.68005917502</c:v>
                </c:pt>
                <c:pt idx="59">
                  <c:v>1828.15815057579</c:v>
                </c:pt>
                <c:pt idx="60">
                  <c:v>1837.91507906598</c:v>
                </c:pt>
                <c:pt idx="61">
                  <c:v>1842.67532564598</c:v>
                </c:pt>
                <c:pt idx="62">
                  <c:v>1845.68061272184</c:v>
                </c:pt>
                <c:pt idx="63">
                  <c:v>1854.3687609368</c:v>
                </c:pt>
                <c:pt idx="64">
                  <c:v>1857.56415310395</c:v>
                </c:pt>
                <c:pt idx="65">
                  <c:v>1877.4883346358</c:v>
                </c:pt>
                <c:pt idx="66">
                  <c:v>1898.54349848225</c:v>
                </c:pt>
                <c:pt idx="67">
                  <c:v>1902.38060134786</c:v>
                </c:pt>
                <c:pt idx="68">
                  <c:v>1877.57579273225</c:v>
                </c:pt>
                <c:pt idx="69">
                  <c:v>1908.14458198919</c:v>
                </c:pt>
                <c:pt idx="70">
                  <c:v>1924.5620626714</c:v>
                </c:pt>
                <c:pt idx="71">
                  <c:v>1929.21533993085</c:v>
                </c:pt>
                <c:pt idx="72">
                  <c:v>1950.63044604133</c:v>
                </c:pt>
                <c:pt idx="73">
                  <c:v>1959.22100794179</c:v>
                </c:pt>
                <c:pt idx="74">
                  <c:v>1960.08448932195</c:v>
                </c:pt>
                <c:pt idx="75">
                  <c:v>1972.52180997951</c:v>
                </c:pt>
                <c:pt idx="76">
                  <c:v>1980.96528721053</c:v>
                </c:pt>
                <c:pt idx="77">
                  <c:v>1988.73177326085</c:v>
                </c:pt>
                <c:pt idx="78">
                  <c:v>1989.01430117252</c:v>
                </c:pt>
                <c:pt idx="79">
                  <c:v>2002.91807229477</c:v>
                </c:pt>
              </c:numCache>
            </c:numRef>
          </c:xVal>
          <c:yVal>
            <c:numRef>
              <c:f>'ideal -var hook Z rot 300k'!$E$2:$E$82</c:f>
              <c:numCache>
                <c:formatCode>General</c:formatCode>
                <c:ptCount val="81"/>
                <c:pt idx="0">
                  <c:v>503083.791679837</c:v>
                </c:pt>
                <c:pt idx="2">
                  <c:v>1289.19055615504</c:v>
                </c:pt>
                <c:pt idx="4">
                  <c:v>191.47759950664</c:v>
                </c:pt>
                <c:pt idx="6">
                  <c:v>289.2256450686189</c:v>
                </c:pt>
                <c:pt idx="7">
                  <c:v>1369.73942594305</c:v>
                </c:pt>
                <c:pt idx="9">
                  <c:v>136.932317669878</c:v>
                </c:pt>
                <c:pt idx="10">
                  <c:v>266.2225285839929</c:v>
                </c:pt>
                <c:pt idx="11">
                  <c:v>743.04335345476</c:v>
                </c:pt>
                <c:pt idx="16">
                  <c:v>262.456923639133</c:v>
                </c:pt>
                <c:pt idx="18">
                  <c:v>60.6214732318491</c:v>
                </c:pt>
                <c:pt idx="20">
                  <c:v>223.338995260959</c:v>
                </c:pt>
                <c:pt idx="22">
                  <c:v>2402.30471470776</c:v>
                </c:pt>
                <c:pt idx="23">
                  <c:v>305.658861400639</c:v>
                </c:pt>
                <c:pt idx="25">
                  <c:v>19.6532703418436</c:v>
                </c:pt>
                <c:pt idx="26">
                  <c:v>46.5394261231213</c:v>
                </c:pt>
                <c:pt idx="27">
                  <c:v>8507.494119224466</c:v>
                </c:pt>
                <c:pt idx="30">
                  <c:v>48.3981276414525</c:v>
                </c:pt>
                <c:pt idx="32">
                  <c:v>17003.8048970864</c:v>
                </c:pt>
                <c:pt idx="33">
                  <c:v>1731.45629403591</c:v>
                </c:pt>
                <c:pt idx="34">
                  <c:v>892.339854472195</c:v>
                </c:pt>
                <c:pt idx="37">
                  <c:v>147.172878489714</c:v>
                </c:pt>
                <c:pt idx="38">
                  <c:v>2043.20671839422</c:v>
                </c:pt>
                <c:pt idx="39">
                  <c:v>98.37687621914708</c:v>
                </c:pt>
                <c:pt idx="41">
                  <c:v>80.1338494845027</c:v>
                </c:pt>
                <c:pt idx="48" formatCode="0.0000">
                  <c:v>30581.5830506895</c:v>
                </c:pt>
                <c:pt idx="49">
                  <c:v>39.15789165517157</c:v>
                </c:pt>
                <c:pt idx="52">
                  <c:v>1175.80961737058</c:v>
                </c:pt>
                <c:pt idx="53">
                  <c:v>78146.3087543742</c:v>
                </c:pt>
                <c:pt idx="54">
                  <c:v>63.4770669042789</c:v>
                </c:pt>
                <c:pt idx="57">
                  <c:v>50490.3310285706</c:v>
                </c:pt>
                <c:pt idx="59">
                  <c:v>109.046388509486</c:v>
                </c:pt>
                <c:pt idx="60">
                  <c:v>73.19103136310318</c:v>
                </c:pt>
                <c:pt idx="61">
                  <c:v>35676.24674356197</c:v>
                </c:pt>
                <c:pt idx="62">
                  <c:v>23753.964690074</c:v>
                </c:pt>
                <c:pt idx="63">
                  <c:v>129.284466635073</c:v>
                </c:pt>
                <c:pt idx="64">
                  <c:v>8717.08641351194</c:v>
                </c:pt>
                <c:pt idx="65">
                  <c:v>336825.9069665339</c:v>
                </c:pt>
                <c:pt idx="67">
                  <c:v>2834.28507796712</c:v>
                </c:pt>
                <c:pt idx="69">
                  <c:v>4502.31196687807</c:v>
                </c:pt>
                <c:pt idx="71">
                  <c:v>3884.60643604625</c:v>
                </c:pt>
                <c:pt idx="72">
                  <c:v>48317.9863432289</c:v>
                </c:pt>
                <c:pt idx="73">
                  <c:v>114870.307003186</c:v>
                </c:pt>
                <c:pt idx="74">
                  <c:v>40217.4836704998</c:v>
                </c:pt>
                <c:pt idx="75">
                  <c:v>349.555431885766</c:v>
                </c:pt>
                <c:pt idx="76">
                  <c:v>230.311402521789</c:v>
                </c:pt>
                <c:pt idx="78">
                  <c:v>7679.58177984652</c:v>
                </c:pt>
                <c:pt idx="79">
                  <c:v>11584.7628444199</c:v>
                </c:pt>
              </c:numCache>
            </c:numRef>
          </c:yVal>
          <c:smooth val="0"/>
        </c:ser>
        <c:ser>
          <c:idx val="1"/>
          <c:order val="1"/>
          <c:tx>
            <c:v>-0.5 deg</c:v>
          </c:tx>
          <c:spPr>
            <a:ln w="28575">
              <a:noFill/>
            </a:ln>
          </c:spPr>
          <c:marker>
            <c:symbol val="square"/>
            <c:size val="4"/>
          </c:marker>
          <c:xVal>
            <c:numRef>
              <c:f>'ideal -var hook Z rot 300k'!$H$2:$H$82</c:f>
              <c:numCache>
                <c:formatCode>General</c:formatCode>
                <c:ptCount val="81"/>
                <c:pt idx="0">
                  <c:v>400.765030717024</c:v>
                </c:pt>
                <c:pt idx="2">
                  <c:v>633.871785190081</c:v>
                </c:pt>
                <c:pt idx="4">
                  <c:v>715.625158870667</c:v>
                </c:pt>
                <c:pt idx="6">
                  <c:v>761.3239651875998</c:v>
                </c:pt>
                <c:pt idx="7">
                  <c:v>783.4398434102269</c:v>
                </c:pt>
                <c:pt idx="16">
                  <c:v>1104.16095813706</c:v>
                </c:pt>
                <c:pt idx="18">
                  <c:v>1209.6639015924</c:v>
                </c:pt>
                <c:pt idx="20">
                  <c:v>1234.40668603464</c:v>
                </c:pt>
                <c:pt idx="22">
                  <c:v>1268.11164225269</c:v>
                </c:pt>
                <c:pt idx="23">
                  <c:v>1283.21403805433</c:v>
                </c:pt>
                <c:pt idx="25">
                  <c:v>1362.44718196961</c:v>
                </c:pt>
                <c:pt idx="26">
                  <c:v>1371.99762445326</c:v>
                </c:pt>
                <c:pt idx="27">
                  <c:v>1373.94570157258</c:v>
                </c:pt>
                <c:pt idx="30">
                  <c:v>1450.20716695913</c:v>
                </c:pt>
                <c:pt idx="32">
                  <c:v>1475.06214107726</c:v>
                </c:pt>
                <c:pt idx="33">
                  <c:v>1481.00628384787</c:v>
                </c:pt>
                <c:pt idx="34">
                  <c:v>1495.20100749365</c:v>
                </c:pt>
                <c:pt idx="37">
                  <c:v>1600.5695062673</c:v>
                </c:pt>
                <c:pt idx="38">
                  <c:v>1619.26777176271</c:v>
                </c:pt>
                <c:pt idx="39">
                  <c:v>1622.64805786692</c:v>
                </c:pt>
                <c:pt idx="41">
                  <c:v>1641.59183336228</c:v>
                </c:pt>
                <c:pt idx="48">
                  <c:v>1724.46392515787</c:v>
                </c:pt>
                <c:pt idx="49">
                  <c:v>1724.14795386139</c:v>
                </c:pt>
                <c:pt idx="52">
                  <c:v>1762.32195766499</c:v>
                </c:pt>
                <c:pt idx="53">
                  <c:v>1769.71589338014</c:v>
                </c:pt>
                <c:pt idx="54">
                  <c:v>1782.18330196559</c:v>
                </c:pt>
                <c:pt idx="57">
                  <c:v>1815.82786824839</c:v>
                </c:pt>
                <c:pt idx="59">
                  <c:v>1828.08402537916</c:v>
                </c:pt>
                <c:pt idx="60">
                  <c:v>1837.90782694465</c:v>
                </c:pt>
                <c:pt idx="61">
                  <c:v>1842.6695550537</c:v>
                </c:pt>
                <c:pt idx="62">
                  <c:v>1845.6807939645</c:v>
                </c:pt>
                <c:pt idx="63">
                  <c:v>1854.35777275045</c:v>
                </c:pt>
                <c:pt idx="64">
                  <c:v>1857.54207932278</c:v>
                </c:pt>
                <c:pt idx="65">
                  <c:v>1877.48843792317</c:v>
                </c:pt>
                <c:pt idx="68">
                  <c:v>1902.38001733203</c:v>
                </c:pt>
                <c:pt idx="69">
                  <c:v>1907.77235097149</c:v>
                </c:pt>
                <c:pt idx="71">
                  <c:v>1929.184245098849</c:v>
                </c:pt>
                <c:pt idx="72">
                  <c:v>1950.62811232692</c:v>
                </c:pt>
                <c:pt idx="73">
                  <c:v>1959.21652407717</c:v>
                </c:pt>
                <c:pt idx="74">
                  <c:v>1960.07094225937</c:v>
                </c:pt>
                <c:pt idx="75">
                  <c:v>1971.71999420289</c:v>
                </c:pt>
                <c:pt idx="76">
                  <c:v>1980.9635399197</c:v>
                </c:pt>
                <c:pt idx="78">
                  <c:v>1989.03484651415</c:v>
                </c:pt>
                <c:pt idx="80">
                  <c:v>2002.90948376205</c:v>
                </c:pt>
              </c:numCache>
            </c:numRef>
          </c:xVal>
          <c:yVal>
            <c:numRef>
              <c:f>'ideal -var hook Z rot 300k'!$I$2:$I$82</c:f>
              <c:numCache>
                <c:formatCode>General</c:formatCode>
                <c:ptCount val="81"/>
                <c:pt idx="0">
                  <c:v>503077.2374658589</c:v>
                </c:pt>
                <c:pt idx="2">
                  <c:v>2634.45666604357</c:v>
                </c:pt>
                <c:pt idx="4">
                  <c:v>218.508909624456</c:v>
                </c:pt>
                <c:pt idx="6">
                  <c:v>263.052184959822</c:v>
                </c:pt>
                <c:pt idx="7">
                  <c:v>1369.90513943799</c:v>
                </c:pt>
                <c:pt idx="16">
                  <c:v>256.5801532022308</c:v>
                </c:pt>
                <c:pt idx="18">
                  <c:v>61.92525350369149</c:v>
                </c:pt>
                <c:pt idx="20">
                  <c:v>279.191436626786</c:v>
                </c:pt>
                <c:pt idx="22">
                  <c:v>2550.79588698945</c:v>
                </c:pt>
                <c:pt idx="23">
                  <c:v>378.396347912341</c:v>
                </c:pt>
                <c:pt idx="25">
                  <c:v>19.6391431893781</c:v>
                </c:pt>
                <c:pt idx="26">
                  <c:v>46.57349565231848</c:v>
                </c:pt>
                <c:pt idx="27">
                  <c:v>9361.02125191889</c:v>
                </c:pt>
                <c:pt idx="30">
                  <c:v>48.40144562216328</c:v>
                </c:pt>
                <c:pt idx="32">
                  <c:v>18150.34856537</c:v>
                </c:pt>
                <c:pt idx="33">
                  <c:v>1732.55321313639</c:v>
                </c:pt>
                <c:pt idx="34">
                  <c:v>954.408960966655</c:v>
                </c:pt>
                <c:pt idx="37">
                  <c:v>155.8288254906</c:v>
                </c:pt>
                <c:pt idx="38">
                  <c:v>2163.73957095856</c:v>
                </c:pt>
                <c:pt idx="39">
                  <c:v>98.38047181059792</c:v>
                </c:pt>
                <c:pt idx="41">
                  <c:v>86.0330269590043</c:v>
                </c:pt>
                <c:pt idx="48">
                  <c:v>33632.8568958306</c:v>
                </c:pt>
                <c:pt idx="49">
                  <c:v>39.18587205461709</c:v>
                </c:pt>
                <c:pt idx="52">
                  <c:v>1170.71980561469</c:v>
                </c:pt>
                <c:pt idx="53">
                  <c:v>79780.6436986467</c:v>
                </c:pt>
                <c:pt idx="54">
                  <c:v>64.0440530017608</c:v>
                </c:pt>
                <c:pt idx="57">
                  <c:v>48784.7173726261</c:v>
                </c:pt>
                <c:pt idx="59">
                  <c:v>108.309351464524</c:v>
                </c:pt>
                <c:pt idx="60">
                  <c:v>73.35086755422414</c:v>
                </c:pt>
                <c:pt idx="61">
                  <c:v>40517.1147082924</c:v>
                </c:pt>
                <c:pt idx="62">
                  <c:v>23898.9039953533</c:v>
                </c:pt>
                <c:pt idx="63">
                  <c:v>129.5162650713</c:v>
                </c:pt>
                <c:pt idx="64">
                  <c:v>9640.04964006291</c:v>
                </c:pt>
                <c:pt idx="65">
                  <c:v>343699.6322657549</c:v>
                </c:pt>
                <c:pt idx="68">
                  <c:v>2836.20191282639</c:v>
                </c:pt>
                <c:pt idx="69">
                  <c:v>5027.914215338738</c:v>
                </c:pt>
                <c:pt idx="71">
                  <c:v>3833.70671681125</c:v>
                </c:pt>
                <c:pt idx="72">
                  <c:v>47953.27518505908</c:v>
                </c:pt>
                <c:pt idx="73">
                  <c:v>128991.972067345</c:v>
                </c:pt>
                <c:pt idx="74">
                  <c:v>35185.2103602776</c:v>
                </c:pt>
                <c:pt idx="75">
                  <c:v>364.887790384155</c:v>
                </c:pt>
                <c:pt idx="76">
                  <c:v>230.769500613661</c:v>
                </c:pt>
                <c:pt idx="78">
                  <c:v>8279.35882115655</c:v>
                </c:pt>
                <c:pt idx="80">
                  <c:v>11617.4582084641</c:v>
                </c:pt>
              </c:numCache>
            </c:numRef>
          </c:yVal>
          <c:smooth val="0"/>
        </c:ser>
        <c:ser>
          <c:idx val="4"/>
          <c:order val="2"/>
          <c:tx>
            <c:v>0.5 deg</c:v>
          </c:tx>
          <c:spPr>
            <a:ln w="28575">
              <a:noFill/>
            </a:ln>
          </c:spPr>
          <c:marker>
            <c:symbol val="triangle"/>
            <c:size val="5"/>
            <c:spPr>
              <a:solidFill>
                <a:schemeClr val="accent3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c:spPr>
          </c:marker>
          <c:xVal>
            <c:numRef>
              <c:f>'ideal -var hook Z rot 300k'!$J$2:$J$82</c:f>
              <c:numCache>
                <c:formatCode>General</c:formatCode>
                <c:ptCount val="81"/>
                <c:pt idx="0">
                  <c:v>400.7649198122718</c:v>
                </c:pt>
                <c:pt idx="2">
                  <c:v>633.790042957287</c:v>
                </c:pt>
                <c:pt idx="3">
                  <c:v>450.808542158716</c:v>
                </c:pt>
                <c:pt idx="4">
                  <c:v>716.5476711940305</c:v>
                </c:pt>
                <c:pt idx="5">
                  <c:v>733.7447955727183</c:v>
                </c:pt>
                <c:pt idx="6">
                  <c:v>760.8402079354205</c:v>
                </c:pt>
                <c:pt idx="7">
                  <c:v>783.439071875972</c:v>
                </c:pt>
                <c:pt idx="9">
                  <c:v>875.703863575299</c:v>
                </c:pt>
                <c:pt idx="10">
                  <c:v>909.7878514586133</c:v>
                </c:pt>
                <c:pt idx="16">
                  <c:v>1104.40636480962</c:v>
                </c:pt>
                <c:pt idx="18">
                  <c:v>1215.9167833436</c:v>
                </c:pt>
                <c:pt idx="20">
                  <c:v>1235.61776845613</c:v>
                </c:pt>
                <c:pt idx="22">
                  <c:v>1268.1002874211</c:v>
                </c:pt>
                <c:pt idx="23">
                  <c:v>1284.11550335793</c:v>
                </c:pt>
                <c:pt idx="25">
                  <c:v>1362.44246307835</c:v>
                </c:pt>
                <c:pt idx="26">
                  <c:v>1372.00238293322</c:v>
                </c:pt>
                <c:pt idx="27">
                  <c:v>1373.95930664777</c:v>
                </c:pt>
                <c:pt idx="30">
                  <c:v>1450.20760898508</c:v>
                </c:pt>
                <c:pt idx="32">
                  <c:v>1475.06285167758</c:v>
                </c:pt>
                <c:pt idx="33">
                  <c:v>1481.00677125331</c:v>
                </c:pt>
                <c:pt idx="34">
                  <c:v>1495.22759290476</c:v>
                </c:pt>
                <c:pt idx="37">
                  <c:v>1600.69530596823</c:v>
                </c:pt>
                <c:pt idx="38">
                  <c:v>1619.26480267193</c:v>
                </c:pt>
                <c:pt idx="39">
                  <c:v>1622.65014897565</c:v>
                </c:pt>
                <c:pt idx="41">
                  <c:v>1640.85817447564</c:v>
                </c:pt>
                <c:pt idx="48">
                  <c:v>1724.46870907033</c:v>
                </c:pt>
                <c:pt idx="49">
                  <c:v>1724.12414414875</c:v>
                </c:pt>
                <c:pt idx="52">
                  <c:v>1762.32411009796</c:v>
                </c:pt>
                <c:pt idx="53">
                  <c:v>1769.71446886922</c:v>
                </c:pt>
                <c:pt idx="54">
                  <c:v>1782.40240029345</c:v>
                </c:pt>
                <c:pt idx="57">
                  <c:v>1815.82647832591</c:v>
                </c:pt>
                <c:pt idx="59">
                  <c:v>1828.24866680964</c:v>
                </c:pt>
                <c:pt idx="60">
                  <c:v>1837.95537212716</c:v>
                </c:pt>
                <c:pt idx="61">
                  <c:v>1842.68250617322</c:v>
                </c:pt>
                <c:pt idx="62">
                  <c:v>1845.67986696308</c:v>
                </c:pt>
                <c:pt idx="63">
                  <c:v>1854.384910879319</c:v>
                </c:pt>
                <c:pt idx="64">
                  <c:v>1857.59061847783</c:v>
                </c:pt>
                <c:pt idx="65">
                  <c:v>1877.48796810197</c:v>
                </c:pt>
                <c:pt idx="68">
                  <c:v>1902.38076959351</c:v>
                </c:pt>
                <c:pt idx="69">
                  <c:v>1908.65407729804</c:v>
                </c:pt>
                <c:pt idx="71">
                  <c:v>1929.26199215424</c:v>
                </c:pt>
                <c:pt idx="72">
                  <c:v>1950.63169471194</c:v>
                </c:pt>
                <c:pt idx="73">
                  <c:v>1959.22693804941</c:v>
                </c:pt>
                <c:pt idx="74">
                  <c:v>1960.099199205</c:v>
                </c:pt>
                <c:pt idx="75">
                  <c:v>1973.53491845392</c:v>
                </c:pt>
                <c:pt idx="76">
                  <c:v>1980.96451599219</c:v>
                </c:pt>
                <c:pt idx="78">
                  <c:v>1989.20045285742</c:v>
                </c:pt>
                <c:pt idx="80">
                  <c:v>2002.93545357833</c:v>
                </c:pt>
              </c:numCache>
            </c:numRef>
          </c:xVal>
          <c:yVal>
            <c:numRef>
              <c:f>'ideal -var hook Z rot 300k'!$K$2:$K$82</c:f>
              <c:numCache>
                <c:formatCode>General</c:formatCode>
                <c:ptCount val="81"/>
                <c:pt idx="0">
                  <c:v>503090.1858284468</c:v>
                </c:pt>
                <c:pt idx="2">
                  <c:v>714.303646581167</c:v>
                </c:pt>
                <c:pt idx="4">
                  <c:v>185.416779868113</c:v>
                </c:pt>
                <c:pt idx="6">
                  <c:v>315.912771158711</c:v>
                </c:pt>
                <c:pt idx="7">
                  <c:v>1368.67098736683</c:v>
                </c:pt>
                <c:pt idx="9">
                  <c:v>136.7976637928718</c:v>
                </c:pt>
                <c:pt idx="10">
                  <c:v>266.0779963536839</c:v>
                </c:pt>
                <c:pt idx="16">
                  <c:v>266.400627103636</c:v>
                </c:pt>
                <c:pt idx="18">
                  <c:v>60.1444929878846</c:v>
                </c:pt>
                <c:pt idx="20">
                  <c:v>181.49289625181</c:v>
                </c:pt>
                <c:pt idx="22">
                  <c:v>2257.64772599848</c:v>
                </c:pt>
                <c:pt idx="23">
                  <c:v>249.937881021284</c:v>
                </c:pt>
                <c:pt idx="25">
                  <c:v>19.6412918798971</c:v>
                </c:pt>
                <c:pt idx="26">
                  <c:v>46.5757243070024</c:v>
                </c:pt>
                <c:pt idx="27">
                  <c:v>7783.63671410439</c:v>
                </c:pt>
                <c:pt idx="30">
                  <c:v>48.403093941598</c:v>
                </c:pt>
                <c:pt idx="32">
                  <c:v>16046.8344069606</c:v>
                </c:pt>
                <c:pt idx="33">
                  <c:v>1731.32300009156</c:v>
                </c:pt>
                <c:pt idx="34">
                  <c:v>841.3782958330279</c:v>
                </c:pt>
                <c:pt idx="37">
                  <c:v>140.296166197122</c:v>
                </c:pt>
                <c:pt idx="38">
                  <c:v>1946.83810603824</c:v>
                </c:pt>
                <c:pt idx="39">
                  <c:v>98.32090286440054</c:v>
                </c:pt>
                <c:pt idx="41">
                  <c:v>76.0328574206725</c:v>
                </c:pt>
                <c:pt idx="48">
                  <c:v>27421.1445188637</c:v>
                </c:pt>
                <c:pt idx="49">
                  <c:v>39.1362636375788</c:v>
                </c:pt>
                <c:pt idx="52">
                  <c:v>1182.3221718052</c:v>
                </c:pt>
                <c:pt idx="53">
                  <c:v>76301.2053702888</c:v>
                </c:pt>
                <c:pt idx="54">
                  <c:v>62.7801704961719</c:v>
                </c:pt>
                <c:pt idx="57">
                  <c:v>52413.7124930916</c:v>
                </c:pt>
                <c:pt idx="59">
                  <c:v>110.016087251263</c:v>
                </c:pt>
                <c:pt idx="60">
                  <c:v>73.01713711035059</c:v>
                </c:pt>
                <c:pt idx="61">
                  <c:v>30404.0765736024</c:v>
                </c:pt>
                <c:pt idx="62">
                  <c:v>23546.3810232626</c:v>
                </c:pt>
                <c:pt idx="63">
                  <c:v>128.837547137209</c:v>
                </c:pt>
                <c:pt idx="64">
                  <c:v>7673.46852517578</c:v>
                </c:pt>
                <c:pt idx="65">
                  <c:v>330834.490245834</c:v>
                </c:pt>
                <c:pt idx="68">
                  <c:v>2832.47453402831</c:v>
                </c:pt>
                <c:pt idx="69">
                  <c:v>3781.61018701056</c:v>
                </c:pt>
                <c:pt idx="71">
                  <c:v>3950.61068107516</c:v>
                </c:pt>
                <c:pt idx="72">
                  <c:v>48704.3007690384</c:v>
                </c:pt>
                <c:pt idx="73">
                  <c:v>100738.439774292</c:v>
                </c:pt>
                <c:pt idx="74">
                  <c:v>46987.6725029774</c:v>
                </c:pt>
                <c:pt idx="75">
                  <c:v>330.1115066484039</c:v>
                </c:pt>
                <c:pt idx="76">
                  <c:v>229.790730593271</c:v>
                </c:pt>
                <c:pt idx="78">
                  <c:v>723.406680789682</c:v>
                </c:pt>
                <c:pt idx="80">
                  <c:v>11535.9373280365</c:v>
                </c:pt>
              </c:numCache>
            </c:numRef>
          </c:yVal>
          <c:smooth val="0"/>
        </c:ser>
        <c:ser>
          <c:idx val="2"/>
          <c:order val="3"/>
          <c:tx>
            <c:v>1 deg</c:v>
          </c:tx>
          <c:spPr>
            <a:ln w="28575">
              <a:noFill/>
            </a:ln>
          </c:spPr>
          <c:marker>
            <c:symbol val="x"/>
            <c:size val="7"/>
            <c:spPr>
              <a:ln w="9525">
                <a:solidFill>
                  <a:schemeClr val="accent4">
                    <a:lumMod val="75000"/>
                  </a:schemeClr>
                </a:solidFill>
              </a:ln>
            </c:spPr>
          </c:marker>
          <c:xVal>
            <c:numRef>
              <c:f>'ideal -var hook Z rot 300k'!$F$2:$F$83</c:f>
              <c:numCache>
                <c:formatCode>General</c:formatCode>
                <c:ptCount val="82"/>
                <c:pt idx="0">
                  <c:v>400.7667763224159</c:v>
                </c:pt>
                <c:pt idx="2">
                  <c:v>633.558851747049</c:v>
                </c:pt>
                <c:pt idx="4">
                  <c:v>717.032584141658</c:v>
                </c:pt>
                <c:pt idx="6">
                  <c:v>760.6625077078129</c:v>
                </c:pt>
                <c:pt idx="7">
                  <c:v>783.4388065423931</c:v>
                </c:pt>
                <c:pt idx="9">
                  <c:v>875.678671830449</c:v>
                </c:pt>
                <c:pt idx="16">
                  <c:v>1104.52885522645</c:v>
                </c:pt>
                <c:pt idx="18">
                  <c:v>1218.9175603379</c:v>
                </c:pt>
                <c:pt idx="20">
                  <c:v>1236.4789868583</c:v>
                </c:pt>
                <c:pt idx="22">
                  <c:v>1268.08535058659</c:v>
                </c:pt>
                <c:pt idx="23">
                  <c:v>1284.54570013329</c:v>
                </c:pt>
                <c:pt idx="25">
                  <c:v>1362.3897024822</c:v>
                </c:pt>
                <c:pt idx="26">
                  <c:v>1372.0180538009</c:v>
                </c:pt>
                <c:pt idx="27">
                  <c:v>1373.9638004193</c:v>
                </c:pt>
                <c:pt idx="30">
                  <c:v>1450.19754140249</c:v>
                </c:pt>
                <c:pt idx="32">
                  <c:v>1475.06253131121</c:v>
                </c:pt>
                <c:pt idx="33">
                  <c:v>1481.00939334984</c:v>
                </c:pt>
                <c:pt idx="34">
                  <c:v>1495.22688773768</c:v>
                </c:pt>
                <c:pt idx="37">
                  <c:v>1600.66234356722</c:v>
                </c:pt>
                <c:pt idx="38">
                  <c:v>1619.25519911291</c:v>
                </c:pt>
                <c:pt idx="39">
                  <c:v>1622.65231527194</c:v>
                </c:pt>
                <c:pt idx="41">
                  <c:v>1640.24828514677</c:v>
                </c:pt>
                <c:pt idx="48">
                  <c:v>1724.46533918916</c:v>
                </c:pt>
                <c:pt idx="51">
                  <c:v>1724.12288836343</c:v>
                </c:pt>
                <c:pt idx="52">
                  <c:v>1762.31461839204</c:v>
                </c:pt>
                <c:pt idx="53">
                  <c:v>1769.70926193226</c:v>
                </c:pt>
                <c:pt idx="55">
                  <c:v>1782.52989535317</c:v>
                </c:pt>
                <c:pt idx="56">
                  <c:v>1815.80941209233</c:v>
                </c:pt>
                <c:pt idx="59">
                  <c:v>1828.36737467129</c:v>
                </c:pt>
                <c:pt idx="60">
                  <c:v>1838.02556278449</c:v>
                </c:pt>
                <c:pt idx="61">
                  <c:v>1842.68085111253</c:v>
                </c:pt>
                <c:pt idx="62">
                  <c:v>1845.6671416455</c:v>
                </c:pt>
                <c:pt idx="63">
                  <c:v>1854.39228829509</c:v>
                </c:pt>
                <c:pt idx="64">
                  <c:v>1857.61537326963</c:v>
                </c:pt>
                <c:pt idx="65">
                  <c:v>1877.4819013228</c:v>
                </c:pt>
                <c:pt idx="68">
                  <c:v>1902.37513769075</c:v>
                </c:pt>
                <c:pt idx="69">
                  <c:v>1909.32642153843</c:v>
                </c:pt>
                <c:pt idx="71">
                  <c:v>1929.32997458424</c:v>
                </c:pt>
                <c:pt idx="72">
                  <c:v>1950.62338725921</c:v>
                </c:pt>
                <c:pt idx="73">
                  <c:v>1959.22449795365</c:v>
                </c:pt>
                <c:pt idx="74">
                  <c:v>1960.10313636634</c:v>
                </c:pt>
                <c:pt idx="75">
                  <c:v>1974.75706630462</c:v>
                </c:pt>
                <c:pt idx="76">
                  <c:v>1980.94952466824</c:v>
                </c:pt>
                <c:pt idx="77">
                  <c:v>1988.9307277209</c:v>
                </c:pt>
                <c:pt idx="79">
                  <c:v>2002.94360478161</c:v>
                </c:pt>
              </c:numCache>
            </c:numRef>
          </c:xVal>
          <c:yVal>
            <c:numRef>
              <c:f>'ideal -var hook Z rot 300k'!$G$2:$G$83</c:f>
              <c:numCache>
                <c:formatCode>General</c:formatCode>
                <c:ptCount val="82"/>
                <c:pt idx="0">
                  <c:v>503109.535089784</c:v>
                </c:pt>
                <c:pt idx="2">
                  <c:v>570.701263787272</c:v>
                </c:pt>
                <c:pt idx="4">
                  <c:v>196.191929417513</c:v>
                </c:pt>
                <c:pt idx="6">
                  <c:v>346.832391316422</c:v>
                </c:pt>
                <c:pt idx="7">
                  <c:v>1367.89307904473</c:v>
                </c:pt>
                <c:pt idx="9">
                  <c:v>136.732172528457</c:v>
                </c:pt>
                <c:pt idx="16">
                  <c:v>268.6629179769789</c:v>
                </c:pt>
                <c:pt idx="18">
                  <c:v>61.190938841569</c:v>
                </c:pt>
                <c:pt idx="20">
                  <c:v>151.548597134427</c:v>
                </c:pt>
                <c:pt idx="22">
                  <c:v>2138.17791707915</c:v>
                </c:pt>
                <c:pt idx="23">
                  <c:v>207.002494602099</c:v>
                </c:pt>
                <c:pt idx="25">
                  <c:v>19.6410683775598</c:v>
                </c:pt>
                <c:pt idx="26">
                  <c:v>46.6030633947302</c:v>
                </c:pt>
                <c:pt idx="27">
                  <c:v>7174.83202642743</c:v>
                </c:pt>
                <c:pt idx="30">
                  <c:v>48.4267363041217</c:v>
                </c:pt>
                <c:pt idx="32">
                  <c:v>15218.2810698615</c:v>
                </c:pt>
                <c:pt idx="33">
                  <c:v>1730.86882365243</c:v>
                </c:pt>
                <c:pt idx="34">
                  <c:v>798.172961262247</c:v>
                </c:pt>
                <c:pt idx="37">
                  <c:v>134.623640784983</c:v>
                </c:pt>
                <c:pt idx="38">
                  <c:v>1865.57616995293</c:v>
                </c:pt>
                <c:pt idx="39">
                  <c:v>98.2388547603482</c:v>
                </c:pt>
                <c:pt idx="41">
                  <c:v>73.5310717593725</c:v>
                </c:pt>
                <c:pt idx="48">
                  <c:v>24208.249866864</c:v>
                </c:pt>
                <c:pt idx="51">
                  <c:v>39.0942380013247</c:v>
                </c:pt>
                <c:pt idx="52">
                  <c:v>1188.2889009575</c:v>
                </c:pt>
                <c:pt idx="53">
                  <c:v>74645.1720510953</c:v>
                </c:pt>
                <c:pt idx="55">
                  <c:v>61.8660813170516</c:v>
                </c:pt>
                <c:pt idx="56">
                  <c:v>54353.8953962203</c:v>
                </c:pt>
                <c:pt idx="59">
                  <c:v>111.243985576841</c:v>
                </c:pt>
                <c:pt idx="60">
                  <c:v>72.7093294041347</c:v>
                </c:pt>
                <c:pt idx="61">
                  <c:v>25038.0479630099</c:v>
                </c:pt>
                <c:pt idx="62">
                  <c:v>23169.4871216454</c:v>
                </c:pt>
                <c:pt idx="63">
                  <c:v>128.16652566734</c:v>
                </c:pt>
                <c:pt idx="64">
                  <c:v>6567.21352435269</c:v>
                </c:pt>
                <c:pt idx="65">
                  <c:v>322913.1827049578</c:v>
                </c:pt>
                <c:pt idx="68">
                  <c:v>2828.63087130759</c:v>
                </c:pt>
                <c:pt idx="69">
                  <c:v>3048.56673885219</c:v>
                </c:pt>
                <c:pt idx="71">
                  <c:v>4030.36378433082</c:v>
                </c:pt>
                <c:pt idx="72">
                  <c:v>48977.7919360589</c:v>
                </c:pt>
                <c:pt idx="73">
                  <c:v>87089.87313316937</c:v>
                </c:pt>
                <c:pt idx="74">
                  <c:v>55365.3186013384</c:v>
                </c:pt>
                <c:pt idx="75">
                  <c:v>305.246469474627</c:v>
                </c:pt>
                <c:pt idx="76">
                  <c:v>229.01364297606</c:v>
                </c:pt>
                <c:pt idx="77">
                  <c:v>13800.0264053922</c:v>
                </c:pt>
                <c:pt idx="79">
                  <c:v>11427.1445892066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25757624"/>
        <c:axId val="-2125973432"/>
      </c:scatterChart>
      <c:valAx>
        <c:axId val="-2125757624"/>
        <c:scaling>
          <c:orientation val="minMax"/>
          <c:max val="2000.0"/>
          <c:min val="400.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Freq (MHz)</a:t>
                </a:r>
              </a:p>
            </c:rich>
          </c:tx>
          <c:overlay val="0"/>
        </c:title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-2125973432"/>
        <c:crosses val="autoZero"/>
        <c:crossBetween val="midCat"/>
      </c:valAx>
      <c:valAx>
        <c:axId val="-2125973432"/>
        <c:scaling>
          <c:logBase val="10.0"/>
          <c:orientation val="minMax"/>
          <c:max val="1.0E7"/>
          <c:min val="10.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Qext</a:t>
                </a:r>
              </a:p>
            </c:rich>
          </c:tx>
          <c:layout>
            <c:manualLayout>
              <c:xMode val="edge"/>
              <c:yMode val="edge"/>
              <c:x val="0.0136797202874201"/>
              <c:y val="0.508475123790806"/>
            </c:manualLayout>
          </c:layout>
          <c:overlay val="0"/>
        </c:title>
        <c:numFmt formatCode="0.0E+00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-212575762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875311663628253"/>
          <c:y val="0.625306485936343"/>
          <c:w val="0.0963804805233496"/>
          <c:h val="0.207696565762271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chemeClr val="tx1"/>
                </a:solidFill>
              </a:defRPr>
            </a:pPr>
            <a:r>
              <a:rPr lang="en-US">
                <a:solidFill>
                  <a:schemeClr val="tx1"/>
                </a:solidFill>
              </a:rPr>
              <a:t>introducing</a:t>
            </a:r>
            <a:r>
              <a:rPr lang="en-US" baseline="0">
                <a:solidFill>
                  <a:schemeClr val="tx1"/>
                </a:solidFill>
              </a:rPr>
              <a:t> hook rotation about z-axis,</a:t>
            </a:r>
          </a:p>
          <a:p>
            <a:pPr>
              <a:defRPr>
                <a:solidFill>
                  <a:schemeClr val="tx1"/>
                </a:solidFill>
              </a:defRPr>
            </a:pPr>
            <a:r>
              <a:rPr lang="en-US" baseline="0">
                <a:solidFill>
                  <a:schemeClr val="tx1"/>
                </a:solidFill>
              </a:rPr>
              <a:t>second pivot point</a:t>
            </a:r>
            <a:endParaRPr lang="en-US">
              <a:solidFill>
                <a:schemeClr val="tx1"/>
              </a:solidFill>
            </a:endParaRP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12037644599981"/>
          <c:y val="0.223551878876439"/>
          <c:w val="0.665656167979003"/>
          <c:h val="0.660318266801092"/>
        </c:manualLayout>
      </c:layout>
      <c:scatterChart>
        <c:scatterStyle val="lineMarker"/>
        <c:varyColors val="0"/>
        <c:ser>
          <c:idx val="0"/>
          <c:order val="0"/>
          <c:tx>
            <c:v>ideal</c:v>
          </c:tx>
          <c:spPr>
            <a:ln w="28575">
              <a:noFill/>
            </a:ln>
          </c:spPr>
          <c:xVal>
            <c:numRef>
              <c:f>'ideal -var hook Z-II rot 300k'!$B$2:$B$82</c:f>
              <c:numCache>
                <c:formatCode>0.00</c:formatCode>
                <c:ptCount val="81"/>
                <c:pt idx="0">
                  <c:v>400.764629127019</c:v>
                </c:pt>
                <c:pt idx="1">
                  <c:v>627.356548858553</c:v>
                </c:pt>
                <c:pt idx="2">
                  <c:v>633.888802527636</c:v>
                </c:pt>
                <c:pt idx="3">
                  <c:v>450.809859481702</c:v>
                </c:pt>
                <c:pt idx="4">
                  <c:v>716.034414622825</c:v>
                </c:pt>
                <c:pt idx="5">
                  <c:v>735.5610323049568</c:v>
                </c:pt>
                <c:pt idx="6">
                  <c:v>761.058223376731</c:v>
                </c:pt>
                <c:pt idx="7">
                  <c:v>783.439336474039</c:v>
                </c:pt>
                <c:pt idx="8">
                  <c:v>800.229032769954</c:v>
                </c:pt>
                <c:pt idx="9">
                  <c:v>875.728263053376</c:v>
                </c:pt>
                <c:pt idx="10">
                  <c:v>909.78767854043</c:v>
                </c:pt>
                <c:pt idx="11">
                  <c:v>946.6573978562011</c:v>
                </c:pt>
                <c:pt idx="12">
                  <c:v>1033.54652946191</c:v>
                </c:pt>
                <c:pt idx="13">
                  <c:v>1073.90835924206</c:v>
                </c:pt>
                <c:pt idx="14">
                  <c:v>1053.40220035496</c:v>
                </c:pt>
                <c:pt idx="15">
                  <c:v>1100.46004248017</c:v>
                </c:pt>
                <c:pt idx="16">
                  <c:v>1104.28415612956</c:v>
                </c:pt>
                <c:pt idx="17">
                  <c:v>1152.36544624006</c:v>
                </c:pt>
                <c:pt idx="18">
                  <c:v>1212.8918304164</c:v>
                </c:pt>
                <c:pt idx="19">
                  <c:v>1232.68487344297</c:v>
                </c:pt>
                <c:pt idx="20">
                  <c:v>1234.95320515623</c:v>
                </c:pt>
                <c:pt idx="21">
                  <c:v>1263.28968953843</c:v>
                </c:pt>
                <c:pt idx="22">
                  <c:v>1268.10911655496</c:v>
                </c:pt>
                <c:pt idx="23">
                  <c:v>1283.66606024365</c:v>
                </c:pt>
                <c:pt idx="24">
                  <c:v>1073.9083592479</c:v>
                </c:pt>
                <c:pt idx="25">
                  <c:v>1362.47390005867</c:v>
                </c:pt>
                <c:pt idx="26">
                  <c:v>1371.99596293582</c:v>
                </c:pt>
                <c:pt idx="27">
                  <c:v>1373.95274812257</c:v>
                </c:pt>
                <c:pt idx="28">
                  <c:v>1375.32411119601</c:v>
                </c:pt>
                <c:pt idx="29">
                  <c:v>1416.48822676492</c:v>
                </c:pt>
                <c:pt idx="30">
                  <c:v>1450.21322755811</c:v>
                </c:pt>
                <c:pt idx="31">
                  <c:v>1452.81090205956</c:v>
                </c:pt>
                <c:pt idx="32">
                  <c:v>1475.06251204801</c:v>
                </c:pt>
                <c:pt idx="33">
                  <c:v>1481.00722434753</c:v>
                </c:pt>
                <c:pt idx="34">
                  <c:v>1495.21514079547</c:v>
                </c:pt>
                <c:pt idx="35">
                  <c:v>1569.57141436725</c:v>
                </c:pt>
                <c:pt idx="36">
                  <c:v>1588.4956302457</c:v>
                </c:pt>
                <c:pt idx="37">
                  <c:v>1600.65879390571</c:v>
                </c:pt>
                <c:pt idx="38">
                  <c:v>1619.26814737356</c:v>
                </c:pt>
                <c:pt idx="39">
                  <c:v>1622.64845593746</c:v>
                </c:pt>
                <c:pt idx="40">
                  <c:v>1641.0880814025</c:v>
                </c:pt>
                <c:pt idx="41">
                  <c:v>1641.31844039307</c:v>
                </c:pt>
                <c:pt idx="42">
                  <c:v>1666.16607420784</c:v>
                </c:pt>
                <c:pt idx="44">
                  <c:v>1681.33588159668</c:v>
                </c:pt>
                <c:pt idx="45">
                  <c:v>1696.38883571278</c:v>
                </c:pt>
                <c:pt idx="46">
                  <c:v>1521.16255087972</c:v>
                </c:pt>
                <c:pt idx="47">
                  <c:v>1707.19181889141</c:v>
                </c:pt>
                <c:pt idx="48">
                  <c:v>1717.99704726992</c:v>
                </c:pt>
                <c:pt idx="49">
                  <c:v>1724.46605602205</c:v>
                </c:pt>
                <c:pt idx="50">
                  <c:v>1724.12337043571</c:v>
                </c:pt>
                <c:pt idx="51">
                  <c:v>1729.37974246515</c:v>
                </c:pt>
                <c:pt idx="52">
                  <c:v>1729.83180630721</c:v>
                </c:pt>
                <c:pt idx="53">
                  <c:v>1762.32293915257</c:v>
                </c:pt>
                <c:pt idx="54">
                  <c:v>1769.71583532404</c:v>
                </c:pt>
                <c:pt idx="55">
                  <c:v>1782.28505054386</c:v>
                </c:pt>
                <c:pt idx="56">
                  <c:v>1783.28035062454</c:v>
                </c:pt>
                <c:pt idx="57">
                  <c:v>1742.70119476455</c:v>
                </c:pt>
                <c:pt idx="58">
                  <c:v>1815.82768438482</c:v>
                </c:pt>
                <c:pt idx="59">
                  <c:v>1819.68005917502</c:v>
                </c:pt>
                <c:pt idx="60">
                  <c:v>1828.15815057579</c:v>
                </c:pt>
                <c:pt idx="61">
                  <c:v>1837.91507906598</c:v>
                </c:pt>
                <c:pt idx="62">
                  <c:v>1842.67532564598</c:v>
                </c:pt>
                <c:pt idx="63">
                  <c:v>1845.68061272184</c:v>
                </c:pt>
                <c:pt idx="64">
                  <c:v>1854.3687609368</c:v>
                </c:pt>
                <c:pt idx="65">
                  <c:v>1857.56415310395</c:v>
                </c:pt>
                <c:pt idx="66">
                  <c:v>1877.4883346358</c:v>
                </c:pt>
                <c:pt idx="67">
                  <c:v>1898.54349848225</c:v>
                </c:pt>
                <c:pt idx="68">
                  <c:v>1902.38060134786</c:v>
                </c:pt>
                <c:pt idx="69">
                  <c:v>1877.57579273225</c:v>
                </c:pt>
                <c:pt idx="70">
                  <c:v>1908.14458198919</c:v>
                </c:pt>
                <c:pt idx="71">
                  <c:v>1924.5620626714</c:v>
                </c:pt>
                <c:pt idx="72">
                  <c:v>1929.21533993085</c:v>
                </c:pt>
                <c:pt idx="73">
                  <c:v>1950.63044604133</c:v>
                </c:pt>
                <c:pt idx="74">
                  <c:v>1959.22100794179</c:v>
                </c:pt>
                <c:pt idx="75">
                  <c:v>1960.08448932195</c:v>
                </c:pt>
                <c:pt idx="76">
                  <c:v>1972.52180997951</c:v>
                </c:pt>
                <c:pt idx="77">
                  <c:v>1980.96528721053</c:v>
                </c:pt>
                <c:pt idx="78">
                  <c:v>1988.73177326085</c:v>
                </c:pt>
                <c:pt idx="79">
                  <c:v>1989.01430117252</c:v>
                </c:pt>
                <c:pt idx="80">
                  <c:v>2002.91807229477</c:v>
                </c:pt>
              </c:numCache>
            </c:numRef>
          </c:xVal>
          <c:yVal>
            <c:numRef>
              <c:f>'ideal -var hook Z-II rot 300k'!$E$2:$E$82</c:f>
              <c:numCache>
                <c:formatCode>General</c:formatCode>
                <c:ptCount val="81"/>
                <c:pt idx="0">
                  <c:v>503083.791679837</c:v>
                </c:pt>
                <c:pt idx="2">
                  <c:v>1289.19055615504</c:v>
                </c:pt>
                <c:pt idx="4">
                  <c:v>191.47759950664</c:v>
                </c:pt>
                <c:pt idx="6">
                  <c:v>289.2256450686189</c:v>
                </c:pt>
                <c:pt idx="7">
                  <c:v>1369.73942594305</c:v>
                </c:pt>
                <c:pt idx="9">
                  <c:v>136.932317669878</c:v>
                </c:pt>
                <c:pt idx="10">
                  <c:v>266.2225285839929</c:v>
                </c:pt>
                <c:pt idx="11">
                  <c:v>743.04335345476</c:v>
                </c:pt>
                <c:pt idx="16">
                  <c:v>262.456923639133</c:v>
                </c:pt>
                <c:pt idx="18">
                  <c:v>60.6214732318491</c:v>
                </c:pt>
                <c:pt idx="20">
                  <c:v>223.338995260959</c:v>
                </c:pt>
                <c:pt idx="22">
                  <c:v>2402.30471470776</c:v>
                </c:pt>
                <c:pt idx="23">
                  <c:v>305.658861400639</c:v>
                </c:pt>
                <c:pt idx="25">
                  <c:v>19.6532703418436</c:v>
                </c:pt>
                <c:pt idx="26">
                  <c:v>46.5394261231213</c:v>
                </c:pt>
                <c:pt idx="27">
                  <c:v>8507.494119224466</c:v>
                </c:pt>
                <c:pt idx="30">
                  <c:v>48.3981276414525</c:v>
                </c:pt>
                <c:pt idx="32">
                  <c:v>17003.8048970864</c:v>
                </c:pt>
                <c:pt idx="33">
                  <c:v>1731.45629403591</c:v>
                </c:pt>
                <c:pt idx="34">
                  <c:v>892.339854472195</c:v>
                </c:pt>
                <c:pt idx="37">
                  <c:v>147.172878489714</c:v>
                </c:pt>
                <c:pt idx="38">
                  <c:v>2043.20671839422</c:v>
                </c:pt>
                <c:pt idx="39">
                  <c:v>98.37687621914708</c:v>
                </c:pt>
                <c:pt idx="41">
                  <c:v>80.1338494845027</c:v>
                </c:pt>
                <c:pt idx="49" formatCode="0.0000">
                  <c:v>30581.5830506895</c:v>
                </c:pt>
                <c:pt idx="50">
                  <c:v>39.15789165517157</c:v>
                </c:pt>
                <c:pt idx="53">
                  <c:v>1175.80961737058</c:v>
                </c:pt>
                <c:pt idx="54">
                  <c:v>78146.3087543742</c:v>
                </c:pt>
                <c:pt idx="55">
                  <c:v>63.4770669042789</c:v>
                </c:pt>
                <c:pt idx="58">
                  <c:v>50490.3310285706</c:v>
                </c:pt>
                <c:pt idx="60">
                  <c:v>109.046388509486</c:v>
                </c:pt>
                <c:pt idx="61">
                  <c:v>73.19103136310318</c:v>
                </c:pt>
                <c:pt idx="62">
                  <c:v>35676.24674356197</c:v>
                </c:pt>
                <c:pt idx="63">
                  <c:v>23753.964690074</c:v>
                </c:pt>
                <c:pt idx="64">
                  <c:v>129.284466635073</c:v>
                </c:pt>
                <c:pt idx="65">
                  <c:v>8717.08641351194</c:v>
                </c:pt>
                <c:pt idx="66">
                  <c:v>336825.9069665339</c:v>
                </c:pt>
                <c:pt idx="68">
                  <c:v>2834.28507796712</c:v>
                </c:pt>
                <c:pt idx="70">
                  <c:v>4502.31196687807</c:v>
                </c:pt>
                <c:pt idx="72">
                  <c:v>3884.60643604625</c:v>
                </c:pt>
                <c:pt idx="73">
                  <c:v>48317.9863432289</c:v>
                </c:pt>
                <c:pt idx="74">
                  <c:v>114870.307003186</c:v>
                </c:pt>
                <c:pt idx="75">
                  <c:v>40217.4836704998</c:v>
                </c:pt>
                <c:pt idx="76">
                  <c:v>349.555431885766</c:v>
                </c:pt>
                <c:pt idx="77">
                  <c:v>230.311402521789</c:v>
                </c:pt>
                <c:pt idx="79">
                  <c:v>7679.58177984652</c:v>
                </c:pt>
                <c:pt idx="80">
                  <c:v>11584.7628444199</c:v>
                </c:pt>
              </c:numCache>
            </c:numRef>
          </c:yVal>
          <c:smooth val="0"/>
        </c:ser>
        <c:ser>
          <c:idx val="1"/>
          <c:order val="1"/>
          <c:tx>
            <c:v>-0.5</c:v>
          </c:tx>
          <c:spPr>
            <a:ln w="28575">
              <a:noFill/>
            </a:ln>
          </c:spPr>
          <c:marker>
            <c:symbol val="square"/>
            <c:size val="4"/>
          </c:marker>
          <c:xVal>
            <c:numRef>
              <c:f>'ideal -var hook Z-II rot 300k'!$H$2:$H$82</c:f>
              <c:numCache>
                <c:formatCode>General</c:formatCode>
                <c:ptCount val="81"/>
                <c:pt idx="0">
                  <c:v>400.755467754234</c:v>
                </c:pt>
                <c:pt idx="2">
                  <c:v>633.8578211808517</c:v>
                </c:pt>
                <c:pt idx="4">
                  <c:v>715.666925806028</c:v>
                </c:pt>
                <c:pt idx="6">
                  <c:v>761.27837458284</c:v>
                </c:pt>
                <c:pt idx="7">
                  <c:v>783.433844280041</c:v>
                </c:pt>
                <c:pt idx="9">
                  <c:v>875.7472844014768</c:v>
                </c:pt>
                <c:pt idx="10">
                  <c:v>909.780515024871</c:v>
                </c:pt>
                <c:pt idx="11">
                  <c:v>946.661076473706</c:v>
                </c:pt>
                <c:pt idx="16">
                  <c:v>1104.15159336733</c:v>
                </c:pt>
                <c:pt idx="18">
                  <c:v>1209.64959340124</c:v>
                </c:pt>
                <c:pt idx="20">
                  <c:v>1234.42387083465</c:v>
                </c:pt>
                <c:pt idx="22">
                  <c:v>1268.11715584648</c:v>
                </c:pt>
                <c:pt idx="23">
                  <c:v>1283.25576786773</c:v>
                </c:pt>
                <c:pt idx="25">
                  <c:v>1362.51264779582</c:v>
                </c:pt>
                <c:pt idx="26">
                  <c:v>1372.01203472998</c:v>
                </c:pt>
                <c:pt idx="27">
                  <c:v>1373.94408436772</c:v>
                </c:pt>
                <c:pt idx="31">
                  <c:v>1450.23723780386</c:v>
                </c:pt>
                <c:pt idx="32">
                  <c:v>1475.0663957398</c:v>
                </c:pt>
                <c:pt idx="33">
                  <c:v>1481.01330457617</c:v>
                </c:pt>
                <c:pt idx="34">
                  <c:v>1495.21053320224</c:v>
                </c:pt>
                <c:pt idx="37">
                  <c:v>1600.63818561592</c:v>
                </c:pt>
                <c:pt idx="38">
                  <c:v>1619.28273078998</c:v>
                </c:pt>
                <c:pt idx="39">
                  <c:v>1622.65432747547</c:v>
                </c:pt>
                <c:pt idx="41">
                  <c:v>1641.69281963078</c:v>
                </c:pt>
                <c:pt idx="48">
                  <c:v>1724.47189869964</c:v>
                </c:pt>
                <c:pt idx="49">
                  <c:v>1724.11426260332</c:v>
                </c:pt>
                <c:pt idx="52">
                  <c:v>1762.33925785178</c:v>
                </c:pt>
                <c:pt idx="53">
                  <c:v>1769.73709925084</c:v>
                </c:pt>
                <c:pt idx="54">
                  <c:v>1782.18126654373</c:v>
                </c:pt>
                <c:pt idx="57">
                  <c:v>1815.84019280678</c:v>
                </c:pt>
                <c:pt idx="59">
                  <c:v>1828.14988871837</c:v>
                </c:pt>
                <c:pt idx="60">
                  <c:v>1842.70235373057</c:v>
                </c:pt>
                <c:pt idx="61">
                  <c:v>1837.89191548425</c:v>
                </c:pt>
                <c:pt idx="62">
                  <c:v>1845.70303735736</c:v>
                </c:pt>
                <c:pt idx="63">
                  <c:v>1854.35706039022</c:v>
                </c:pt>
                <c:pt idx="64">
                  <c:v>1857.56086442846</c:v>
                </c:pt>
                <c:pt idx="65">
                  <c:v>1877.51245142833</c:v>
                </c:pt>
                <c:pt idx="67">
                  <c:v>1902.40055621497</c:v>
                </c:pt>
                <c:pt idx="69">
                  <c:v>1907.74603788743</c:v>
                </c:pt>
                <c:pt idx="71">
                  <c:v>1929.20816361202</c:v>
                </c:pt>
                <c:pt idx="72">
                  <c:v>1950.65495209223</c:v>
                </c:pt>
                <c:pt idx="73">
                  <c:v>1959.24154611479</c:v>
                </c:pt>
                <c:pt idx="74">
                  <c:v>1960.09850760767</c:v>
                </c:pt>
                <c:pt idx="75">
                  <c:v>1971.63920794618</c:v>
                </c:pt>
                <c:pt idx="76">
                  <c:v>1980.99570167254</c:v>
                </c:pt>
                <c:pt idx="78">
                  <c:v>1989.06764480131</c:v>
                </c:pt>
                <c:pt idx="80">
                  <c:v>2002.93082388802</c:v>
                </c:pt>
              </c:numCache>
            </c:numRef>
          </c:xVal>
          <c:yVal>
            <c:numRef>
              <c:f>'ideal -var hook Z-II rot 300k'!$I$2:$I$82</c:f>
              <c:numCache>
                <c:formatCode>General</c:formatCode>
                <c:ptCount val="81"/>
                <c:pt idx="0">
                  <c:v>503227.839429963</c:v>
                </c:pt>
                <c:pt idx="2">
                  <c:v>2211.87848053081</c:v>
                </c:pt>
                <c:pt idx="4">
                  <c:v>211.927256400976</c:v>
                </c:pt>
                <c:pt idx="6">
                  <c:v>261.680442383844</c:v>
                </c:pt>
                <c:pt idx="7">
                  <c:v>1372.21386714328</c:v>
                </c:pt>
                <c:pt idx="9">
                  <c:v>136.838230799562</c:v>
                </c:pt>
                <c:pt idx="10">
                  <c:v>266.3929001848</c:v>
                </c:pt>
                <c:pt idx="11">
                  <c:v>727.90800692344</c:v>
                </c:pt>
                <c:pt idx="16">
                  <c:v>255.572089817794</c:v>
                </c:pt>
                <c:pt idx="18">
                  <c:v>61.92004168128737</c:v>
                </c:pt>
                <c:pt idx="20">
                  <c:v>278.012889892325</c:v>
                </c:pt>
                <c:pt idx="22">
                  <c:v>2548.29472977546</c:v>
                </c:pt>
                <c:pt idx="23">
                  <c:v>374.631693801725</c:v>
                </c:pt>
                <c:pt idx="25">
                  <c:v>19.7296841755898</c:v>
                </c:pt>
                <c:pt idx="26">
                  <c:v>46.4076255053748</c:v>
                </c:pt>
                <c:pt idx="27">
                  <c:v>9302.79563752617</c:v>
                </c:pt>
                <c:pt idx="31">
                  <c:v>48.44441087341679</c:v>
                </c:pt>
                <c:pt idx="32">
                  <c:v>18009.9220245019</c:v>
                </c:pt>
                <c:pt idx="33">
                  <c:v>1732.62221432349</c:v>
                </c:pt>
                <c:pt idx="34">
                  <c:v>946.142857466663</c:v>
                </c:pt>
                <c:pt idx="37">
                  <c:v>155.379883452677</c:v>
                </c:pt>
                <c:pt idx="38">
                  <c:v>2148.85949565063</c:v>
                </c:pt>
                <c:pt idx="39">
                  <c:v>98.4037972256705</c:v>
                </c:pt>
                <c:pt idx="41">
                  <c:v>85.2919018619872</c:v>
                </c:pt>
                <c:pt idx="48">
                  <c:v>33028.12503284228</c:v>
                </c:pt>
                <c:pt idx="49">
                  <c:v>39.0760100807832</c:v>
                </c:pt>
                <c:pt idx="52">
                  <c:v>1168.99099414466</c:v>
                </c:pt>
                <c:pt idx="53">
                  <c:v>80057.92477599958</c:v>
                </c:pt>
                <c:pt idx="54">
                  <c:v>63.9124303963616</c:v>
                </c:pt>
                <c:pt idx="57">
                  <c:v>48261.4550681051</c:v>
                </c:pt>
                <c:pt idx="59">
                  <c:v>108.057778012726</c:v>
                </c:pt>
                <c:pt idx="60">
                  <c:v>40268.4465003007</c:v>
                </c:pt>
                <c:pt idx="61">
                  <c:v>72.9985914394323</c:v>
                </c:pt>
                <c:pt idx="62">
                  <c:v>23844.2370561271</c:v>
                </c:pt>
                <c:pt idx="63">
                  <c:v>129.474808723442</c:v>
                </c:pt>
                <c:pt idx="64">
                  <c:v>9699.145525368256</c:v>
                </c:pt>
                <c:pt idx="65">
                  <c:v>343414.822361689</c:v>
                </c:pt>
                <c:pt idx="67">
                  <c:v>2835.02390699808</c:v>
                </c:pt>
                <c:pt idx="69">
                  <c:v>5117.18105243469</c:v>
                </c:pt>
                <c:pt idx="71">
                  <c:v>3824.63557069093</c:v>
                </c:pt>
                <c:pt idx="72">
                  <c:v>48165.9734072915</c:v>
                </c:pt>
                <c:pt idx="73">
                  <c:v>129829.400674137</c:v>
                </c:pt>
                <c:pt idx="74">
                  <c:v>34747.54218051227</c:v>
                </c:pt>
                <c:pt idx="75">
                  <c:v>364.277611771124</c:v>
                </c:pt>
                <c:pt idx="76">
                  <c:v>230.947826162244</c:v>
                </c:pt>
                <c:pt idx="78">
                  <c:v>8568.91435583891</c:v>
                </c:pt>
                <c:pt idx="80">
                  <c:v>11569.1158612646</c:v>
                </c:pt>
              </c:numCache>
            </c:numRef>
          </c:yVal>
          <c:smooth val="0"/>
        </c:ser>
        <c:ser>
          <c:idx val="4"/>
          <c:order val="2"/>
          <c:tx>
            <c:v>0.5</c:v>
          </c:tx>
          <c:spPr>
            <a:ln w="28575">
              <a:noFill/>
            </a:ln>
          </c:spPr>
          <c:marker>
            <c:symbol val="triangle"/>
            <c:size val="5"/>
            <c:spPr>
              <a:solidFill>
                <a:schemeClr val="accent3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c:spPr>
          </c:marker>
          <c:xVal>
            <c:numRef>
              <c:f>'ideal -var hook Z-II rot 300k'!$J$2:$J$82</c:f>
              <c:numCache>
                <c:formatCode>General</c:formatCode>
                <c:ptCount val="81"/>
                <c:pt idx="0">
                  <c:v>400.7554098819361</c:v>
                </c:pt>
                <c:pt idx="2">
                  <c:v>633.880913052809</c:v>
                </c:pt>
                <c:pt idx="4">
                  <c:v>716.4231235840458</c:v>
                </c:pt>
                <c:pt idx="6">
                  <c:v>760.8675991439444</c:v>
                </c:pt>
                <c:pt idx="7">
                  <c:v>783.433173838838</c:v>
                </c:pt>
                <c:pt idx="9">
                  <c:v>875.693916117072</c:v>
                </c:pt>
                <c:pt idx="10">
                  <c:v>909.7824598157557</c:v>
                </c:pt>
                <c:pt idx="16">
                  <c:v>1104.40887605733</c:v>
                </c:pt>
                <c:pt idx="18">
                  <c:v>1215.83701186943</c:v>
                </c:pt>
                <c:pt idx="20">
                  <c:v>1235.58448193641</c:v>
                </c:pt>
                <c:pt idx="22">
                  <c:v>1268.1070276061</c:v>
                </c:pt>
                <c:pt idx="23">
                  <c:v>1284.04364101975</c:v>
                </c:pt>
                <c:pt idx="25">
                  <c:v>1362.42600922507</c:v>
                </c:pt>
                <c:pt idx="26">
                  <c:v>1372.01807901344</c:v>
                </c:pt>
                <c:pt idx="27">
                  <c:v>1373.95383352817</c:v>
                </c:pt>
                <c:pt idx="30">
                  <c:v>1450.21102776224</c:v>
                </c:pt>
                <c:pt idx="32">
                  <c:v>1475.06624101809</c:v>
                </c:pt>
                <c:pt idx="33">
                  <c:v>1481.01155920514</c:v>
                </c:pt>
                <c:pt idx="34">
                  <c:v>1495.20120520413</c:v>
                </c:pt>
                <c:pt idx="37">
                  <c:v>1600.60974504692</c:v>
                </c:pt>
                <c:pt idx="38">
                  <c:v>1619.27017396071</c:v>
                </c:pt>
                <c:pt idx="39">
                  <c:v>1622.66516737332</c:v>
                </c:pt>
                <c:pt idx="40">
                  <c:v>1640.74989010573</c:v>
                </c:pt>
                <c:pt idx="48">
                  <c:v>1724.47397659885</c:v>
                </c:pt>
                <c:pt idx="49">
                  <c:v>1724.12235058675</c:v>
                </c:pt>
                <c:pt idx="52">
                  <c:v>1762.33499618245</c:v>
                </c:pt>
                <c:pt idx="53">
                  <c:v>1769.73086138999</c:v>
                </c:pt>
                <c:pt idx="54">
                  <c:v>1782.43793575552</c:v>
                </c:pt>
                <c:pt idx="57">
                  <c:v>1815.83281604909</c:v>
                </c:pt>
                <c:pt idx="59">
                  <c:v>1828.28894015711</c:v>
                </c:pt>
                <c:pt idx="60">
                  <c:v>1842.71472370415</c:v>
                </c:pt>
                <c:pt idx="61">
                  <c:v>1837.9838471618</c:v>
                </c:pt>
                <c:pt idx="62">
                  <c:v>1845.69825656866</c:v>
                </c:pt>
                <c:pt idx="63">
                  <c:v>1854.392446296059</c:v>
                </c:pt>
                <c:pt idx="64">
                  <c:v>1857.61007306421</c:v>
                </c:pt>
                <c:pt idx="65">
                  <c:v>1877.50793647908</c:v>
                </c:pt>
                <c:pt idx="68">
                  <c:v>1902.40291021603</c:v>
                </c:pt>
                <c:pt idx="69">
                  <c:v>1908.73292528307</c:v>
                </c:pt>
                <c:pt idx="71">
                  <c:v>1929.29589270155</c:v>
                </c:pt>
                <c:pt idx="72">
                  <c:v>1950.65706131176</c:v>
                </c:pt>
                <c:pt idx="73">
                  <c:v>1959.25258446444</c:v>
                </c:pt>
                <c:pt idx="74">
                  <c:v>1960.13177282444</c:v>
                </c:pt>
                <c:pt idx="75">
                  <c:v>1973.67264628123</c:v>
                </c:pt>
                <c:pt idx="76">
                  <c:v>1980.99607370289</c:v>
                </c:pt>
                <c:pt idx="77">
                  <c:v>1989.00006860794</c:v>
                </c:pt>
              </c:numCache>
            </c:numRef>
          </c:xVal>
          <c:yVal>
            <c:numRef>
              <c:f>'ideal -var hook Z-II rot 300k'!$K$2:$K$82</c:f>
              <c:numCache>
                <c:formatCode>General</c:formatCode>
                <c:ptCount val="81"/>
                <c:pt idx="0">
                  <c:v>503185.394772753</c:v>
                </c:pt>
                <c:pt idx="2">
                  <c:v>847.449045010627</c:v>
                </c:pt>
                <c:pt idx="4">
                  <c:v>183.906463070164</c:v>
                </c:pt>
                <c:pt idx="5">
                  <c:v>19.38519615597108</c:v>
                </c:pt>
                <c:pt idx="6">
                  <c:v>318.70993194544</c:v>
                </c:pt>
                <c:pt idx="7">
                  <c:v>1368.57607983257</c:v>
                </c:pt>
                <c:pt idx="9">
                  <c:v>137.105520305774</c:v>
                </c:pt>
                <c:pt idx="10">
                  <c:v>266.0344947361738</c:v>
                </c:pt>
                <c:pt idx="16">
                  <c:v>267.136431020578</c:v>
                </c:pt>
                <c:pt idx="18">
                  <c:v>60.2872191469072</c:v>
                </c:pt>
                <c:pt idx="20">
                  <c:v>182.757023018495</c:v>
                </c:pt>
                <c:pt idx="22">
                  <c:v>2265.69867158026</c:v>
                </c:pt>
                <c:pt idx="23">
                  <c:v>254.490759574948</c:v>
                </c:pt>
                <c:pt idx="25">
                  <c:v>19.6547999657652</c:v>
                </c:pt>
                <c:pt idx="26">
                  <c:v>46.57199703863839</c:v>
                </c:pt>
                <c:pt idx="27">
                  <c:v>7872.42004520458</c:v>
                </c:pt>
                <c:pt idx="30">
                  <c:v>48.42534006730249</c:v>
                </c:pt>
                <c:pt idx="32">
                  <c:v>16119.6993230109</c:v>
                </c:pt>
                <c:pt idx="33">
                  <c:v>1732.82429499764</c:v>
                </c:pt>
                <c:pt idx="34">
                  <c:v>846.716119329605</c:v>
                </c:pt>
                <c:pt idx="37">
                  <c:v>140.1136166898079</c:v>
                </c:pt>
                <c:pt idx="38">
                  <c:v>1941.65917844141</c:v>
                </c:pt>
                <c:pt idx="39">
                  <c:v>98.2936658969752</c:v>
                </c:pt>
                <c:pt idx="40">
                  <c:v>76.47053368643108</c:v>
                </c:pt>
                <c:pt idx="48">
                  <c:v>27400.4854175429</c:v>
                </c:pt>
                <c:pt idx="49">
                  <c:v>39.0947000977596</c:v>
                </c:pt>
                <c:pt idx="52">
                  <c:v>1180.98617511284</c:v>
                </c:pt>
                <c:pt idx="53">
                  <c:v>77215.54693241695</c:v>
                </c:pt>
                <c:pt idx="54">
                  <c:v>62.7635981582951</c:v>
                </c:pt>
                <c:pt idx="57">
                  <c:v>52582.3187129408</c:v>
                </c:pt>
                <c:pt idx="59">
                  <c:v>110.083024359729</c:v>
                </c:pt>
                <c:pt idx="60">
                  <c:v>30216.5761348768</c:v>
                </c:pt>
                <c:pt idx="61">
                  <c:v>72.8699164908083</c:v>
                </c:pt>
                <c:pt idx="62">
                  <c:v>23458.75952894518</c:v>
                </c:pt>
                <c:pt idx="63">
                  <c:v>128.721286256757</c:v>
                </c:pt>
                <c:pt idx="64">
                  <c:v>7594.51788165036</c:v>
                </c:pt>
                <c:pt idx="65">
                  <c:v>330963.5007564808</c:v>
                </c:pt>
                <c:pt idx="68">
                  <c:v>2833.69888237213</c:v>
                </c:pt>
                <c:pt idx="69">
                  <c:v>3666.84502985466</c:v>
                </c:pt>
                <c:pt idx="71">
                  <c:v>3954.31824079636</c:v>
                </c:pt>
                <c:pt idx="72">
                  <c:v>48941.8165482447</c:v>
                </c:pt>
                <c:pt idx="73">
                  <c:v>98586.60824320927</c:v>
                </c:pt>
                <c:pt idx="74">
                  <c:v>47480.73298051458</c:v>
                </c:pt>
                <c:pt idx="75">
                  <c:v>325.4673890982738</c:v>
                </c:pt>
                <c:pt idx="76">
                  <c:v>229.783810089189</c:v>
                </c:pt>
                <c:pt idx="77">
                  <c:v>8024.49967163174</c:v>
                </c:pt>
              </c:numCache>
            </c:numRef>
          </c:yVal>
          <c:smooth val="0"/>
        </c:ser>
        <c:ser>
          <c:idx val="2"/>
          <c:order val="3"/>
          <c:tx>
            <c:v>1 deg</c:v>
          </c:tx>
          <c:spPr>
            <a:ln w="28575">
              <a:noFill/>
            </a:ln>
          </c:spPr>
          <c:marker>
            <c:symbol val="x"/>
            <c:size val="7"/>
            <c:spPr>
              <a:ln>
                <a:solidFill>
                  <a:schemeClr val="accent1">
                    <a:lumMod val="75000"/>
                  </a:schemeClr>
                </a:solidFill>
              </a:ln>
            </c:spPr>
          </c:marker>
          <c:xVal>
            <c:numRef>
              <c:f>'ideal -var hook Z-II rot 300k'!$F$3:$F$81</c:f>
              <c:numCache>
                <c:formatCode>General</c:formatCode>
                <c:ptCount val="79"/>
                <c:pt idx="1">
                  <c:v>633.891376003</c:v>
                </c:pt>
                <c:pt idx="3">
                  <c:v>716.826368578192</c:v>
                </c:pt>
                <c:pt idx="5">
                  <c:v>760.718634374258</c:v>
                </c:pt>
                <c:pt idx="6">
                  <c:v>783.432635048047</c:v>
                </c:pt>
                <c:pt idx="8">
                  <c:v>875.6654367477131</c:v>
                </c:pt>
                <c:pt idx="9">
                  <c:v>909.780604970312</c:v>
                </c:pt>
                <c:pt idx="10">
                  <c:v>946.613965098763</c:v>
                </c:pt>
                <c:pt idx="15">
                  <c:v>1104.54389867327</c:v>
                </c:pt>
                <c:pt idx="17">
                  <c:v>1218.86339772742</c:v>
                </c:pt>
                <c:pt idx="19">
                  <c:v>1236.42787301649</c:v>
                </c:pt>
                <c:pt idx="21">
                  <c:v>1268.09329198047</c:v>
                </c:pt>
                <c:pt idx="22">
                  <c:v>1284.43403654685</c:v>
                </c:pt>
                <c:pt idx="24">
                  <c:v>1362.42873381751</c:v>
                </c:pt>
                <c:pt idx="25">
                  <c:v>1372.02456507855</c:v>
                </c:pt>
                <c:pt idx="26">
                  <c:v>1373.95570593175</c:v>
                </c:pt>
                <c:pt idx="30">
                  <c:v>1450.21386233113</c:v>
                </c:pt>
                <c:pt idx="31">
                  <c:v>1475.06413126354</c:v>
                </c:pt>
                <c:pt idx="32">
                  <c:v>1481.01249980601</c:v>
                </c:pt>
                <c:pt idx="33">
                  <c:v>1495.19335227188</c:v>
                </c:pt>
                <c:pt idx="36">
                  <c:v>1600.5125169515</c:v>
                </c:pt>
                <c:pt idx="37">
                  <c:v>1619.25724228444</c:v>
                </c:pt>
                <c:pt idx="38">
                  <c:v>1622.66521353897</c:v>
                </c:pt>
                <c:pt idx="39">
                  <c:v>1640.01642566263</c:v>
                </c:pt>
                <c:pt idx="47">
                  <c:v>1724.47948780653</c:v>
                </c:pt>
                <c:pt idx="48">
                  <c:v>1724.11061986041</c:v>
                </c:pt>
                <c:pt idx="51">
                  <c:v>1762.33816138719</c:v>
                </c:pt>
                <c:pt idx="52">
                  <c:v>1769.73236839786</c:v>
                </c:pt>
                <c:pt idx="53">
                  <c:v>1782.57103091794</c:v>
                </c:pt>
                <c:pt idx="56">
                  <c:v>1815.83228185387</c:v>
                </c:pt>
                <c:pt idx="58">
                  <c:v>1828.40927370491</c:v>
                </c:pt>
                <c:pt idx="59">
                  <c:v>1842.72415520873</c:v>
                </c:pt>
                <c:pt idx="60">
                  <c:v>1838.02583533112</c:v>
                </c:pt>
                <c:pt idx="61">
                  <c:v>1845.69911094705</c:v>
                </c:pt>
                <c:pt idx="62">
                  <c:v>1854.41182999707</c:v>
                </c:pt>
                <c:pt idx="63">
                  <c:v>1857.64363882316</c:v>
                </c:pt>
                <c:pt idx="64">
                  <c:v>1877.50937590453</c:v>
                </c:pt>
                <c:pt idx="67">
                  <c:v>1902.40569893335</c:v>
                </c:pt>
                <c:pt idx="68">
                  <c:v>1909.4759260144</c:v>
                </c:pt>
                <c:pt idx="70">
                  <c:v>1929.37155933733</c:v>
                </c:pt>
                <c:pt idx="71">
                  <c:v>1950.66060825683</c:v>
                </c:pt>
                <c:pt idx="72">
                  <c:v>1959.25708696277</c:v>
                </c:pt>
                <c:pt idx="73">
                  <c:v>1960.14965060867</c:v>
                </c:pt>
                <c:pt idx="74">
                  <c:v>1974.98814064876</c:v>
                </c:pt>
                <c:pt idx="75">
                  <c:v>1980.99427213176</c:v>
                </c:pt>
                <c:pt idx="76">
                  <c:v>1988.97270049673</c:v>
                </c:pt>
              </c:numCache>
            </c:numRef>
          </c:xVal>
          <c:yVal>
            <c:numRef>
              <c:f>'ideal -var hook Z-II rot 300k'!$G$3:$G$81</c:f>
              <c:numCache>
                <c:formatCode>General</c:formatCode>
                <c:ptCount val="79"/>
                <c:pt idx="1">
                  <c:v>581.126809692563</c:v>
                </c:pt>
                <c:pt idx="3">
                  <c:v>188.64121548702</c:v>
                </c:pt>
                <c:pt idx="5">
                  <c:v>350.180076826966</c:v>
                </c:pt>
                <c:pt idx="6">
                  <c:v>1369.25998031902</c:v>
                </c:pt>
                <c:pt idx="8">
                  <c:v>137.363373968695</c:v>
                </c:pt>
                <c:pt idx="9">
                  <c:v>265.940279166314</c:v>
                </c:pt>
                <c:pt idx="10">
                  <c:v>777.0092269852886</c:v>
                </c:pt>
                <c:pt idx="15">
                  <c:v>269.6843536482958</c:v>
                </c:pt>
                <c:pt idx="17">
                  <c:v>61.38847045631287</c:v>
                </c:pt>
                <c:pt idx="19">
                  <c:v>152.098524531056</c:v>
                </c:pt>
                <c:pt idx="21">
                  <c:v>2141.81463449019</c:v>
                </c:pt>
                <c:pt idx="22">
                  <c:v>211.91240645398</c:v>
                </c:pt>
                <c:pt idx="24">
                  <c:v>19.672908747478</c:v>
                </c:pt>
                <c:pt idx="25">
                  <c:v>46.54352056762778</c:v>
                </c:pt>
                <c:pt idx="26">
                  <c:v>7282.030803240118</c:v>
                </c:pt>
                <c:pt idx="30">
                  <c:v>48.4348546465049</c:v>
                </c:pt>
                <c:pt idx="31">
                  <c:v>15357.0688141659</c:v>
                </c:pt>
                <c:pt idx="32">
                  <c:v>1730.83772872747</c:v>
                </c:pt>
                <c:pt idx="33">
                  <c:v>807.636397082661</c:v>
                </c:pt>
                <c:pt idx="36">
                  <c:v>134.149909689713</c:v>
                </c:pt>
                <c:pt idx="37">
                  <c:v>1860.93849790419</c:v>
                </c:pt>
                <c:pt idx="38">
                  <c:v>98.25700493785179</c:v>
                </c:pt>
                <c:pt idx="39">
                  <c:v>74.1021674933165</c:v>
                </c:pt>
                <c:pt idx="47">
                  <c:v>24343.85255701739</c:v>
                </c:pt>
                <c:pt idx="48">
                  <c:v>39.0625563583803</c:v>
                </c:pt>
                <c:pt idx="51">
                  <c:v>1187.11529727775</c:v>
                </c:pt>
                <c:pt idx="52">
                  <c:v>75354.31827403218</c:v>
                </c:pt>
                <c:pt idx="53">
                  <c:v>61.8835325027689</c:v>
                </c:pt>
                <c:pt idx="56">
                  <c:v>54678.8655995831</c:v>
                </c:pt>
                <c:pt idx="58">
                  <c:v>111.21205160943</c:v>
                </c:pt>
                <c:pt idx="59">
                  <c:v>24791.7990100051</c:v>
                </c:pt>
                <c:pt idx="60">
                  <c:v>72.59328511379485</c:v>
                </c:pt>
                <c:pt idx="61">
                  <c:v>23141.0164244194</c:v>
                </c:pt>
                <c:pt idx="62">
                  <c:v>128.149125549515</c:v>
                </c:pt>
                <c:pt idx="63">
                  <c:v>6467.49460892153</c:v>
                </c:pt>
                <c:pt idx="64">
                  <c:v>316543.582206503</c:v>
                </c:pt>
                <c:pt idx="67">
                  <c:v>2827.17742064633</c:v>
                </c:pt>
                <c:pt idx="68">
                  <c:v>2886.95750291573</c:v>
                </c:pt>
                <c:pt idx="70">
                  <c:v>4030.88905973534</c:v>
                </c:pt>
                <c:pt idx="71">
                  <c:v>49141.66517629928</c:v>
                </c:pt>
                <c:pt idx="72">
                  <c:v>84838.20726942197</c:v>
                </c:pt>
                <c:pt idx="73">
                  <c:v>56848.7554297995</c:v>
                </c:pt>
                <c:pt idx="74">
                  <c:v>301.4104573523758</c:v>
                </c:pt>
                <c:pt idx="75">
                  <c:v>228.823507083987</c:v>
                </c:pt>
                <c:pt idx="76">
                  <c:v>15293.7799790341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29044344"/>
        <c:axId val="-2129061736"/>
      </c:scatterChart>
      <c:valAx>
        <c:axId val="-2129044344"/>
        <c:scaling>
          <c:orientation val="minMax"/>
          <c:max val="2000.0"/>
          <c:min val="400.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Freq (MHz)</a:t>
                </a:r>
              </a:p>
            </c:rich>
          </c:tx>
          <c:overlay val="0"/>
        </c:title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-2129061736"/>
        <c:crosses val="autoZero"/>
        <c:crossBetween val="midCat"/>
      </c:valAx>
      <c:valAx>
        <c:axId val="-2129061736"/>
        <c:scaling>
          <c:logBase val="10.0"/>
          <c:orientation val="minMax"/>
          <c:max val="1.0E7"/>
          <c:min val="10.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Qext</a:t>
                </a:r>
              </a:p>
            </c:rich>
          </c:tx>
          <c:overlay val="0"/>
        </c:title>
        <c:numFmt formatCode="0.0E+00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-212904434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875311663628253"/>
          <c:y val="0.625306485936343"/>
          <c:w val="0.0814201155275288"/>
          <c:h val="0.259620707202838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7.png"/></Relationships>
</file>

<file path=ppt/drawings/_rels/drawing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47.png"/></Relationships>
</file>

<file path=ppt/drawings/_rels/drawing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51.png"/></Relationships>
</file>

<file path=ppt/drawings/_rels/drawing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52.png"/></Relationships>
</file>

<file path=ppt/drawings/_rels/drawing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53.png"/></Relationships>
</file>

<file path=ppt/drawings/_rels/drawing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55.png"/></Relationships>
</file>

<file path=ppt/drawings/_rels/drawing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56.png"/></Relationships>
</file>

<file path=ppt/drawings/_rels/drawing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57.png"/></Relationships>
</file>

<file path=ppt/drawing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7.png"/></Relationships>
</file>

<file path=ppt/drawing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7.png"/></Relationships>
</file>

<file path=ppt/drawing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7.png"/></Relationships>
</file>

<file path=ppt/drawing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47.png"/></Relationships>
</file>

<file path=ppt/drawing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47.png"/></Relationships>
</file>

<file path=ppt/drawings/_rels/drawing7.xml.rels><?xml version="1.0" encoding="UTF-8" standalone="yes"?>
<Relationships xmlns="http://schemas.openxmlformats.org/package/2006/relationships"><Relationship Id="rId1" Type="http://schemas.openxmlformats.org/officeDocument/2006/relationships/image" Target="../media/image48.png"/></Relationships>
</file>

<file path=ppt/drawings/_rels/drawing8.xml.rels><?xml version="1.0" encoding="UTF-8" standalone="yes"?>
<Relationships xmlns="http://schemas.openxmlformats.org/package/2006/relationships"><Relationship Id="rId1" Type="http://schemas.openxmlformats.org/officeDocument/2006/relationships/image" Target="../media/image49.png"/></Relationships>
</file>

<file path=ppt/drawings/_rels/drawing9.xml.rels><?xml version="1.0" encoding="UTF-8" standalone="yes"?>
<Relationships xmlns="http://schemas.openxmlformats.org/package/2006/relationships"><Relationship Id="rId1" Type="http://schemas.openxmlformats.org/officeDocument/2006/relationships/image" Target="../media/image50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0.78415</cdr:x>
      <cdr:y>0.07031</cdr:y>
    </cdr:from>
    <cdr:to>
      <cdr:x>0.98445</cdr:x>
      <cdr:y>0.55043</cdr:y>
    </cdr:to>
    <cdr:grpSp>
      <cdr:nvGrpSpPr>
        <cdr:cNvPr id="7" name="Group 6"/>
        <cdr:cNvGrpSpPr>
          <a:grpSpLocks xmlns:a="http://schemas.openxmlformats.org/drawingml/2006/main" noChangeAspect="1"/>
        </cdr:cNvGrpSpPr>
      </cdr:nvGrpSpPr>
      <cdr:grpSpPr>
        <a:xfrm xmlns:a="http://schemas.openxmlformats.org/drawingml/2006/main">
          <a:off x="6572745" y="356784"/>
          <a:ext cx="1678915" cy="2436342"/>
          <a:chOff x="5957671" y="495296"/>
          <a:chExt cx="1124337" cy="1722229"/>
        </a:xfrm>
      </cdr:grpSpPr>
      <cdr:pic>
        <cdr:nvPicPr>
          <cdr:cNvPr id="2" name="chart"/>
          <cdr:cNvPicPr>
            <a:picLocks xmlns:a="http://schemas.openxmlformats.org/drawingml/2006/main" noChangeAspect="1"/>
          </cdr:cNvPicPr>
        </cdr:nvPicPr>
        <cdr:blipFill>
          <a:blip xmlns:a="http://schemas.openxmlformats.org/drawingml/2006/main" xmlns:r="http://schemas.openxmlformats.org/officeDocument/2006/relationships" r:embed="rId1"/>
          <a:stretch xmlns:a="http://schemas.openxmlformats.org/drawingml/2006/main">
            <a:fillRect/>
          </a:stretch>
        </cdr:blipFill>
        <cdr:spPr>
          <a:xfrm xmlns:a="http://schemas.openxmlformats.org/drawingml/2006/main">
            <a:off x="5957671" y="495296"/>
            <a:ext cx="1124337" cy="1722229"/>
          </a:xfrm>
          <a:prstGeom xmlns:a="http://schemas.openxmlformats.org/drawingml/2006/main" prst="rect">
            <a:avLst/>
          </a:prstGeom>
        </cdr:spPr>
      </cdr:pic>
      <cdr:cxnSp macro="">
        <cdr:nvCxnSpPr>
          <cdr:cNvPr id="3" name="Straight Arrow Connector 2"/>
          <cdr:cNvCxnSpPr/>
        </cdr:nvCxnSpPr>
        <cdr:spPr>
          <a:xfrm xmlns:a="http://schemas.openxmlformats.org/drawingml/2006/main">
            <a:off x="6450088" y="569383"/>
            <a:ext cx="0" cy="457203"/>
          </a:xfrm>
          <a:prstGeom xmlns:a="http://schemas.openxmlformats.org/drawingml/2006/main" prst="straightConnector1">
            <a:avLst/>
          </a:prstGeom>
          <a:ln xmlns:a="http://schemas.openxmlformats.org/drawingml/2006/main" w="25400">
            <a:solidFill>
              <a:srgbClr val="FF0000"/>
            </a:solidFill>
            <a:headEnd type="arrow"/>
            <a:tailEnd type="arrow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4" name="Straight Connector 3"/>
          <cdr:cNvCxnSpPr/>
        </cdr:nvCxnSpPr>
        <cdr:spPr>
          <a:xfrm xmlns:a="http://schemas.openxmlformats.org/drawingml/2006/main" flipH="1">
            <a:off x="6082873" y="1250945"/>
            <a:ext cx="298632" cy="0"/>
          </a:xfrm>
          <a:prstGeom xmlns:a="http://schemas.openxmlformats.org/drawingml/2006/main" prst="line">
            <a:avLst/>
          </a:prstGeom>
          <a:ln xmlns:a="http://schemas.openxmlformats.org/drawingml/2006/main" w="25400">
            <a:solidFill>
              <a:srgbClr val="FF0000"/>
            </a:solidFill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5" name="Straight Connector 4"/>
          <cdr:cNvCxnSpPr/>
        </cdr:nvCxnSpPr>
        <cdr:spPr>
          <a:xfrm xmlns:a="http://schemas.openxmlformats.org/drawingml/2006/main" flipH="1">
            <a:off x="6082873" y="1174760"/>
            <a:ext cx="298632" cy="0"/>
          </a:xfrm>
          <a:prstGeom xmlns:a="http://schemas.openxmlformats.org/drawingml/2006/main" prst="line">
            <a:avLst/>
          </a:prstGeom>
          <a:ln xmlns:a="http://schemas.openxmlformats.org/drawingml/2006/main" w="25400">
            <a:solidFill>
              <a:srgbClr val="FF0000"/>
            </a:solidFill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</cdr:grpSp>
  </cdr:relSizeAnchor>
</c:userShapes>
</file>

<file path=ppt/drawings/drawing10.xml><?xml version="1.0" encoding="utf-8"?>
<c:userShapes xmlns:c="http://schemas.openxmlformats.org/drawingml/2006/chart">
  <cdr:relSizeAnchor xmlns:cdr="http://schemas.openxmlformats.org/drawingml/2006/chartDrawing">
    <cdr:from>
      <cdr:x>0.79856</cdr:x>
      <cdr:y>0.06265</cdr:y>
    </cdr:from>
    <cdr:to>
      <cdr:x>0.98312</cdr:x>
      <cdr:y>0.50507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6571824" y="310315"/>
          <a:ext cx="1518855" cy="2191306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0.88031</cdr:x>
      <cdr:y>0.06869</cdr:y>
    </cdr:from>
    <cdr:to>
      <cdr:x>0.88031</cdr:x>
      <cdr:y>0.18057</cdr:y>
    </cdr:to>
    <cdr:cxnSp macro="">
      <cdr:nvCxnSpPr>
        <cdr:cNvPr id="4" name="Straight Arrow Connector 3"/>
        <cdr:cNvCxnSpPr/>
      </cdr:nvCxnSpPr>
      <cdr:spPr>
        <a:xfrm xmlns:a="http://schemas.openxmlformats.org/drawingml/2006/main" flipH="1">
          <a:off x="7496175" y="333375"/>
          <a:ext cx="1" cy="542925"/>
        </a:xfrm>
        <a:prstGeom xmlns:a="http://schemas.openxmlformats.org/drawingml/2006/main" prst="straightConnector1">
          <a:avLst/>
        </a:prstGeom>
        <a:ln xmlns:a="http://schemas.openxmlformats.org/drawingml/2006/main" w="25400">
          <a:solidFill>
            <a:srgbClr val="FF0000"/>
          </a:solidFill>
          <a:headEnd type="arrow"/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0.88069</cdr:x>
      <cdr:y>0.28328</cdr:y>
    </cdr:from>
    <cdr:to>
      <cdr:x>0.88069</cdr:x>
      <cdr:y>0.39516</cdr:y>
    </cdr:to>
    <cdr:cxnSp macro="">
      <cdr:nvCxnSpPr>
        <cdr:cNvPr id="7" name="Straight Arrow Connector 6"/>
        <cdr:cNvCxnSpPr/>
      </cdr:nvCxnSpPr>
      <cdr:spPr>
        <a:xfrm xmlns:a="http://schemas.openxmlformats.org/drawingml/2006/main" flipH="1">
          <a:off x="7499350" y="1374775"/>
          <a:ext cx="1" cy="542925"/>
        </a:xfrm>
        <a:prstGeom xmlns:a="http://schemas.openxmlformats.org/drawingml/2006/main" prst="straightConnector1">
          <a:avLst/>
        </a:prstGeom>
        <a:ln xmlns:a="http://schemas.openxmlformats.org/drawingml/2006/main" w="25400">
          <a:solidFill>
            <a:srgbClr val="FF0000"/>
          </a:solidFill>
          <a:headEnd type="arrow"/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0.90641</cdr:x>
      <cdr:y>0.14393</cdr:y>
    </cdr:from>
    <cdr:to>
      <cdr:x>0.90641</cdr:x>
      <cdr:y>0.25581</cdr:y>
    </cdr:to>
    <cdr:cxnSp macro="">
      <cdr:nvCxnSpPr>
        <cdr:cNvPr id="8" name="Straight Arrow Connector 7"/>
        <cdr:cNvCxnSpPr/>
      </cdr:nvCxnSpPr>
      <cdr:spPr>
        <a:xfrm xmlns:a="http://schemas.openxmlformats.org/drawingml/2006/main" flipH="1">
          <a:off x="7718425" y="698500"/>
          <a:ext cx="1" cy="542925"/>
        </a:xfrm>
        <a:prstGeom xmlns:a="http://schemas.openxmlformats.org/drawingml/2006/main" prst="straightConnector1">
          <a:avLst/>
        </a:prstGeom>
        <a:ln xmlns:a="http://schemas.openxmlformats.org/drawingml/2006/main" w="25400">
          <a:solidFill>
            <a:srgbClr val="FF0000"/>
          </a:solidFill>
          <a:headEnd type="arrow"/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11.xml><?xml version="1.0" encoding="utf-8"?>
<c:userShapes xmlns:c="http://schemas.openxmlformats.org/drawingml/2006/chart">
  <cdr:relSizeAnchor xmlns:cdr="http://schemas.openxmlformats.org/drawingml/2006/chartDrawing">
    <cdr:from>
      <cdr:x>0.78358</cdr:x>
      <cdr:y>0.09924</cdr:y>
    </cdr:from>
    <cdr:to>
      <cdr:x>0.98683</cdr:x>
      <cdr:y>0.56954</cdr:y>
    </cdr:to>
    <cdr:grpSp>
      <cdr:nvGrpSpPr>
        <cdr:cNvPr id="10" name="Group 9"/>
        <cdr:cNvGrpSpPr/>
      </cdr:nvGrpSpPr>
      <cdr:grpSpPr>
        <a:xfrm xmlns:a="http://schemas.openxmlformats.org/drawingml/2006/main">
          <a:off x="6795846" y="499098"/>
          <a:ext cx="1762750" cy="2365233"/>
          <a:chOff x="6061018" y="171460"/>
          <a:chExt cx="1572146" cy="2358513"/>
        </a:xfrm>
      </cdr:grpSpPr>
      <cdr:pic>
        <cdr:nvPicPr>
          <cdr:cNvPr id="2" name="chart"/>
          <cdr:cNvPicPr>
            <a:picLocks xmlns:a="http://schemas.openxmlformats.org/drawingml/2006/main" noChangeAspect="1"/>
          </cdr:cNvPicPr>
        </cdr:nvPicPr>
        <cdr:blipFill>
          <a:blip xmlns:a="http://schemas.openxmlformats.org/drawingml/2006/main" xmlns:r="http://schemas.openxmlformats.org/officeDocument/2006/relationships" r:embed="rId1"/>
          <a:stretch xmlns:a="http://schemas.openxmlformats.org/drawingml/2006/main">
            <a:fillRect/>
          </a:stretch>
        </cdr:blipFill>
        <cdr:spPr>
          <a:xfrm xmlns:a="http://schemas.openxmlformats.org/drawingml/2006/main">
            <a:off x="6061018" y="171460"/>
            <a:ext cx="1572146" cy="2358513"/>
          </a:xfrm>
          <a:prstGeom xmlns:a="http://schemas.openxmlformats.org/drawingml/2006/main" prst="rect">
            <a:avLst/>
          </a:prstGeom>
        </cdr:spPr>
      </cdr:pic>
      <cdr:sp macro="" textlink="">
        <cdr:nvSpPr>
          <cdr:cNvPr id="3" name="Arc 2"/>
          <cdr:cNvSpPr/>
        </cdr:nvSpPr>
        <cdr:spPr>
          <a:xfrm xmlns:a="http://schemas.openxmlformats.org/drawingml/2006/main" rot="1905706">
            <a:off x="7123193" y="1362100"/>
            <a:ext cx="257112" cy="351646"/>
          </a:xfrm>
          <a:prstGeom xmlns:a="http://schemas.openxmlformats.org/drawingml/2006/main" prst="arc">
            <a:avLst/>
          </a:prstGeom>
          <a:ln xmlns:a="http://schemas.openxmlformats.org/drawingml/2006/main" w="25400">
            <a:solidFill>
              <a:srgbClr val="FF0000"/>
            </a:solidFill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  <cdr:txBody>
          <a:bodyPr xmlns:a="http://schemas.openxmlformats.org/drawingml/2006/main" vertOverflow="clip"/>
          <a:lstStyle xmlns:a="http://schemas.openxmlformats.org/drawingml/2006/main"/>
          <a:p xmlns:a="http://schemas.openxmlformats.org/drawingml/2006/main">
            <a:endParaRPr lang="en-US"/>
          </a:p>
        </cdr:txBody>
      </cdr:sp>
      <cdr:cxnSp macro="">
        <cdr:nvCxnSpPr>
          <cdr:cNvPr id="4" name="Straight Connector 3"/>
          <cdr:cNvCxnSpPr/>
        </cdr:nvCxnSpPr>
        <cdr:spPr>
          <a:xfrm xmlns:a="http://schemas.openxmlformats.org/drawingml/2006/main">
            <a:off x="6830372" y="1511788"/>
            <a:ext cx="713200" cy="0"/>
          </a:xfrm>
          <a:prstGeom xmlns:a="http://schemas.openxmlformats.org/drawingml/2006/main" prst="line">
            <a:avLst/>
          </a:prstGeom>
          <a:ln xmlns:a="http://schemas.openxmlformats.org/drawingml/2006/main" w="25400">
            <a:solidFill>
              <a:srgbClr val="FF0000"/>
            </a:solidFill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5" name="Straight Connector 4"/>
          <cdr:cNvCxnSpPr/>
        </cdr:nvCxnSpPr>
        <cdr:spPr>
          <a:xfrm xmlns:a="http://schemas.openxmlformats.org/drawingml/2006/main" flipV="1">
            <a:off x="6859752" y="1450487"/>
            <a:ext cx="688933" cy="61304"/>
          </a:xfrm>
          <a:prstGeom xmlns:a="http://schemas.openxmlformats.org/drawingml/2006/main" prst="line">
            <a:avLst/>
          </a:prstGeom>
          <a:ln xmlns:a="http://schemas.openxmlformats.org/drawingml/2006/main" w="25400">
            <a:solidFill>
              <a:srgbClr val="FF0000"/>
            </a:solidFill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</cdr:grpSp>
  </cdr:relSizeAnchor>
</c:userShapes>
</file>

<file path=ppt/drawings/drawing12.xml><?xml version="1.0" encoding="utf-8"?>
<c:userShapes xmlns:c="http://schemas.openxmlformats.org/drawingml/2006/chart">
  <cdr:relSizeAnchor xmlns:cdr="http://schemas.openxmlformats.org/drawingml/2006/chartDrawing">
    <cdr:from>
      <cdr:x>0.81976</cdr:x>
      <cdr:y>0.09004</cdr:y>
    </cdr:from>
    <cdr:to>
      <cdr:x>0.95187</cdr:x>
      <cdr:y>0.66744</cdr:y>
    </cdr:to>
    <cdr:grpSp>
      <cdr:nvGrpSpPr>
        <cdr:cNvPr id="73" name="Group 72"/>
        <cdr:cNvGrpSpPr/>
      </cdr:nvGrpSpPr>
      <cdr:grpSpPr>
        <a:xfrm xmlns:a="http://schemas.openxmlformats.org/drawingml/2006/main">
          <a:off x="6933694" y="473412"/>
          <a:ext cx="1117413" cy="3035854"/>
          <a:chOff x="6348536" y="107461"/>
          <a:chExt cx="1021903" cy="2895601"/>
        </a:xfrm>
      </cdr:grpSpPr>
      <cdr:pic>
        <cdr:nvPicPr>
          <cdr:cNvPr id="37" name="chart"/>
          <cdr:cNvPicPr>
            <a:picLocks xmlns:a="http://schemas.openxmlformats.org/drawingml/2006/main" noChangeAspect="1"/>
          </cdr:cNvPicPr>
        </cdr:nvPicPr>
        <cdr:blipFill>
          <a:blip xmlns:a="http://schemas.openxmlformats.org/drawingml/2006/main" xmlns:r="http://schemas.openxmlformats.org/officeDocument/2006/relationships" r:embed="rId1"/>
          <a:stretch xmlns:a="http://schemas.openxmlformats.org/drawingml/2006/main">
            <a:fillRect/>
          </a:stretch>
        </cdr:blipFill>
        <cdr:spPr>
          <a:xfrm xmlns:a="http://schemas.openxmlformats.org/drawingml/2006/main">
            <a:off x="6348536" y="107461"/>
            <a:ext cx="1021903" cy="2832101"/>
          </a:xfrm>
          <a:prstGeom xmlns:a="http://schemas.openxmlformats.org/drawingml/2006/main" prst="rect">
            <a:avLst/>
          </a:prstGeom>
        </cdr:spPr>
      </cdr:pic>
      <cdr:cxnSp macro="">
        <cdr:nvCxnSpPr>
          <cdr:cNvPr id="19" name="Straight Arrow Connector 18"/>
          <cdr:cNvCxnSpPr/>
        </cdr:nvCxnSpPr>
        <cdr:spPr>
          <a:xfrm xmlns:a="http://schemas.openxmlformats.org/drawingml/2006/main">
            <a:off x="6627935" y="405912"/>
            <a:ext cx="0" cy="152400"/>
          </a:xfrm>
          <a:prstGeom xmlns:a="http://schemas.openxmlformats.org/drawingml/2006/main" prst="straightConnector1">
            <a:avLst/>
          </a:prstGeom>
          <a:ln xmlns:a="http://schemas.openxmlformats.org/drawingml/2006/main" w="19050">
            <a:solidFill>
              <a:srgbClr val="FF0000"/>
            </a:solidFill>
            <a:tailEnd type="arrow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22" name="Straight Arrow Connector 21"/>
          <cdr:cNvCxnSpPr/>
        </cdr:nvCxnSpPr>
        <cdr:spPr>
          <a:xfrm xmlns:a="http://schemas.openxmlformats.org/drawingml/2006/main" flipV="1">
            <a:off x="6627935" y="640862"/>
            <a:ext cx="0" cy="177800"/>
          </a:xfrm>
          <a:prstGeom xmlns:a="http://schemas.openxmlformats.org/drawingml/2006/main" prst="straightConnector1">
            <a:avLst/>
          </a:prstGeom>
          <a:ln xmlns:a="http://schemas.openxmlformats.org/drawingml/2006/main" w="19050">
            <a:solidFill>
              <a:srgbClr val="FF0000"/>
            </a:solidFill>
            <a:tailEnd type="arrow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44" name="Straight Arrow Connector 43"/>
          <cdr:cNvCxnSpPr/>
        </cdr:nvCxnSpPr>
        <cdr:spPr>
          <a:xfrm xmlns:a="http://schemas.openxmlformats.org/drawingml/2006/main">
            <a:off x="7199435" y="831362"/>
            <a:ext cx="0" cy="152400"/>
          </a:xfrm>
          <a:prstGeom xmlns:a="http://schemas.openxmlformats.org/drawingml/2006/main" prst="straightConnector1">
            <a:avLst/>
          </a:prstGeom>
          <a:ln xmlns:a="http://schemas.openxmlformats.org/drawingml/2006/main" w="19050">
            <a:solidFill>
              <a:srgbClr val="FF0000"/>
            </a:solidFill>
            <a:tailEnd type="arrow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45" name="Straight Arrow Connector 44"/>
          <cdr:cNvCxnSpPr/>
        </cdr:nvCxnSpPr>
        <cdr:spPr>
          <a:xfrm xmlns:a="http://schemas.openxmlformats.org/drawingml/2006/main" flipV="1">
            <a:off x="7199435" y="1066312"/>
            <a:ext cx="0" cy="177800"/>
          </a:xfrm>
          <a:prstGeom xmlns:a="http://schemas.openxmlformats.org/drawingml/2006/main" prst="straightConnector1">
            <a:avLst/>
          </a:prstGeom>
          <a:ln xmlns:a="http://schemas.openxmlformats.org/drawingml/2006/main" w="19050">
            <a:solidFill>
              <a:srgbClr val="FF0000"/>
            </a:solidFill>
            <a:tailEnd type="arrow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46" name="Straight Arrow Connector 45"/>
          <cdr:cNvCxnSpPr/>
        </cdr:nvCxnSpPr>
        <cdr:spPr>
          <a:xfrm xmlns:a="http://schemas.openxmlformats.org/drawingml/2006/main">
            <a:off x="6970835" y="2603012"/>
            <a:ext cx="0" cy="152400"/>
          </a:xfrm>
          <a:prstGeom xmlns:a="http://schemas.openxmlformats.org/drawingml/2006/main" prst="straightConnector1">
            <a:avLst/>
          </a:prstGeom>
          <a:ln xmlns:a="http://schemas.openxmlformats.org/drawingml/2006/main" w="19050">
            <a:solidFill>
              <a:srgbClr val="FF0000"/>
            </a:solidFill>
            <a:tailEnd type="arrow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47" name="Straight Arrow Connector 46"/>
          <cdr:cNvCxnSpPr/>
        </cdr:nvCxnSpPr>
        <cdr:spPr>
          <a:xfrm xmlns:a="http://schemas.openxmlformats.org/drawingml/2006/main" flipV="1">
            <a:off x="6970835" y="2825262"/>
            <a:ext cx="0" cy="177800"/>
          </a:xfrm>
          <a:prstGeom xmlns:a="http://schemas.openxmlformats.org/drawingml/2006/main" prst="straightConnector1">
            <a:avLst/>
          </a:prstGeom>
          <a:ln xmlns:a="http://schemas.openxmlformats.org/drawingml/2006/main" w="19050">
            <a:solidFill>
              <a:srgbClr val="FF0000"/>
            </a:solidFill>
            <a:tailEnd type="arrow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49" name="Straight Arrow Connector 48"/>
          <cdr:cNvCxnSpPr/>
        </cdr:nvCxnSpPr>
        <cdr:spPr>
          <a:xfrm xmlns:a="http://schemas.openxmlformats.org/drawingml/2006/main">
            <a:off x="6602535" y="285262"/>
            <a:ext cx="152400" cy="0"/>
          </a:xfrm>
          <a:prstGeom xmlns:a="http://schemas.openxmlformats.org/drawingml/2006/main" prst="straightConnector1">
            <a:avLst/>
          </a:prstGeom>
          <a:ln xmlns:a="http://schemas.openxmlformats.org/drawingml/2006/main" w="19050">
            <a:solidFill>
              <a:srgbClr val="FF0000"/>
            </a:solidFill>
            <a:tailEnd type="arrow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50" name="Straight Arrow Connector 49"/>
          <cdr:cNvCxnSpPr/>
        </cdr:nvCxnSpPr>
        <cdr:spPr>
          <a:xfrm xmlns:a="http://schemas.openxmlformats.org/drawingml/2006/main" flipH="1" flipV="1">
            <a:off x="6896101" y="279400"/>
            <a:ext cx="144584" cy="5862"/>
          </a:xfrm>
          <a:prstGeom xmlns:a="http://schemas.openxmlformats.org/drawingml/2006/main" prst="straightConnector1">
            <a:avLst/>
          </a:prstGeom>
          <a:ln xmlns:a="http://schemas.openxmlformats.org/drawingml/2006/main" w="19050">
            <a:solidFill>
              <a:srgbClr val="FF0000"/>
            </a:solidFill>
            <a:tailEnd type="arrow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59" name="Straight Arrow Connector 58"/>
          <cdr:cNvCxnSpPr/>
        </cdr:nvCxnSpPr>
        <cdr:spPr>
          <a:xfrm xmlns:a="http://schemas.openxmlformats.org/drawingml/2006/main">
            <a:off x="6769100" y="1485412"/>
            <a:ext cx="152400" cy="0"/>
          </a:xfrm>
          <a:prstGeom xmlns:a="http://schemas.openxmlformats.org/drawingml/2006/main" prst="straightConnector1">
            <a:avLst/>
          </a:prstGeom>
          <a:ln xmlns:a="http://schemas.openxmlformats.org/drawingml/2006/main" w="19050">
            <a:solidFill>
              <a:srgbClr val="FF0000"/>
            </a:solidFill>
            <a:tailEnd type="arrow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60" name="Straight Arrow Connector 59"/>
          <cdr:cNvCxnSpPr/>
        </cdr:nvCxnSpPr>
        <cdr:spPr>
          <a:xfrm xmlns:a="http://schemas.openxmlformats.org/drawingml/2006/main" flipH="1">
            <a:off x="7067550" y="1498112"/>
            <a:ext cx="157285" cy="488"/>
          </a:xfrm>
          <a:prstGeom xmlns:a="http://schemas.openxmlformats.org/drawingml/2006/main" prst="straightConnector1">
            <a:avLst/>
          </a:prstGeom>
          <a:ln xmlns:a="http://schemas.openxmlformats.org/drawingml/2006/main" w="19050">
            <a:solidFill>
              <a:srgbClr val="FF0000"/>
            </a:solidFill>
            <a:tailEnd type="arrow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64" name="Straight Arrow Connector 63"/>
          <cdr:cNvCxnSpPr/>
        </cdr:nvCxnSpPr>
        <cdr:spPr>
          <a:xfrm xmlns:a="http://schemas.openxmlformats.org/drawingml/2006/main" flipV="1">
            <a:off x="6883400" y="2247412"/>
            <a:ext cx="138235" cy="95738"/>
          </a:xfrm>
          <a:prstGeom xmlns:a="http://schemas.openxmlformats.org/drawingml/2006/main" prst="straightConnector1">
            <a:avLst/>
          </a:prstGeom>
          <a:ln xmlns:a="http://schemas.openxmlformats.org/drawingml/2006/main" w="19050">
            <a:solidFill>
              <a:srgbClr val="FF0000"/>
            </a:solidFill>
            <a:tailEnd type="arrow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65" name="Straight Arrow Connector 64"/>
          <cdr:cNvCxnSpPr/>
        </cdr:nvCxnSpPr>
        <cdr:spPr>
          <a:xfrm xmlns:a="http://schemas.openxmlformats.org/drawingml/2006/main" flipH="1">
            <a:off x="7112001" y="2082312"/>
            <a:ext cx="138234" cy="96226"/>
          </a:xfrm>
          <a:prstGeom xmlns:a="http://schemas.openxmlformats.org/drawingml/2006/main" prst="straightConnector1">
            <a:avLst/>
          </a:prstGeom>
          <a:ln xmlns:a="http://schemas.openxmlformats.org/drawingml/2006/main" w="19050">
            <a:solidFill>
              <a:srgbClr val="FF0000"/>
            </a:solidFill>
            <a:tailEnd type="arrow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66" name="Straight Arrow Connector 65"/>
          <cdr:cNvCxnSpPr/>
        </cdr:nvCxnSpPr>
        <cdr:spPr>
          <a:xfrm xmlns:a="http://schemas.openxmlformats.org/drawingml/2006/main">
            <a:off x="6502400" y="2463800"/>
            <a:ext cx="152400" cy="0"/>
          </a:xfrm>
          <a:prstGeom xmlns:a="http://schemas.openxmlformats.org/drawingml/2006/main" prst="straightConnector1">
            <a:avLst/>
          </a:prstGeom>
          <a:ln xmlns:a="http://schemas.openxmlformats.org/drawingml/2006/main" w="19050">
            <a:solidFill>
              <a:srgbClr val="FF0000"/>
            </a:solidFill>
            <a:tailEnd type="arrow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67" name="Straight Arrow Connector 66"/>
          <cdr:cNvCxnSpPr/>
        </cdr:nvCxnSpPr>
        <cdr:spPr>
          <a:xfrm xmlns:a="http://schemas.openxmlformats.org/drawingml/2006/main" flipH="1">
            <a:off x="6743700" y="2457450"/>
            <a:ext cx="157285" cy="488"/>
          </a:xfrm>
          <a:prstGeom xmlns:a="http://schemas.openxmlformats.org/drawingml/2006/main" prst="straightConnector1">
            <a:avLst/>
          </a:prstGeom>
          <a:ln xmlns:a="http://schemas.openxmlformats.org/drawingml/2006/main" w="19050">
            <a:solidFill>
              <a:srgbClr val="FF0000"/>
            </a:solidFill>
            <a:tailEnd type="arrow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70" name="Straight Arrow Connector 69"/>
          <cdr:cNvCxnSpPr/>
        </cdr:nvCxnSpPr>
        <cdr:spPr>
          <a:xfrm xmlns:a="http://schemas.openxmlformats.org/drawingml/2006/main" flipH="1">
            <a:off x="7169150" y="2552700"/>
            <a:ext cx="157285" cy="488"/>
          </a:xfrm>
          <a:prstGeom xmlns:a="http://schemas.openxmlformats.org/drawingml/2006/main" prst="straightConnector1">
            <a:avLst/>
          </a:prstGeom>
          <a:ln xmlns:a="http://schemas.openxmlformats.org/drawingml/2006/main" w="19050">
            <a:solidFill>
              <a:srgbClr val="FF0000"/>
            </a:solidFill>
            <a:tailEnd type="arrow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72" name="Straight Arrow Connector 71"/>
          <cdr:cNvCxnSpPr/>
        </cdr:nvCxnSpPr>
        <cdr:spPr>
          <a:xfrm xmlns:a="http://schemas.openxmlformats.org/drawingml/2006/main">
            <a:off x="6908800" y="2559050"/>
            <a:ext cx="152400" cy="0"/>
          </a:xfrm>
          <a:prstGeom xmlns:a="http://schemas.openxmlformats.org/drawingml/2006/main" prst="straightConnector1">
            <a:avLst/>
          </a:prstGeom>
          <a:ln xmlns:a="http://schemas.openxmlformats.org/drawingml/2006/main" w="19050">
            <a:solidFill>
              <a:srgbClr val="FF0000"/>
            </a:solidFill>
            <a:tailEnd type="arrow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</cdr:grpSp>
  </cdr:relSizeAnchor>
</c:userShapes>
</file>

<file path=ppt/drawings/drawing13.xml><?xml version="1.0" encoding="utf-8"?>
<c:userShapes xmlns:c="http://schemas.openxmlformats.org/drawingml/2006/chart">
  <cdr:relSizeAnchor xmlns:cdr="http://schemas.openxmlformats.org/drawingml/2006/chartDrawing">
    <cdr:from>
      <cdr:x>0.79364</cdr:x>
      <cdr:y>0.11694</cdr:y>
    </cdr:from>
    <cdr:to>
      <cdr:x>0.99006</cdr:x>
      <cdr:y>0.45421</cdr:y>
    </cdr:to>
    <cdr:grpSp>
      <cdr:nvGrpSpPr>
        <cdr:cNvPr id="3" name="Group 2"/>
        <cdr:cNvGrpSpPr/>
      </cdr:nvGrpSpPr>
      <cdr:grpSpPr>
        <a:xfrm xmlns:a="http://schemas.openxmlformats.org/drawingml/2006/main">
          <a:off x="6746784" y="591456"/>
          <a:ext cx="1669779" cy="1705836"/>
          <a:chOff x="6763532" y="457223"/>
          <a:chExt cx="1669779" cy="1705836"/>
        </a:xfrm>
      </cdr:grpSpPr>
      <cdr:pic>
        <cdr:nvPicPr>
          <cdr:cNvPr id="2" name="chart"/>
          <cdr:cNvPicPr>
            <a:picLocks xmlns:a="http://schemas.openxmlformats.org/drawingml/2006/main" noChangeAspect="1"/>
          </cdr:cNvPicPr>
        </cdr:nvPicPr>
        <cdr:blipFill>
          <a:blip xmlns:a="http://schemas.openxmlformats.org/drawingml/2006/main" xmlns:r="http://schemas.openxmlformats.org/officeDocument/2006/relationships" r:embed="rId1"/>
          <a:stretch xmlns:a="http://schemas.openxmlformats.org/drawingml/2006/main">
            <a:fillRect/>
          </a:stretch>
        </cdr:blipFill>
        <cdr:spPr>
          <a:xfrm xmlns:a="http://schemas.openxmlformats.org/drawingml/2006/main">
            <a:off x="6763532" y="457223"/>
            <a:ext cx="1669779" cy="1705836"/>
          </a:xfrm>
          <a:prstGeom xmlns:a="http://schemas.openxmlformats.org/drawingml/2006/main" prst="rect">
            <a:avLst/>
          </a:prstGeom>
        </cdr:spPr>
      </cdr:pic>
      <cdr:cxnSp macro="">
        <cdr:nvCxnSpPr>
          <cdr:cNvPr id="5" name="Straight Arrow Connector 4"/>
          <cdr:cNvCxnSpPr/>
        </cdr:nvCxnSpPr>
        <cdr:spPr>
          <a:xfrm xmlns:a="http://schemas.openxmlformats.org/drawingml/2006/main">
            <a:off x="6967557" y="1733552"/>
            <a:ext cx="1323956" cy="0"/>
          </a:xfrm>
          <a:prstGeom xmlns:a="http://schemas.openxmlformats.org/drawingml/2006/main" prst="straightConnector1">
            <a:avLst/>
          </a:prstGeom>
          <a:ln xmlns:a="http://schemas.openxmlformats.org/drawingml/2006/main" w="25400">
            <a:solidFill>
              <a:srgbClr val="FF0000"/>
            </a:solidFill>
            <a:headEnd type="arrow"/>
            <a:tailEnd type="arrow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</cdr:grpSp>
  </cdr:relSizeAnchor>
</c:userShapes>
</file>

<file path=ppt/drawings/drawing14.xml><?xml version="1.0" encoding="utf-8"?>
<c:userShapes xmlns:c="http://schemas.openxmlformats.org/drawingml/2006/chart">
  <cdr:relSizeAnchor xmlns:cdr="http://schemas.openxmlformats.org/drawingml/2006/chartDrawing">
    <cdr:from>
      <cdr:x>0.82115</cdr:x>
      <cdr:y>0.02656</cdr:y>
    </cdr:from>
    <cdr:to>
      <cdr:x>0.98683</cdr:x>
      <cdr:y>0.49438</cdr:y>
    </cdr:to>
    <cdr:grpSp>
      <cdr:nvGrpSpPr>
        <cdr:cNvPr id="2" name="Group 1"/>
        <cdr:cNvGrpSpPr/>
      </cdr:nvGrpSpPr>
      <cdr:grpSpPr>
        <a:xfrm xmlns:a="http://schemas.openxmlformats.org/drawingml/2006/main">
          <a:off x="6945451" y="139647"/>
          <a:ext cx="1401355" cy="2459704"/>
          <a:chOff x="5991234" y="123836"/>
          <a:chExt cx="1208826" cy="2181204"/>
        </a:xfrm>
      </cdr:grpSpPr>
      <cdr:pic>
        <cdr:nvPicPr>
          <cdr:cNvPr id="6" name="chart"/>
          <cdr:cNvPicPr>
            <a:picLocks xmlns:a="http://schemas.openxmlformats.org/drawingml/2006/main" noChangeAspect="1"/>
          </cdr:cNvPicPr>
        </cdr:nvPicPr>
        <cdr:blipFill>
          <a:blip xmlns:a="http://schemas.openxmlformats.org/drawingml/2006/main" xmlns:r="http://schemas.openxmlformats.org/officeDocument/2006/relationships" r:embed="rId1"/>
          <a:stretch xmlns:a="http://schemas.openxmlformats.org/drawingml/2006/main">
            <a:fillRect/>
          </a:stretch>
        </cdr:blipFill>
        <cdr:spPr>
          <a:xfrm xmlns:a="http://schemas.openxmlformats.org/drawingml/2006/main">
            <a:off x="5991234" y="123836"/>
            <a:ext cx="1208826" cy="2181204"/>
          </a:xfrm>
          <a:prstGeom xmlns:a="http://schemas.openxmlformats.org/drawingml/2006/main" prst="rect">
            <a:avLst/>
          </a:prstGeom>
        </cdr:spPr>
      </cdr:pic>
      <cdr:cxnSp macro="">
        <cdr:nvCxnSpPr>
          <cdr:cNvPr id="11" name="Straight Arrow Connector 10"/>
          <cdr:cNvCxnSpPr/>
        </cdr:nvCxnSpPr>
        <cdr:spPr>
          <a:xfrm xmlns:a="http://schemas.openxmlformats.org/drawingml/2006/main">
            <a:off x="6257908" y="838222"/>
            <a:ext cx="714366" cy="0"/>
          </a:xfrm>
          <a:prstGeom xmlns:a="http://schemas.openxmlformats.org/drawingml/2006/main" prst="straightConnector1">
            <a:avLst/>
          </a:prstGeom>
          <a:ln xmlns:a="http://schemas.openxmlformats.org/drawingml/2006/main" w="25400">
            <a:solidFill>
              <a:srgbClr val="FF0000"/>
            </a:solidFill>
            <a:headEnd type="arrow"/>
            <a:tailEnd type="arrow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</cdr:grpSp>
  </cdr:relSizeAnchor>
</c:userShapes>
</file>

<file path=ppt/drawings/drawing15.xml><?xml version="1.0" encoding="utf-8"?>
<c:userShapes xmlns:c="http://schemas.openxmlformats.org/drawingml/2006/chart">
  <cdr:relSizeAnchor xmlns:cdr="http://schemas.openxmlformats.org/drawingml/2006/chartDrawing">
    <cdr:from>
      <cdr:x>0.7922</cdr:x>
      <cdr:y>0.08251</cdr:y>
    </cdr:from>
    <cdr:to>
      <cdr:x>0.98951</cdr:x>
      <cdr:y>0.36277</cdr:y>
    </cdr:to>
    <cdr:grpSp>
      <cdr:nvGrpSpPr>
        <cdr:cNvPr id="2" name="Group 1"/>
        <cdr:cNvGrpSpPr>
          <a:grpSpLocks xmlns:a="http://schemas.openxmlformats.org/drawingml/2006/main" noChangeAspect="1"/>
        </cdr:cNvGrpSpPr>
      </cdr:nvGrpSpPr>
      <cdr:grpSpPr>
        <a:xfrm xmlns:a="http://schemas.openxmlformats.org/drawingml/2006/main">
          <a:off x="6681851" y="441057"/>
          <a:ext cx="1664222" cy="1498128"/>
          <a:chOff x="6210326" y="476260"/>
          <a:chExt cx="1876395" cy="1882414"/>
        </a:xfrm>
      </cdr:grpSpPr>
      <cdr:pic>
        <cdr:nvPicPr>
          <cdr:cNvPr id="5" name="chart"/>
          <cdr:cNvPicPr>
            <a:picLocks xmlns:a="http://schemas.openxmlformats.org/drawingml/2006/main" noChangeAspect="1"/>
          </cdr:cNvPicPr>
        </cdr:nvPicPr>
        <cdr:blipFill>
          <a:blip xmlns:a="http://schemas.openxmlformats.org/drawingml/2006/main" xmlns:r="http://schemas.openxmlformats.org/officeDocument/2006/relationships" r:embed="rId1"/>
          <a:stretch xmlns:a="http://schemas.openxmlformats.org/drawingml/2006/main">
            <a:fillRect/>
          </a:stretch>
        </cdr:blipFill>
        <cdr:spPr>
          <a:xfrm xmlns:a="http://schemas.openxmlformats.org/drawingml/2006/main">
            <a:off x="6210326" y="476260"/>
            <a:ext cx="1876395" cy="1882414"/>
          </a:xfrm>
          <a:prstGeom xmlns:a="http://schemas.openxmlformats.org/drawingml/2006/main" prst="rect">
            <a:avLst/>
          </a:prstGeom>
        </cdr:spPr>
      </cdr:pic>
      <cdr:cxnSp macro="">
        <cdr:nvCxnSpPr>
          <cdr:cNvPr id="9" name="Straight Arrow Connector 8"/>
          <cdr:cNvCxnSpPr/>
        </cdr:nvCxnSpPr>
        <cdr:spPr>
          <a:xfrm xmlns:a="http://schemas.openxmlformats.org/drawingml/2006/main">
            <a:off x="6753222" y="885852"/>
            <a:ext cx="819125" cy="0"/>
          </a:xfrm>
          <a:prstGeom xmlns:a="http://schemas.openxmlformats.org/drawingml/2006/main" prst="straightConnector1">
            <a:avLst/>
          </a:prstGeom>
          <a:ln xmlns:a="http://schemas.openxmlformats.org/drawingml/2006/main" w="25400">
            <a:solidFill>
              <a:srgbClr val="FF0000"/>
            </a:solidFill>
            <a:headEnd type="arrow"/>
            <a:tailEnd type="arrow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</cdr:grpSp>
  </cdr:relSizeAnchor>
  <cdr:relSizeAnchor xmlns:cdr="http://schemas.openxmlformats.org/drawingml/2006/chartDrawing">
    <cdr:from>
      <cdr:x>0.11715</cdr:x>
      <cdr:y>0.15041</cdr:y>
    </cdr:from>
    <cdr:to>
      <cdr:x>0.15047</cdr:x>
      <cdr:y>0.35834</cdr:y>
    </cdr:to>
    <cdr:sp macro="" textlink="">
      <cdr:nvSpPr>
        <cdr:cNvPr id="4" name="Oval 3"/>
        <cdr:cNvSpPr/>
      </cdr:nvSpPr>
      <cdr:spPr>
        <a:xfrm xmlns:a="http://schemas.openxmlformats.org/drawingml/2006/main">
          <a:off x="988104" y="804041"/>
          <a:ext cx="281020" cy="1111469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en-US"/>
        </a:p>
      </cdr:txBody>
    </cdr:sp>
  </cdr:relSizeAnchor>
</c:userShapes>
</file>

<file path=ppt/drawings/drawing16.xml><?xml version="1.0" encoding="utf-8"?>
<c:userShapes xmlns:c="http://schemas.openxmlformats.org/drawingml/2006/chart">
  <cdr:relSizeAnchor xmlns:cdr="http://schemas.openxmlformats.org/drawingml/2006/chartDrawing">
    <cdr:from>
      <cdr:x>0.1019</cdr:x>
      <cdr:y>0.10906</cdr:y>
    </cdr:from>
    <cdr:to>
      <cdr:x>0.13142</cdr:x>
      <cdr:y>0.56121</cdr:y>
    </cdr:to>
    <cdr:sp macro="" textlink="">
      <cdr:nvSpPr>
        <cdr:cNvPr id="4" name="Oval 3"/>
        <cdr:cNvSpPr/>
      </cdr:nvSpPr>
      <cdr:spPr>
        <a:xfrm xmlns:a="http://schemas.openxmlformats.org/drawingml/2006/main">
          <a:off x="868295" y="573528"/>
          <a:ext cx="251548" cy="2377760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en-US"/>
        </a:p>
      </cdr:txBody>
    </cdr:sp>
  </cdr:relSizeAnchor>
  <cdr:relSizeAnchor xmlns:cdr="http://schemas.openxmlformats.org/drawingml/2006/chartDrawing">
    <cdr:from>
      <cdr:x>0.77075</cdr:x>
      <cdr:y>0.13531</cdr:y>
    </cdr:from>
    <cdr:to>
      <cdr:x>0.98501</cdr:x>
      <cdr:y>0.49175</cdr:y>
    </cdr:to>
    <cdr:grpSp>
      <cdr:nvGrpSpPr>
        <cdr:cNvPr id="17" name="Group 16"/>
        <cdr:cNvGrpSpPr>
          <a:grpSpLocks xmlns:a="http://schemas.openxmlformats.org/drawingml/2006/main" noChangeAspect="1"/>
        </cdr:cNvGrpSpPr>
      </cdr:nvGrpSpPr>
      <cdr:grpSpPr>
        <a:xfrm xmlns:a="http://schemas.openxmlformats.org/drawingml/2006/main">
          <a:off x="6567762" y="711566"/>
          <a:ext cx="1825765" cy="1874442"/>
          <a:chOff x="6257233" y="263129"/>
          <a:chExt cx="1744345" cy="2057400"/>
        </a:xfrm>
      </cdr:grpSpPr>
      <cdr:pic>
        <cdr:nvPicPr>
          <cdr:cNvPr id="2" name="chart"/>
          <cdr:cNvPicPr>
            <a:picLocks xmlns:a="http://schemas.openxmlformats.org/drawingml/2006/main" noChangeAspect="1"/>
          </cdr:cNvPicPr>
        </cdr:nvPicPr>
        <cdr:blipFill>
          <a:blip xmlns:a="http://schemas.openxmlformats.org/drawingml/2006/main" xmlns:r="http://schemas.openxmlformats.org/officeDocument/2006/relationships" r:embed="rId1"/>
          <a:stretch xmlns:a="http://schemas.openxmlformats.org/drawingml/2006/main">
            <a:fillRect/>
          </a:stretch>
        </cdr:blipFill>
        <cdr:spPr>
          <a:xfrm xmlns:a="http://schemas.openxmlformats.org/drawingml/2006/main">
            <a:off x="6257233" y="263129"/>
            <a:ext cx="1744345" cy="2057400"/>
          </a:xfrm>
          <a:prstGeom xmlns:a="http://schemas.openxmlformats.org/drawingml/2006/main" prst="rect">
            <a:avLst/>
          </a:prstGeom>
        </cdr:spPr>
      </cdr:pic>
      <cdr:sp macro="" textlink="">
        <cdr:nvSpPr>
          <cdr:cNvPr id="10" name="Arc 9"/>
          <cdr:cNvSpPr/>
        </cdr:nvSpPr>
        <cdr:spPr>
          <a:xfrm xmlns:a="http://schemas.openxmlformats.org/drawingml/2006/main" rot="18836503" flipV="1">
            <a:off x="7309253" y="1562979"/>
            <a:ext cx="454992" cy="414477"/>
          </a:xfrm>
          <a:prstGeom xmlns:a="http://schemas.openxmlformats.org/drawingml/2006/main" prst="arc">
            <a:avLst/>
          </a:prstGeom>
          <a:ln xmlns:a="http://schemas.openxmlformats.org/drawingml/2006/main" w="25400">
            <a:solidFill>
              <a:srgbClr val="FF0000"/>
            </a:solidFill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  <cdr:txBody>
          <a:bodyPr xmlns:a="http://schemas.openxmlformats.org/drawingml/2006/main" vertOverflow="clip"/>
          <a:lstStyle xmlns:a="http://schemas.openxmlformats.org/drawingml/2006/main"/>
          <a:p xmlns:a="http://schemas.openxmlformats.org/drawingml/2006/main">
            <a:endParaRPr lang="en-US"/>
          </a:p>
        </cdr:txBody>
      </cdr:sp>
      <cdr:cxnSp macro="">
        <cdr:nvCxnSpPr>
          <cdr:cNvPr id="13" name="Straight Connector 12"/>
          <cdr:cNvCxnSpPr/>
        </cdr:nvCxnSpPr>
        <cdr:spPr>
          <a:xfrm xmlns:a="http://schemas.openxmlformats.org/drawingml/2006/main">
            <a:off x="7141369" y="1797844"/>
            <a:ext cx="738187" cy="0"/>
          </a:xfrm>
          <a:prstGeom xmlns:a="http://schemas.openxmlformats.org/drawingml/2006/main" prst="line">
            <a:avLst/>
          </a:prstGeom>
          <a:ln xmlns:a="http://schemas.openxmlformats.org/drawingml/2006/main" w="25400">
            <a:solidFill>
              <a:srgbClr val="FF0000"/>
            </a:solidFill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15" name="Straight Connector 14"/>
          <cdr:cNvCxnSpPr/>
        </cdr:nvCxnSpPr>
        <cdr:spPr>
          <a:xfrm xmlns:a="http://schemas.openxmlformats.org/drawingml/2006/main" flipV="1">
            <a:off x="7141369" y="1750219"/>
            <a:ext cx="773906" cy="41672"/>
          </a:xfrm>
          <a:prstGeom xmlns:a="http://schemas.openxmlformats.org/drawingml/2006/main" prst="line">
            <a:avLst/>
          </a:prstGeom>
          <a:ln xmlns:a="http://schemas.openxmlformats.org/drawingml/2006/main" w="25400">
            <a:solidFill>
              <a:srgbClr val="FF0000"/>
            </a:solidFill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</cdr:grp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0.78523</cdr:x>
      <cdr:y>0.06333</cdr:y>
    </cdr:from>
    <cdr:to>
      <cdr:x>0.98098</cdr:x>
      <cdr:y>0.56384</cdr:y>
    </cdr:to>
    <cdr:grpSp>
      <cdr:nvGrpSpPr>
        <cdr:cNvPr id="3" name="Group 2"/>
        <cdr:cNvGrpSpPr/>
      </cdr:nvGrpSpPr>
      <cdr:grpSpPr>
        <a:xfrm xmlns:a="http://schemas.openxmlformats.org/drawingml/2006/main">
          <a:off x="6686508" y="321497"/>
          <a:ext cx="1666880" cy="2540860"/>
          <a:chOff x="6765020" y="295275"/>
          <a:chExt cx="1458679" cy="1914511"/>
        </a:xfrm>
      </cdr:grpSpPr>
      <cdr:pic>
        <cdr:nvPicPr>
          <cdr:cNvPr id="2" name="chart"/>
          <cdr:cNvPicPr>
            <a:picLocks xmlns:a="http://schemas.openxmlformats.org/drawingml/2006/main" noChangeAspect="1"/>
          </cdr:cNvPicPr>
        </cdr:nvPicPr>
        <cdr:blipFill>
          <a:blip xmlns:a="http://schemas.openxmlformats.org/drawingml/2006/main" xmlns:r="http://schemas.openxmlformats.org/officeDocument/2006/relationships" r:embed="rId1"/>
          <a:stretch xmlns:a="http://schemas.openxmlformats.org/drawingml/2006/main">
            <a:fillRect/>
          </a:stretch>
        </cdr:blipFill>
        <cdr:spPr>
          <a:xfrm xmlns:a="http://schemas.openxmlformats.org/drawingml/2006/main">
            <a:off x="6765020" y="295275"/>
            <a:ext cx="1458679" cy="1914511"/>
          </a:xfrm>
          <a:prstGeom xmlns:a="http://schemas.openxmlformats.org/drawingml/2006/main" prst="rect">
            <a:avLst/>
          </a:prstGeom>
        </cdr:spPr>
      </cdr:pic>
      <cdr:cxnSp macro="">
        <cdr:nvCxnSpPr>
          <cdr:cNvPr id="5" name="Straight Arrow Connector 4"/>
          <cdr:cNvCxnSpPr/>
        </cdr:nvCxnSpPr>
        <cdr:spPr>
          <a:xfrm xmlns:a="http://schemas.openxmlformats.org/drawingml/2006/main">
            <a:off x="7642186" y="850904"/>
            <a:ext cx="0" cy="457203"/>
          </a:xfrm>
          <a:prstGeom xmlns:a="http://schemas.openxmlformats.org/drawingml/2006/main" prst="straightConnector1">
            <a:avLst/>
          </a:prstGeom>
          <a:ln xmlns:a="http://schemas.openxmlformats.org/drawingml/2006/main" w="25400">
            <a:solidFill>
              <a:srgbClr val="FF0000"/>
            </a:solidFill>
            <a:headEnd type="arrow"/>
            <a:tailEnd type="arrow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6" name="Straight Connector 5"/>
          <cdr:cNvCxnSpPr/>
        </cdr:nvCxnSpPr>
        <cdr:spPr>
          <a:xfrm xmlns:a="http://schemas.openxmlformats.org/drawingml/2006/main" flipH="1">
            <a:off x="7634096" y="555442"/>
            <a:ext cx="348534" cy="0"/>
          </a:xfrm>
          <a:prstGeom xmlns:a="http://schemas.openxmlformats.org/drawingml/2006/main" prst="line">
            <a:avLst/>
          </a:prstGeom>
          <a:ln xmlns:a="http://schemas.openxmlformats.org/drawingml/2006/main" w="25400">
            <a:solidFill>
              <a:srgbClr val="FF0000"/>
            </a:solidFill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7" name="Straight Connector 6"/>
          <cdr:cNvCxnSpPr/>
        </cdr:nvCxnSpPr>
        <cdr:spPr>
          <a:xfrm xmlns:a="http://schemas.openxmlformats.org/drawingml/2006/main" flipH="1">
            <a:off x="7642186" y="431793"/>
            <a:ext cx="348618" cy="0"/>
          </a:xfrm>
          <a:prstGeom xmlns:a="http://schemas.openxmlformats.org/drawingml/2006/main" prst="line">
            <a:avLst/>
          </a:prstGeom>
          <a:ln xmlns:a="http://schemas.openxmlformats.org/drawingml/2006/main" w="25400">
            <a:solidFill>
              <a:srgbClr val="FF0000"/>
            </a:solidFill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</cdr:grp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0.77311</cdr:x>
      <cdr:y>0.11175</cdr:y>
    </cdr:from>
    <cdr:to>
      <cdr:x>0.98356</cdr:x>
      <cdr:y>0.53774</cdr:y>
    </cdr:to>
    <cdr:grpSp>
      <cdr:nvGrpSpPr>
        <cdr:cNvPr id="3" name="Group 2"/>
        <cdr:cNvGrpSpPr/>
      </cdr:nvGrpSpPr>
      <cdr:grpSpPr>
        <a:xfrm xmlns:a="http://schemas.openxmlformats.org/drawingml/2006/main">
          <a:off x="6491254" y="581705"/>
          <a:ext cx="1766999" cy="2217454"/>
          <a:chOff x="6082889" y="563292"/>
          <a:chExt cx="1737933" cy="2227598"/>
        </a:xfrm>
      </cdr:grpSpPr>
      <cdr:pic>
        <cdr:nvPicPr>
          <cdr:cNvPr id="2" name="chart"/>
          <cdr:cNvPicPr>
            <a:picLocks xmlns:a="http://schemas.openxmlformats.org/drawingml/2006/main" noChangeAspect="1"/>
          </cdr:cNvPicPr>
        </cdr:nvPicPr>
        <cdr:blipFill>
          <a:blip xmlns:a="http://schemas.openxmlformats.org/drawingml/2006/main" xmlns:r="http://schemas.openxmlformats.org/officeDocument/2006/relationships" r:embed="rId1"/>
          <a:stretch xmlns:a="http://schemas.openxmlformats.org/drawingml/2006/main">
            <a:fillRect/>
          </a:stretch>
        </cdr:blipFill>
        <cdr:spPr>
          <a:xfrm xmlns:a="http://schemas.openxmlformats.org/drawingml/2006/main">
            <a:off x="6082889" y="563292"/>
            <a:ext cx="1737933" cy="2227598"/>
          </a:xfrm>
          <a:prstGeom xmlns:a="http://schemas.openxmlformats.org/drawingml/2006/main" prst="rect">
            <a:avLst/>
          </a:prstGeom>
        </cdr:spPr>
      </cdr:pic>
      <cdr:cxnSp macro="">
        <cdr:nvCxnSpPr>
          <cdr:cNvPr id="13" name="Straight Arrow Connector 12"/>
          <cdr:cNvCxnSpPr/>
        </cdr:nvCxnSpPr>
        <cdr:spPr>
          <a:xfrm xmlns:a="http://schemas.openxmlformats.org/drawingml/2006/main" flipH="1">
            <a:off x="6847926" y="1840739"/>
            <a:ext cx="0" cy="566116"/>
          </a:xfrm>
          <a:prstGeom xmlns:a="http://schemas.openxmlformats.org/drawingml/2006/main" prst="straightConnector1">
            <a:avLst/>
          </a:prstGeom>
          <a:ln xmlns:a="http://schemas.openxmlformats.org/drawingml/2006/main" w="25400">
            <a:solidFill>
              <a:srgbClr val="FF0000"/>
            </a:solidFill>
            <a:headEnd type="arrow"/>
            <a:tailEnd type="arrow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17" name="Straight Connector 16"/>
          <cdr:cNvCxnSpPr/>
        </cdr:nvCxnSpPr>
        <cdr:spPr>
          <a:xfrm xmlns:a="http://schemas.openxmlformats.org/drawingml/2006/main" flipH="1">
            <a:off x="6519086" y="1460000"/>
            <a:ext cx="335612" cy="0"/>
          </a:xfrm>
          <a:prstGeom xmlns:a="http://schemas.openxmlformats.org/drawingml/2006/main" prst="line">
            <a:avLst/>
          </a:prstGeom>
          <a:ln xmlns:a="http://schemas.openxmlformats.org/drawingml/2006/main" w="25400">
            <a:solidFill>
              <a:srgbClr val="FF0000"/>
            </a:solidFill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18" name="Straight Connector 17"/>
          <cdr:cNvCxnSpPr/>
        </cdr:nvCxnSpPr>
        <cdr:spPr>
          <a:xfrm xmlns:a="http://schemas.openxmlformats.org/drawingml/2006/main" flipH="1">
            <a:off x="6525858" y="1542778"/>
            <a:ext cx="335612" cy="0"/>
          </a:xfrm>
          <a:prstGeom xmlns:a="http://schemas.openxmlformats.org/drawingml/2006/main" prst="line">
            <a:avLst/>
          </a:prstGeom>
          <a:ln xmlns:a="http://schemas.openxmlformats.org/drawingml/2006/main" w="25400">
            <a:solidFill>
              <a:srgbClr val="FF0000"/>
            </a:solidFill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</cdr:grp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0.78241</cdr:x>
      <cdr:y>0.12976</cdr:y>
    </cdr:from>
    <cdr:to>
      <cdr:x>0.9734</cdr:x>
      <cdr:y>0.51635</cdr:y>
    </cdr:to>
    <cdr:grpSp>
      <cdr:nvGrpSpPr>
        <cdr:cNvPr id="3" name="Group 2"/>
        <cdr:cNvGrpSpPr>
          <a:grpSpLocks xmlns:a="http://schemas.openxmlformats.org/drawingml/2006/main" noChangeAspect="1"/>
        </cdr:cNvGrpSpPr>
      </cdr:nvGrpSpPr>
      <cdr:grpSpPr>
        <a:xfrm xmlns:a="http://schemas.openxmlformats.org/drawingml/2006/main">
          <a:off x="6535803" y="748994"/>
          <a:ext cx="1595421" cy="2231456"/>
          <a:chOff x="5697008" y="540206"/>
          <a:chExt cx="1627683" cy="2136303"/>
        </a:xfrm>
      </cdr:grpSpPr>
      <cdr:pic>
        <cdr:nvPicPr>
          <cdr:cNvPr id="2" name="chart"/>
          <cdr:cNvPicPr>
            <a:picLocks xmlns:a="http://schemas.openxmlformats.org/drawingml/2006/main" noChangeAspect="1"/>
          </cdr:cNvPicPr>
        </cdr:nvPicPr>
        <cdr:blipFill>
          <a:blip xmlns:a="http://schemas.openxmlformats.org/drawingml/2006/main" xmlns:r="http://schemas.openxmlformats.org/officeDocument/2006/relationships" r:embed="rId1"/>
          <a:stretch xmlns:a="http://schemas.openxmlformats.org/drawingml/2006/main">
            <a:fillRect/>
          </a:stretch>
        </cdr:blipFill>
        <cdr:spPr>
          <a:xfrm xmlns:a="http://schemas.openxmlformats.org/drawingml/2006/main">
            <a:off x="5697008" y="540206"/>
            <a:ext cx="1627683" cy="2136303"/>
          </a:xfrm>
          <a:prstGeom xmlns:a="http://schemas.openxmlformats.org/drawingml/2006/main" prst="rect">
            <a:avLst/>
          </a:prstGeom>
        </cdr:spPr>
      </cdr:pic>
      <cdr:cxnSp macro="">
        <cdr:nvCxnSpPr>
          <cdr:cNvPr id="4" name="Straight Arrow Connector 3"/>
          <cdr:cNvCxnSpPr/>
        </cdr:nvCxnSpPr>
        <cdr:spPr>
          <a:xfrm xmlns:a="http://schemas.openxmlformats.org/drawingml/2006/main">
            <a:off x="6124560" y="771544"/>
            <a:ext cx="558107" cy="0"/>
          </a:xfrm>
          <a:prstGeom xmlns:a="http://schemas.openxmlformats.org/drawingml/2006/main" prst="straightConnector1">
            <a:avLst/>
          </a:prstGeom>
          <a:ln xmlns:a="http://schemas.openxmlformats.org/drawingml/2006/main" w="25400">
            <a:solidFill>
              <a:srgbClr val="FF0000"/>
            </a:solidFill>
            <a:headEnd type="arrow"/>
            <a:tailEnd type="arrow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6" name="Straight Connector 5"/>
          <cdr:cNvCxnSpPr/>
        </cdr:nvCxnSpPr>
        <cdr:spPr>
          <a:xfrm xmlns:a="http://schemas.openxmlformats.org/drawingml/2006/main" flipH="1">
            <a:off x="6505552" y="1001729"/>
            <a:ext cx="10286" cy="407963"/>
          </a:xfrm>
          <a:prstGeom xmlns:a="http://schemas.openxmlformats.org/drawingml/2006/main" prst="line">
            <a:avLst/>
          </a:prstGeom>
          <a:ln xmlns:a="http://schemas.openxmlformats.org/drawingml/2006/main" w="25400">
            <a:solidFill>
              <a:srgbClr val="FF0000"/>
            </a:solidFill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7" name="Straight Connector 6"/>
          <cdr:cNvCxnSpPr/>
        </cdr:nvCxnSpPr>
        <cdr:spPr>
          <a:xfrm xmlns:a="http://schemas.openxmlformats.org/drawingml/2006/main" flipH="1">
            <a:off x="6565879" y="1004888"/>
            <a:ext cx="10287" cy="407963"/>
          </a:xfrm>
          <a:prstGeom xmlns:a="http://schemas.openxmlformats.org/drawingml/2006/main" prst="line">
            <a:avLst/>
          </a:prstGeom>
          <a:ln xmlns:a="http://schemas.openxmlformats.org/drawingml/2006/main" w="25400">
            <a:solidFill>
              <a:srgbClr val="FF0000"/>
            </a:solidFill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</cdr:grp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0.789</cdr:x>
      <cdr:y>0.10884</cdr:y>
    </cdr:from>
    <cdr:to>
      <cdr:x>0.9848</cdr:x>
      <cdr:y>0.50517</cdr:y>
    </cdr:to>
    <cdr:grpSp>
      <cdr:nvGrpSpPr>
        <cdr:cNvPr id="3" name="Group 2"/>
        <cdr:cNvGrpSpPr/>
      </cdr:nvGrpSpPr>
      <cdr:grpSpPr>
        <a:xfrm xmlns:a="http://schemas.openxmlformats.org/drawingml/2006/main">
          <a:off x="6633439" y="544268"/>
          <a:ext cx="1646169" cy="1981898"/>
          <a:chOff x="6462012" y="649031"/>
          <a:chExt cx="1646169" cy="1981898"/>
        </a:xfrm>
      </cdr:grpSpPr>
      <cdr:pic>
        <cdr:nvPicPr>
          <cdr:cNvPr id="2" name="chart"/>
          <cdr:cNvPicPr>
            <a:picLocks xmlns:a="http://schemas.openxmlformats.org/drawingml/2006/main" noChangeAspect="1"/>
          </cdr:cNvPicPr>
        </cdr:nvPicPr>
        <cdr:blipFill>
          <a:blip xmlns:a="http://schemas.openxmlformats.org/drawingml/2006/main" xmlns:r="http://schemas.openxmlformats.org/officeDocument/2006/relationships" r:embed="rId1"/>
          <a:stretch xmlns:a="http://schemas.openxmlformats.org/drawingml/2006/main">
            <a:fillRect/>
          </a:stretch>
        </cdr:blipFill>
        <cdr:spPr>
          <a:xfrm xmlns:a="http://schemas.openxmlformats.org/drawingml/2006/main">
            <a:off x="6462012" y="649031"/>
            <a:ext cx="1646169" cy="1981898"/>
          </a:xfrm>
          <a:prstGeom xmlns:a="http://schemas.openxmlformats.org/drawingml/2006/main" prst="rect">
            <a:avLst/>
          </a:prstGeom>
        </cdr:spPr>
      </cdr:pic>
      <cdr:cxnSp macro="">
        <cdr:nvCxnSpPr>
          <cdr:cNvPr id="4" name="Straight Arrow Connector 3"/>
          <cdr:cNvCxnSpPr/>
        </cdr:nvCxnSpPr>
        <cdr:spPr>
          <a:xfrm xmlns:a="http://schemas.openxmlformats.org/drawingml/2006/main" flipV="1">
            <a:off x="7413393" y="1462683"/>
            <a:ext cx="414149" cy="9501"/>
          </a:xfrm>
          <a:prstGeom xmlns:a="http://schemas.openxmlformats.org/drawingml/2006/main" prst="straightConnector1">
            <a:avLst/>
          </a:prstGeom>
          <a:ln xmlns:a="http://schemas.openxmlformats.org/drawingml/2006/main" w="25400">
            <a:solidFill>
              <a:srgbClr val="FF0000"/>
            </a:solidFill>
            <a:headEnd type="arrow"/>
            <a:tailEnd type="arrow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6" name="Straight Connector 5"/>
          <cdr:cNvCxnSpPr/>
        </cdr:nvCxnSpPr>
        <cdr:spPr>
          <a:xfrm xmlns:a="http://schemas.openxmlformats.org/drawingml/2006/main" flipH="1">
            <a:off x="7268450" y="1303913"/>
            <a:ext cx="10341" cy="389399"/>
          </a:xfrm>
          <a:prstGeom xmlns:a="http://schemas.openxmlformats.org/drawingml/2006/main" prst="line">
            <a:avLst/>
          </a:prstGeom>
          <a:ln xmlns:a="http://schemas.openxmlformats.org/drawingml/2006/main" w="25400">
            <a:solidFill>
              <a:srgbClr val="FF0000"/>
            </a:solidFill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7" name="Straight Connector 6"/>
          <cdr:cNvCxnSpPr/>
        </cdr:nvCxnSpPr>
        <cdr:spPr>
          <a:xfrm xmlns:a="http://schemas.openxmlformats.org/drawingml/2006/main" flipH="1">
            <a:off x="7329655" y="1299763"/>
            <a:ext cx="10341" cy="389448"/>
          </a:xfrm>
          <a:prstGeom xmlns:a="http://schemas.openxmlformats.org/drawingml/2006/main" prst="line">
            <a:avLst/>
          </a:prstGeom>
          <a:ln xmlns:a="http://schemas.openxmlformats.org/drawingml/2006/main" w="25400">
            <a:solidFill>
              <a:srgbClr val="FF0000"/>
            </a:solidFill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</cdr:grp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0.78429</cdr:x>
      <cdr:y>0.04519</cdr:y>
    </cdr:from>
    <cdr:to>
      <cdr:x>0.96779</cdr:x>
      <cdr:y>0.51525</cdr:y>
    </cdr:to>
    <cdr:grpSp>
      <cdr:nvGrpSpPr>
        <cdr:cNvPr id="6" name="Group 5"/>
        <cdr:cNvGrpSpPr/>
      </cdr:nvGrpSpPr>
      <cdr:grpSpPr>
        <a:xfrm xmlns:a="http://schemas.openxmlformats.org/drawingml/2006/main">
          <a:off x="6751170" y="223180"/>
          <a:ext cx="1579568" cy="2321491"/>
          <a:chOff x="6751170" y="161940"/>
          <a:chExt cx="1713423" cy="2382731"/>
        </a:xfrm>
      </cdr:grpSpPr>
      <cdr:pic>
        <cdr:nvPicPr>
          <cdr:cNvPr id="2" name="chart"/>
          <cdr:cNvPicPr>
            <a:picLocks xmlns:a="http://schemas.openxmlformats.org/drawingml/2006/main" noChangeAspect="1"/>
          </cdr:cNvPicPr>
        </cdr:nvPicPr>
        <cdr:blipFill>
          <a:blip xmlns:a="http://schemas.openxmlformats.org/drawingml/2006/main" xmlns:r="http://schemas.openxmlformats.org/officeDocument/2006/relationships" r:embed="rId1"/>
          <a:stretch xmlns:a="http://schemas.openxmlformats.org/drawingml/2006/main">
            <a:fillRect/>
          </a:stretch>
        </cdr:blipFill>
        <cdr:spPr>
          <a:xfrm xmlns:a="http://schemas.openxmlformats.org/drawingml/2006/main">
            <a:off x="6751170" y="161940"/>
            <a:ext cx="1713423" cy="2382731"/>
          </a:xfrm>
          <a:prstGeom xmlns:a="http://schemas.openxmlformats.org/drawingml/2006/main" prst="rect">
            <a:avLst/>
          </a:prstGeom>
        </cdr:spPr>
      </cdr:pic>
      <cdr:cxnSp macro="">
        <cdr:nvCxnSpPr>
          <cdr:cNvPr id="3" name="Straight Arrow Connector 2"/>
          <cdr:cNvCxnSpPr/>
        </cdr:nvCxnSpPr>
        <cdr:spPr>
          <a:xfrm xmlns:a="http://schemas.openxmlformats.org/drawingml/2006/main">
            <a:off x="7202315" y="2054702"/>
            <a:ext cx="591973" cy="8494"/>
          </a:xfrm>
          <a:prstGeom xmlns:a="http://schemas.openxmlformats.org/drawingml/2006/main" prst="straightConnector1">
            <a:avLst/>
          </a:prstGeom>
          <a:ln xmlns:a="http://schemas.openxmlformats.org/drawingml/2006/main" w="25400">
            <a:solidFill>
              <a:srgbClr val="FF0000"/>
            </a:solidFill>
            <a:headEnd type="arrow"/>
            <a:tailEnd type="arrow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4" name="Straight Connector 3"/>
          <cdr:cNvCxnSpPr/>
        </cdr:nvCxnSpPr>
        <cdr:spPr>
          <a:xfrm xmlns:a="http://schemas.openxmlformats.org/drawingml/2006/main" flipH="1">
            <a:off x="7598628" y="1147905"/>
            <a:ext cx="10329" cy="389368"/>
          </a:xfrm>
          <a:prstGeom xmlns:a="http://schemas.openxmlformats.org/drawingml/2006/main" prst="line">
            <a:avLst/>
          </a:prstGeom>
          <a:ln xmlns:a="http://schemas.openxmlformats.org/drawingml/2006/main" w="25400">
            <a:solidFill>
              <a:srgbClr val="FF0000"/>
            </a:solidFill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5" name="Straight Connector 4"/>
          <cdr:cNvCxnSpPr/>
        </cdr:nvCxnSpPr>
        <cdr:spPr>
          <a:xfrm xmlns:a="http://schemas.openxmlformats.org/drawingml/2006/main" flipH="1">
            <a:off x="7654408" y="1150522"/>
            <a:ext cx="10329" cy="389467"/>
          </a:xfrm>
          <a:prstGeom xmlns:a="http://schemas.openxmlformats.org/drawingml/2006/main" prst="line">
            <a:avLst/>
          </a:prstGeom>
          <a:ln xmlns:a="http://schemas.openxmlformats.org/drawingml/2006/main" w="25400">
            <a:solidFill>
              <a:srgbClr val="FF0000"/>
            </a:solidFill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</cdr:grp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0.77243</cdr:x>
      <cdr:y>0.11668</cdr:y>
    </cdr:from>
    <cdr:to>
      <cdr:x>0.98643</cdr:x>
      <cdr:y>0.6219</cdr:y>
    </cdr:to>
    <cdr:grpSp>
      <cdr:nvGrpSpPr>
        <cdr:cNvPr id="2" name="Group 1"/>
        <cdr:cNvGrpSpPr/>
      </cdr:nvGrpSpPr>
      <cdr:grpSpPr>
        <a:xfrm xmlns:a="http://schemas.openxmlformats.org/drawingml/2006/main">
          <a:off x="6702022" y="621538"/>
          <a:ext cx="1856780" cy="2691234"/>
          <a:chOff x="6710438" y="142875"/>
          <a:chExt cx="1856781" cy="2533634"/>
        </a:xfrm>
      </cdr:grpSpPr>
      <cdr:pic>
        <cdr:nvPicPr>
          <cdr:cNvPr id="23" name="chart"/>
          <cdr:cNvPicPr>
            <a:picLocks xmlns:a="http://schemas.openxmlformats.org/drawingml/2006/main" noChangeAspect="1"/>
          </cdr:cNvPicPr>
        </cdr:nvPicPr>
        <cdr:blipFill>
          <a:blip xmlns:a="http://schemas.openxmlformats.org/drawingml/2006/main" xmlns:r="http://schemas.openxmlformats.org/officeDocument/2006/relationships" r:embed="rId1"/>
          <a:stretch xmlns:a="http://schemas.openxmlformats.org/drawingml/2006/main">
            <a:fillRect/>
          </a:stretch>
        </cdr:blipFill>
        <cdr:spPr>
          <a:xfrm xmlns:a="http://schemas.openxmlformats.org/drawingml/2006/main">
            <a:off x="6710438" y="142875"/>
            <a:ext cx="1856781" cy="2533634"/>
          </a:xfrm>
          <a:prstGeom xmlns:a="http://schemas.openxmlformats.org/drawingml/2006/main" prst="rect">
            <a:avLst/>
          </a:prstGeom>
        </cdr:spPr>
      </cdr:pic>
      <cdr:sp macro="" textlink="">
        <cdr:nvSpPr>
          <cdr:cNvPr id="22" name="Arc 21"/>
          <cdr:cNvSpPr/>
        </cdr:nvSpPr>
        <cdr:spPr>
          <a:xfrm xmlns:a="http://schemas.openxmlformats.org/drawingml/2006/main" rot="8700479">
            <a:off x="7151641" y="990596"/>
            <a:ext cx="1346339" cy="933475"/>
          </a:xfrm>
          <a:prstGeom xmlns:a="http://schemas.openxmlformats.org/drawingml/2006/main" prst="arc">
            <a:avLst/>
          </a:prstGeom>
          <a:ln xmlns:a="http://schemas.openxmlformats.org/drawingml/2006/main" w="25400">
            <a:solidFill>
              <a:srgbClr val="FF0000"/>
            </a:solidFill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  <cdr:txBody>
          <a:bodyPr xmlns:a="http://schemas.openxmlformats.org/drawingml/2006/main" vertOverflow="clip"/>
          <a:lstStyle xmlns:a="http://schemas.openxmlformats.org/drawingml/2006/main"/>
          <a:p xmlns:a="http://schemas.openxmlformats.org/drawingml/2006/main">
            <a:endParaRPr lang="en-US"/>
          </a:p>
        </cdr:txBody>
      </cdr:sp>
      <cdr:cxnSp macro="">
        <cdr:nvCxnSpPr>
          <cdr:cNvPr id="25" name="Straight Connector 24"/>
          <cdr:cNvCxnSpPr/>
        </cdr:nvCxnSpPr>
        <cdr:spPr>
          <a:xfrm xmlns:a="http://schemas.openxmlformats.org/drawingml/2006/main">
            <a:off x="7707834" y="1298965"/>
            <a:ext cx="0" cy="1003785"/>
          </a:xfrm>
          <a:prstGeom xmlns:a="http://schemas.openxmlformats.org/drawingml/2006/main" prst="line">
            <a:avLst/>
          </a:prstGeom>
          <a:ln xmlns:a="http://schemas.openxmlformats.org/drawingml/2006/main" w="25400">
            <a:solidFill>
              <a:srgbClr val="FF0000"/>
            </a:solidFill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27" name="Straight Connector 26"/>
          <cdr:cNvCxnSpPr/>
        </cdr:nvCxnSpPr>
        <cdr:spPr>
          <a:xfrm xmlns:a="http://schemas.openxmlformats.org/drawingml/2006/main" flipH="1">
            <a:off x="7651923" y="1338453"/>
            <a:ext cx="39134" cy="772873"/>
          </a:xfrm>
          <a:prstGeom xmlns:a="http://schemas.openxmlformats.org/drawingml/2006/main" prst="line">
            <a:avLst/>
          </a:prstGeom>
          <a:ln xmlns:a="http://schemas.openxmlformats.org/drawingml/2006/main" w="25400">
            <a:solidFill>
              <a:srgbClr val="FF0000"/>
            </a:solidFill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</cdr:grp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0.79991</cdr:x>
      <cdr:y>0.04207</cdr:y>
    </cdr:from>
    <cdr:to>
      <cdr:x>0.98435</cdr:x>
      <cdr:y>0.58674</cdr:y>
    </cdr:to>
    <cdr:grpSp>
      <cdr:nvGrpSpPr>
        <cdr:cNvPr id="3" name="Group 2"/>
        <cdr:cNvGrpSpPr/>
      </cdr:nvGrpSpPr>
      <cdr:grpSpPr>
        <a:xfrm xmlns:a="http://schemas.openxmlformats.org/drawingml/2006/main">
          <a:off x="6683595" y="210977"/>
          <a:ext cx="1541076" cy="2731472"/>
          <a:chOff x="6071856" y="249091"/>
          <a:chExt cx="1426380" cy="2731472"/>
        </a:xfrm>
      </cdr:grpSpPr>
      <cdr:pic>
        <cdr:nvPicPr>
          <cdr:cNvPr id="29" name="chart"/>
          <cdr:cNvPicPr>
            <a:picLocks xmlns:a="http://schemas.openxmlformats.org/drawingml/2006/main" noChangeAspect="1"/>
          </cdr:cNvPicPr>
        </cdr:nvPicPr>
        <cdr:blipFill>
          <a:blip xmlns:a="http://schemas.openxmlformats.org/drawingml/2006/main" xmlns:r="http://schemas.openxmlformats.org/officeDocument/2006/relationships" r:embed="rId1"/>
          <a:stretch xmlns:a="http://schemas.openxmlformats.org/drawingml/2006/main">
            <a:fillRect/>
          </a:stretch>
        </cdr:blipFill>
        <cdr:spPr>
          <a:xfrm xmlns:a="http://schemas.openxmlformats.org/drawingml/2006/main">
            <a:off x="6071856" y="249091"/>
            <a:ext cx="1358015" cy="2731472"/>
          </a:xfrm>
          <a:prstGeom xmlns:a="http://schemas.openxmlformats.org/drawingml/2006/main" prst="rect">
            <a:avLst/>
          </a:prstGeom>
        </cdr:spPr>
      </cdr:pic>
      <cdr:grpSp>
        <cdr:nvGrpSpPr>
          <cdr:cNvPr id="2" name="Group 1"/>
          <cdr:cNvGrpSpPr/>
        </cdr:nvGrpSpPr>
        <cdr:grpSpPr>
          <a:xfrm xmlns:a="http://schemas.openxmlformats.org/drawingml/2006/main">
            <a:off x="6298218" y="1247760"/>
            <a:ext cx="1200018" cy="1101977"/>
            <a:chOff x="6374393" y="990596"/>
            <a:chExt cx="1200018" cy="1101976"/>
          </a:xfrm>
        </cdr:grpSpPr>
        <cdr:sp macro="" textlink="">
          <cdr:nvSpPr>
            <cdr:cNvPr id="22" name="Arc 21"/>
            <cdr:cNvSpPr/>
          </cdr:nvSpPr>
          <cdr:spPr>
            <a:xfrm xmlns:a="http://schemas.openxmlformats.org/drawingml/2006/main" rot="8700479">
              <a:off x="6374393" y="990596"/>
              <a:ext cx="1200018" cy="933475"/>
            </a:xfrm>
            <a:prstGeom xmlns:a="http://schemas.openxmlformats.org/drawingml/2006/main" prst="arc">
              <a:avLst/>
            </a:prstGeom>
            <a:ln xmlns:a="http://schemas.openxmlformats.org/drawingml/2006/main" w="25400">
              <a:solidFill>
                <a:srgbClr val="FF0000"/>
              </a:solidFill>
            </a:ln>
          </cdr:spPr>
          <cdr:style>
            <a:lnRef xmlns:a="http://schemas.openxmlformats.org/drawingml/2006/main" idx="1">
              <a:schemeClr val="accent1"/>
            </a:lnRef>
            <a:fillRef xmlns:a="http://schemas.openxmlformats.org/drawingml/2006/main" idx="0">
              <a:schemeClr val="accent1"/>
            </a:fillRef>
            <a:effectRef xmlns:a="http://schemas.openxmlformats.org/drawingml/2006/main" idx="0">
              <a:schemeClr val="accent1"/>
            </a:effectRef>
            <a:fontRef xmlns:a="http://schemas.openxmlformats.org/drawingml/2006/main" idx="minor">
              <a:schemeClr val="tx1"/>
            </a:fontRef>
          </cdr:style>
          <cdr:txBody>
            <a:bodyPr xmlns:a="http://schemas.openxmlformats.org/drawingml/2006/main" vertOverflow="clip"/>
            <a:lstStyle xmlns:a="http://schemas.openxmlformats.org/drawingml/2006/main"/>
            <a:p xmlns:a="http://schemas.openxmlformats.org/drawingml/2006/main">
              <a:endParaRPr lang="en-US"/>
            </a:p>
          </cdr:txBody>
        </cdr:sp>
        <cdr:cxnSp macro="">
          <cdr:nvCxnSpPr>
            <cdr:cNvPr id="25" name="Straight Connector 24"/>
            <cdr:cNvCxnSpPr/>
          </cdr:nvCxnSpPr>
          <cdr:spPr>
            <a:xfrm xmlns:a="http://schemas.openxmlformats.org/drawingml/2006/main" flipH="1">
              <a:off x="6870270" y="1330556"/>
              <a:ext cx="7347" cy="710714"/>
            </a:xfrm>
            <a:prstGeom xmlns:a="http://schemas.openxmlformats.org/drawingml/2006/main" prst="line">
              <a:avLst/>
            </a:prstGeom>
            <a:ln xmlns:a="http://schemas.openxmlformats.org/drawingml/2006/main" w="25400">
              <a:solidFill>
                <a:srgbClr val="FF0000"/>
              </a:solidFill>
            </a:ln>
          </cdr:spPr>
          <cdr:style>
            <a:lnRef xmlns:a="http://schemas.openxmlformats.org/drawingml/2006/main" idx="1">
              <a:schemeClr val="accent1"/>
            </a:lnRef>
            <a:fillRef xmlns:a="http://schemas.openxmlformats.org/drawingml/2006/main" idx="0">
              <a:schemeClr val="accent1"/>
            </a:fillRef>
            <a:effectRef xmlns:a="http://schemas.openxmlformats.org/drawingml/2006/main" idx="0">
              <a:schemeClr val="accent1"/>
            </a:effectRef>
            <a:fontRef xmlns:a="http://schemas.openxmlformats.org/drawingml/2006/main" idx="minor">
              <a:schemeClr val="tx1"/>
            </a:fontRef>
          </cdr:style>
        </cdr:cxnSp>
        <cdr:cxnSp macro="">
          <cdr:nvCxnSpPr>
            <cdr:cNvPr id="27" name="Straight Connector 26"/>
            <cdr:cNvCxnSpPr/>
          </cdr:nvCxnSpPr>
          <cdr:spPr>
            <a:xfrm xmlns:a="http://schemas.openxmlformats.org/drawingml/2006/main" flipH="1">
              <a:off x="6818919" y="1330556"/>
              <a:ext cx="58698" cy="762016"/>
            </a:xfrm>
            <a:prstGeom xmlns:a="http://schemas.openxmlformats.org/drawingml/2006/main" prst="line">
              <a:avLst/>
            </a:prstGeom>
            <a:ln xmlns:a="http://schemas.openxmlformats.org/drawingml/2006/main" w="25400">
              <a:solidFill>
                <a:srgbClr val="FF0000"/>
              </a:solidFill>
            </a:ln>
          </cdr:spPr>
          <cdr:style>
            <a:lnRef xmlns:a="http://schemas.openxmlformats.org/drawingml/2006/main" idx="1">
              <a:schemeClr val="accent1"/>
            </a:lnRef>
            <a:fillRef xmlns:a="http://schemas.openxmlformats.org/drawingml/2006/main" idx="0">
              <a:schemeClr val="accent1"/>
            </a:fillRef>
            <a:effectRef xmlns:a="http://schemas.openxmlformats.org/drawingml/2006/main" idx="0">
              <a:schemeClr val="accent1"/>
            </a:effectRef>
            <a:fontRef xmlns:a="http://schemas.openxmlformats.org/drawingml/2006/main" idx="minor">
              <a:schemeClr val="tx1"/>
            </a:fontRef>
          </cdr:style>
        </cdr:cxnSp>
      </cdr:grpSp>
    </cdr:grp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0.7879</cdr:x>
      <cdr:y>0.04558</cdr:y>
    </cdr:from>
    <cdr:to>
      <cdr:x>1</cdr:x>
      <cdr:y>0.58894</cdr:y>
    </cdr:to>
    <cdr:grpSp>
      <cdr:nvGrpSpPr>
        <cdr:cNvPr id="3" name="Group 2"/>
        <cdr:cNvGrpSpPr/>
      </cdr:nvGrpSpPr>
      <cdr:grpSpPr>
        <a:xfrm xmlns:a="http://schemas.openxmlformats.org/drawingml/2006/main">
          <a:off x="6484102" y="228580"/>
          <a:ext cx="1745498" cy="2724902"/>
          <a:chOff x="6044162" y="219051"/>
          <a:chExt cx="1636560" cy="2724903"/>
        </a:xfrm>
      </cdr:grpSpPr>
      <cdr:pic>
        <cdr:nvPicPr>
          <cdr:cNvPr id="12" name="chart"/>
          <cdr:cNvPicPr>
            <a:picLocks xmlns:a="http://schemas.openxmlformats.org/drawingml/2006/main" noChangeAspect="1"/>
          </cdr:cNvPicPr>
        </cdr:nvPicPr>
        <cdr:blipFill>
          <a:blip xmlns:a="http://schemas.openxmlformats.org/drawingml/2006/main" xmlns:r="http://schemas.openxmlformats.org/officeDocument/2006/relationships" r:embed="rId1"/>
          <a:stretch xmlns:a="http://schemas.openxmlformats.org/drawingml/2006/main">
            <a:fillRect/>
          </a:stretch>
        </cdr:blipFill>
        <cdr:spPr>
          <a:xfrm xmlns:a="http://schemas.openxmlformats.org/drawingml/2006/main">
            <a:off x="6044162" y="219051"/>
            <a:ext cx="1230313" cy="2724903"/>
          </a:xfrm>
          <a:prstGeom xmlns:a="http://schemas.openxmlformats.org/drawingml/2006/main" prst="rect">
            <a:avLst/>
          </a:prstGeom>
        </cdr:spPr>
      </cdr:pic>
      <cdr:grpSp>
        <cdr:nvGrpSpPr>
          <cdr:cNvPr id="11" name="Group 10"/>
          <cdr:cNvGrpSpPr/>
        </cdr:nvGrpSpPr>
        <cdr:grpSpPr>
          <a:xfrm xmlns:a="http://schemas.openxmlformats.org/drawingml/2006/main">
            <a:off x="6483433" y="1371578"/>
            <a:ext cx="1197289" cy="1101977"/>
            <a:chOff x="6374393" y="990596"/>
            <a:chExt cx="1200018" cy="1101976"/>
          </a:xfrm>
        </cdr:grpSpPr>
        <cdr:sp macro="" textlink="">
          <cdr:nvSpPr>
            <cdr:cNvPr id="5" name="Arc 21"/>
            <cdr:cNvSpPr/>
          </cdr:nvSpPr>
          <cdr:spPr>
            <a:xfrm xmlns:a="http://schemas.openxmlformats.org/drawingml/2006/main" rot="8700479">
              <a:off x="6374393" y="990596"/>
              <a:ext cx="1200018" cy="933475"/>
            </a:xfrm>
            <a:prstGeom xmlns:a="http://schemas.openxmlformats.org/drawingml/2006/main" prst="arc">
              <a:avLst/>
            </a:prstGeom>
            <a:ln xmlns:a="http://schemas.openxmlformats.org/drawingml/2006/main" w="25400">
              <a:solidFill>
                <a:srgbClr val="FF0000"/>
              </a:solidFill>
            </a:ln>
          </cdr:spPr>
          <cdr:style>
            <a:lnRef xmlns:a="http://schemas.openxmlformats.org/drawingml/2006/main" idx="1">
              <a:schemeClr val="accent1"/>
            </a:lnRef>
            <a:fillRef xmlns:a="http://schemas.openxmlformats.org/drawingml/2006/main" idx="0">
              <a:schemeClr val="accent1"/>
            </a:fillRef>
            <a:effectRef xmlns:a="http://schemas.openxmlformats.org/drawingml/2006/main" idx="0">
              <a:schemeClr val="accent1"/>
            </a:effectRef>
            <a:fontRef xmlns:a="http://schemas.openxmlformats.org/drawingml/2006/main" idx="minor">
              <a:schemeClr val="tx1"/>
            </a:fontRef>
          </cdr:style>
          <cdr:txBody>
            <a:bodyPr xmlns:a="http://schemas.openxmlformats.org/drawingml/2006/main" vertOverflow="clip"/>
            <a:lstStyle xmlns:a="http://schemas.openxmlformats.org/drawingml/2006/main"/>
            <a:p xmlns:a="http://schemas.openxmlformats.org/drawingml/2006/main">
              <a:endParaRPr lang="en-US"/>
            </a:p>
          </cdr:txBody>
        </cdr:sp>
        <cdr:cxnSp macro="">
          <cdr:nvCxnSpPr>
            <cdr:cNvPr id="6" name="Straight Connector 24"/>
            <cdr:cNvCxnSpPr/>
          </cdr:nvCxnSpPr>
          <cdr:spPr>
            <a:xfrm xmlns:a="http://schemas.openxmlformats.org/drawingml/2006/main" flipH="1">
              <a:off x="6870270" y="1330556"/>
              <a:ext cx="7347" cy="710714"/>
            </a:xfrm>
            <a:prstGeom xmlns:a="http://schemas.openxmlformats.org/drawingml/2006/main" prst="line">
              <a:avLst/>
            </a:prstGeom>
            <a:ln xmlns:a="http://schemas.openxmlformats.org/drawingml/2006/main" w="25400">
              <a:solidFill>
                <a:srgbClr val="FF0000"/>
              </a:solidFill>
            </a:ln>
          </cdr:spPr>
          <cdr:style>
            <a:lnRef xmlns:a="http://schemas.openxmlformats.org/drawingml/2006/main" idx="1">
              <a:schemeClr val="accent1"/>
            </a:lnRef>
            <a:fillRef xmlns:a="http://schemas.openxmlformats.org/drawingml/2006/main" idx="0">
              <a:schemeClr val="accent1"/>
            </a:fillRef>
            <a:effectRef xmlns:a="http://schemas.openxmlformats.org/drawingml/2006/main" idx="0">
              <a:schemeClr val="accent1"/>
            </a:effectRef>
            <a:fontRef xmlns:a="http://schemas.openxmlformats.org/drawingml/2006/main" idx="minor">
              <a:schemeClr val="tx1"/>
            </a:fontRef>
          </cdr:style>
        </cdr:cxnSp>
        <cdr:cxnSp macro="">
          <cdr:nvCxnSpPr>
            <cdr:cNvPr id="7" name="Straight Connector 26"/>
            <cdr:cNvCxnSpPr/>
          </cdr:nvCxnSpPr>
          <cdr:spPr>
            <a:xfrm xmlns:a="http://schemas.openxmlformats.org/drawingml/2006/main" flipH="1">
              <a:off x="6818919" y="1330556"/>
              <a:ext cx="58698" cy="762016"/>
            </a:xfrm>
            <a:prstGeom xmlns:a="http://schemas.openxmlformats.org/drawingml/2006/main" prst="line">
              <a:avLst/>
            </a:prstGeom>
            <a:ln xmlns:a="http://schemas.openxmlformats.org/drawingml/2006/main" w="25400">
              <a:solidFill>
                <a:srgbClr val="FF0000"/>
              </a:solidFill>
            </a:ln>
          </cdr:spPr>
          <cdr:style>
            <a:lnRef xmlns:a="http://schemas.openxmlformats.org/drawingml/2006/main" idx="1">
              <a:schemeClr val="accent1"/>
            </a:lnRef>
            <a:fillRef xmlns:a="http://schemas.openxmlformats.org/drawingml/2006/main" idx="0">
              <a:schemeClr val="accent1"/>
            </a:fillRef>
            <a:effectRef xmlns:a="http://schemas.openxmlformats.org/drawingml/2006/main" idx="0">
              <a:schemeClr val="accent1"/>
            </a:effectRef>
            <a:fontRef xmlns:a="http://schemas.openxmlformats.org/drawingml/2006/main" idx="minor">
              <a:schemeClr val="tx1"/>
            </a:fontRef>
          </cdr:style>
        </cdr:cxnSp>
      </cdr:grpSp>
    </cdr:grp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553200" y="9002713"/>
            <a:ext cx="415925" cy="279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128184" tIns="62448" rIns="128184" bIns="62448" anchor="ctr">
            <a:spAutoFit/>
          </a:bodyPr>
          <a:lstStyle/>
          <a:p>
            <a:pPr algn="r" defTabSz="1298575">
              <a:defRPr/>
            </a:pPr>
            <a:fld id="{F752B1B1-5586-4E15-8AED-7BA5A6AD5113}" type="slidenum">
              <a:rPr lang="en-US" sz="1000" b="0">
                <a:cs typeface="+mn-cs"/>
              </a:rPr>
              <a:pPr algn="r" defTabSz="1298575">
                <a:defRPr/>
              </a:pPr>
              <a:t>‹#›</a:t>
            </a:fld>
            <a:endParaRPr lang="en-US" sz="1000" b="0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7125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6625" y="4462463"/>
            <a:ext cx="5135563" cy="42275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128184" tIns="62448" rIns="128184" bIns="6244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notes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1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3638" y="711200"/>
            <a:ext cx="4681537" cy="35115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6410325" y="8924925"/>
            <a:ext cx="558800" cy="419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128184" tIns="62448" rIns="128184" bIns="62448" anchor="ctr">
            <a:spAutoFit/>
          </a:bodyPr>
          <a:lstStyle/>
          <a:p>
            <a:pPr algn="r" defTabSz="1298575">
              <a:defRPr/>
            </a:pPr>
            <a:fld id="{AE436D56-BC2B-430C-A5AE-24920E72B34B}" type="slidenum">
              <a:rPr lang="en-US" sz="1900" b="0">
                <a:cs typeface="+mn-cs"/>
              </a:rPr>
              <a:pPr algn="r" defTabSz="1298575">
                <a:defRPr/>
              </a:pPr>
              <a:t>‹#›</a:t>
            </a:fld>
            <a:endParaRPr lang="en-US" sz="1900" b="0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68117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608013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1216025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824038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2432050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495917"/>
            <a:ext cx="7772400" cy="1470025"/>
          </a:xfrm>
        </p:spPr>
        <p:txBody>
          <a:bodyPr/>
          <a:lstStyle>
            <a:lvl1pPr>
              <a:defRPr sz="3400" baseline="0">
                <a:solidFill>
                  <a:srgbClr val="1D4F9F"/>
                </a:solidFill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05283"/>
            <a:ext cx="5075853" cy="457200"/>
          </a:xfrm>
        </p:spPr>
        <p:txBody>
          <a:bodyPr/>
          <a:lstStyle>
            <a:lvl1pPr>
              <a:buNone/>
              <a:defRPr sz="2000" b="1" baseline="0">
                <a:solidFill>
                  <a:srgbClr val="1D4F9F"/>
                </a:solidFill>
              </a:defRPr>
            </a:lvl1pPr>
          </a:lstStyle>
          <a:p>
            <a:pPr lvl="0"/>
            <a:r>
              <a:rPr lang="en-US" dirty="0" smtClean="0"/>
              <a:t>Click to add location</a:t>
            </a:r>
            <a:endParaRPr lang="en-US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260841" y="177292"/>
            <a:ext cx="2845907" cy="457200"/>
          </a:xfrm>
        </p:spPr>
        <p:txBody>
          <a:bodyPr/>
          <a:lstStyle>
            <a:lvl1pPr algn="r">
              <a:buNone/>
              <a:defRPr sz="2000" b="1" baseline="0">
                <a:solidFill>
                  <a:srgbClr val="1D4F9F"/>
                </a:solidFill>
              </a:defRPr>
            </a:lvl1pPr>
          </a:lstStyle>
          <a:p>
            <a:pPr lvl="0"/>
            <a:r>
              <a:rPr lang="en-US" dirty="0" smtClean="0"/>
              <a:t>Click to add Date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1898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100" y="0"/>
            <a:ext cx="22479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5913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990600"/>
            <a:ext cx="8229600" cy="52578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dirty="0" smtClean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2321" y="6356350"/>
            <a:ext cx="3898618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LARP Crab Cavity HOM Coupler EM Design Internal Review   12/16/2014   Z. Li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217B12A-4F81-664D-9D82-FAACD85009F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88314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2693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51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0308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51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gif"/><Relationship Id="rId16" Type="http://schemas.openxmlformats.org/officeDocument/2006/relationships/image" Target="../media/image2.jpeg"/><Relationship Id="rId17" Type="http://schemas.openxmlformats.org/officeDocument/2006/relationships/image" Target="../media/image3.png"/><Relationship Id="rId18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803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627716" name="Line 4"/>
          <p:cNvSpPr>
            <a:spLocks noChangeShapeType="1"/>
          </p:cNvSpPr>
          <p:nvPr/>
        </p:nvSpPr>
        <p:spPr bwMode="auto">
          <a:xfrm>
            <a:off x="0" y="816742"/>
            <a:ext cx="9144000" cy="0"/>
          </a:xfrm>
          <a:prstGeom prst="line">
            <a:avLst/>
          </a:prstGeom>
          <a:noFill/>
          <a:ln w="63500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627717" name="Line 5"/>
          <p:cNvSpPr>
            <a:spLocks noChangeShapeType="1"/>
          </p:cNvSpPr>
          <p:nvPr/>
        </p:nvSpPr>
        <p:spPr bwMode="auto">
          <a:xfrm>
            <a:off x="0" y="6281531"/>
            <a:ext cx="9144000" cy="0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627720" name="Text Box 8"/>
          <p:cNvSpPr txBox="1">
            <a:spLocks noChangeArrowheads="1"/>
          </p:cNvSpPr>
          <p:nvPr/>
        </p:nvSpPr>
        <p:spPr bwMode="auto">
          <a:xfrm>
            <a:off x="2971800" y="6554908"/>
            <a:ext cx="313055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800" b="0" i="1" dirty="0" smtClean="0">
                <a:latin typeface="Times New Roman" pitchFamily="18" charset="0"/>
                <a:cs typeface="+mn-cs"/>
              </a:rPr>
              <a:t>Page </a:t>
            </a:r>
            <a:fld id="{1B5B5EA7-2DCA-4A86-8031-B157A36EB5B6}" type="slidenum">
              <a:rPr lang="en-US" sz="800" b="0" i="1" smtClean="0">
                <a:latin typeface="Times New Roman" pitchFamily="18" charset="0"/>
                <a:cs typeface="+mn-cs"/>
              </a:rPr>
              <a:pPr eaLnBrk="1" hangingPunct="1">
                <a:spcBef>
                  <a:spcPct val="50000"/>
                </a:spcBef>
                <a:defRPr/>
              </a:pPr>
              <a:t>‹#›</a:t>
            </a:fld>
            <a:endParaRPr lang="en-US" sz="800" b="0" i="1" dirty="0">
              <a:latin typeface="Times New Roman" pitchFamily="18" charset="0"/>
              <a:cs typeface="+mn-cs"/>
            </a:endParaRP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90600"/>
            <a:ext cx="8229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pic>
        <p:nvPicPr>
          <p:cNvPr id="12" name="Picture 11" descr="identifier.gif"/>
          <p:cNvPicPr>
            <a:picLocks noChangeAspect="1"/>
          </p:cNvPicPr>
          <p:nvPr/>
        </p:nvPicPr>
        <p:blipFill>
          <a:blip r:embed="rId15" cstate="print">
            <a:lum bright="9000"/>
          </a:blip>
          <a:stretch>
            <a:fillRect/>
          </a:stretch>
        </p:blipFill>
        <p:spPr>
          <a:xfrm>
            <a:off x="7197884" y="6320316"/>
            <a:ext cx="796967" cy="518029"/>
          </a:xfrm>
          <a:prstGeom prst="rect">
            <a:avLst/>
          </a:prstGeom>
        </p:spPr>
      </p:pic>
      <p:pic>
        <p:nvPicPr>
          <p:cNvPr id="8" name="Picture 7" descr="SLAC_Logo_our_name.jpg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124897" y="6418497"/>
            <a:ext cx="938660" cy="335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79200" y="6324731"/>
            <a:ext cx="1339200" cy="461648"/>
            <a:chOff x="140854" y="5334000"/>
            <a:chExt cx="2471332" cy="85191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17"/>
            <a:srcRect l="71532" r="-1"/>
            <a:stretch/>
          </p:blipFill>
          <p:spPr>
            <a:xfrm>
              <a:off x="1880757" y="5334000"/>
              <a:ext cx="731429" cy="844550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1" name="Picture 10" descr="HiLumi logo.jpeg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0854" y="5334000"/>
              <a:ext cx="1763268" cy="851916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4F9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3" Type="http://schemas.openxmlformats.org/officeDocument/2006/relationships/image" Target="../media/image30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Relationship Id="rId3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5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Relationship Id="rId3" Type="http://schemas.openxmlformats.org/officeDocument/2006/relationships/image" Target="../media/image4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4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4" Type="http://schemas.openxmlformats.org/officeDocument/2006/relationships/image" Target="../media/image60.jpeg"/><Relationship Id="rId5" Type="http://schemas.openxmlformats.org/officeDocument/2006/relationships/image" Target="../media/image61.jpeg"/><Relationship Id="rId6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jpe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4" Type="http://schemas.openxmlformats.org/officeDocument/2006/relationships/image" Target="../media/image65.png"/><Relationship Id="rId5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7.png"/><Relationship Id="rId3" Type="http://schemas.openxmlformats.org/officeDocument/2006/relationships/image" Target="../media/image68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4" Type="http://schemas.openxmlformats.org/officeDocument/2006/relationships/image" Target="../media/image71.png"/><Relationship Id="rId5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9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4" Type="http://schemas.openxmlformats.org/officeDocument/2006/relationships/image" Target="../media/image75.png"/><Relationship Id="rId5" Type="http://schemas.openxmlformats.org/officeDocument/2006/relationships/image" Target="../media/image76.png"/><Relationship Id="rId6" Type="http://schemas.openxmlformats.org/officeDocument/2006/relationships/image" Target="../media/image77.png"/><Relationship Id="rId7" Type="http://schemas.openxmlformats.org/officeDocument/2006/relationships/image" Target="../media/image78.png"/><Relationship Id="rId8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4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2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4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5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RF Dipole </a:t>
            </a:r>
            <a:br>
              <a:rPr lang="en-US" dirty="0" smtClean="0"/>
            </a:br>
            <a:r>
              <a:rPr lang="en-US" dirty="0" smtClean="0"/>
              <a:t>HOM Electromagnetic Design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69434" y="3867728"/>
            <a:ext cx="738572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bg2">
                    <a:lumMod val="25000"/>
                  </a:schemeClr>
                </a:solidFill>
              </a:rPr>
              <a:t>Zenghai </a:t>
            </a:r>
            <a:r>
              <a:rPr lang="en-US" sz="1800" dirty="0" smtClean="0">
                <a:solidFill>
                  <a:schemeClr val="bg2">
                    <a:lumMod val="25000"/>
                  </a:schemeClr>
                </a:solidFill>
              </a:rPr>
              <a:t>Li </a:t>
            </a:r>
          </a:p>
          <a:p>
            <a:r>
              <a:rPr lang="en-US" sz="1800" dirty="0" smtClean="0">
                <a:solidFill>
                  <a:schemeClr val="bg2">
                    <a:lumMod val="25000"/>
                  </a:schemeClr>
                </a:solidFill>
              </a:rPr>
              <a:t>(SLAC)</a:t>
            </a:r>
          </a:p>
          <a:p>
            <a:endParaRPr lang="en-US" sz="1800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1800" dirty="0" err="1">
                <a:solidFill>
                  <a:schemeClr val="bg2">
                    <a:lumMod val="25000"/>
                  </a:schemeClr>
                </a:solidFill>
              </a:rPr>
              <a:t>Subashini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</a:rPr>
              <a:t> De Silva, Jean Delayen, Rocio </a:t>
            </a:r>
            <a:r>
              <a:rPr lang="en-US" sz="1800" dirty="0" err="1">
                <a:solidFill>
                  <a:schemeClr val="bg2">
                    <a:lumMod val="25000"/>
                  </a:schemeClr>
                </a:solidFill>
              </a:rPr>
              <a:t>Olave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</a:rPr>
              <a:t> , </a:t>
            </a:r>
            <a:r>
              <a:rPr lang="en-US" sz="1800" dirty="0" err="1" smtClean="0">
                <a:solidFill>
                  <a:schemeClr val="bg2">
                    <a:lumMod val="25000"/>
                  </a:schemeClr>
                </a:solidFill>
              </a:rPr>
              <a:t>HyeKyoung</a:t>
            </a:r>
            <a:r>
              <a:rPr lang="en-US" sz="1800" dirty="0" smtClean="0">
                <a:solidFill>
                  <a:schemeClr val="bg2">
                    <a:lumMod val="25000"/>
                  </a:schemeClr>
                </a:solidFill>
              </a:rPr>
              <a:t> Park</a:t>
            </a:r>
          </a:p>
          <a:p>
            <a:r>
              <a:rPr lang="en-US" sz="1800" dirty="0" smtClean="0">
                <a:solidFill>
                  <a:schemeClr val="bg2">
                    <a:lumMod val="25000"/>
                  </a:schemeClr>
                </a:solidFill>
              </a:rPr>
              <a:t>(Center for Accelerator Science, ODU)</a:t>
            </a:r>
            <a:endParaRPr lang="en-US" sz="18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330" y="144154"/>
            <a:ext cx="8229600" cy="665338"/>
          </a:xfrm>
        </p:spPr>
        <p:txBody>
          <a:bodyPr>
            <a:normAutofit/>
          </a:bodyPr>
          <a:lstStyle/>
          <a:p>
            <a:r>
              <a:rPr lang="en-US" dirty="0"/>
              <a:t>Filter </a:t>
            </a:r>
            <a:r>
              <a:rPr lang="en-US" dirty="0" smtClean="0"/>
              <a:t>S21 </a:t>
            </a:r>
            <a:r>
              <a:rPr lang="en-US" dirty="0" err="1"/>
              <a:t>vs</a:t>
            </a:r>
            <a:r>
              <a:rPr lang="en-US" dirty="0"/>
              <a:t> dimension </a:t>
            </a:r>
            <a:r>
              <a:rPr lang="en-US" dirty="0" smtClean="0"/>
              <a:t>deviations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213" y="5002256"/>
            <a:ext cx="5978826" cy="132713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 smtClean="0"/>
              <a:t>HOM coupler filter dimension sensitivity:</a:t>
            </a:r>
          </a:p>
          <a:p>
            <a:pPr marL="225425" indent="-225425"/>
            <a:r>
              <a:rPr lang="en-US" sz="1600" dirty="0" smtClean="0">
                <a:solidFill>
                  <a:srgbClr val="000090"/>
                </a:solidFill>
              </a:rPr>
              <a:t>Insensitive at frequencies above 0.65 GHz</a:t>
            </a:r>
          </a:p>
          <a:p>
            <a:pPr marL="225425" indent="-225425"/>
            <a:r>
              <a:rPr lang="en-US" sz="1600" dirty="0" smtClean="0">
                <a:solidFill>
                  <a:srgbClr val="000090"/>
                </a:solidFill>
              </a:rPr>
              <a:t>Damping of 1st dipole mode at 0.63 GHz and operating mode rejection determine the filter dimension tolerance</a:t>
            </a:r>
            <a:endParaRPr lang="en-US" sz="1600" dirty="0">
              <a:solidFill>
                <a:srgbClr val="00009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64098"/>
            <a:ext cx="5469639" cy="396311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5321" y="1056959"/>
            <a:ext cx="3535876" cy="4056952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 rot="19235870">
            <a:off x="7643016" y="1390413"/>
            <a:ext cx="1000294" cy="695913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806008">
            <a:off x="5873111" y="3070714"/>
            <a:ext cx="1007177" cy="1905061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324774" y="5253479"/>
            <a:ext cx="2394188" cy="746160"/>
          </a:xfrm>
          <a:prstGeom prst="rect">
            <a:avLst/>
          </a:prstGeom>
          <a:ln w="28575" cmpd="sng">
            <a:solidFill>
              <a:srgbClr val="3366FF"/>
            </a:solidFill>
          </a:ln>
        </p:spPr>
        <p:txBody>
          <a:bodyPr vert="horz" lIns="91440" tIns="45720" rIns="91440" bIns="45720" rtlCol="0">
            <a:normAutofit fontScale="4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0000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008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4625" indent="-174625"/>
            <a:r>
              <a:rPr lang="en-US" dirty="0" err="1" smtClean="0">
                <a:solidFill>
                  <a:srgbClr val="008000"/>
                </a:solidFill>
              </a:rPr>
              <a:t>Qext_def</a:t>
            </a:r>
            <a:r>
              <a:rPr lang="en-US" dirty="0" smtClean="0">
                <a:solidFill>
                  <a:srgbClr val="008000"/>
                </a:solidFill>
              </a:rPr>
              <a:t>=9.8E10</a:t>
            </a:r>
          </a:p>
          <a:p>
            <a:pPr marL="174625" indent="-174625"/>
            <a:r>
              <a:rPr lang="en-US" dirty="0" smtClean="0">
                <a:solidFill>
                  <a:srgbClr val="008000"/>
                </a:solidFill>
              </a:rPr>
              <a:t>Power leakage at 3.4MV: 0.27 W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6184433" y="3888411"/>
            <a:ext cx="486683" cy="13453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3895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491" y="0"/>
            <a:ext cx="8653415" cy="82305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HOM Coupler Tolerance</a:t>
            </a:r>
            <a:endParaRPr lang="en-US" sz="3600" dirty="0"/>
          </a:p>
        </p:txBody>
      </p:sp>
      <p:grpSp>
        <p:nvGrpSpPr>
          <p:cNvPr id="51" name="Group 50"/>
          <p:cNvGrpSpPr>
            <a:grpSpLocks noChangeAspect="1"/>
          </p:cNvGrpSpPr>
          <p:nvPr/>
        </p:nvGrpSpPr>
        <p:grpSpPr>
          <a:xfrm>
            <a:off x="107740" y="881402"/>
            <a:ext cx="4093791" cy="4462652"/>
            <a:chOff x="81844" y="811388"/>
            <a:chExt cx="5546829" cy="6046612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1844" y="811389"/>
              <a:ext cx="3198933" cy="6046611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32200" y="811388"/>
              <a:ext cx="1642757" cy="6046611"/>
            </a:xfrm>
            <a:prstGeom prst="rect">
              <a:avLst/>
            </a:prstGeom>
          </p:spPr>
        </p:pic>
        <p:cxnSp>
          <p:nvCxnSpPr>
            <p:cNvPr id="7" name="Straight Arrow Connector 6"/>
            <p:cNvCxnSpPr/>
            <p:nvPr/>
          </p:nvCxnSpPr>
          <p:spPr>
            <a:xfrm flipV="1">
              <a:off x="2533594" y="1743921"/>
              <a:ext cx="259046" cy="6318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flipH="1">
              <a:off x="2822218" y="1750994"/>
              <a:ext cx="195100" cy="0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2755380" y="1430024"/>
              <a:ext cx="897806" cy="3544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 smtClean="0">
                  <a:solidFill>
                    <a:srgbClr val="FF0000"/>
                  </a:solidFill>
                  <a:latin typeface="Calibri"/>
                </a:rPr>
                <a:t>gap_bar</a:t>
              </a:r>
              <a:endParaRPr lang="en-US" sz="1100" dirty="0">
                <a:solidFill>
                  <a:srgbClr val="FF0000"/>
                </a:solidFill>
                <a:latin typeface="Calibri"/>
              </a:endParaRP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V="1">
              <a:off x="2711266" y="1377444"/>
              <a:ext cx="0" cy="164282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1921367" y="1133401"/>
              <a:ext cx="910489" cy="3544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 smtClean="0">
                  <a:solidFill>
                    <a:srgbClr val="FF0000"/>
                  </a:solidFill>
                  <a:latin typeface="Calibri"/>
                </a:rPr>
                <a:t>gap_top</a:t>
              </a:r>
              <a:endParaRPr lang="en-US" sz="1100" dirty="0">
                <a:solidFill>
                  <a:srgbClr val="FF0000"/>
                </a:solidFill>
                <a:latin typeface="Calibri"/>
              </a:endParaRP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>
              <a:off x="3017318" y="1863307"/>
              <a:ext cx="0" cy="141191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V="1">
              <a:off x="3018086" y="2068433"/>
              <a:ext cx="0" cy="117782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2850229" y="1872317"/>
              <a:ext cx="1104990" cy="3544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 smtClean="0">
                  <a:solidFill>
                    <a:srgbClr val="FF0000"/>
                  </a:solidFill>
                  <a:latin typeface="Calibri"/>
                </a:rPr>
                <a:t>gap_probe</a:t>
              </a:r>
              <a:endParaRPr lang="en-US" sz="1100" dirty="0">
                <a:solidFill>
                  <a:srgbClr val="FF0000"/>
                </a:solidFill>
                <a:latin typeface="Calibri"/>
              </a:endParaRPr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>
              <a:off x="2881094" y="3330669"/>
              <a:ext cx="89218" cy="0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2807445" y="3173212"/>
              <a:ext cx="1101622" cy="3544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 smtClean="0">
                  <a:solidFill>
                    <a:srgbClr val="FF0000"/>
                  </a:solidFill>
                  <a:latin typeface="Calibri"/>
                </a:rPr>
                <a:t>bar_radius</a:t>
              </a:r>
              <a:endParaRPr lang="en-US" sz="1100" dirty="0">
                <a:solidFill>
                  <a:srgbClr val="FF0000"/>
                </a:solidFill>
                <a:latin typeface="Calibri"/>
              </a:endParaRPr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>
              <a:off x="2822218" y="5320977"/>
              <a:ext cx="381868" cy="0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2460143" y="5332730"/>
              <a:ext cx="1190945" cy="3544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 smtClean="0">
                  <a:solidFill>
                    <a:srgbClr val="FF0000"/>
                  </a:solidFill>
                  <a:latin typeface="Calibri"/>
                </a:rPr>
                <a:t>tank_radius</a:t>
              </a:r>
              <a:endParaRPr lang="en-US" sz="1100" dirty="0">
                <a:solidFill>
                  <a:srgbClr val="FF0000"/>
                </a:solidFill>
                <a:latin typeface="Calibri"/>
              </a:endParaRPr>
            </a:p>
          </p:txBody>
        </p:sp>
        <p:cxnSp>
          <p:nvCxnSpPr>
            <p:cNvPr id="38" name="Straight Connector 37"/>
            <p:cNvCxnSpPr/>
            <p:nvPr/>
          </p:nvCxnSpPr>
          <p:spPr>
            <a:xfrm flipH="1">
              <a:off x="2486831" y="2186215"/>
              <a:ext cx="483724" cy="257797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1598471" y="2942379"/>
              <a:ext cx="1358320" cy="583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err="1" smtClean="0">
                  <a:solidFill>
                    <a:srgbClr val="FF0000"/>
                  </a:solidFill>
                  <a:latin typeface="Calibri"/>
                </a:rPr>
                <a:t>rot_about_z</a:t>
              </a:r>
              <a:endParaRPr lang="en-US" sz="1100" dirty="0" smtClean="0">
                <a:solidFill>
                  <a:srgbClr val="FF0000"/>
                </a:solidFill>
                <a:latin typeface="Calibri"/>
              </a:endParaRPr>
            </a:p>
            <a:p>
              <a:pPr algn="ctr"/>
              <a:r>
                <a:rPr lang="en-US" sz="1100" dirty="0" smtClean="0">
                  <a:solidFill>
                    <a:srgbClr val="FF0000"/>
                  </a:solidFill>
                  <a:latin typeface="Calibri"/>
                </a:rPr>
                <a:t>(+)</a:t>
              </a:r>
              <a:endParaRPr lang="en-US" sz="1100" dirty="0">
                <a:solidFill>
                  <a:srgbClr val="FF0000"/>
                </a:solidFill>
                <a:latin typeface="Calibri"/>
              </a:endParaRPr>
            </a:p>
          </p:txBody>
        </p:sp>
        <p:cxnSp>
          <p:nvCxnSpPr>
            <p:cNvPr id="40" name="Straight Connector 39"/>
            <p:cNvCxnSpPr/>
            <p:nvPr/>
          </p:nvCxnSpPr>
          <p:spPr>
            <a:xfrm>
              <a:off x="4252142" y="2149316"/>
              <a:ext cx="435955" cy="2614869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4388045" y="2625894"/>
              <a:ext cx="1240628" cy="583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 err="1" smtClean="0">
                  <a:solidFill>
                    <a:srgbClr val="FF0000"/>
                  </a:solidFill>
                  <a:latin typeface="Calibri"/>
                </a:rPr>
                <a:t>rot_about_x</a:t>
              </a:r>
              <a:endParaRPr lang="en-US" sz="1100" dirty="0" smtClean="0">
                <a:solidFill>
                  <a:srgbClr val="FF0000"/>
                </a:solidFill>
                <a:latin typeface="Calibri"/>
              </a:endParaRPr>
            </a:p>
            <a:p>
              <a:pPr algn="ctr"/>
              <a:r>
                <a:rPr lang="en-US" sz="1100" dirty="0" smtClean="0">
                  <a:solidFill>
                    <a:srgbClr val="FF0000"/>
                  </a:solidFill>
                  <a:latin typeface="Calibri"/>
                </a:rPr>
                <a:t>(+)</a:t>
              </a:r>
              <a:endParaRPr lang="en-US" sz="1100" dirty="0">
                <a:solidFill>
                  <a:srgbClr val="FF0000"/>
                </a:solidFill>
                <a:latin typeface="Calibri"/>
              </a:endParaRPr>
            </a:p>
          </p:txBody>
        </p:sp>
        <p:cxnSp>
          <p:nvCxnSpPr>
            <p:cNvPr id="46" name="Straight Arrow Connector 45"/>
            <p:cNvCxnSpPr/>
            <p:nvPr/>
          </p:nvCxnSpPr>
          <p:spPr>
            <a:xfrm flipV="1">
              <a:off x="4336079" y="4855670"/>
              <a:ext cx="0" cy="382411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3946545" y="5263357"/>
              <a:ext cx="836325" cy="0"/>
            </a:xfrm>
            <a:prstGeom prst="line">
              <a:avLst/>
            </a:prstGeom>
            <a:ln>
              <a:prstDash val="dash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4282241" y="4905478"/>
              <a:ext cx="580349" cy="3544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 err="1" smtClean="0">
                  <a:solidFill>
                    <a:srgbClr val="FF0000"/>
                  </a:solidFill>
                  <a:latin typeface="Calibri"/>
                </a:rPr>
                <a:t>ytip</a:t>
              </a:r>
              <a:endParaRPr lang="en-US" sz="1100" dirty="0">
                <a:solidFill>
                  <a:srgbClr val="FF0000"/>
                </a:solidFill>
                <a:latin typeface="Calibri"/>
              </a:endParaRPr>
            </a:p>
          </p:txBody>
        </p:sp>
      </p:grpSp>
      <p:pic>
        <p:nvPicPr>
          <p:cNvPr id="28" name="Picture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7075" y="1024637"/>
            <a:ext cx="4736960" cy="2803940"/>
          </a:xfrm>
          <a:prstGeom prst="rect">
            <a:avLst/>
          </a:prstGeom>
        </p:spPr>
      </p:pic>
      <p:sp>
        <p:nvSpPr>
          <p:cNvPr id="31" name="Content Placeholder 2"/>
          <p:cNvSpPr>
            <a:spLocks noGrp="1"/>
          </p:cNvSpPr>
          <p:nvPr>
            <p:ph idx="1"/>
          </p:nvPr>
        </p:nvSpPr>
        <p:spPr>
          <a:xfrm>
            <a:off x="4208862" y="4012433"/>
            <a:ext cx="4840807" cy="212310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 smtClean="0"/>
              <a:t>HOM damping is quite insensitive</a:t>
            </a:r>
          </a:p>
          <a:p>
            <a:pPr marL="287338" indent="-287338"/>
            <a:r>
              <a:rPr lang="en-US" sz="1600" dirty="0" smtClean="0"/>
              <a:t>The lowest dipole mode slightly more sensitive to dimension errors</a:t>
            </a:r>
          </a:p>
          <a:p>
            <a:pPr marL="287338" indent="-287338"/>
            <a:r>
              <a:rPr lang="en-US" sz="1600" dirty="0" smtClean="0"/>
              <a:t>Operating mode rejection slightly more sensitive to hook rotation, gap between metal bars. Max power leakage &lt; 0.7W with calculated dimension errors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548804" y="5479038"/>
            <a:ext cx="2261195" cy="738664"/>
          </a:xfrm>
          <a:prstGeom prst="rect">
            <a:avLst/>
          </a:prstGeom>
          <a:noFill/>
          <a:ln>
            <a:solidFill>
              <a:srgbClr val="6B6BCF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b="0" dirty="0" smtClean="0">
                <a:solidFill>
                  <a:srgbClr val="008000"/>
                </a:solidFill>
              </a:rPr>
              <a:t>See </a:t>
            </a:r>
            <a:r>
              <a:rPr lang="en-US" b="0" dirty="0" err="1" smtClean="0">
                <a:solidFill>
                  <a:srgbClr val="008000"/>
                </a:solidFill>
              </a:rPr>
              <a:t>Rocio’s</a:t>
            </a:r>
            <a:r>
              <a:rPr lang="en-US" b="0" dirty="0" smtClean="0">
                <a:solidFill>
                  <a:srgbClr val="008000"/>
                </a:solidFill>
              </a:rPr>
              <a:t> talk </a:t>
            </a:r>
          </a:p>
          <a:p>
            <a:pPr algn="l"/>
            <a:r>
              <a:rPr lang="en-US" b="0" dirty="0" smtClean="0">
                <a:solidFill>
                  <a:srgbClr val="008000"/>
                </a:solidFill>
              </a:rPr>
              <a:t>for More Detailed tolerance Analysis </a:t>
            </a:r>
            <a:endParaRPr lang="en-US" b="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0820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0078" y="947247"/>
            <a:ext cx="1820199" cy="175316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541" y="873614"/>
            <a:ext cx="1783973" cy="17230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758" y="133119"/>
            <a:ext cx="8671346" cy="57169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RFD: Surface Fields on Coupler Surfaces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0798454"/>
              </p:ext>
            </p:extLst>
          </p:nvPr>
        </p:nvGraphicFramePr>
        <p:xfrm>
          <a:off x="1370629" y="3230538"/>
          <a:ext cx="6308252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7847"/>
                <a:gridCol w="2149495"/>
                <a:gridCol w="173091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At VT = 3.4MV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E_S (MV/m)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B_S (</a:t>
                      </a:r>
                      <a:r>
                        <a:rPr lang="en-US" sz="2400" dirty="0" err="1" smtClean="0"/>
                        <a:t>mT</a:t>
                      </a:r>
                      <a:r>
                        <a:rPr lang="en-US" sz="2400" dirty="0" smtClean="0"/>
                        <a:t>)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H-HOM</a:t>
                      </a:r>
                      <a:r>
                        <a:rPr lang="en-US" sz="2400" baseline="0" dirty="0" smtClean="0"/>
                        <a:t> Hook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5.4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14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H-HOM 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2.4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1.3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H-HOM probe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0.6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0.4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FPC Hook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1.4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7.6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58744" y="870484"/>
            <a:ext cx="1857945" cy="172306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48768" y="947246"/>
            <a:ext cx="1796065" cy="164611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296206" y="875641"/>
            <a:ext cx="3557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E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59966" y="875641"/>
            <a:ext cx="3698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B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893691" y="875641"/>
            <a:ext cx="3557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E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099319" y="875641"/>
            <a:ext cx="3698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B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476555" y="2553203"/>
            <a:ext cx="14798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FPC coupler</a:t>
            </a:r>
            <a:endParaRPr lang="en-US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5897899" y="2571066"/>
            <a:ext cx="18902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H-HOM coupler</a:t>
            </a:r>
            <a:endParaRPr lang="en-US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699240" y="5669909"/>
            <a:ext cx="74865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Low surface fields in both FPC and HOM couplers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4110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3089" y="72140"/>
            <a:ext cx="8229600" cy="766213"/>
          </a:xfrm>
        </p:spPr>
        <p:txBody>
          <a:bodyPr/>
          <a:lstStyle/>
          <a:p>
            <a:r>
              <a:rPr lang="en-US" dirty="0" smtClean="0"/>
              <a:t>RF Heating: HOM Gasket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4614" y="912049"/>
            <a:ext cx="8229600" cy="1201588"/>
          </a:xfrm>
        </p:spPr>
        <p:txBody>
          <a:bodyPr/>
          <a:lstStyle/>
          <a:p>
            <a:r>
              <a:rPr lang="en-US" sz="2000" dirty="0" smtClean="0"/>
              <a:t>At 3.4MV deflecting voltage</a:t>
            </a:r>
          </a:p>
          <a:p>
            <a:r>
              <a:rPr lang="en-US" sz="2000" dirty="0" smtClean="0"/>
              <a:t>Copper gasket at 2K  (R=1mohm)</a:t>
            </a:r>
          </a:p>
          <a:p>
            <a:r>
              <a:rPr lang="en-US" sz="2000" dirty="0" smtClean="0"/>
              <a:t>HOM coupler flange location optimized to minimize heating</a:t>
            </a:r>
            <a:endParaRPr lang="en-US" sz="2000" dirty="0"/>
          </a:p>
        </p:txBody>
      </p:sp>
      <p:grpSp>
        <p:nvGrpSpPr>
          <p:cNvPr id="18" name="Group 17"/>
          <p:cNvGrpSpPr/>
          <p:nvPr/>
        </p:nvGrpSpPr>
        <p:grpSpPr>
          <a:xfrm>
            <a:off x="470460" y="2142172"/>
            <a:ext cx="3200653" cy="3859824"/>
            <a:chOff x="844986" y="2539940"/>
            <a:chExt cx="3200653" cy="3859824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4986" y="2539940"/>
              <a:ext cx="2021813" cy="3859824"/>
            </a:xfrm>
            <a:prstGeom prst="rect">
              <a:avLst/>
            </a:prstGeom>
          </p:spPr>
        </p:pic>
        <p:cxnSp>
          <p:nvCxnSpPr>
            <p:cNvPr id="6" name="Straight Connector 5"/>
            <p:cNvCxnSpPr/>
            <p:nvPr/>
          </p:nvCxnSpPr>
          <p:spPr>
            <a:xfrm>
              <a:off x="2841239" y="5387552"/>
              <a:ext cx="1060550" cy="0"/>
            </a:xfrm>
            <a:prstGeom prst="line">
              <a:avLst/>
            </a:prstGeom>
            <a:ln w="1905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2866799" y="3975402"/>
              <a:ext cx="393421" cy="0"/>
            </a:xfrm>
            <a:prstGeom prst="line">
              <a:avLst/>
            </a:prstGeom>
            <a:ln w="1905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2841239" y="3661183"/>
              <a:ext cx="1060550" cy="0"/>
            </a:xfrm>
            <a:prstGeom prst="line">
              <a:avLst/>
            </a:prstGeom>
            <a:ln w="1905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2866799" y="4289453"/>
              <a:ext cx="84700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Gasket  y=204mm</a:t>
              </a:r>
              <a:endParaRPr lang="en-US" sz="1200" dirty="0"/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>
              <a:off x="2917304" y="3975402"/>
              <a:ext cx="0" cy="1412150"/>
            </a:xfrm>
            <a:prstGeom prst="straightConnector1">
              <a:avLst/>
            </a:prstGeom>
            <a:ln w="12700" cmpd="sng">
              <a:solidFill>
                <a:srgbClr val="FF66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3713802" y="3661183"/>
              <a:ext cx="0" cy="1726369"/>
            </a:xfrm>
            <a:prstGeom prst="straightConnector1">
              <a:avLst/>
            </a:prstGeom>
            <a:ln w="12700" cmpd="sng">
              <a:solidFill>
                <a:srgbClr val="FF66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 rot="16200000">
              <a:off x="3456355" y="4287687"/>
              <a:ext cx="90156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err="1"/>
                <a:t>y</a:t>
              </a:r>
              <a:r>
                <a:rPr lang="en-US" sz="1200" dirty="0" err="1" smtClean="0"/>
                <a:t>hom_joint</a:t>
              </a:r>
              <a:endParaRPr lang="en-US" sz="1200" dirty="0"/>
            </a:p>
          </p:txBody>
        </p:sp>
      </p:grp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0667" y="2723409"/>
            <a:ext cx="4057564" cy="3041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4649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6807"/>
            <a:ext cx="8229600" cy="671492"/>
          </a:xfrm>
        </p:spPr>
        <p:txBody>
          <a:bodyPr/>
          <a:lstStyle/>
          <a:p>
            <a:r>
              <a:rPr lang="en-US" dirty="0" smtClean="0"/>
              <a:t>RF Heating on Coupler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4614" y="997947"/>
            <a:ext cx="8229600" cy="1201588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Deflecting mode</a:t>
            </a:r>
            <a:r>
              <a:rPr lang="en-US" dirty="0" smtClean="0"/>
              <a:t>: 3.4MV</a:t>
            </a:r>
          </a:p>
          <a:p>
            <a:r>
              <a:rPr lang="en-US" dirty="0" smtClean="0"/>
              <a:t>Copper gasket at 2K  (R=1mohm)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6955257"/>
              </p:ext>
            </p:extLst>
          </p:nvPr>
        </p:nvGraphicFramePr>
        <p:xfrm>
          <a:off x="4407555" y="2614844"/>
          <a:ext cx="4541739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3690"/>
                <a:gridCol w="1635265"/>
                <a:gridCol w="962784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Coupler part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RF Heating (W)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fpc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hook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6.75E+01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HHOM Cu gasket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1.07E-01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2K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H-hook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5.99E-04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2K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H-T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1.44E-06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2K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 probe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4.90E-02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2K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V-probe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4.66E-01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RoomT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  <p:grpSp>
        <p:nvGrpSpPr>
          <p:cNvPr id="45" name="Group 44"/>
          <p:cNvGrpSpPr/>
          <p:nvPr/>
        </p:nvGrpSpPr>
        <p:grpSpPr>
          <a:xfrm>
            <a:off x="163039" y="2170086"/>
            <a:ext cx="3901036" cy="3859824"/>
            <a:chOff x="65345" y="2539940"/>
            <a:chExt cx="3901036" cy="3859824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1568" y="2539940"/>
              <a:ext cx="2021813" cy="3859824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2859813" y="3698402"/>
              <a:ext cx="11065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Cu Gasket</a:t>
              </a:r>
              <a:endParaRPr lang="en-US" sz="16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746377" y="4280544"/>
              <a:ext cx="91556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H-hook</a:t>
              </a:r>
              <a:endParaRPr lang="en-US" sz="16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452597" y="2883790"/>
              <a:ext cx="63748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H-T</a:t>
              </a:r>
              <a:endParaRPr lang="en-US" sz="16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668245" y="2641587"/>
              <a:ext cx="9154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H-probe</a:t>
              </a:r>
              <a:endParaRPr lang="en-US" sz="16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155985" y="3423453"/>
              <a:ext cx="9341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V</a:t>
              </a:r>
              <a:r>
                <a:rPr lang="en-US" sz="1600" dirty="0" smtClean="0"/>
                <a:t>-probe</a:t>
              </a:r>
              <a:endParaRPr lang="en-US" sz="16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5345" y="3910929"/>
              <a:ext cx="69140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FPC hook</a:t>
              </a:r>
              <a:endParaRPr lang="en-US" sz="1600" dirty="0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H="1">
              <a:off x="2625832" y="3854300"/>
              <a:ext cx="233982" cy="121101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>
              <a:stCxn id="16" idx="1"/>
            </p:cNvCxnSpPr>
            <p:nvPr/>
          </p:nvCxnSpPr>
          <p:spPr>
            <a:xfrm flipH="1" flipV="1">
              <a:off x="2409401" y="4387744"/>
              <a:ext cx="336976" cy="62077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H="1">
              <a:off x="2409400" y="2918586"/>
              <a:ext cx="450414" cy="224737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>
              <a:stCxn id="19" idx="2"/>
            </p:cNvCxnSpPr>
            <p:nvPr/>
          </p:nvCxnSpPr>
          <p:spPr>
            <a:xfrm>
              <a:off x="1771341" y="3222344"/>
              <a:ext cx="446699" cy="7338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>
              <a:off x="1345697" y="3698402"/>
              <a:ext cx="304438" cy="44336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>
              <a:off x="421863" y="4445802"/>
              <a:ext cx="304438" cy="22168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Box 4"/>
          <p:cNvSpPr txBox="1"/>
          <p:nvPr/>
        </p:nvSpPr>
        <p:spPr>
          <a:xfrm>
            <a:off x="4882313" y="5540392"/>
            <a:ext cx="32409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0" dirty="0" smtClean="0">
                <a:solidFill>
                  <a:srgbClr val="008000"/>
                </a:solidFill>
              </a:rPr>
              <a:t>(Thermal analysis of HOM coupler see </a:t>
            </a:r>
            <a:r>
              <a:rPr lang="en-US" b="0" dirty="0" err="1" smtClean="0">
                <a:solidFill>
                  <a:srgbClr val="008000"/>
                </a:solidFill>
              </a:rPr>
              <a:t>HyeKyoung’s</a:t>
            </a:r>
            <a:r>
              <a:rPr lang="en-US" b="0" dirty="0" smtClean="0">
                <a:solidFill>
                  <a:srgbClr val="008000"/>
                </a:solidFill>
              </a:rPr>
              <a:t> talk)</a:t>
            </a:r>
            <a:endParaRPr lang="en-US" b="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0360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1176" y="148603"/>
            <a:ext cx="8229600" cy="765564"/>
          </a:xfrm>
        </p:spPr>
        <p:txBody>
          <a:bodyPr/>
          <a:lstStyle/>
          <a:p>
            <a:r>
              <a:rPr lang="en-US" dirty="0" smtClean="0"/>
              <a:t>HOM Power Heating in Couplers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846" y="1985463"/>
            <a:ext cx="8191550" cy="4219576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209712" y="997947"/>
            <a:ext cx="8229600" cy="836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sz="2400" b="0" dirty="0">
                <a:solidFill>
                  <a:srgbClr val="0000FF"/>
                </a:solidFill>
              </a:rPr>
              <a:t>D</a:t>
            </a:r>
            <a:r>
              <a:rPr lang="en-US" sz="2400" b="0" dirty="0" smtClean="0">
                <a:solidFill>
                  <a:srgbClr val="0000FF"/>
                </a:solidFill>
              </a:rPr>
              <a:t>ue to higher-order modes</a:t>
            </a:r>
          </a:p>
          <a:p>
            <a:r>
              <a:rPr lang="en-US" sz="2400" b="0" dirty="0"/>
              <a:t>A</a:t>
            </a:r>
            <a:r>
              <a:rPr lang="en-US" sz="2400" b="0" dirty="0" smtClean="0"/>
              <a:t>ssuming </a:t>
            </a:r>
            <a:r>
              <a:rPr lang="en-US" sz="2400" b="0" dirty="0"/>
              <a:t>1kW power extraction for each mode</a:t>
            </a:r>
          </a:p>
        </p:txBody>
      </p:sp>
    </p:spTree>
    <p:extLst>
      <p:ext uri="{BB962C8B-B14F-4D97-AF65-F5344CB8AC3E}">
        <p14:creationId xmlns:p14="http://schemas.microsoft.com/office/powerpoint/2010/main" val="22927777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53784" y="5490834"/>
            <a:ext cx="2169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Hook joint at 240mm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31176" y="141625"/>
            <a:ext cx="8229600" cy="68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8000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1D4F9F"/>
                </a:solidFill>
              </a:rPr>
              <a:t>HOM Power Heating in Couplers</a:t>
            </a:r>
            <a:endParaRPr lang="en-US" dirty="0">
              <a:solidFill>
                <a:srgbClr val="1D4F9F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834397" y="5843464"/>
            <a:ext cx="7833016" cy="444043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 smtClean="0">
                <a:solidFill>
                  <a:srgbClr val="000090"/>
                </a:solidFill>
              </a:rPr>
              <a:t>HOM heating calculated assuming 1kW power extraction for each mode</a:t>
            </a:r>
          </a:p>
          <a:p>
            <a:pPr algn="l"/>
            <a:endParaRPr lang="en-US" dirty="0">
              <a:solidFill>
                <a:srgbClr val="00009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876" y="1095535"/>
            <a:ext cx="7333813" cy="4300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819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0660" y="104677"/>
            <a:ext cx="8229600" cy="711794"/>
          </a:xfrm>
        </p:spPr>
        <p:txBody>
          <a:bodyPr>
            <a:normAutofit/>
          </a:bodyPr>
          <a:lstStyle/>
          <a:p>
            <a:r>
              <a:rPr lang="en-US" dirty="0" err="1" smtClean="0"/>
              <a:t>Multipacting</a:t>
            </a:r>
            <a:r>
              <a:rPr lang="en-US" dirty="0" smtClean="0"/>
              <a:t> in FPC Coupler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856" y="976972"/>
            <a:ext cx="8229600" cy="132589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No </a:t>
            </a:r>
            <a:r>
              <a:rPr lang="en-US" dirty="0" err="1" smtClean="0"/>
              <a:t>multipacting</a:t>
            </a:r>
            <a:r>
              <a:rPr lang="en-US" dirty="0" smtClean="0"/>
              <a:t> in the hook region</a:t>
            </a:r>
          </a:p>
          <a:p>
            <a:r>
              <a:rPr lang="en-US" dirty="0" smtClean="0"/>
              <a:t>Has resonant trajectories in the coaxial region at higher deflecting voltages</a:t>
            </a:r>
          </a:p>
          <a:p>
            <a:r>
              <a:rPr lang="en-US" dirty="0" smtClean="0"/>
              <a:t>Nominal deflecting voltage VT = 3.4 MV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901" y="2540136"/>
            <a:ext cx="5154331" cy="363398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310919" y="3180885"/>
            <a:ext cx="15061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MP regular coaxial region at high VT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8357" y="2637834"/>
            <a:ext cx="1197109" cy="3396723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>
            <a:off x="5568568" y="3768331"/>
            <a:ext cx="739679" cy="11863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361347" y="2903012"/>
            <a:ext cx="1207221" cy="262387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2655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716" y="121114"/>
            <a:ext cx="9001820" cy="702335"/>
          </a:xfrm>
        </p:spPr>
        <p:txBody>
          <a:bodyPr>
            <a:normAutofit/>
          </a:bodyPr>
          <a:lstStyle/>
          <a:p>
            <a:r>
              <a:rPr lang="en-US" sz="2800" dirty="0" err="1" smtClean="0"/>
              <a:t>Multipacting</a:t>
            </a:r>
            <a:r>
              <a:rPr lang="en-US" sz="2800" dirty="0" smtClean="0"/>
              <a:t> in Hi-pass Filter H-HOM Coupler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460" y="1058040"/>
            <a:ext cx="8229600" cy="114287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MP resonances found in the gap if there are flat surfaces</a:t>
            </a:r>
          </a:p>
          <a:p>
            <a:r>
              <a:rPr lang="en-US" dirty="0" smtClean="0"/>
              <a:t>Eliminated MP with a full rounding</a:t>
            </a:r>
          </a:p>
          <a:p>
            <a:r>
              <a:rPr lang="en-US" dirty="0"/>
              <a:t>Nominal deflecting voltage </a:t>
            </a:r>
            <a:r>
              <a:rPr lang="en-US" dirty="0" smtClean="0"/>
              <a:t>VT = 3.4MV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6666367" y="3005441"/>
            <a:ext cx="2084886" cy="2489777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7403822" y="4250330"/>
            <a:ext cx="614078" cy="17395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713238" y="5410768"/>
            <a:ext cx="20118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MP trajectories in the gap Removed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0147" y="2858858"/>
            <a:ext cx="900323" cy="255191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4236" y="2512410"/>
            <a:ext cx="4711911" cy="3335462"/>
          </a:xfrm>
          <a:prstGeom prst="rect">
            <a:avLst/>
          </a:prstGeom>
        </p:spPr>
      </p:pic>
      <p:cxnSp>
        <p:nvCxnSpPr>
          <p:cNvPr id="11" name="Straight Arrow Connector 10"/>
          <p:cNvCxnSpPr>
            <a:endCxn id="20" idx="6"/>
          </p:cNvCxnSpPr>
          <p:nvPr/>
        </p:nvCxnSpPr>
        <p:spPr>
          <a:xfrm flipH="1">
            <a:off x="1751517" y="3489184"/>
            <a:ext cx="3677488" cy="50617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4389260" y="4193989"/>
            <a:ext cx="851334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1144417" y="3056513"/>
            <a:ext cx="607100" cy="1877698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3795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025" y="105629"/>
            <a:ext cx="8229600" cy="634079"/>
          </a:xfrm>
        </p:spPr>
        <p:txBody>
          <a:bodyPr/>
          <a:lstStyle/>
          <a:p>
            <a:r>
              <a:rPr lang="en-US" dirty="0" smtClean="0"/>
              <a:t>HOM Coupler Window and Bend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202" y="2617803"/>
            <a:ext cx="4290729" cy="1975219"/>
          </a:xfrm>
        </p:spPr>
        <p:txBody>
          <a:bodyPr>
            <a:normAutofit fontScale="85000" lnSpcReduction="10000"/>
          </a:bodyPr>
          <a:lstStyle/>
          <a:p>
            <a:pPr marL="225425" indent="-225425"/>
            <a:r>
              <a:rPr lang="en-US" dirty="0" smtClean="0"/>
              <a:t>10-mm ceramics windows</a:t>
            </a:r>
          </a:p>
          <a:p>
            <a:pPr marL="225425" indent="-225425"/>
            <a:r>
              <a:rPr lang="en-US" dirty="0" smtClean="0"/>
              <a:t>Match to the 50 ohm pickup port</a:t>
            </a:r>
          </a:p>
          <a:p>
            <a:pPr marL="225425" indent="-225425"/>
            <a:r>
              <a:rPr lang="en-US" dirty="0" smtClean="0"/>
              <a:t>90 degree coax bend to load </a:t>
            </a:r>
          </a:p>
          <a:p>
            <a:pPr marL="225425" indent="-225425"/>
            <a:r>
              <a:rPr lang="en-US" dirty="0" smtClean="0"/>
              <a:t>Broadband up to 2 GHz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5964" y="1724740"/>
            <a:ext cx="4013683" cy="385178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470861" y="2248471"/>
            <a:ext cx="19031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ceramics windows</a:t>
            </a:r>
          </a:p>
        </p:txBody>
      </p:sp>
      <p:sp>
        <p:nvSpPr>
          <p:cNvPr id="9" name="Rectangle 8"/>
          <p:cNvSpPr/>
          <p:nvPr/>
        </p:nvSpPr>
        <p:spPr>
          <a:xfrm>
            <a:off x="6470861" y="1817713"/>
            <a:ext cx="21387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90 degree coax bend 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6036562" y="2374801"/>
            <a:ext cx="434299" cy="1043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6036563" y="2082658"/>
            <a:ext cx="556685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28709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Mode analysis</a:t>
            </a:r>
          </a:p>
          <a:p>
            <a:r>
              <a:rPr lang="en-US" sz="2000" dirty="0" smtClean="0"/>
              <a:t>Horizontal and vertical coupling</a:t>
            </a:r>
          </a:p>
          <a:p>
            <a:r>
              <a:rPr lang="en-US" sz="2000" dirty="0" smtClean="0"/>
              <a:t>HOM filter design</a:t>
            </a:r>
          </a:p>
          <a:p>
            <a:r>
              <a:rPr lang="en-US" sz="2000" dirty="0" smtClean="0"/>
              <a:t>Windows matching</a:t>
            </a:r>
          </a:p>
          <a:p>
            <a:r>
              <a:rPr lang="en-US" sz="2000" dirty="0" err="1" smtClean="0"/>
              <a:t>Multipacting</a:t>
            </a:r>
            <a:endParaRPr lang="en-US" sz="2000" dirty="0" smtClean="0"/>
          </a:p>
          <a:p>
            <a:r>
              <a:rPr lang="en-US" sz="2000" dirty="0" smtClean="0"/>
              <a:t>Post-damping spectrum</a:t>
            </a:r>
          </a:p>
          <a:p>
            <a:endParaRPr lang="en-US" sz="2000" dirty="0"/>
          </a:p>
          <a:p>
            <a:r>
              <a:rPr lang="en-US" sz="2000" dirty="0" smtClean="0"/>
              <a:t>Error analysis and tolerances</a:t>
            </a:r>
          </a:p>
          <a:p>
            <a:endParaRPr lang="en-US" sz="2000" dirty="0"/>
          </a:p>
          <a:p>
            <a:r>
              <a:rPr lang="en-US" sz="2000" dirty="0" smtClean="0"/>
              <a:t>Power dissipation</a:t>
            </a:r>
          </a:p>
          <a:p>
            <a:r>
              <a:rPr lang="en-US" sz="2000" dirty="0" smtClean="0"/>
              <a:t>Thermal </a:t>
            </a:r>
            <a:r>
              <a:rPr lang="en-US" sz="2000" dirty="0"/>
              <a:t>analysis of static and dynamic </a:t>
            </a:r>
            <a:r>
              <a:rPr lang="en-US" sz="2000" dirty="0" smtClean="0"/>
              <a:t>loads</a:t>
            </a:r>
          </a:p>
          <a:p>
            <a:r>
              <a:rPr lang="en-US" sz="2000" dirty="0" smtClean="0"/>
              <a:t>Final dimensions</a:t>
            </a:r>
          </a:p>
          <a:p>
            <a:r>
              <a:rPr lang="en-US" sz="2000" dirty="0" smtClean="0"/>
              <a:t>Fabrication concept</a:t>
            </a: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133989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534" y="49095"/>
            <a:ext cx="8229600" cy="856220"/>
          </a:xfrm>
        </p:spPr>
        <p:txBody>
          <a:bodyPr>
            <a:normAutofit/>
          </a:bodyPr>
          <a:lstStyle/>
          <a:p>
            <a:r>
              <a:rPr lang="en-US" dirty="0" smtClean="0"/>
              <a:t>HOM Window and Bend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1730" y="1408554"/>
            <a:ext cx="1627223" cy="2509502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92527" y="5107253"/>
            <a:ext cx="4179341" cy="643023"/>
          </a:xfrm>
        </p:spPr>
        <p:txBody>
          <a:bodyPr>
            <a:normAutofit fontScale="85000" lnSpcReduction="10000"/>
          </a:bodyPr>
          <a:lstStyle/>
          <a:p>
            <a:pPr marL="225425" indent="-225425"/>
            <a:r>
              <a:rPr lang="en-US" dirty="0" smtClean="0"/>
              <a:t>10-mm window will be used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54800" y="2332762"/>
            <a:ext cx="2244882" cy="91343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2900" y="3586405"/>
            <a:ext cx="3701465" cy="263934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38577" y="885011"/>
            <a:ext cx="3681246" cy="2640498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5662790" y="1415931"/>
            <a:ext cx="18611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/>
              <a:t>5</a:t>
            </a:r>
            <a:r>
              <a:rPr lang="en-US" dirty="0" smtClean="0"/>
              <a:t>-</a:t>
            </a:r>
            <a:r>
              <a:rPr lang="en-US" dirty="0"/>
              <a:t>mm window </a:t>
            </a:r>
            <a:r>
              <a:rPr lang="en-US" dirty="0" smtClean="0"/>
              <a:t>and bend match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701424" y="3923725"/>
            <a:ext cx="17280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/>
              <a:t>10-</a:t>
            </a:r>
            <a:r>
              <a:rPr lang="en-US" dirty="0"/>
              <a:t>mm window </a:t>
            </a:r>
            <a:r>
              <a:rPr lang="en-US" dirty="0" smtClean="0"/>
              <a:t>and bend match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40298" y="4080134"/>
            <a:ext cx="8428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window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301570" y="4030062"/>
            <a:ext cx="20668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Window with a compact bend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8253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Qext</a:t>
            </a:r>
            <a:r>
              <a:rPr lang="en-US" dirty="0" smtClean="0"/>
              <a:t> With Coaxial Window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58428" y="5165491"/>
            <a:ext cx="8229600" cy="858669"/>
          </a:xfrm>
        </p:spPr>
        <p:txBody>
          <a:bodyPr/>
          <a:lstStyle/>
          <a:p>
            <a:r>
              <a:rPr lang="en-US" dirty="0" smtClean="0"/>
              <a:t>No significant change in HOM damping </a:t>
            </a:r>
            <a:r>
              <a:rPr lang="en-US" dirty="0" err="1" smtClean="0"/>
              <a:t>Qext</a:t>
            </a:r>
            <a:r>
              <a:rPr lang="en-US" dirty="0" smtClean="0"/>
              <a:t> due to finite reflection from the 10-mm window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252" y="908649"/>
            <a:ext cx="7341020" cy="4132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2684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471" y="1292773"/>
            <a:ext cx="5617236" cy="43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989902" y="151002"/>
            <a:ext cx="7457812" cy="604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1D4F9F"/>
                </a:solidFill>
                <a:latin typeface="+mj-lt"/>
              </a:rPr>
              <a:t>H-HOM Error analysis and tolerances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94" b="4562"/>
          <a:stretch/>
        </p:blipFill>
        <p:spPr bwMode="auto">
          <a:xfrm>
            <a:off x="4024128" y="1742091"/>
            <a:ext cx="5096472" cy="3507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18653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420780"/>
            <a:ext cx="3048000" cy="4824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ight Brace 1"/>
          <p:cNvSpPr/>
          <p:nvPr/>
        </p:nvSpPr>
        <p:spPr>
          <a:xfrm>
            <a:off x="6248400" y="1981200"/>
            <a:ext cx="228600" cy="1295400"/>
          </a:xfrm>
          <a:prstGeom prst="righ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5562600" y="1420780"/>
            <a:ext cx="800100" cy="78902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800600" y="2133600"/>
            <a:ext cx="457200" cy="3810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5486400" y="3200400"/>
            <a:ext cx="914400" cy="3048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553200" y="2463284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filter tank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362700" y="1143000"/>
            <a:ext cx="1409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</a:t>
            </a:r>
            <a:r>
              <a:rPr lang="en-US" dirty="0" smtClean="0"/>
              <a:t>robe bar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267200" y="181529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tee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477000" y="3505200"/>
            <a:ext cx="1447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hook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989902" y="151002"/>
            <a:ext cx="7457812" cy="604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1D4F9F"/>
                </a:solidFill>
                <a:latin typeface="+mj-lt"/>
              </a:rPr>
              <a:t>H-HOM Error analysis and tolerances</a:t>
            </a:r>
          </a:p>
        </p:txBody>
      </p:sp>
    </p:spTree>
    <p:extLst>
      <p:ext uri="{BB962C8B-B14F-4D97-AF65-F5344CB8AC3E}">
        <p14:creationId xmlns:p14="http://schemas.microsoft.com/office/powerpoint/2010/main" val="1078323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89902" y="151002"/>
            <a:ext cx="7457812" cy="604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1D4F9F"/>
                </a:solidFill>
                <a:latin typeface="+mj-lt"/>
              </a:rPr>
              <a:t>H-HOM Error analysis and tolerances</a:t>
            </a: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1761904"/>
              </p:ext>
            </p:extLst>
          </p:nvPr>
        </p:nvGraphicFramePr>
        <p:xfrm>
          <a:off x="457200" y="1097756"/>
          <a:ext cx="8382000" cy="50744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35959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2669971"/>
              </p:ext>
            </p:extLst>
          </p:nvPr>
        </p:nvGraphicFramePr>
        <p:xfrm>
          <a:off x="314325" y="1097756"/>
          <a:ext cx="8515350" cy="50765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angle 2"/>
          <p:cNvSpPr/>
          <p:nvPr/>
        </p:nvSpPr>
        <p:spPr>
          <a:xfrm>
            <a:off x="989902" y="151002"/>
            <a:ext cx="7457812" cy="604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1D4F9F"/>
                </a:solidFill>
                <a:latin typeface="+mj-lt"/>
              </a:rPr>
              <a:t>H-HOM Error analysis and tolerances</a:t>
            </a:r>
          </a:p>
        </p:txBody>
      </p:sp>
    </p:spTree>
    <p:extLst>
      <p:ext uri="{BB962C8B-B14F-4D97-AF65-F5344CB8AC3E}">
        <p14:creationId xmlns:p14="http://schemas.microsoft.com/office/powerpoint/2010/main" val="722048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3457540"/>
              </p:ext>
            </p:extLst>
          </p:nvPr>
        </p:nvGraphicFramePr>
        <p:xfrm>
          <a:off x="442912" y="814387"/>
          <a:ext cx="8396288" cy="52054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angle 2"/>
          <p:cNvSpPr/>
          <p:nvPr/>
        </p:nvSpPr>
        <p:spPr>
          <a:xfrm>
            <a:off x="989902" y="151002"/>
            <a:ext cx="7457812" cy="604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1D4F9F"/>
                </a:solidFill>
                <a:latin typeface="+mj-lt"/>
              </a:rPr>
              <a:t>H-HOM Error analysis and tolerances</a:t>
            </a:r>
          </a:p>
        </p:txBody>
      </p:sp>
    </p:spTree>
    <p:extLst>
      <p:ext uri="{BB962C8B-B14F-4D97-AF65-F5344CB8AC3E}">
        <p14:creationId xmlns:p14="http://schemas.microsoft.com/office/powerpoint/2010/main" val="1356425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73440571"/>
              </p:ext>
            </p:extLst>
          </p:nvPr>
        </p:nvGraphicFramePr>
        <p:xfrm>
          <a:off x="485774" y="542925"/>
          <a:ext cx="8353425" cy="5772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angle 2"/>
          <p:cNvSpPr/>
          <p:nvPr/>
        </p:nvSpPr>
        <p:spPr>
          <a:xfrm>
            <a:off x="989902" y="151002"/>
            <a:ext cx="7457812" cy="604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1D4F9F"/>
                </a:solidFill>
                <a:latin typeface="+mj-lt"/>
              </a:rPr>
              <a:t>H-HOM Error analysis and tolerances</a:t>
            </a:r>
          </a:p>
        </p:txBody>
      </p:sp>
    </p:spTree>
    <p:extLst>
      <p:ext uri="{BB962C8B-B14F-4D97-AF65-F5344CB8AC3E}">
        <p14:creationId xmlns:p14="http://schemas.microsoft.com/office/powerpoint/2010/main" val="28361842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5035851"/>
              </p:ext>
            </p:extLst>
          </p:nvPr>
        </p:nvGraphicFramePr>
        <p:xfrm>
          <a:off x="368300" y="928687"/>
          <a:ext cx="8407400" cy="50006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angle 2"/>
          <p:cNvSpPr/>
          <p:nvPr/>
        </p:nvSpPr>
        <p:spPr>
          <a:xfrm>
            <a:off x="989902" y="151002"/>
            <a:ext cx="7457812" cy="604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1D4F9F"/>
                </a:solidFill>
                <a:latin typeface="+mj-lt"/>
              </a:rPr>
              <a:t>H-HOM Error analysis and tolerances</a:t>
            </a:r>
          </a:p>
        </p:txBody>
      </p:sp>
    </p:spTree>
    <p:extLst>
      <p:ext uri="{BB962C8B-B14F-4D97-AF65-F5344CB8AC3E}">
        <p14:creationId xmlns:p14="http://schemas.microsoft.com/office/powerpoint/2010/main" val="985103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3692355"/>
              </p:ext>
            </p:extLst>
          </p:nvPr>
        </p:nvGraphicFramePr>
        <p:xfrm>
          <a:off x="267999" y="959644"/>
          <a:ext cx="8608002" cy="4938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angle 2"/>
          <p:cNvSpPr/>
          <p:nvPr/>
        </p:nvSpPr>
        <p:spPr>
          <a:xfrm>
            <a:off x="989902" y="151002"/>
            <a:ext cx="7457812" cy="604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1D4F9F"/>
                </a:solidFill>
                <a:latin typeface="+mj-lt"/>
              </a:rPr>
              <a:t>H-HOM Error analysis and tolerances</a:t>
            </a:r>
          </a:p>
        </p:txBody>
      </p:sp>
    </p:spTree>
    <p:extLst>
      <p:ext uri="{BB962C8B-B14F-4D97-AF65-F5344CB8AC3E}">
        <p14:creationId xmlns:p14="http://schemas.microsoft.com/office/powerpoint/2010/main" val="2535550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37042" y="0"/>
            <a:ext cx="6410512" cy="821215"/>
          </a:xfrm>
        </p:spPr>
        <p:txBody>
          <a:bodyPr/>
          <a:lstStyle/>
          <a:p>
            <a:r>
              <a:rPr lang="en-US" dirty="0" smtClean="0"/>
              <a:t>RFD Cavity Parameters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689" y="1174195"/>
            <a:ext cx="1714401" cy="104510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6409" y="1252493"/>
            <a:ext cx="1658574" cy="98841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4761" y="1260815"/>
            <a:ext cx="1625665" cy="958725"/>
          </a:xfrm>
          <a:prstGeom prst="rect">
            <a:avLst/>
          </a:prstGeom>
        </p:spPr>
      </p:pic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4254694"/>
              </p:ext>
            </p:extLst>
          </p:nvPr>
        </p:nvGraphicFramePr>
        <p:xfrm>
          <a:off x="385893" y="2599492"/>
          <a:ext cx="4296447" cy="3413760"/>
        </p:xfrm>
        <a:graphic>
          <a:graphicData uri="http://schemas.openxmlformats.org/drawingml/2006/table">
            <a:tbl>
              <a:tblPr/>
              <a:tblGrid>
                <a:gridCol w="2984555"/>
                <a:gridCol w="1311892"/>
              </a:tblGrid>
              <a:tr h="135742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0090"/>
                          </a:solidFill>
                          <a:latin typeface="Nimbus Roman No9 L"/>
                          <a:ea typeface="Nimbus Sans L"/>
                          <a:cs typeface="Times New Roman"/>
                        </a:rPr>
                        <a:t>RFD</a:t>
                      </a:r>
                      <a:r>
                        <a:rPr lang="en-US" sz="1600" baseline="0" dirty="0">
                          <a:solidFill>
                            <a:srgbClr val="000090"/>
                          </a:solidFill>
                          <a:latin typeface="Nimbus Roman No9 L"/>
                          <a:ea typeface="Nimbus Sans L"/>
                          <a:cs typeface="Times New Roman"/>
                        </a:rPr>
                        <a:t> </a:t>
                      </a:r>
                      <a:r>
                        <a:rPr lang="en-US" sz="1600" baseline="0" dirty="0" smtClean="0">
                          <a:solidFill>
                            <a:srgbClr val="000090"/>
                          </a:solidFill>
                          <a:latin typeface="Nimbus Roman No9 L"/>
                          <a:ea typeface="Nimbus Sans L"/>
                          <a:cs typeface="Times New Roman"/>
                        </a:rPr>
                        <a:t>Crab Cavity</a:t>
                      </a:r>
                      <a:endParaRPr lang="en-US" sz="1600" dirty="0" smtClean="0">
                        <a:solidFill>
                          <a:srgbClr val="000090"/>
                        </a:solidFill>
                        <a:latin typeface="Nimbus Roman No9 L"/>
                        <a:ea typeface="Nimbus Sans 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solidFill>
                          <a:schemeClr val="tx1"/>
                        </a:solidFill>
                        <a:latin typeface="Nimbus Roman No9 L"/>
                        <a:ea typeface="Nimbus Sans 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5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imes New Roman"/>
                        </a:rPr>
                        <a:t>Frequency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imes New Roman"/>
                        </a:rPr>
                        <a:t> (MHz)</a:t>
                      </a:r>
                      <a:endParaRPr lang="en-US" sz="1600" dirty="0">
                        <a:solidFill>
                          <a:schemeClr val="tx1"/>
                        </a:solidFill>
                        <a:latin typeface="Nimbus Roman No9 L"/>
                        <a:ea typeface="Nimbus Sans 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imes New Roman"/>
                        </a:rPr>
                        <a:t>400</a:t>
                      </a:r>
                      <a:endParaRPr lang="en-US" sz="1600" dirty="0">
                        <a:solidFill>
                          <a:schemeClr val="tx1"/>
                        </a:solidFill>
                        <a:latin typeface="Nimbus Roman No9 L"/>
                        <a:ea typeface="Nimbus Sans 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9410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imes New Roman"/>
                        </a:rPr>
                        <a:t>Operating Mode</a:t>
                      </a:r>
                      <a:endParaRPr lang="en-US" sz="1600" dirty="0">
                        <a:solidFill>
                          <a:schemeClr val="tx1"/>
                        </a:solidFill>
                        <a:latin typeface="Nimbus Roman No9 L"/>
                        <a:ea typeface="Nimbus Sans 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imes New Roman"/>
                        </a:rPr>
                        <a:t>TE11</a:t>
                      </a:r>
                      <a:endParaRPr lang="en-US" sz="1600" dirty="0">
                        <a:solidFill>
                          <a:schemeClr val="tx1"/>
                        </a:solidFill>
                        <a:latin typeface="Nimbus Roman No9 L"/>
                        <a:ea typeface="Nimbus Sans 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9410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imes New Roman"/>
                        </a:rPr>
                        <a:t>Lowest dipole HOM (MHz)</a:t>
                      </a:r>
                      <a:endParaRPr lang="en-US" sz="1600" dirty="0">
                        <a:solidFill>
                          <a:schemeClr val="tx1"/>
                        </a:solidFill>
                        <a:latin typeface="Nimbus Roman No9 L"/>
                        <a:ea typeface="Nimbus Sans 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imes New Roman"/>
                        </a:rPr>
                        <a:t>633</a:t>
                      </a:r>
                      <a:endParaRPr lang="en-US" sz="1600" dirty="0">
                        <a:solidFill>
                          <a:schemeClr val="tx1"/>
                        </a:solidFill>
                        <a:latin typeface="Nimbus Roman No9 L"/>
                        <a:ea typeface="Nimbus Sans 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9410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imes New Roman"/>
                        </a:rPr>
                        <a:t>Lowest 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imes New Roman"/>
                        </a:rPr>
                        <a:t>acc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imes New Roman"/>
                        </a:rPr>
                        <a:t> HOM</a:t>
                      </a:r>
                      <a:endParaRPr lang="en-US" sz="1600" dirty="0">
                        <a:solidFill>
                          <a:schemeClr val="tx1"/>
                        </a:solidFill>
                        <a:latin typeface="Nimbus Roman No9 L"/>
                        <a:ea typeface="Nimbus Sans 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imes New Roman"/>
                        </a:rPr>
                        <a:t>715</a:t>
                      </a:r>
                      <a:endParaRPr lang="en-US" sz="1600" dirty="0">
                        <a:solidFill>
                          <a:schemeClr val="tx1"/>
                        </a:solidFill>
                        <a:latin typeface="Nimbus Roman No9 L"/>
                        <a:ea typeface="Nimbus Sans 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941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ahoma"/>
                        </a:rPr>
                        <a:t>Iris aperture (diameter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ahoma"/>
                        </a:rPr>
                        <a:t>) (mm)</a:t>
                      </a:r>
                      <a:endParaRPr lang="en-US" sz="1600" dirty="0">
                        <a:solidFill>
                          <a:schemeClr val="tx1"/>
                        </a:solidFill>
                        <a:latin typeface="Nimbus Roman No9 L"/>
                        <a:ea typeface="Nimbus Sans 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imes New Roman"/>
                        </a:rPr>
                        <a:t>84</a:t>
                      </a:r>
                      <a:endParaRPr lang="en-US" sz="1600" dirty="0">
                        <a:solidFill>
                          <a:schemeClr val="tx1"/>
                        </a:solidFill>
                        <a:latin typeface="Nimbus Roman No9 L"/>
                        <a:ea typeface="Nimbus Sans 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941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ahoma"/>
                        </a:rPr>
                        <a:t>Transverse 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ahoma"/>
                        </a:rPr>
                        <a:t>dimension (mm)</a:t>
                      </a:r>
                      <a:endParaRPr lang="en-US" sz="1600" dirty="0">
                        <a:solidFill>
                          <a:schemeClr val="tx1"/>
                        </a:solidFill>
                        <a:latin typeface="Nimbus Roman No9 L"/>
                        <a:ea typeface="Nimbus Sans 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imes New Roman"/>
                        </a:rPr>
                        <a:t>281</a:t>
                      </a:r>
                      <a:endParaRPr lang="en-US" sz="1600" dirty="0">
                        <a:solidFill>
                          <a:schemeClr val="tx1"/>
                        </a:solidFill>
                        <a:latin typeface="Nimbus Roman No9 L"/>
                        <a:ea typeface="Nimbus Sans 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941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ahoma"/>
                        </a:rPr>
                        <a:t>Vertical 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ahoma"/>
                        </a:rPr>
                        <a:t>dimension (mm)</a:t>
                      </a:r>
                      <a:endParaRPr lang="en-US" sz="1600" dirty="0">
                        <a:solidFill>
                          <a:schemeClr val="tx1"/>
                        </a:solidFill>
                        <a:latin typeface="Nimbus Roman No9 L"/>
                        <a:ea typeface="Nimbus Sans 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imes New Roman"/>
                        </a:rPr>
                        <a:t>281</a:t>
                      </a:r>
                      <a:endParaRPr lang="en-US" sz="1600" dirty="0">
                        <a:solidFill>
                          <a:schemeClr val="tx1"/>
                        </a:solidFill>
                        <a:latin typeface="Nimbus Roman No9 L"/>
                        <a:ea typeface="Nimbus Sans 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9410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ahoma"/>
                        </a:rPr>
                        <a:t>Longitudinal dimension (w/o couplers) (mm)</a:t>
                      </a:r>
                      <a:endParaRPr lang="en-US" sz="1600" dirty="0" smtClean="0">
                        <a:solidFill>
                          <a:schemeClr val="tx1"/>
                        </a:solidFill>
                        <a:latin typeface="Nimbus Roman No9 L"/>
                        <a:ea typeface="Nimbus Sans 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imes New Roman"/>
                        </a:rPr>
                        <a:t>556</a:t>
                      </a:r>
                      <a:endParaRPr lang="en-US" sz="1600" dirty="0">
                        <a:solidFill>
                          <a:schemeClr val="tx1"/>
                        </a:solidFill>
                        <a:latin typeface="Nimbus Roman No9 L"/>
                        <a:ea typeface="Nimbus Sans 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939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ahoma"/>
                        </a:rPr>
                        <a:t>R</a:t>
                      </a:r>
                      <a:r>
                        <a:rPr lang="en-US" sz="1600" baseline="-25000" dirty="0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ahoma"/>
                        </a:rPr>
                        <a:t>T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ahoma"/>
                        </a:rPr>
                        <a:t> (ohm/cavity)</a:t>
                      </a:r>
                      <a:endParaRPr lang="en-US" sz="1600" dirty="0">
                        <a:solidFill>
                          <a:schemeClr val="tx1"/>
                        </a:solidFill>
                        <a:latin typeface="Nimbus Roman No9 L"/>
                        <a:ea typeface="Nimbus Sans 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imes New Roman"/>
                        </a:rPr>
                        <a:t>433</a:t>
                      </a:r>
                      <a:endParaRPr lang="en-US" sz="1600" dirty="0">
                        <a:solidFill>
                          <a:schemeClr val="tx1"/>
                        </a:solidFill>
                        <a:latin typeface="Nimbus Roman No9 L"/>
                        <a:ea typeface="Nimbus Sans 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939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ahoma"/>
                        </a:rPr>
                        <a:t>V</a:t>
                      </a:r>
                      <a:r>
                        <a:rPr lang="en-US" sz="1600" baseline="-25000" dirty="0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ahoma"/>
                        </a:rPr>
                        <a:t>T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ahoma"/>
                        </a:rPr>
                        <a:t> (MV/cavity)</a:t>
                      </a:r>
                      <a:endParaRPr lang="en-US" sz="1600" dirty="0">
                        <a:solidFill>
                          <a:schemeClr val="tx1"/>
                        </a:solidFill>
                        <a:latin typeface="Nimbus Roman No9 L"/>
                        <a:ea typeface="Nimbus Sans 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imes New Roman"/>
                        </a:rPr>
                        <a:t>3.34</a:t>
                      </a:r>
                      <a:endParaRPr lang="en-US" sz="1600" dirty="0">
                        <a:solidFill>
                          <a:schemeClr val="tx1"/>
                        </a:solidFill>
                        <a:latin typeface="Nimbus Roman No9 L"/>
                        <a:ea typeface="Nimbus Sans 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941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ahoma"/>
                        </a:rPr>
                        <a:t>Bs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ahoma"/>
                        </a:rPr>
                        <a:t> (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ahoma"/>
                        </a:rPr>
                        <a:t>mT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ahoma"/>
                        </a:rPr>
                        <a:t>)</a:t>
                      </a:r>
                      <a:endParaRPr lang="en-US" sz="1600" dirty="0">
                        <a:solidFill>
                          <a:schemeClr val="tx1"/>
                        </a:solidFill>
                        <a:latin typeface="Nimbus Roman No9 L"/>
                        <a:ea typeface="Nimbus Sans 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imes New Roman"/>
                        </a:rPr>
                        <a:t>55.6</a:t>
                      </a:r>
                      <a:endParaRPr lang="en-US" sz="1600" dirty="0">
                        <a:solidFill>
                          <a:schemeClr val="tx1"/>
                        </a:solidFill>
                        <a:latin typeface="Nimbus Roman No9 L"/>
                        <a:ea typeface="Nimbus Sans 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941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ahoma"/>
                        </a:rPr>
                        <a:t>Es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ahoma"/>
                        </a:rPr>
                        <a:t> (MV/m)</a:t>
                      </a:r>
                      <a:endParaRPr lang="en-US" sz="1600" dirty="0">
                        <a:solidFill>
                          <a:schemeClr val="tx1"/>
                        </a:solidFill>
                        <a:latin typeface="Nimbus Roman No9 L"/>
                        <a:ea typeface="Nimbus Sans 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imes New Roman"/>
                        </a:rPr>
                        <a:t>33.4</a:t>
                      </a:r>
                      <a:endParaRPr lang="en-US" sz="1600" dirty="0">
                        <a:solidFill>
                          <a:schemeClr val="tx1"/>
                        </a:solidFill>
                        <a:latin typeface="Nimbus Roman No9 L"/>
                        <a:ea typeface="Nimbus Sans 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5" name="Group 12"/>
          <p:cNvGrpSpPr>
            <a:grpSpLocks noChangeAspect="1"/>
          </p:cNvGrpSpPr>
          <p:nvPr/>
        </p:nvGrpSpPr>
        <p:grpSpPr>
          <a:xfrm>
            <a:off x="2861827" y="1147810"/>
            <a:ext cx="1482525" cy="1097090"/>
            <a:chOff x="5257800" y="9829800"/>
            <a:chExt cx="2758562" cy="2067477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257800" y="9829800"/>
              <a:ext cx="2108129" cy="2067477"/>
            </a:xfrm>
            <a:prstGeom prst="rect">
              <a:avLst/>
            </a:prstGeom>
          </p:spPr>
        </p:pic>
        <p:sp>
          <p:nvSpPr>
            <p:cNvPr id="22" name="Oval 21"/>
            <p:cNvSpPr/>
            <p:nvPr/>
          </p:nvSpPr>
          <p:spPr bwMode="auto">
            <a:xfrm>
              <a:off x="7406762" y="10550025"/>
              <a:ext cx="609600" cy="6096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657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8" name="Content Placeholder 2"/>
          <p:cNvSpPr txBox="1">
            <a:spLocks/>
          </p:cNvSpPr>
          <p:nvPr/>
        </p:nvSpPr>
        <p:spPr>
          <a:xfrm>
            <a:off x="4870751" y="2890581"/>
            <a:ext cx="4061287" cy="249672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88925" indent="-288925" algn="l">
              <a:spcBef>
                <a:spcPts val="0"/>
              </a:spcBef>
              <a:buFont typeface="Arial"/>
              <a:buChar char="•"/>
            </a:pPr>
            <a:r>
              <a:rPr lang="en-US" sz="2000" b="0" dirty="0" smtClean="0">
                <a:solidFill>
                  <a:srgbClr val="000090"/>
                </a:solidFill>
                <a:latin typeface="+mn-lt"/>
              </a:rPr>
              <a:t>Deflect mostly by E field</a:t>
            </a:r>
          </a:p>
          <a:p>
            <a:pPr marL="288925" indent="-288925" algn="l">
              <a:spcBef>
                <a:spcPts val="0"/>
              </a:spcBef>
              <a:buFont typeface="Arial"/>
              <a:buChar char="•"/>
            </a:pPr>
            <a:r>
              <a:rPr lang="en-US" sz="2000" b="0" dirty="0" smtClean="0">
                <a:solidFill>
                  <a:srgbClr val="000090"/>
                </a:solidFill>
                <a:latin typeface="+mn-lt"/>
              </a:rPr>
              <a:t>No lower order mode</a:t>
            </a:r>
          </a:p>
          <a:p>
            <a:pPr marL="288925" indent="-288925" algn="l">
              <a:spcBef>
                <a:spcPts val="0"/>
              </a:spcBef>
              <a:buFont typeface="Arial"/>
              <a:buChar char="•"/>
            </a:pPr>
            <a:r>
              <a:rPr lang="en-US" sz="2000" b="0" dirty="0" smtClean="0">
                <a:solidFill>
                  <a:srgbClr val="000090"/>
                </a:solidFill>
                <a:latin typeface="+mn-lt"/>
              </a:rPr>
              <a:t>Compact, clears the second beam pipe</a:t>
            </a:r>
          </a:p>
          <a:p>
            <a:pPr marL="288925" indent="-288925" algn="l">
              <a:spcBef>
                <a:spcPts val="0"/>
              </a:spcBef>
              <a:buFont typeface="Arial"/>
              <a:buChar char="•"/>
            </a:pPr>
            <a:r>
              <a:rPr lang="en-US" sz="2000" b="0" dirty="0" smtClean="0">
                <a:solidFill>
                  <a:srgbClr val="000090"/>
                </a:solidFill>
                <a:latin typeface="+mn-lt"/>
              </a:rPr>
              <a:t>Pole face shaped to minimize higher </a:t>
            </a:r>
            <a:r>
              <a:rPr lang="en-US" sz="2000" b="0" dirty="0" err="1" smtClean="0">
                <a:solidFill>
                  <a:srgbClr val="000090"/>
                </a:solidFill>
                <a:latin typeface="+mn-lt"/>
              </a:rPr>
              <a:t>multipole</a:t>
            </a:r>
            <a:r>
              <a:rPr lang="en-US" sz="2000" b="0" dirty="0" smtClean="0">
                <a:solidFill>
                  <a:srgbClr val="000090"/>
                </a:solidFill>
                <a:latin typeface="+mn-lt"/>
              </a:rPr>
              <a:t> fields</a:t>
            </a:r>
          </a:p>
        </p:txBody>
      </p:sp>
      <p:sp>
        <p:nvSpPr>
          <p:cNvPr id="29" name="Rectangle 28"/>
          <p:cNvSpPr/>
          <p:nvPr/>
        </p:nvSpPr>
        <p:spPr>
          <a:xfrm>
            <a:off x="5626670" y="1009226"/>
            <a:ext cx="237942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en-US" dirty="0" smtClean="0">
                <a:solidFill>
                  <a:srgbClr val="1156CD"/>
                </a:solidFill>
              </a:rPr>
              <a:t>E                                       B</a:t>
            </a:r>
            <a:endParaRPr lang="en-US" dirty="0">
              <a:solidFill>
                <a:srgbClr val="1156CD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5266E6E-3187-4C1D-BA6D-2ACAC749C43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4111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73939884"/>
              </p:ext>
            </p:extLst>
          </p:nvPr>
        </p:nvGraphicFramePr>
        <p:xfrm>
          <a:off x="233728" y="609600"/>
          <a:ext cx="8676543" cy="53268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angle 2"/>
          <p:cNvSpPr/>
          <p:nvPr/>
        </p:nvSpPr>
        <p:spPr>
          <a:xfrm>
            <a:off x="989902" y="151002"/>
            <a:ext cx="7457812" cy="604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1D4F9F"/>
                </a:solidFill>
                <a:latin typeface="+mj-lt"/>
              </a:rPr>
              <a:t>H-HOM Error analysis and tolerances</a:t>
            </a:r>
          </a:p>
        </p:txBody>
      </p:sp>
    </p:spTree>
    <p:extLst>
      <p:ext uri="{BB962C8B-B14F-4D97-AF65-F5344CB8AC3E}">
        <p14:creationId xmlns:p14="http://schemas.microsoft.com/office/powerpoint/2010/main" val="12594500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70950737"/>
              </p:ext>
            </p:extLst>
          </p:nvPr>
        </p:nvGraphicFramePr>
        <p:xfrm>
          <a:off x="335560" y="838200"/>
          <a:ext cx="8355434" cy="50149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/>
          <p:cNvSpPr/>
          <p:nvPr/>
        </p:nvSpPr>
        <p:spPr>
          <a:xfrm>
            <a:off x="989902" y="151002"/>
            <a:ext cx="7457812" cy="604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1D4F9F"/>
                </a:solidFill>
                <a:latin typeface="+mj-lt"/>
              </a:rPr>
              <a:t>H-HOM Error analysis and tolerances</a:t>
            </a:r>
          </a:p>
        </p:txBody>
      </p:sp>
    </p:spTree>
    <p:extLst>
      <p:ext uri="{BB962C8B-B14F-4D97-AF65-F5344CB8AC3E}">
        <p14:creationId xmlns:p14="http://schemas.microsoft.com/office/powerpoint/2010/main" val="18383699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60800079"/>
              </p:ext>
            </p:extLst>
          </p:nvPr>
        </p:nvGraphicFramePr>
        <p:xfrm>
          <a:off x="457200" y="838200"/>
          <a:ext cx="8229600" cy="50149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angle 2"/>
          <p:cNvSpPr/>
          <p:nvPr/>
        </p:nvSpPr>
        <p:spPr>
          <a:xfrm>
            <a:off x="989902" y="151002"/>
            <a:ext cx="7457812" cy="604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1D4F9F"/>
                </a:solidFill>
                <a:latin typeface="+mj-lt"/>
              </a:rPr>
              <a:t>H-HOM Error analysis and tolerances</a:t>
            </a:r>
          </a:p>
        </p:txBody>
      </p:sp>
    </p:spTree>
    <p:extLst>
      <p:ext uri="{BB962C8B-B14F-4D97-AF65-F5344CB8AC3E}">
        <p14:creationId xmlns:p14="http://schemas.microsoft.com/office/powerpoint/2010/main" val="31507272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1764684"/>
              </p:ext>
            </p:extLst>
          </p:nvPr>
        </p:nvGraphicFramePr>
        <p:xfrm>
          <a:off x="457200" y="914400"/>
          <a:ext cx="8229600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/>
          <p:cNvSpPr/>
          <p:nvPr/>
        </p:nvSpPr>
        <p:spPr>
          <a:xfrm>
            <a:off x="989902" y="151002"/>
            <a:ext cx="7457812" cy="604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1D4F9F"/>
                </a:solidFill>
                <a:latin typeface="+mj-lt"/>
              </a:rPr>
              <a:t>H-HOM Error analysis and tolerances</a:t>
            </a:r>
          </a:p>
        </p:txBody>
      </p:sp>
    </p:spTree>
    <p:extLst>
      <p:ext uri="{BB962C8B-B14F-4D97-AF65-F5344CB8AC3E}">
        <p14:creationId xmlns:p14="http://schemas.microsoft.com/office/powerpoint/2010/main" val="7241214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7989161"/>
              </p:ext>
            </p:extLst>
          </p:nvPr>
        </p:nvGraphicFramePr>
        <p:xfrm>
          <a:off x="318782" y="838200"/>
          <a:ext cx="8672817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angle 2"/>
          <p:cNvSpPr/>
          <p:nvPr/>
        </p:nvSpPr>
        <p:spPr>
          <a:xfrm>
            <a:off x="989902" y="151002"/>
            <a:ext cx="7457812" cy="604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1D4F9F"/>
                </a:solidFill>
                <a:latin typeface="+mj-lt"/>
              </a:rPr>
              <a:t>H-HOM Error analysis and tolerances</a:t>
            </a:r>
          </a:p>
        </p:txBody>
      </p:sp>
    </p:spTree>
    <p:extLst>
      <p:ext uri="{BB962C8B-B14F-4D97-AF65-F5344CB8AC3E}">
        <p14:creationId xmlns:p14="http://schemas.microsoft.com/office/powerpoint/2010/main" val="6168842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6663373"/>
              </p:ext>
            </p:extLst>
          </p:nvPr>
        </p:nvGraphicFramePr>
        <p:xfrm>
          <a:off x="228600" y="762000"/>
          <a:ext cx="84582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angle 2"/>
          <p:cNvSpPr/>
          <p:nvPr/>
        </p:nvSpPr>
        <p:spPr>
          <a:xfrm>
            <a:off x="989902" y="151002"/>
            <a:ext cx="7457812" cy="604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1D4F9F"/>
                </a:solidFill>
                <a:latin typeface="+mj-lt"/>
              </a:rPr>
              <a:t>H-HOM Error analysis and tolerances</a:t>
            </a:r>
          </a:p>
        </p:txBody>
      </p:sp>
    </p:spTree>
    <p:extLst>
      <p:ext uri="{BB962C8B-B14F-4D97-AF65-F5344CB8AC3E}">
        <p14:creationId xmlns:p14="http://schemas.microsoft.com/office/powerpoint/2010/main" val="20789208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8466466"/>
              </p:ext>
            </p:extLst>
          </p:nvPr>
        </p:nvGraphicFramePr>
        <p:xfrm>
          <a:off x="321468" y="900112"/>
          <a:ext cx="8501064" cy="5057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angle 2"/>
          <p:cNvSpPr/>
          <p:nvPr/>
        </p:nvSpPr>
        <p:spPr>
          <a:xfrm>
            <a:off x="989902" y="151002"/>
            <a:ext cx="7457812" cy="604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1D4F9F"/>
                </a:solidFill>
                <a:latin typeface="+mj-lt"/>
              </a:rPr>
              <a:t>H-HOM Error analysis and tolerances</a:t>
            </a:r>
          </a:p>
        </p:txBody>
      </p:sp>
    </p:spTree>
    <p:extLst>
      <p:ext uri="{BB962C8B-B14F-4D97-AF65-F5344CB8AC3E}">
        <p14:creationId xmlns:p14="http://schemas.microsoft.com/office/powerpoint/2010/main" val="27948284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5695113"/>
              </p:ext>
            </p:extLst>
          </p:nvPr>
        </p:nvGraphicFramePr>
        <p:xfrm>
          <a:off x="504497" y="486458"/>
          <a:ext cx="8403019" cy="59111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7436"/>
                <a:gridCol w="1542583"/>
                <a:gridCol w="1872377"/>
                <a:gridCol w="2186452"/>
                <a:gridCol w="1064171"/>
              </a:tblGrid>
              <a:tr h="602376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Imperfection of</a:t>
                      </a:r>
                      <a:r>
                        <a:rPr lang="en-US" sz="1100" baseline="0" dirty="0" smtClean="0"/>
                        <a:t> </a:t>
                      </a:r>
                    </a:p>
                    <a:p>
                      <a:r>
                        <a:rPr lang="en-US" sz="1100" baseline="0" dirty="0" smtClean="0"/>
                        <a:t>H-HOM coupler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Data points considered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Tolerance for Drawing Specifications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Source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Status</a:t>
                      </a:r>
                    </a:p>
                    <a:p>
                      <a:pPr algn="ctr"/>
                      <a:r>
                        <a:rPr lang="en-US" sz="1100" dirty="0" smtClean="0"/>
                        <a:t>considering </a:t>
                      </a:r>
                      <a:r>
                        <a:rPr lang="en-US" sz="1100" dirty="0" err="1" smtClean="0"/>
                        <a:t>Qext</a:t>
                      </a:r>
                      <a:endParaRPr lang="en-US" sz="1100" dirty="0"/>
                    </a:p>
                  </a:txBody>
                  <a:tcPr anchor="ctr"/>
                </a:tc>
              </a:tr>
              <a:tr h="602376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Probe</a:t>
                      </a:r>
                      <a:r>
                        <a:rPr lang="en-US" sz="1100" baseline="0" dirty="0" smtClean="0"/>
                        <a:t> bar offset longitudinal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± 0.1 mm, 0.5 mm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± 0.3 mm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Stacking from flange connection, gasket thickness, alignment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ym typeface="Wingdings"/>
                        </a:rPr>
                        <a:t></a:t>
                      </a:r>
                      <a:endParaRPr lang="en-US" sz="1100" dirty="0"/>
                    </a:p>
                  </a:txBody>
                  <a:tcPr anchor="ctr"/>
                </a:tc>
              </a:tr>
              <a:tr h="251715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Tee</a:t>
                      </a:r>
                      <a:r>
                        <a:rPr lang="en-US" sz="1100" baseline="0" dirty="0" smtClean="0"/>
                        <a:t> offset longitudinal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± 0.5 mm, 1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± 0.3 mm</a:t>
                      </a:r>
                    </a:p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Welding, alignment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ym typeface="Wingdings"/>
                        </a:rPr>
                        <a:t></a:t>
                      </a:r>
                      <a:endParaRPr lang="en-US" sz="1100" dirty="0" smtClean="0"/>
                    </a:p>
                  </a:txBody>
                  <a:tcPr anchor="ctr"/>
                </a:tc>
              </a:tr>
              <a:tr h="426683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Hook offset longitudinal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± 0.1 mm, 0.5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± 0.2 mm</a:t>
                      </a:r>
                    </a:p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Welding, alignment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ym typeface="Wingdings"/>
                        </a:rPr>
                        <a:t></a:t>
                      </a:r>
                      <a:endParaRPr lang="en-US" sz="1100" dirty="0" smtClean="0"/>
                    </a:p>
                  </a:txBody>
                  <a:tcPr anchor="ctr"/>
                </a:tc>
              </a:tr>
              <a:tr h="426683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Probe bar offset transverse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± 0.1 mm, 0.5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± 0.1 mm</a:t>
                      </a:r>
                    </a:p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Welding, alignment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ym typeface="Wingdings"/>
                        </a:rPr>
                        <a:t></a:t>
                      </a:r>
                      <a:endParaRPr lang="en-US" sz="1100" dirty="0" smtClean="0"/>
                    </a:p>
                  </a:txBody>
                  <a:tcPr anchor="ctr"/>
                </a:tc>
              </a:tr>
              <a:tr h="426683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Tee offset transverse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± 0.1 mm, 0.5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± 0.1 mm</a:t>
                      </a:r>
                    </a:p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Welding, alignment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ym typeface="Wingdings"/>
                        </a:rPr>
                        <a:t></a:t>
                      </a:r>
                      <a:endParaRPr lang="en-US" sz="1100" dirty="0" smtClean="0"/>
                    </a:p>
                  </a:txBody>
                  <a:tcPr anchor="ctr"/>
                </a:tc>
              </a:tr>
              <a:tr h="426683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Hook offset transverse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± 0.1 mm, 0.5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± 0.1 mm</a:t>
                      </a:r>
                    </a:p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Welding, alignment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ym typeface="Wingdings"/>
                        </a:rPr>
                        <a:t></a:t>
                      </a:r>
                      <a:endParaRPr lang="en-US" sz="1100" dirty="0" smtClean="0"/>
                    </a:p>
                  </a:txBody>
                  <a:tcPr anchor="ctr"/>
                </a:tc>
              </a:tr>
              <a:tr h="26354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Hook rotation X-axis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± 0.5</a:t>
                      </a:r>
                      <a:r>
                        <a:rPr lang="en-US" sz="1100" baseline="0" dirty="0" smtClean="0"/>
                        <a:t> </a:t>
                      </a:r>
                      <a:r>
                        <a:rPr lang="en-US" sz="1100" baseline="0" dirty="0" err="1" smtClean="0"/>
                        <a:t>deg</a:t>
                      </a:r>
                      <a:r>
                        <a:rPr lang="en-US" sz="1100" baseline="0" dirty="0" smtClean="0"/>
                        <a:t>, 1 </a:t>
                      </a:r>
                      <a:r>
                        <a:rPr lang="en-US" sz="1100" baseline="0" dirty="0" err="1" smtClean="0"/>
                        <a:t>deg</a:t>
                      </a:r>
                      <a:endParaRPr lang="en-US" sz="11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± 0.5</a:t>
                      </a:r>
                      <a:r>
                        <a:rPr lang="en-US" sz="1100" baseline="0" dirty="0" smtClean="0"/>
                        <a:t> </a:t>
                      </a:r>
                      <a:r>
                        <a:rPr lang="en-US" sz="1100" baseline="0" dirty="0" err="1" smtClean="0"/>
                        <a:t>deg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Vacuum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ym typeface="Wingdings"/>
                        </a:rPr>
                        <a:t></a:t>
                      </a:r>
                      <a:endParaRPr lang="en-US" sz="1100" dirty="0" smtClean="0"/>
                    </a:p>
                  </a:txBody>
                  <a:tcPr anchor="ctr"/>
                </a:tc>
              </a:tr>
              <a:tr h="426683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Hook rotation Z-axis,</a:t>
                      </a:r>
                    </a:p>
                    <a:p>
                      <a:r>
                        <a:rPr lang="en-US" sz="1100" dirty="0" smtClean="0"/>
                        <a:t>Two</a:t>
                      </a:r>
                      <a:r>
                        <a:rPr lang="en-US" sz="1100" baseline="0" dirty="0" smtClean="0"/>
                        <a:t> pivot points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± 0.5</a:t>
                      </a:r>
                      <a:r>
                        <a:rPr lang="en-US" sz="1100" baseline="0" dirty="0" smtClean="0"/>
                        <a:t> </a:t>
                      </a:r>
                      <a:r>
                        <a:rPr lang="en-US" sz="1100" baseline="0" dirty="0" err="1" smtClean="0"/>
                        <a:t>deg</a:t>
                      </a:r>
                      <a:r>
                        <a:rPr lang="en-US" sz="1100" baseline="0" dirty="0" smtClean="0"/>
                        <a:t>, 1 </a:t>
                      </a:r>
                      <a:r>
                        <a:rPr lang="en-US" sz="1100" baseline="0" dirty="0" err="1" smtClean="0"/>
                        <a:t>deg</a:t>
                      </a:r>
                      <a:endParaRPr lang="en-US" sz="11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± 0.5</a:t>
                      </a:r>
                      <a:r>
                        <a:rPr lang="en-US" sz="1100" baseline="0" dirty="0" smtClean="0"/>
                        <a:t> </a:t>
                      </a:r>
                      <a:r>
                        <a:rPr lang="en-US" sz="1100" baseline="0" dirty="0" err="1" smtClean="0"/>
                        <a:t>deg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Vacuum, welding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ym typeface="Wingdings"/>
                        </a:rPr>
                        <a:t></a:t>
                      </a:r>
                      <a:endParaRPr lang="en-US" sz="1100" dirty="0" smtClean="0"/>
                    </a:p>
                  </a:txBody>
                  <a:tcPr anchor="ctr"/>
                </a:tc>
              </a:tr>
              <a:tr h="426683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Filter (all parts) rotation Y-axis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± 0.5</a:t>
                      </a:r>
                      <a:r>
                        <a:rPr lang="en-US" sz="1100" baseline="0" dirty="0" smtClean="0"/>
                        <a:t> </a:t>
                      </a:r>
                      <a:r>
                        <a:rPr lang="en-US" sz="1100" baseline="0" dirty="0" err="1" smtClean="0"/>
                        <a:t>deg</a:t>
                      </a:r>
                      <a:r>
                        <a:rPr lang="en-US" sz="1100" baseline="0" dirty="0" smtClean="0"/>
                        <a:t>, 1 </a:t>
                      </a:r>
                      <a:r>
                        <a:rPr lang="en-US" sz="1100" baseline="0" dirty="0" err="1" smtClean="0"/>
                        <a:t>deg</a:t>
                      </a:r>
                      <a:r>
                        <a:rPr lang="en-US" sz="1100" baseline="0" dirty="0" smtClean="0"/>
                        <a:t>,</a:t>
                      </a:r>
                      <a:endParaRPr lang="en-US" sz="11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3</a:t>
                      </a:r>
                      <a:r>
                        <a:rPr lang="en-US" sz="1100" baseline="0" dirty="0" smtClean="0"/>
                        <a:t> </a:t>
                      </a:r>
                      <a:r>
                        <a:rPr lang="en-US" sz="1100" baseline="0" dirty="0" err="1" smtClean="0"/>
                        <a:t>deg</a:t>
                      </a:r>
                      <a:endParaRPr lang="en-US" sz="11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± 0.5</a:t>
                      </a:r>
                      <a:r>
                        <a:rPr lang="en-US" sz="1100" baseline="0" dirty="0" smtClean="0"/>
                        <a:t> </a:t>
                      </a:r>
                      <a:r>
                        <a:rPr lang="en-US" sz="1100" baseline="0" dirty="0" err="1" smtClean="0"/>
                        <a:t>deg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Stacked from cavity, flange connection, alignment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ym typeface="Wingdings"/>
                        </a:rPr>
                        <a:t></a:t>
                      </a:r>
                      <a:r>
                        <a:rPr lang="en-US" sz="1100" baseline="0" dirty="0" smtClean="0">
                          <a:sym typeface="Wingdings"/>
                        </a:rPr>
                        <a:t> </a:t>
                      </a:r>
                      <a:endParaRPr lang="en-US" sz="1100" dirty="0" smtClean="0"/>
                    </a:p>
                  </a:txBody>
                  <a:tcPr anchor="ctr"/>
                </a:tc>
              </a:tr>
              <a:tr h="426683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Filter (all parts)</a:t>
                      </a:r>
                      <a:r>
                        <a:rPr lang="en-US" sz="1100" baseline="0" dirty="0" smtClean="0"/>
                        <a:t> </a:t>
                      </a:r>
                      <a:r>
                        <a:rPr lang="en-US" sz="1100" dirty="0" smtClean="0"/>
                        <a:t>offset longitudinal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± 1 mm,    3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± 1 mm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Stacked from</a:t>
                      </a:r>
                      <a:r>
                        <a:rPr lang="en-US" sz="1100" baseline="0" dirty="0" smtClean="0"/>
                        <a:t> cavity, flange connection, gasket thickness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ym typeface="Wingdings"/>
                        </a:rPr>
                        <a:t></a:t>
                      </a:r>
                      <a:endParaRPr lang="en-US" sz="1100" dirty="0" smtClean="0"/>
                    </a:p>
                  </a:txBody>
                  <a:tcPr anchor="ctr"/>
                </a:tc>
              </a:tr>
              <a:tr h="602376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Hook and tee (</a:t>
                      </a:r>
                      <a:r>
                        <a:rPr lang="en-US" sz="1100" dirty="0" err="1" smtClean="0"/>
                        <a:t>Nb</a:t>
                      </a:r>
                      <a:r>
                        <a:rPr lang="en-US" sz="1100" dirty="0" smtClean="0"/>
                        <a:t> parts) dimensions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± 0.1 mm</a:t>
                      </a:r>
                      <a:r>
                        <a:rPr lang="en-US" sz="1100" baseline="0" dirty="0" smtClean="0"/>
                        <a:t>, -0.5 mm</a:t>
                      </a:r>
                      <a:endParaRPr lang="en-US" sz="11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± 0.1 mm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BCP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ym typeface="Wingdings"/>
                        </a:rPr>
                        <a:t></a:t>
                      </a:r>
                      <a:endParaRPr lang="en-US" sz="1100" dirty="0"/>
                    </a:p>
                  </a:txBody>
                  <a:tcPr anchor="ctr"/>
                </a:tc>
              </a:tr>
              <a:tr h="426683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Filter tank radius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± 0.5</a:t>
                      </a:r>
                      <a:r>
                        <a:rPr lang="en-US" sz="1100" baseline="0" dirty="0" smtClean="0"/>
                        <a:t> mm, -1 mm</a:t>
                      </a:r>
                      <a:endParaRPr lang="en-US" sz="11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± 0.5</a:t>
                      </a:r>
                      <a:r>
                        <a:rPr lang="en-US" sz="1100" baseline="0" dirty="0" smtClean="0"/>
                        <a:t> mm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Rolling</a:t>
                      </a:r>
                      <a:r>
                        <a:rPr lang="en-US" sz="1100" baseline="0" dirty="0" smtClean="0"/>
                        <a:t> and welding, BCP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ym typeface="Wingdings"/>
                        </a:rPr>
                        <a:t></a:t>
                      </a:r>
                      <a:endParaRPr lang="en-US" sz="11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0969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0282" y="1234966"/>
            <a:ext cx="3071813" cy="4699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 txBox="1">
            <a:spLocks/>
          </p:cNvSpPr>
          <p:nvPr/>
        </p:nvSpPr>
        <p:spPr>
          <a:xfrm>
            <a:off x="164224" y="1855076"/>
            <a:ext cx="3124200" cy="838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dirty="0"/>
              <a:t>V</a:t>
            </a:r>
            <a:r>
              <a:rPr lang="en-US" dirty="0" smtClean="0"/>
              <a:t>-HOM coupler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3288424" y="2207172"/>
            <a:ext cx="2292569" cy="97746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989902" y="151002"/>
            <a:ext cx="7457812" cy="604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1D4F9F"/>
                </a:solidFill>
                <a:latin typeface="+mj-lt"/>
              </a:rPr>
              <a:t>V</a:t>
            </a:r>
            <a:r>
              <a:rPr lang="en-US" sz="3200" dirty="0" smtClean="0">
                <a:solidFill>
                  <a:srgbClr val="1D4F9F"/>
                </a:solidFill>
                <a:latin typeface="+mj-lt"/>
              </a:rPr>
              <a:t>-HOM </a:t>
            </a:r>
            <a:r>
              <a:rPr lang="en-US" sz="3200" dirty="0">
                <a:solidFill>
                  <a:srgbClr val="1D4F9F"/>
                </a:solidFill>
                <a:latin typeface="+mj-lt"/>
              </a:rPr>
              <a:t>Error analysis and tolerances</a:t>
            </a:r>
          </a:p>
        </p:txBody>
      </p:sp>
    </p:spTree>
    <p:extLst>
      <p:ext uri="{BB962C8B-B14F-4D97-AF65-F5344CB8AC3E}">
        <p14:creationId xmlns:p14="http://schemas.microsoft.com/office/powerpoint/2010/main" val="11146700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58800888"/>
              </p:ext>
            </p:extLst>
          </p:nvPr>
        </p:nvGraphicFramePr>
        <p:xfrm>
          <a:off x="228600" y="685800"/>
          <a:ext cx="84582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/>
          <p:cNvSpPr/>
          <p:nvPr/>
        </p:nvSpPr>
        <p:spPr>
          <a:xfrm>
            <a:off x="989902" y="151002"/>
            <a:ext cx="7457812" cy="604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1D4F9F"/>
                </a:solidFill>
                <a:latin typeface="+mj-lt"/>
              </a:rPr>
              <a:t>V</a:t>
            </a:r>
            <a:r>
              <a:rPr lang="en-US" sz="3200" dirty="0" smtClean="0">
                <a:solidFill>
                  <a:srgbClr val="1D4F9F"/>
                </a:solidFill>
                <a:latin typeface="+mj-lt"/>
              </a:rPr>
              <a:t>-HOM </a:t>
            </a:r>
            <a:r>
              <a:rPr lang="en-US" sz="3200" dirty="0">
                <a:solidFill>
                  <a:srgbClr val="1D4F9F"/>
                </a:solidFill>
                <a:latin typeface="+mj-lt"/>
              </a:rPr>
              <a:t>Error analysis and tolerances</a:t>
            </a:r>
          </a:p>
        </p:txBody>
      </p:sp>
    </p:spTree>
    <p:extLst>
      <p:ext uri="{BB962C8B-B14F-4D97-AF65-F5344CB8AC3E}">
        <p14:creationId xmlns:p14="http://schemas.microsoft.com/office/powerpoint/2010/main" val="3995884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RFD Impedance Spectrum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0878" y="5121800"/>
            <a:ext cx="8229600" cy="809821"/>
          </a:xfrm>
        </p:spPr>
        <p:txBody>
          <a:bodyPr/>
          <a:lstStyle/>
          <a:p>
            <a:r>
              <a:rPr lang="en-US" sz="2000" dirty="0" smtClean="0"/>
              <a:t>Lowest HOM is at 630 MHz</a:t>
            </a:r>
          </a:p>
          <a:p>
            <a:r>
              <a:rPr lang="en-US" sz="2000" dirty="0" smtClean="0"/>
              <a:t>Can utilize a high-pass filter HOM damper to damp the HOMs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908" y="1151433"/>
            <a:ext cx="5447345" cy="37071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4911" y="1107621"/>
            <a:ext cx="2175417" cy="1659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50389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89902" y="151002"/>
            <a:ext cx="7457812" cy="604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1D4F9F"/>
                </a:solidFill>
                <a:latin typeface="+mj-lt"/>
              </a:rPr>
              <a:t>V</a:t>
            </a:r>
            <a:r>
              <a:rPr lang="en-US" sz="3200" dirty="0" smtClean="0">
                <a:solidFill>
                  <a:srgbClr val="1D4F9F"/>
                </a:solidFill>
                <a:latin typeface="+mj-lt"/>
              </a:rPr>
              <a:t>-HOM </a:t>
            </a:r>
            <a:r>
              <a:rPr lang="en-US" sz="3200" dirty="0">
                <a:solidFill>
                  <a:srgbClr val="1D4F9F"/>
                </a:solidFill>
                <a:latin typeface="+mj-lt"/>
              </a:rPr>
              <a:t>Error analysis and tolerances</a:t>
            </a: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5978455"/>
              </p:ext>
            </p:extLst>
          </p:nvPr>
        </p:nvGraphicFramePr>
        <p:xfrm>
          <a:off x="291662" y="969579"/>
          <a:ext cx="8434551" cy="53454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8366069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1D4F9F"/>
                </a:solidFill>
                <a:latin typeface="+mj-lt"/>
              </a:rPr>
              <a:t>V</a:t>
            </a:r>
            <a:r>
              <a:rPr lang="en-US" sz="3200" dirty="0" smtClean="0">
                <a:solidFill>
                  <a:srgbClr val="1D4F9F"/>
                </a:solidFill>
                <a:latin typeface="+mj-lt"/>
              </a:rPr>
              <a:t>-HOM </a:t>
            </a:r>
            <a:r>
              <a:rPr lang="en-US" sz="3200" dirty="0">
                <a:solidFill>
                  <a:srgbClr val="1D4F9F"/>
                </a:solidFill>
                <a:latin typeface="+mj-lt"/>
              </a:rPr>
              <a:t>Error analysis and tolerances</a:t>
            </a: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2853884"/>
              </p:ext>
            </p:extLst>
          </p:nvPr>
        </p:nvGraphicFramePr>
        <p:xfrm>
          <a:off x="394139" y="1056289"/>
          <a:ext cx="8521261" cy="52587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8392286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Thermal Study - Procedure</a:t>
            </a:r>
            <a:endParaRPr lang="en-US" dirty="0"/>
          </a:p>
        </p:txBody>
      </p:sp>
      <p:sp>
        <p:nvSpPr>
          <p:cNvPr id="4" name="Curved Up Arrow 3"/>
          <p:cNvSpPr/>
          <p:nvPr/>
        </p:nvSpPr>
        <p:spPr bwMode="auto">
          <a:xfrm>
            <a:off x="2581833" y="3012141"/>
            <a:ext cx="3350241" cy="722299"/>
          </a:xfrm>
          <a:prstGeom prst="curvedUpArrow">
            <a:avLst/>
          </a:prstGeom>
          <a:solidFill>
            <a:schemeClr val="accent1">
              <a:lumMod val="9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Curved Up Arrow 4"/>
          <p:cNvSpPr/>
          <p:nvPr/>
        </p:nvSpPr>
        <p:spPr bwMode="auto">
          <a:xfrm rot="10800000">
            <a:off x="2474256" y="1167972"/>
            <a:ext cx="3388661" cy="799139"/>
          </a:xfrm>
          <a:prstGeom prst="curvedUpArrow">
            <a:avLst/>
          </a:prstGeom>
          <a:solidFill>
            <a:schemeClr val="accent1">
              <a:lumMod val="9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85467" y="2009275"/>
            <a:ext cx="2026459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600" dirty="0" smtClean="0"/>
              <a:t>Power dissipation</a:t>
            </a:r>
          </a:p>
          <a:p>
            <a:pPr algn="l"/>
            <a:r>
              <a:rPr lang="en-US" sz="1600" b="0" dirty="0" smtClean="0"/>
              <a:t>(</a:t>
            </a:r>
            <a:r>
              <a:rPr lang="en-US" sz="1200" b="0" dirty="0" smtClean="0"/>
              <a:t>calculated based on </a:t>
            </a:r>
            <a:r>
              <a:rPr lang="en-US" sz="1200" b="0" i="1" dirty="0" err="1" smtClean="0"/>
              <a:t>R</a:t>
            </a:r>
            <a:r>
              <a:rPr lang="en-US" sz="1200" b="0" i="1" baseline="-25000" dirty="0" err="1" smtClean="0"/>
              <a:t>s</a:t>
            </a:r>
            <a:r>
              <a:rPr lang="en-US" sz="1200" b="0" i="1" baseline="-25000" dirty="0" smtClean="0"/>
              <a:t> </a:t>
            </a:r>
            <a:r>
              <a:rPr lang="en-US" sz="1200" b="0" i="1" dirty="0" smtClean="0"/>
              <a:t>,</a:t>
            </a:r>
          </a:p>
          <a:p>
            <a:pPr algn="l"/>
            <a:r>
              <a:rPr lang="en-US" sz="1200" b="0" i="1" dirty="0" err="1" smtClean="0"/>
              <a:t>R</a:t>
            </a:r>
            <a:r>
              <a:rPr lang="en-US" sz="1200" b="0" i="1" baseline="-25000" dirty="0" err="1" smtClean="0"/>
              <a:t>s</a:t>
            </a:r>
            <a:r>
              <a:rPr lang="en-US" sz="1200" b="0" i="1" dirty="0" smtClean="0"/>
              <a:t> is based on assumed temperature 2K</a:t>
            </a:r>
            <a:r>
              <a:rPr lang="en-US" sz="1600" b="0" i="1" dirty="0" smtClean="0"/>
              <a:t>)</a:t>
            </a:r>
            <a:endParaRPr lang="en-US" sz="1600" b="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5383594" y="2163246"/>
            <a:ext cx="3140603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US" sz="1600" dirty="0" smtClean="0"/>
              <a:t>Apply all anticipated heat load</a:t>
            </a:r>
          </a:p>
          <a:p>
            <a:pPr algn="l"/>
            <a:r>
              <a:rPr lang="en-US" sz="1600" i="1" dirty="0" smtClean="0"/>
              <a:t>Verify resulting temperature</a:t>
            </a:r>
            <a:endParaRPr lang="en-US" sz="16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1185467" y="3930574"/>
            <a:ext cx="6727163" cy="21390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b="0" dirty="0" smtClean="0"/>
              <a:t>Apply power dissipation from fundamental mode + HOM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b="0" dirty="0" smtClean="0"/>
              <a:t>HOM power dissipation → frequency dependent 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b="0" dirty="0" smtClean="0"/>
              <a:t>Power dissipation on gasket → include anomalous skin effect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b="0" dirty="0" smtClean="0"/>
              <a:t>Static heat load from cable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b="0" dirty="0" smtClean="0"/>
              <a:t>Dynamic heat load (RF loss) of cable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b="0" dirty="0" smtClean="0"/>
              <a:t>Use temperature dependent thermal conductivity</a:t>
            </a:r>
            <a:endParaRPr lang="en-US" sz="1800" b="0" dirty="0"/>
          </a:p>
        </p:txBody>
      </p:sp>
    </p:spTree>
    <p:extLst>
      <p:ext uri="{BB962C8B-B14F-4D97-AF65-F5344CB8AC3E}">
        <p14:creationId xmlns:p14="http://schemas.microsoft.com/office/powerpoint/2010/main" val="269082493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 smtClean="0"/>
              <a:t>Coupler Design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 bwMode="auto">
          <a:xfrm>
            <a:off x="4876800" y="1480457"/>
            <a:ext cx="914400" cy="914400"/>
          </a:xfrm>
          <a:prstGeom prst="straightConnector1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" name="TextBox 1"/>
          <p:cNvSpPr txBox="1"/>
          <p:nvPr/>
        </p:nvSpPr>
        <p:spPr>
          <a:xfrm>
            <a:off x="5763638" y="4599703"/>
            <a:ext cx="2659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dirty="0" smtClean="0"/>
              <a:t>Vertical HOM </a:t>
            </a:r>
            <a:r>
              <a:rPr lang="en-US" sz="1800" dirty="0" err="1" smtClean="0"/>
              <a:t>Feedthru</a:t>
            </a:r>
            <a:endParaRPr lang="en-US" sz="1800" dirty="0" smtClean="0"/>
          </a:p>
        </p:txBody>
      </p:sp>
      <p:sp>
        <p:nvSpPr>
          <p:cNvPr id="21" name="TextBox 20"/>
          <p:cNvSpPr txBox="1"/>
          <p:nvPr/>
        </p:nvSpPr>
        <p:spPr>
          <a:xfrm>
            <a:off x="1468755" y="5883533"/>
            <a:ext cx="2916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Horizontal HOM Coupler</a:t>
            </a:r>
            <a:endParaRPr lang="en-US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3638" y="3120516"/>
            <a:ext cx="1186313" cy="152454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8635" y="3120517"/>
            <a:ext cx="1201925" cy="152542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32" t="8174" r="21501" b="6760"/>
          <a:stretch/>
        </p:blipFill>
        <p:spPr>
          <a:xfrm>
            <a:off x="411466" y="923948"/>
            <a:ext cx="2098578" cy="49711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526" t="7866" r="18474" b="6525"/>
          <a:stretch/>
        </p:blipFill>
        <p:spPr>
          <a:xfrm>
            <a:off x="2420913" y="923948"/>
            <a:ext cx="2443805" cy="494315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775960" y="5025169"/>
            <a:ext cx="32461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dirty="0">
                <a:solidFill>
                  <a:srgbClr val="1D4F9F"/>
                </a:solidFill>
              </a:rPr>
              <a:t>Same </a:t>
            </a:r>
            <a:r>
              <a:rPr lang="en-US" sz="1800" dirty="0" err="1">
                <a:solidFill>
                  <a:srgbClr val="1D4F9F"/>
                </a:solidFill>
              </a:rPr>
              <a:t>feedthru</a:t>
            </a:r>
            <a:r>
              <a:rPr lang="en-US" sz="1800" dirty="0">
                <a:solidFill>
                  <a:srgbClr val="1D4F9F"/>
                </a:solidFill>
              </a:rPr>
              <a:t> design from H-HOM </a:t>
            </a:r>
            <a:r>
              <a:rPr lang="en-US" sz="1800" dirty="0" smtClean="0">
                <a:solidFill>
                  <a:srgbClr val="1D4F9F"/>
                </a:solidFill>
              </a:rPr>
              <a:t>coupler with different flange size and probe configuration</a:t>
            </a:r>
            <a:endParaRPr lang="en-US" sz="1800" dirty="0">
              <a:solidFill>
                <a:srgbClr val="1D4F9F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8903" y="904077"/>
            <a:ext cx="3389536" cy="2193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2" name="Straight Arrow Connector 11"/>
          <p:cNvCxnSpPr/>
          <p:nvPr/>
        </p:nvCxnSpPr>
        <p:spPr bwMode="auto">
          <a:xfrm flipH="1" flipV="1">
            <a:off x="5667703" y="1937658"/>
            <a:ext cx="543911" cy="1365218"/>
          </a:xfrm>
          <a:prstGeom prst="straightConnector1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 flipV="1">
            <a:off x="3941379" y="1111469"/>
            <a:ext cx="3649718" cy="368988"/>
          </a:xfrm>
          <a:prstGeom prst="straightConnector1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 flipH="1">
            <a:off x="8151450" y="1295963"/>
            <a:ext cx="426989" cy="326385"/>
          </a:xfrm>
          <a:prstGeom prst="straightConnector1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8255273" y="92846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dirty="0" smtClean="0"/>
              <a:t>FPC</a:t>
            </a:r>
          </a:p>
        </p:txBody>
      </p:sp>
    </p:spTree>
    <p:extLst>
      <p:ext uri="{BB962C8B-B14F-4D97-AF65-F5344CB8AC3E}">
        <p14:creationId xmlns:p14="http://schemas.microsoft.com/office/powerpoint/2010/main" val="1606019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Dissipation on High Pass Filter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2537504"/>
              </p:ext>
            </p:extLst>
          </p:nvPr>
        </p:nvGraphicFramePr>
        <p:xfrm>
          <a:off x="834006" y="1530350"/>
          <a:ext cx="7410450" cy="29362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1074"/>
                <a:gridCol w="1762125"/>
                <a:gridCol w="1703071"/>
                <a:gridCol w="1154429"/>
                <a:gridCol w="180975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Location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Power dissipation from fundamental mode [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</a:rPr>
                        <a:t>mW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Power dissipation from 1kW HOM </a:t>
                      </a:r>
                      <a:r>
                        <a:rPr lang="en-US" sz="1400" baseline="30000" dirty="0" smtClean="0">
                          <a:solidFill>
                            <a:schemeClr val="tx1"/>
                          </a:solidFill>
                        </a:rPr>
                        <a:t>1)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[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</a:rPr>
                        <a:t>mW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Total [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</a:rPr>
                        <a:t>mW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Notes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Hook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0.60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0.0069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0.607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solidFill>
                            <a:schemeClr val="tx1"/>
                          </a:solidFill>
                        </a:rPr>
                        <a:t>Rs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=10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n</a:t>
                      </a:r>
                      <a:r>
                        <a:rPr lang="el-GR" sz="1400" b="0" dirty="0" smtClean="0">
                          <a:solidFill>
                            <a:srgbClr val="000000"/>
                          </a:solidFill>
                        </a:rPr>
                        <a:t>Ω</a:t>
                      </a:r>
                      <a:r>
                        <a:rPr lang="en-US" sz="1400" b="0" baseline="30000" dirty="0" smtClean="0">
                          <a:solidFill>
                            <a:srgbClr val="000000"/>
                          </a:solidFill>
                        </a:rPr>
                        <a:t>2)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Tee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0.0015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0.0054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0.007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solidFill>
                            <a:schemeClr val="tx1"/>
                          </a:solidFill>
                        </a:rPr>
                        <a:t>Rs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=10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n</a:t>
                      </a:r>
                      <a:r>
                        <a:rPr lang="el-GR" sz="1400" b="0" dirty="0" smtClean="0">
                          <a:solidFill>
                            <a:srgbClr val="000000"/>
                          </a:solidFill>
                        </a:rPr>
                        <a:t>Ω</a:t>
                      </a:r>
                      <a:r>
                        <a:rPr lang="en-US" sz="1400" b="0" baseline="30000" dirty="0" smtClean="0">
                          <a:solidFill>
                            <a:srgbClr val="000000"/>
                          </a:solidFill>
                        </a:rPr>
                        <a:t>2)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Probe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49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481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530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solidFill>
                            <a:schemeClr val="tx1"/>
                          </a:solidFill>
                        </a:rPr>
                        <a:t>Rs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=5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m</a:t>
                      </a:r>
                      <a:r>
                        <a:rPr lang="el-GR" sz="1400" b="0" dirty="0" smtClean="0">
                          <a:solidFill>
                            <a:srgbClr val="000000"/>
                          </a:solidFill>
                        </a:rPr>
                        <a:t>Ω</a:t>
                      </a:r>
                      <a:r>
                        <a:rPr lang="en-US" sz="1400" b="0" dirty="0" smtClean="0">
                          <a:solidFill>
                            <a:srgbClr val="000000"/>
                          </a:solidFill>
                        </a:rPr>
                        <a:t> for fundamental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>
                          <a:solidFill>
                            <a:schemeClr val="tx1"/>
                          </a:solidFill>
                        </a:rPr>
                        <a:t>Rs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=8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m</a:t>
                      </a:r>
                      <a:r>
                        <a:rPr lang="el-GR" sz="1400" b="0" dirty="0" smtClean="0">
                          <a:solidFill>
                            <a:srgbClr val="000000"/>
                          </a:solidFill>
                        </a:rPr>
                        <a:t>Ω</a:t>
                      </a:r>
                      <a:r>
                        <a:rPr lang="en-US" sz="1400" b="0" dirty="0" smtClean="0">
                          <a:solidFill>
                            <a:srgbClr val="000000"/>
                          </a:solidFill>
                        </a:rPr>
                        <a:t> for HOM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Gasket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107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0.96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108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solidFill>
                            <a:schemeClr val="tx1"/>
                          </a:solidFill>
                        </a:rPr>
                        <a:t>Rs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=1 m</a:t>
                      </a:r>
                      <a:r>
                        <a:rPr lang="el-GR" sz="1400" b="0" dirty="0" smtClean="0">
                          <a:solidFill>
                            <a:srgbClr val="000000"/>
                          </a:solidFill>
                        </a:rPr>
                        <a:t>Ω</a:t>
                      </a:r>
                      <a:r>
                        <a:rPr lang="en-US" sz="1400" b="0" baseline="30000" dirty="0" smtClean="0">
                          <a:solidFill>
                            <a:srgbClr val="000000"/>
                          </a:solidFill>
                        </a:rPr>
                        <a:t>2)</a:t>
                      </a:r>
                      <a:r>
                        <a:rPr lang="en-US" sz="1400" b="0" dirty="0" smtClean="0">
                          <a:solidFill>
                            <a:srgbClr val="000000"/>
                          </a:solidFill>
                        </a:rPr>
                        <a:t> for both fundamental and HOM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34005" y="4854592"/>
            <a:ext cx="75956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0" dirty="0" smtClean="0"/>
              <a:t>1) Most dominant mode in terms of power dissipation value is selected. </a:t>
            </a:r>
          </a:p>
          <a:p>
            <a:pPr algn="l"/>
            <a:r>
              <a:rPr lang="en-US" sz="1600" b="0" dirty="0" smtClean="0"/>
              <a:t>2) To </a:t>
            </a:r>
            <a:r>
              <a:rPr lang="en-US" sz="1600" b="0" dirty="0"/>
              <a:t>be adjusted according to the resulting temperature. </a:t>
            </a:r>
            <a:r>
              <a:rPr lang="en-US" sz="1600" b="0" dirty="0" smtClean="0"/>
              <a:t> The results show negligible temperature increase. Therefore, the assumed </a:t>
            </a:r>
            <a:r>
              <a:rPr lang="en-US" sz="1600" b="0" dirty="0" err="1" smtClean="0"/>
              <a:t>Rs</a:t>
            </a:r>
            <a:r>
              <a:rPr lang="en-US" sz="1600" b="0" dirty="0" smtClean="0"/>
              <a:t> is valid.</a:t>
            </a:r>
          </a:p>
        </p:txBody>
      </p:sp>
    </p:spTree>
    <p:extLst>
      <p:ext uri="{BB962C8B-B14F-4D97-AF65-F5344CB8AC3E}">
        <p14:creationId xmlns:p14="http://schemas.microsoft.com/office/powerpoint/2010/main" val="651335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Thermal study – Material data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686931" y="6363994"/>
            <a:ext cx="471154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000" dirty="0" smtClean="0">
                <a:solidFill>
                  <a:srgbClr val="0000FF"/>
                </a:solidFill>
              </a:rPr>
              <a:t>Cu, </a:t>
            </a:r>
            <a:r>
              <a:rPr lang="en-US" sz="1000" dirty="0" err="1" smtClean="0">
                <a:solidFill>
                  <a:srgbClr val="0000FF"/>
                </a:solidFill>
              </a:rPr>
              <a:t>Nb</a:t>
            </a:r>
            <a:r>
              <a:rPr lang="en-US" sz="1000" dirty="0" smtClean="0">
                <a:solidFill>
                  <a:srgbClr val="0000FF"/>
                </a:solidFill>
              </a:rPr>
              <a:t>, SS Data from ‘BNL SELECTED CRYOGENIC DATA NOTEBOOK’</a:t>
            </a:r>
          </a:p>
          <a:p>
            <a:pPr algn="l"/>
            <a:r>
              <a:rPr lang="en-US" sz="1000" dirty="0">
                <a:solidFill>
                  <a:srgbClr val="0000FF"/>
                </a:solidFill>
              </a:rPr>
              <a:t>Al2O3 from CERN</a:t>
            </a:r>
          </a:p>
          <a:p>
            <a:pPr algn="l"/>
            <a:endParaRPr lang="en-US" sz="1000" dirty="0">
              <a:solidFill>
                <a:srgbClr val="0000FF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4815565" y="3620938"/>
            <a:ext cx="3657600" cy="2468880"/>
            <a:chOff x="5217459" y="1721223"/>
            <a:chExt cx="3657600" cy="27432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17459" y="1721223"/>
              <a:ext cx="3657600" cy="2743200"/>
            </a:xfrm>
            <a:prstGeom prst="rect">
              <a:avLst/>
            </a:prstGeom>
          </p:spPr>
        </p:pic>
        <p:sp>
          <p:nvSpPr>
            <p:cNvPr id="17" name="Rectangle 16"/>
            <p:cNvSpPr/>
            <p:nvPr/>
          </p:nvSpPr>
          <p:spPr>
            <a:xfrm>
              <a:off x="7046259" y="3633299"/>
              <a:ext cx="89535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b="0" dirty="0" smtClean="0"/>
                <a:t>Al2O3</a:t>
              </a:r>
              <a:endParaRPr lang="en-US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53141" y="923842"/>
            <a:ext cx="3657600" cy="2468880"/>
            <a:chOff x="660827" y="1721223"/>
            <a:chExt cx="3657600" cy="274320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0827" y="1721223"/>
              <a:ext cx="3657600" cy="274320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2935301" y="3793622"/>
              <a:ext cx="89535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b="0" dirty="0" smtClean="0"/>
                <a:t>Cu</a:t>
              </a:r>
              <a:endParaRPr lang="en-US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815565" y="923842"/>
            <a:ext cx="3657600" cy="2468880"/>
            <a:chOff x="0" y="0"/>
            <a:chExt cx="3657600" cy="274320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3657600" cy="274320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2487625" y="1995558"/>
              <a:ext cx="89535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b="0" dirty="0" err="1" smtClean="0"/>
                <a:t>Nb</a:t>
              </a:r>
              <a:endParaRPr lang="en-US" b="0" dirty="0" smtClean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53141" y="3620938"/>
            <a:ext cx="3657600" cy="2468880"/>
            <a:chOff x="2743041" y="3035193"/>
            <a:chExt cx="3657600" cy="274320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43041" y="3035193"/>
              <a:ext cx="3657600" cy="2743200"/>
            </a:xfrm>
            <a:prstGeom prst="rect">
              <a:avLst/>
            </a:prstGeom>
          </p:spPr>
        </p:pic>
        <p:sp>
          <p:nvSpPr>
            <p:cNvPr id="23" name="Rectangle 22"/>
            <p:cNvSpPr/>
            <p:nvPr/>
          </p:nvSpPr>
          <p:spPr>
            <a:xfrm>
              <a:off x="5217459" y="5008741"/>
              <a:ext cx="89535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b="0" dirty="0" smtClean="0"/>
                <a:t>SS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207231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5970" y="1062323"/>
            <a:ext cx="1611257" cy="5093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845" y="957263"/>
            <a:ext cx="3419475" cy="494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Boundary Conditions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4031764" y="3667336"/>
            <a:ext cx="138506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0" dirty="0" smtClean="0"/>
              <a:t>Copper gasket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 bwMode="auto">
          <a:xfrm flipH="1">
            <a:off x="3307863" y="3802177"/>
            <a:ext cx="723899" cy="0"/>
          </a:xfrm>
          <a:prstGeom prst="straightConnector1">
            <a:avLst/>
          </a:prstGeom>
          <a:noFill/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 flipV="1">
            <a:off x="1771650" y="1608463"/>
            <a:ext cx="404813" cy="253342"/>
          </a:xfrm>
          <a:prstGeom prst="straightConnector1">
            <a:avLst/>
          </a:prstGeom>
          <a:noFill/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3" name="Rectangle 22"/>
          <p:cNvSpPr/>
          <p:nvPr/>
        </p:nvSpPr>
        <p:spPr>
          <a:xfrm>
            <a:off x="934278" y="1722659"/>
            <a:ext cx="81478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0" dirty="0" err="1" smtClean="0"/>
              <a:t>Nb</a:t>
            </a:r>
            <a:r>
              <a:rPr lang="en-US" b="0" dirty="0" smtClean="0"/>
              <a:t> tank</a:t>
            </a:r>
            <a:endParaRPr lang="en-US" dirty="0"/>
          </a:p>
        </p:txBody>
      </p:sp>
      <p:cxnSp>
        <p:nvCxnSpPr>
          <p:cNvPr id="24" name="Straight Arrow Connector 23"/>
          <p:cNvCxnSpPr/>
          <p:nvPr/>
        </p:nvCxnSpPr>
        <p:spPr bwMode="auto">
          <a:xfrm>
            <a:off x="1683514" y="2489582"/>
            <a:ext cx="623888" cy="0"/>
          </a:xfrm>
          <a:prstGeom prst="straightConnector1">
            <a:avLst/>
          </a:prstGeom>
          <a:noFill/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6" name="Straight Arrow Connector 25"/>
          <p:cNvCxnSpPr/>
          <p:nvPr/>
        </p:nvCxnSpPr>
        <p:spPr bwMode="auto">
          <a:xfrm>
            <a:off x="1683514" y="2489582"/>
            <a:ext cx="1104900" cy="908474"/>
          </a:xfrm>
          <a:prstGeom prst="straightConnector1">
            <a:avLst/>
          </a:prstGeom>
          <a:noFill/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9" name="Rectangle 28"/>
          <p:cNvSpPr/>
          <p:nvPr/>
        </p:nvSpPr>
        <p:spPr>
          <a:xfrm>
            <a:off x="1264449" y="2346706"/>
            <a:ext cx="43008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0" dirty="0" err="1" smtClean="0"/>
              <a:t>Nb</a:t>
            </a:r>
            <a:endParaRPr lang="en-US" dirty="0"/>
          </a:p>
        </p:txBody>
      </p:sp>
      <p:cxnSp>
        <p:nvCxnSpPr>
          <p:cNvPr id="30" name="Straight Arrow Connector 29"/>
          <p:cNvCxnSpPr/>
          <p:nvPr/>
        </p:nvCxnSpPr>
        <p:spPr bwMode="auto">
          <a:xfrm flipH="1">
            <a:off x="2876550" y="2015693"/>
            <a:ext cx="723899" cy="0"/>
          </a:xfrm>
          <a:prstGeom prst="straightConnector1">
            <a:avLst/>
          </a:prstGeom>
          <a:noFill/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1" name="Rectangle 30"/>
          <p:cNvSpPr/>
          <p:nvPr/>
        </p:nvSpPr>
        <p:spPr>
          <a:xfrm>
            <a:off x="3600448" y="1861805"/>
            <a:ext cx="89535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0" dirty="0" smtClean="0"/>
              <a:t>Copper</a:t>
            </a:r>
            <a:endParaRPr lang="en-US" dirty="0"/>
          </a:p>
        </p:txBody>
      </p:sp>
      <p:cxnSp>
        <p:nvCxnSpPr>
          <p:cNvPr id="32" name="Straight Arrow Connector 31"/>
          <p:cNvCxnSpPr/>
          <p:nvPr/>
        </p:nvCxnSpPr>
        <p:spPr bwMode="auto">
          <a:xfrm>
            <a:off x="2247901" y="1266825"/>
            <a:ext cx="371474" cy="0"/>
          </a:xfrm>
          <a:prstGeom prst="straightConnector1">
            <a:avLst/>
          </a:prstGeom>
          <a:noFill/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4" name="Rectangle 33"/>
          <p:cNvSpPr/>
          <p:nvPr/>
        </p:nvSpPr>
        <p:spPr>
          <a:xfrm>
            <a:off x="1323974" y="1112936"/>
            <a:ext cx="89535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0" dirty="0" smtClean="0"/>
              <a:t>Ceramic</a:t>
            </a:r>
            <a:endParaRPr lang="en-US" dirty="0"/>
          </a:p>
        </p:txBody>
      </p:sp>
      <p:cxnSp>
        <p:nvCxnSpPr>
          <p:cNvPr id="28" name="Straight Arrow Connector 27"/>
          <p:cNvCxnSpPr/>
          <p:nvPr/>
        </p:nvCxnSpPr>
        <p:spPr bwMode="auto">
          <a:xfrm>
            <a:off x="1804989" y="1861805"/>
            <a:ext cx="371474" cy="235352"/>
          </a:xfrm>
          <a:prstGeom prst="straightConnector1">
            <a:avLst/>
          </a:prstGeom>
          <a:noFill/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3" name="Straight Arrow Connector 32"/>
          <p:cNvCxnSpPr/>
          <p:nvPr/>
        </p:nvCxnSpPr>
        <p:spPr bwMode="auto">
          <a:xfrm flipH="1">
            <a:off x="3095279" y="1291594"/>
            <a:ext cx="361948" cy="0"/>
          </a:xfrm>
          <a:prstGeom prst="straightConnector1">
            <a:avLst/>
          </a:prstGeom>
          <a:noFill/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5" name="Rectangle 34"/>
          <p:cNvSpPr/>
          <p:nvPr/>
        </p:nvSpPr>
        <p:spPr>
          <a:xfrm>
            <a:off x="3485004" y="1137705"/>
            <a:ext cx="152431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0" dirty="0" smtClean="0"/>
              <a:t>Copper sleeve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 bwMode="auto">
          <a:xfrm>
            <a:off x="5781445" y="1904795"/>
            <a:ext cx="1244292" cy="206030"/>
          </a:xfrm>
          <a:prstGeom prst="rect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549758" y="5415338"/>
            <a:ext cx="15368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0" dirty="0" smtClean="0"/>
              <a:t>Power applied on extremity only</a:t>
            </a:r>
            <a:endParaRPr lang="en-US" dirty="0"/>
          </a:p>
        </p:txBody>
      </p:sp>
      <p:sp>
        <p:nvSpPr>
          <p:cNvPr id="37" name="Rectangle 36"/>
          <p:cNvSpPr/>
          <p:nvPr/>
        </p:nvSpPr>
        <p:spPr>
          <a:xfrm>
            <a:off x="5416826" y="3281655"/>
            <a:ext cx="219989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800" b="0" dirty="0" smtClean="0"/>
              <a:t>* 1mohm increased to 2mohm to account the roughness and strain effect of copper. (Anomalous skin effect and resistive wall heating by </a:t>
            </a:r>
            <a:r>
              <a:rPr lang="en-US" sz="800" b="0" dirty="0" err="1" smtClean="0"/>
              <a:t>Weiren</a:t>
            </a:r>
            <a:r>
              <a:rPr lang="en-US" sz="800" b="0" dirty="0" smtClean="0"/>
              <a:t> Chou and Francesco Ruggiero, 9/8/1995 CERN)</a:t>
            </a:r>
            <a:endParaRPr lang="en-US" sz="800" dirty="0"/>
          </a:p>
        </p:txBody>
      </p:sp>
      <p:sp>
        <p:nvSpPr>
          <p:cNvPr id="7" name="TextBox 6"/>
          <p:cNvSpPr txBox="1"/>
          <p:nvPr/>
        </p:nvSpPr>
        <p:spPr>
          <a:xfrm>
            <a:off x="5538317" y="1823888"/>
            <a:ext cx="3048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15779822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4365138" y="3640002"/>
            <a:ext cx="130223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0" dirty="0" smtClean="0">
                <a:solidFill>
                  <a:srgbClr val="0000FF"/>
                </a:solidFill>
              </a:rPr>
              <a:t>Copper probe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314950" y="5878377"/>
            <a:ext cx="147637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0" dirty="0" smtClean="0">
                <a:solidFill>
                  <a:srgbClr val="0000FF"/>
                </a:solidFill>
              </a:rPr>
              <a:t>Copper gasket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562851" y="4724398"/>
            <a:ext cx="9525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0" dirty="0" err="1" smtClean="0">
                <a:solidFill>
                  <a:srgbClr val="0000FF"/>
                </a:solidFill>
              </a:rPr>
              <a:t>Nb</a:t>
            </a:r>
            <a:r>
              <a:rPr lang="en-US" b="0" dirty="0" smtClean="0">
                <a:solidFill>
                  <a:srgbClr val="0000FF"/>
                </a:solidFill>
              </a:rPr>
              <a:t> hook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7746" y="997264"/>
            <a:ext cx="1666875" cy="372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0808" y="4156527"/>
            <a:ext cx="4040049" cy="172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6276" y="997264"/>
            <a:ext cx="2133600" cy="248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501" y="1106311"/>
            <a:ext cx="2847975" cy="489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61198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– Thermal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Niobium hook and tee maintains 10 n</a:t>
            </a:r>
            <a:r>
              <a:rPr lang="el-GR" dirty="0" smtClean="0"/>
              <a:t>Ω</a:t>
            </a:r>
            <a:r>
              <a:rPr lang="en-US" dirty="0" smtClean="0"/>
              <a:t> range temperature (&lt; 2.1 K).</a:t>
            </a:r>
          </a:p>
          <a:p>
            <a:r>
              <a:rPr lang="en-US" dirty="0" smtClean="0"/>
              <a:t>Copper gasket temperature under 2.3K with doubled heat load.</a:t>
            </a:r>
          </a:p>
          <a:p>
            <a:r>
              <a:rPr lang="en-US" dirty="0" smtClean="0"/>
              <a:t>No thermal runaway → Estimated power dissipation all valid.</a:t>
            </a:r>
          </a:p>
          <a:p>
            <a:r>
              <a:rPr lang="en-US" dirty="0" smtClean="0"/>
              <a:t>No internal helium channel is necessary.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88227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0" t="2595" r="5421" b="1546"/>
          <a:stretch/>
        </p:blipFill>
        <p:spPr bwMode="auto">
          <a:xfrm>
            <a:off x="7149148" y="2320871"/>
            <a:ext cx="1762941" cy="3795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2197" y="1062417"/>
            <a:ext cx="1976889" cy="2179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21" r="9723"/>
          <a:stretch/>
        </p:blipFill>
        <p:spPr bwMode="auto">
          <a:xfrm>
            <a:off x="257414" y="2335420"/>
            <a:ext cx="1790381" cy="198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Fabrication Concepts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081994" y="1635926"/>
            <a:ext cx="5997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EBW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942" y="1193902"/>
            <a:ext cx="1022913" cy="501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563546" y="1663198"/>
            <a:ext cx="1261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Flange+Nb</a:t>
            </a:r>
            <a:r>
              <a:rPr lang="en-US" dirty="0" smtClean="0"/>
              <a:t> Braze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 bwMode="auto">
          <a:xfrm>
            <a:off x="2498822" y="1568463"/>
            <a:ext cx="365817" cy="0"/>
          </a:xfrm>
          <a:prstGeom prst="straightConnector1">
            <a:avLst/>
          </a:prstGeom>
          <a:noFill/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59" t="3091" r="7636"/>
          <a:stretch/>
        </p:blipFill>
        <p:spPr bwMode="auto">
          <a:xfrm>
            <a:off x="4639141" y="1124747"/>
            <a:ext cx="1828258" cy="386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4052378" y="1891075"/>
            <a:ext cx="5997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EBW</a:t>
            </a:r>
            <a:endParaRPr lang="en-US" dirty="0"/>
          </a:p>
        </p:txBody>
      </p:sp>
      <p:cxnSp>
        <p:nvCxnSpPr>
          <p:cNvPr id="37" name="Straight Arrow Connector 36"/>
          <p:cNvCxnSpPr/>
          <p:nvPr/>
        </p:nvCxnSpPr>
        <p:spPr bwMode="auto">
          <a:xfrm>
            <a:off x="4689231" y="2042699"/>
            <a:ext cx="435925" cy="0"/>
          </a:xfrm>
          <a:prstGeom prst="straightConnector1">
            <a:avLst/>
          </a:prstGeom>
          <a:noFill/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9" name="Straight Arrow Connector 38"/>
          <p:cNvCxnSpPr/>
          <p:nvPr/>
        </p:nvCxnSpPr>
        <p:spPr bwMode="auto">
          <a:xfrm flipH="1">
            <a:off x="5971840" y="2581834"/>
            <a:ext cx="368834" cy="0"/>
          </a:xfrm>
          <a:prstGeom prst="straightConnector1">
            <a:avLst/>
          </a:prstGeom>
          <a:noFill/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3" name="TextBox 42"/>
          <p:cNvSpPr txBox="1"/>
          <p:nvPr/>
        </p:nvSpPr>
        <p:spPr>
          <a:xfrm>
            <a:off x="6326576" y="2427945"/>
            <a:ext cx="5997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EBW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1476491" y="5278321"/>
            <a:ext cx="49026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b="0" dirty="0" smtClean="0"/>
              <a:t>Precision machined fixture will be used during hook and tee welding for dimensional control.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b="0" dirty="0" smtClean="0"/>
              <a:t>BCP internal surfaces after completion.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21752" y="4214297"/>
            <a:ext cx="1261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Flange+Nb</a:t>
            </a:r>
            <a:r>
              <a:rPr lang="en-US" dirty="0" smtClean="0"/>
              <a:t> Braze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2559" y="866819"/>
            <a:ext cx="1011237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Right Arrow 25"/>
          <p:cNvSpPr/>
          <p:nvPr/>
        </p:nvSpPr>
        <p:spPr bwMode="auto">
          <a:xfrm rot="5400000">
            <a:off x="7564273" y="1702367"/>
            <a:ext cx="455185" cy="230007"/>
          </a:xfrm>
          <a:prstGeom prst="rightArrow">
            <a:avLst>
              <a:gd name="adj1" fmla="val 50000"/>
              <a:gd name="adj2" fmla="val 86748"/>
            </a:avLst>
          </a:prstGeom>
          <a:solidFill>
            <a:srgbClr val="0000FF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549412" y="1573243"/>
            <a:ext cx="10314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Assemble </a:t>
            </a:r>
            <a:r>
              <a:rPr lang="en-US" dirty="0" err="1" smtClean="0"/>
              <a:t>feedthru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6018" y="3242064"/>
            <a:ext cx="2408237" cy="2017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6001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Considerations of Coupler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204" y="4082022"/>
            <a:ext cx="8823747" cy="1842621"/>
          </a:xfrm>
        </p:spPr>
        <p:txBody>
          <a:bodyPr/>
          <a:lstStyle/>
          <a:p>
            <a:r>
              <a:rPr lang="en-US" sz="2000" dirty="0" smtClean="0"/>
              <a:t>Coupler at locations of low field region on cavity body</a:t>
            </a:r>
          </a:p>
          <a:p>
            <a:pPr lvl="1"/>
            <a:r>
              <a:rPr lang="en-US" sz="1800" dirty="0" smtClean="0"/>
              <a:t>Minimizes RF heating on the coupler components</a:t>
            </a:r>
          </a:p>
          <a:p>
            <a:pPr lvl="1"/>
            <a:r>
              <a:rPr lang="en-US" sz="1800" dirty="0" smtClean="0"/>
              <a:t>Minimal effects on the field asymmetry due to the openings</a:t>
            </a:r>
          </a:p>
          <a:p>
            <a:r>
              <a:rPr lang="en-US" sz="2000" dirty="0"/>
              <a:t>S</a:t>
            </a:r>
            <a:r>
              <a:rPr lang="en-US" sz="2000" dirty="0" smtClean="0"/>
              <a:t>elective coupling (V-coupler) to reduce the number of filters</a:t>
            </a:r>
          </a:p>
          <a:p>
            <a:r>
              <a:rPr lang="en-US" sz="2000" dirty="0" smtClean="0"/>
              <a:t>FPC/HOM ports oriented to keep clearance for the second beam pipe   </a:t>
            </a:r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3496" y="981803"/>
            <a:ext cx="2930459" cy="282253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16641" y="1046756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FPC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678378" y="1101459"/>
            <a:ext cx="13917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H-HOM</a:t>
            </a:r>
          </a:p>
          <a:p>
            <a:pPr algn="l"/>
            <a:r>
              <a:rPr lang="en-US" dirty="0" smtClean="0"/>
              <a:t>(Hi-pass filter)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97465" y="1149183"/>
            <a:ext cx="14195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/>
              <a:t>V</a:t>
            </a:r>
            <a:r>
              <a:rPr lang="en-US" dirty="0" smtClean="0"/>
              <a:t>-HOM</a:t>
            </a:r>
          </a:p>
          <a:p>
            <a:pPr algn="l"/>
            <a:r>
              <a:rPr lang="en-US" dirty="0" smtClean="0"/>
              <a:t>(selective coupling)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976429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on the RF Design of HOM Couplers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202" y="990600"/>
            <a:ext cx="8835528" cy="4942467"/>
          </a:xfrm>
        </p:spPr>
        <p:txBody>
          <a:bodyPr/>
          <a:lstStyle/>
          <a:p>
            <a:r>
              <a:rPr lang="en-US" dirty="0" smtClean="0"/>
              <a:t>Design complete</a:t>
            </a:r>
          </a:p>
          <a:p>
            <a:pPr lvl="1"/>
            <a:r>
              <a:rPr lang="en-US" dirty="0" smtClean="0"/>
              <a:t>2 HOM couplers (1 high-pass filter, 1 straight coax)</a:t>
            </a:r>
          </a:p>
          <a:p>
            <a:r>
              <a:rPr lang="en-US" dirty="0" smtClean="0"/>
              <a:t>No </a:t>
            </a:r>
            <a:r>
              <a:rPr lang="en-US" dirty="0" err="1" smtClean="0"/>
              <a:t>multipacting</a:t>
            </a:r>
            <a:endParaRPr lang="en-US" dirty="0" smtClean="0"/>
          </a:p>
          <a:p>
            <a:r>
              <a:rPr lang="en-US" dirty="0" smtClean="0"/>
              <a:t>Low power </a:t>
            </a:r>
            <a:r>
              <a:rPr lang="en-US" dirty="0" smtClean="0"/>
              <a:t>dissipation and very low magnetic </a:t>
            </a:r>
            <a:r>
              <a:rPr lang="en-US" smtClean="0"/>
              <a:t>surface field</a:t>
            </a:r>
            <a:endParaRPr lang="en-US" dirty="0" smtClean="0"/>
          </a:p>
          <a:p>
            <a:r>
              <a:rPr lang="en-US" dirty="0" smtClean="0"/>
              <a:t>Simple and robust design</a:t>
            </a:r>
          </a:p>
          <a:p>
            <a:pPr lvl="1"/>
            <a:r>
              <a:rPr lang="en-US" dirty="0" smtClean="0"/>
              <a:t>Low sensitivity to manufacturing and assembly errors</a:t>
            </a:r>
          </a:p>
          <a:p>
            <a:pPr lvl="1"/>
            <a:r>
              <a:rPr lang="en-US" dirty="0" smtClean="0"/>
              <a:t>Tolerances easily achievable</a:t>
            </a:r>
          </a:p>
          <a:p>
            <a:r>
              <a:rPr lang="en-US" dirty="0" smtClean="0"/>
              <a:t>Manufacturing, processing, and assembly processes identified</a:t>
            </a:r>
            <a:r>
              <a:rPr lang="en-US" dirty="0"/>
              <a:t> </a:t>
            </a:r>
            <a:r>
              <a:rPr lang="en-US" dirty="0" smtClean="0"/>
              <a:t>and “relatively” straightforward</a:t>
            </a:r>
          </a:p>
        </p:txBody>
      </p:sp>
    </p:spTree>
    <p:extLst>
      <p:ext uri="{BB962C8B-B14F-4D97-AF65-F5344CB8AC3E}">
        <p14:creationId xmlns:p14="http://schemas.microsoft.com/office/powerpoint/2010/main" val="41887535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647117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6562" y="0"/>
            <a:ext cx="7556500" cy="868362"/>
          </a:xfrm>
        </p:spPr>
        <p:txBody>
          <a:bodyPr>
            <a:normAutofit/>
          </a:bodyPr>
          <a:lstStyle/>
          <a:p>
            <a:r>
              <a:rPr lang="en-US" dirty="0" smtClean="0"/>
              <a:t>FPC Coupler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1798" y="1763383"/>
            <a:ext cx="2885818" cy="277954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6344" y="5401199"/>
            <a:ext cx="86100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92100" indent="-292100" algn="l"/>
            <a:r>
              <a:rPr lang="en-US" b="0" dirty="0">
                <a:solidFill>
                  <a:srgbClr val="000090"/>
                </a:solidFill>
              </a:rPr>
              <a:t>A</a:t>
            </a:r>
            <a:r>
              <a:rPr lang="en-US" b="0" dirty="0" smtClean="0">
                <a:solidFill>
                  <a:srgbClr val="000090"/>
                </a:solidFill>
              </a:rPr>
              <a:t> hook shape antenna to enhance coupling, and thus minimizing RF heating on the FPC center conductor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269" y="1542213"/>
            <a:ext cx="1769976" cy="318214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9528" y="1688767"/>
            <a:ext cx="906114" cy="283239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753906" y="4535943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Coupling hook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727748" y="906395"/>
            <a:ext cx="212419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1125" indent="-111125" algn="l">
              <a:spcBef>
                <a:spcPts val="0"/>
              </a:spcBef>
              <a:buFont typeface="Arial"/>
              <a:buChar char="•"/>
            </a:pPr>
            <a:r>
              <a:rPr lang="en-US" b="0" dirty="0"/>
              <a:t>Outer diameter: 62 mm</a:t>
            </a:r>
          </a:p>
          <a:p>
            <a:pPr marL="111125" indent="-111125" algn="l">
              <a:spcBef>
                <a:spcPts val="0"/>
              </a:spcBef>
              <a:buFont typeface="Arial"/>
              <a:buChar char="•"/>
            </a:pPr>
            <a:r>
              <a:rPr lang="en-US" b="0" dirty="0"/>
              <a:t>Inner diameter: 27 </a:t>
            </a:r>
            <a:r>
              <a:rPr lang="en-US" b="0" dirty="0" smtClean="0"/>
              <a:t>mm</a:t>
            </a:r>
          </a:p>
          <a:p>
            <a:pPr marL="111125" indent="-111125" algn="l">
              <a:spcBef>
                <a:spcPts val="0"/>
              </a:spcBef>
              <a:buFont typeface="Arial"/>
              <a:buChar char="•"/>
            </a:pPr>
            <a:r>
              <a:rPr lang="en-US" b="0" dirty="0" smtClean="0"/>
              <a:t>(interface to LHC main coupler design)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240162184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321" y="63336"/>
            <a:ext cx="7556500" cy="807911"/>
          </a:xfrm>
        </p:spPr>
        <p:txBody>
          <a:bodyPr>
            <a:normAutofit/>
          </a:bodyPr>
          <a:lstStyle/>
          <a:p>
            <a:r>
              <a:rPr lang="en-US" dirty="0" smtClean="0"/>
              <a:t>FPC Coupler RF Heating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892" y="4603418"/>
            <a:ext cx="7642025" cy="5979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676 W                 178 W                     69 W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9812" y="2352740"/>
            <a:ext cx="2038223" cy="201379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6749" y="2356544"/>
            <a:ext cx="2058832" cy="19830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940" y="2573232"/>
            <a:ext cx="1112591" cy="16917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0780" y="1032736"/>
            <a:ext cx="76482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92100" indent="-292100" algn="l"/>
            <a:r>
              <a:rPr lang="en-US" sz="2000" b="0" dirty="0" smtClean="0">
                <a:solidFill>
                  <a:srgbClr val="000090"/>
                </a:solidFill>
              </a:rPr>
              <a:t>Using a hook coupling instead of a probe (Horizontal crabbing)</a:t>
            </a:r>
          </a:p>
          <a:p>
            <a:pPr marL="292100" indent="-292100" algn="l">
              <a:buFont typeface="Arial"/>
              <a:buChar char="•"/>
            </a:pPr>
            <a:r>
              <a:rPr lang="en-US" sz="2000" b="0" dirty="0" smtClean="0"/>
              <a:t>High RF surface heating on the probe shape antenna</a:t>
            </a:r>
          </a:p>
          <a:p>
            <a:pPr marL="292100" indent="-292100" algn="l">
              <a:buFont typeface="Arial"/>
              <a:buChar char="•"/>
            </a:pPr>
            <a:r>
              <a:rPr lang="en-US" sz="2000" b="0" dirty="0" smtClean="0"/>
              <a:t>Replaced with a hook coupling, optimized to reduce RF heating</a:t>
            </a:r>
          </a:p>
        </p:txBody>
      </p:sp>
      <p:sp>
        <p:nvSpPr>
          <p:cNvPr id="9" name="Rectangle 8"/>
          <p:cNvSpPr/>
          <p:nvPr/>
        </p:nvSpPr>
        <p:spPr>
          <a:xfrm>
            <a:off x="590745" y="5363860"/>
            <a:ext cx="82215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33CC"/>
                </a:solidFill>
              </a:rPr>
              <a:t>Hook heating at 3.4 MV deflecting voltage (Horizontal crabbing) </a:t>
            </a: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573417" y="4021798"/>
            <a:ext cx="83576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sz="60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039909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grpSp>
        <p:nvGrpSpPr>
          <p:cNvPr id="75" name="Group 74"/>
          <p:cNvGrpSpPr/>
          <p:nvPr/>
        </p:nvGrpSpPr>
        <p:grpSpPr>
          <a:xfrm>
            <a:off x="1641321" y="1074030"/>
            <a:ext cx="6069520" cy="5069595"/>
            <a:chOff x="1641321" y="1007355"/>
            <a:chExt cx="6069520" cy="5069595"/>
          </a:xfrm>
        </p:grpSpPr>
        <p:pic>
          <p:nvPicPr>
            <p:cNvPr id="60" name="Picture 4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815"/>
            <a:stretch/>
          </p:blipFill>
          <p:spPr bwMode="auto">
            <a:xfrm>
              <a:off x="1641321" y="1007355"/>
              <a:ext cx="5329591" cy="5069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61" name="Straight Connector 60"/>
            <p:cNvCxnSpPr/>
            <p:nvPr/>
          </p:nvCxnSpPr>
          <p:spPr>
            <a:xfrm>
              <a:off x="4348962" y="3901228"/>
              <a:ext cx="3196974" cy="0"/>
            </a:xfrm>
            <a:prstGeom prst="line">
              <a:avLst/>
            </a:prstGeom>
            <a:ln w="12700">
              <a:solidFill>
                <a:schemeClr val="tx1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5360250" y="3538916"/>
              <a:ext cx="913421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4381584" y="2945340"/>
              <a:ext cx="2935997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3272430" y="3107225"/>
              <a:ext cx="3457951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4324169" y="3901228"/>
              <a:ext cx="0" cy="1675373"/>
            </a:xfrm>
            <a:prstGeom prst="line">
              <a:avLst/>
            </a:prstGeom>
            <a:ln w="12700">
              <a:solidFill>
                <a:schemeClr val="tx1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3885727" y="3901228"/>
              <a:ext cx="0" cy="1675373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/>
            <p:nvPr/>
          </p:nvCxnSpPr>
          <p:spPr>
            <a:xfrm>
              <a:off x="6012694" y="3538916"/>
              <a:ext cx="0" cy="362312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/>
            <p:nvPr/>
          </p:nvCxnSpPr>
          <p:spPr>
            <a:xfrm>
              <a:off x="6534649" y="3107225"/>
              <a:ext cx="0" cy="794003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/>
            <p:cNvCxnSpPr/>
            <p:nvPr/>
          </p:nvCxnSpPr>
          <p:spPr>
            <a:xfrm>
              <a:off x="6991359" y="2945340"/>
              <a:ext cx="0" cy="959742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/>
            <p:nvPr/>
          </p:nvCxnSpPr>
          <p:spPr>
            <a:xfrm>
              <a:off x="3885727" y="5039556"/>
              <a:ext cx="438442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TextBox 70"/>
            <p:cNvSpPr txBox="1"/>
            <p:nvPr/>
          </p:nvSpPr>
          <p:spPr>
            <a:xfrm>
              <a:off x="4438477" y="4905974"/>
              <a:ext cx="719482" cy="3113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42 mm</a:t>
              </a:r>
              <a:endParaRPr lang="en-US" dirty="0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5652952" y="3970607"/>
              <a:ext cx="719482" cy="3113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35 mm</a:t>
              </a:r>
              <a:endParaRPr lang="en-US" dirty="0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6991359" y="3227553"/>
              <a:ext cx="719482" cy="3113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93 mm</a:t>
              </a:r>
              <a:endParaRPr lang="en-US" dirty="0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6355732" y="3974718"/>
              <a:ext cx="869087" cy="3113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77.2 mm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540573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>
            <a:off x="7316752" y="925612"/>
            <a:ext cx="16161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rgbClr val="0000FF"/>
                </a:solidFill>
              </a:rPr>
              <a:t>Zenghai</a:t>
            </a:r>
            <a:r>
              <a:rPr lang="en-US" dirty="0" smtClean="0">
                <a:solidFill>
                  <a:srgbClr val="0000FF"/>
                </a:solidFill>
              </a:rPr>
              <a:t> Li/SLAC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6890" y="1547714"/>
            <a:ext cx="6259587" cy="3591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604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>
            <a:off x="1670135" y="6378576"/>
            <a:ext cx="260334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Scaled from </a:t>
            </a:r>
            <a:r>
              <a:rPr lang="en-US" dirty="0" err="1" smtClean="0">
                <a:solidFill>
                  <a:srgbClr val="0000FF"/>
                </a:solidFill>
              </a:rPr>
              <a:t>Zenghai’s</a:t>
            </a:r>
            <a:r>
              <a:rPr lang="en-US" dirty="0" smtClean="0">
                <a:solidFill>
                  <a:srgbClr val="0000FF"/>
                </a:solidFill>
              </a:rPr>
              <a:t> table </a:t>
            </a:r>
            <a:endParaRPr lang="en-US" dirty="0">
              <a:solidFill>
                <a:srgbClr val="0000FF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9748326"/>
              </p:ext>
            </p:extLst>
          </p:nvPr>
        </p:nvGraphicFramePr>
        <p:xfrm>
          <a:off x="473003" y="920751"/>
          <a:ext cx="8315323" cy="58616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02394"/>
                <a:gridCol w="921893"/>
                <a:gridCol w="921893"/>
                <a:gridCol w="702394"/>
                <a:gridCol w="954817"/>
                <a:gridCol w="954817"/>
                <a:gridCol w="1346255"/>
                <a:gridCol w="954817"/>
                <a:gridCol w="856043"/>
              </a:tblGrid>
              <a:tr h="190500"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0"/>
                        </a:lnSpc>
                      </a:pPr>
                      <a:r>
                        <a:rPr lang="en-US" sz="1100" u="none" strike="noStrike" dirty="0">
                          <a:effectLst/>
                        </a:rPr>
                        <a:t>f [MHz]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Rs (Cu) (RT)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H-Hook (Nb)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H-T (Nb)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>
                        <a:lnSpc>
                          <a:spcPct val="200000"/>
                        </a:lnSpc>
                      </a:pPr>
                      <a:r>
                        <a:rPr lang="en-US" sz="1100" u="none" strike="noStrike" dirty="0">
                          <a:effectLst/>
                        </a:rPr>
                        <a:t>H-Probe (Cu) (RT)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H-Gasket (Cu) (2K)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>
                        <a:lnSpc>
                          <a:spcPct val="200000"/>
                        </a:lnSpc>
                      </a:pPr>
                      <a:r>
                        <a:rPr lang="en-US" sz="1100" u="none" strike="noStrike" dirty="0">
                          <a:effectLst/>
                        </a:rPr>
                        <a:t>V-Probe (Cu) (RT)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[ohm]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(2K)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(5 mohm)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(Scaled)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(1 mohm)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(5 mohm)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0"/>
                        </a:lnSpc>
                      </a:pPr>
                      <a:r>
                        <a:rPr lang="en-US" sz="1100" u="none" strike="noStrike" dirty="0">
                          <a:effectLst/>
                        </a:rPr>
                        <a:t>(Scaled)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67004">
                <a:tc>
                  <a:txBody>
                    <a:bodyPr/>
                    <a:lstStyle/>
                    <a:p>
                      <a:pPr algn="l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200000"/>
                        </a:lnSpc>
                      </a:pPr>
                      <a:r>
                        <a:rPr lang="en-US" sz="1100" u="none" strike="noStrike" dirty="0">
                          <a:effectLst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400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0.005147386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 dirty="0">
                          <a:effectLst/>
                        </a:rPr>
                        <a:t>5.99E-04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 dirty="0">
                          <a:effectLst/>
                        </a:rPr>
                        <a:t>1.44E-06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 dirty="0">
                          <a:effectLst/>
                        </a:rPr>
                        <a:t>4.90E-02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 dirty="0">
                          <a:effectLst/>
                        </a:rPr>
                        <a:t>4.90E-02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 dirty="0">
                          <a:effectLst/>
                        </a:rPr>
                        <a:t>1.07E-01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 dirty="0">
                          <a:effectLst/>
                        </a:rPr>
                        <a:t>4.67E-01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200000"/>
                        </a:lnSpc>
                      </a:pPr>
                      <a:r>
                        <a:rPr lang="en-US" sz="1100" u="none" strike="noStrike" dirty="0">
                          <a:effectLst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97598">
                <a:tc>
                  <a:txBody>
                    <a:bodyPr/>
                    <a:lstStyle/>
                    <a:p>
                      <a:pPr algn="l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200000"/>
                        </a:lnSpc>
                      </a:pPr>
                      <a:r>
                        <a:rPr lang="en-US" sz="1100" u="none" strike="noStrike" dirty="0">
                          <a:effectLst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200000"/>
                        </a:lnSpc>
                      </a:pPr>
                      <a:r>
                        <a:rPr lang="en-US" sz="1100" u="none" strike="noStrike" dirty="0">
                          <a:effectLst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200000"/>
                        </a:lnSpc>
                      </a:pPr>
                      <a:r>
                        <a:rPr lang="en-US" sz="1100" u="none" strike="noStrike" dirty="0">
                          <a:effectLst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627.5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0.006447088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6.85E-06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 dirty="0">
                          <a:effectLst/>
                        </a:rPr>
                        <a:t>5.42E-06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2.33E-01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3.00E-01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6.15E-04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1.78E-08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 dirty="0">
                          <a:effectLst/>
                        </a:rPr>
                        <a:t>2.29E-08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633.8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0.006479371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6.24E-06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 dirty="0">
                          <a:effectLst/>
                        </a:rPr>
                        <a:t>5.32E-06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2.38E-01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3.09E-01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5.76E-04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2.01E-05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 dirty="0">
                          <a:effectLst/>
                        </a:rPr>
                        <a:t>2.61E-05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690.2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0.006761518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3.36E-06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2.85E-06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 dirty="0">
                          <a:effectLst/>
                        </a:rPr>
                        <a:t>2.48E-01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3.35E-01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6.44E-04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1.81E-05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 dirty="0">
                          <a:effectLst/>
                        </a:rPr>
                        <a:t>2.45E-05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716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0.006886733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3.87E-06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2.20E-06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2.53E-01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3.48E-01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 dirty="0">
                          <a:effectLst/>
                        </a:rPr>
                        <a:t>7.54E-04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EE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6.22E-04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 dirty="0">
                          <a:effectLst/>
                        </a:rPr>
                        <a:t>8.56E-04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735.5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0.006979882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3.10E-06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1.60E-06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2.50E-01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3.49E-01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 dirty="0">
                          <a:effectLst/>
                        </a:rPr>
                        <a:t>6.06E-04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7.74E-05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 dirty="0">
                          <a:effectLst/>
                        </a:rPr>
                        <a:t>1.08E-04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761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0.007099848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3.90E-06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1.37E-06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2.33E-01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3.31E-01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7.23E-04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4.89E-02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 dirty="0">
                          <a:effectLst/>
                        </a:rPr>
                        <a:t>6.95E-02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783.1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0.007202203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3.22E-08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9.55E-09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1.88E-03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2.71E-03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5.80E-06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4.03E-01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 dirty="0">
                          <a:effectLst/>
                        </a:rPr>
                        <a:t>5.81E-01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800.5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0.007281778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1.37E-07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2.55E-07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2.19E-01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3.18E-01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1.40E-05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4.36E-08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 dirty="0">
                          <a:effectLst/>
                        </a:rPr>
                        <a:t>6.34E-08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875.5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0.007615261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2.68E-07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5.41E-08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1.67E-02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2.55E-02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4.95E-05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3.80E-01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 dirty="0">
                          <a:effectLst/>
                        </a:rPr>
                        <a:t>5.78E-01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909.5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0.007761722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2.46E-08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4.43E-09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 dirty="0">
                          <a:effectLst/>
                        </a:rPr>
                        <a:t>1.47E-03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2.29E-03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4.56E-06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4.05E-01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 dirty="0">
                          <a:effectLst/>
                        </a:rPr>
                        <a:t>6.28E-01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946.5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0.007918028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5.14E-06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8.66E-07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 dirty="0">
                          <a:effectLst/>
                        </a:rPr>
                        <a:t>3.04E-01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EE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 dirty="0">
                          <a:effectLst/>
                        </a:rPr>
                        <a:t>4.81E-01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 dirty="0">
                          <a:effectLst/>
                        </a:rPr>
                        <a:t>9.60E-04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4.16E-04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 dirty="0">
                          <a:effectLst/>
                        </a:rPr>
                        <a:t>6.59E-04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1004.4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0.008156617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1.59E-07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2.62E-08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1.06E-02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1.73E-02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 dirty="0">
                          <a:effectLst/>
                        </a:rPr>
                        <a:t>2.83E-05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>
                          <a:effectLst/>
                        </a:rPr>
                        <a:t>3.89E-01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200000"/>
                        </a:lnSpc>
                      </a:pPr>
                      <a:r>
                        <a:rPr lang="en-US" sz="1100" u="none" strike="noStrike" dirty="0">
                          <a:effectLst/>
                        </a:rPr>
                        <a:t>6.34E-01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85014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Vertical HOM Coupler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2021" y="1511952"/>
            <a:ext cx="2627615" cy="274559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86164" y="4957786"/>
            <a:ext cx="7361955" cy="9818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eaLnBrk="1" fontAlgn="auto" hangingPunct="1">
              <a:spcBef>
                <a:spcPct val="20000"/>
              </a:spcBef>
              <a:spcAft>
                <a:spcPts val="0"/>
              </a:spcAft>
            </a:pPr>
            <a:r>
              <a:rPr lang="en-US" sz="1700" b="0" dirty="0" smtClean="0">
                <a:solidFill>
                  <a:srgbClr val="000090"/>
                </a:solidFill>
                <a:latin typeface="Calibri"/>
                <a:cs typeface="+mn-cs"/>
              </a:rPr>
              <a:t>Selective coupling waveguide stub with a coaxial pickup</a:t>
            </a:r>
          </a:p>
          <a:p>
            <a:pPr marL="230188" lvl="0" indent="-230188" algn="l" eaLnBrk="1" fontAlgn="auto" hangingPunct="1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1700" b="0" dirty="0" smtClean="0">
                <a:solidFill>
                  <a:srgbClr val="000090"/>
                </a:solidFill>
                <a:latin typeface="Calibri"/>
                <a:cs typeface="+mn-cs"/>
              </a:rPr>
              <a:t>Selectively couples to HOMs, rejects deflecting mode. No filter needed.</a:t>
            </a:r>
            <a:endParaRPr lang="en-US" sz="1700" b="0" dirty="0">
              <a:solidFill>
                <a:srgbClr val="000090"/>
              </a:solidFill>
              <a:latin typeface="Calibri"/>
              <a:cs typeface="+mn-cs"/>
            </a:endParaRPr>
          </a:p>
          <a:p>
            <a:pPr marL="230188" lvl="0" indent="-230188" algn="l" eaLnBrk="1" fontAlgn="auto" hangingPunct="1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1700" b="0" dirty="0">
                <a:solidFill>
                  <a:srgbClr val="000090"/>
                </a:solidFill>
                <a:latin typeface="Calibri"/>
                <a:cs typeface="+mn-cs"/>
              </a:rPr>
              <a:t>No field enhancement in couplers</a:t>
            </a:r>
            <a:endParaRPr lang="en-US" sz="1700" b="0" dirty="0">
              <a:solidFill>
                <a:srgbClr val="0070C0"/>
              </a:solidFill>
              <a:latin typeface="Calibri"/>
              <a:cs typeface="+mn-cs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1651" y="1297979"/>
            <a:ext cx="2301347" cy="2972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001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09"/>
            <a:ext cx="8229600" cy="730248"/>
          </a:xfrm>
        </p:spPr>
        <p:txBody>
          <a:bodyPr>
            <a:normAutofit/>
          </a:bodyPr>
          <a:lstStyle/>
          <a:p>
            <a:r>
              <a:rPr lang="en-US" dirty="0" smtClean="0"/>
              <a:t>Hi-pass Filter H-HOM Coupler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477851" y="4859964"/>
            <a:ext cx="3579793" cy="1310427"/>
          </a:xfrm>
        </p:spPr>
        <p:txBody>
          <a:bodyPr>
            <a:noAutofit/>
          </a:bodyPr>
          <a:lstStyle/>
          <a:p>
            <a:pPr marL="174625" indent="-174625"/>
            <a:r>
              <a:rPr lang="en-US" sz="2000" dirty="0" smtClean="0"/>
              <a:t>Hi-pass filter</a:t>
            </a:r>
          </a:p>
          <a:p>
            <a:pPr marL="341313" lvl="1" indent="-166688"/>
            <a:r>
              <a:rPr lang="en-US" sz="1600" dirty="0" smtClean="0"/>
              <a:t>Center rod diameter: 14 mm</a:t>
            </a:r>
          </a:p>
          <a:p>
            <a:pPr marL="341313" lvl="1" indent="-166688"/>
            <a:r>
              <a:rPr lang="en-US" sz="1600" dirty="0" smtClean="0"/>
              <a:t>Larger cylinder diameter: 74 mm</a:t>
            </a:r>
          </a:p>
          <a:p>
            <a:pPr marL="341313" lvl="1" indent="-166688"/>
            <a:r>
              <a:rPr lang="en-US" sz="1600" dirty="0" smtClean="0"/>
              <a:t>50 ohm port: 14mm/32.2mm</a:t>
            </a:r>
            <a:endParaRPr lang="en-US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5602" y="1165389"/>
            <a:ext cx="1867363" cy="35426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722241" y="2543566"/>
            <a:ext cx="3340236" cy="988633"/>
          </a:xfrm>
          <a:prstGeom prst="rect">
            <a:avLst/>
          </a:prstGeom>
        </p:spPr>
      </p:pic>
      <p:sp>
        <p:nvSpPr>
          <p:cNvPr id="7" name="Content Placeholder 3"/>
          <p:cNvSpPr txBox="1">
            <a:spLocks/>
          </p:cNvSpPr>
          <p:nvPr/>
        </p:nvSpPr>
        <p:spPr>
          <a:xfrm>
            <a:off x="962987" y="4879392"/>
            <a:ext cx="3586772" cy="11723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4625" indent="-174625"/>
            <a:r>
              <a:rPr lang="en-US" sz="2000" b="0" dirty="0" smtClean="0"/>
              <a:t>H-HOM coupler with hi-pass filter and coupling hook</a:t>
            </a:r>
            <a:endParaRPr lang="en-US" sz="1600" b="0" dirty="0"/>
          </a:p>
        </p:txBody>
      </p:sp>
    </p:spTree>
    <p:extLst>
      <p:ext uri="{BB962C8B-B14F-4D97-AF65-F5344CB8AC3E}">
        <p14:creationId xmlns:p14="http://schemas.microsoft.com/office/powerpoint/2010/main" val="30532046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348" y="83460"/>
            <a:ext cx="7251700" cy="730248"/>
          </a:xfrm>
        </p:spPr>
        <p:txBody>
          <a:bodyPr>
            <a:normAutofit/>
          </a:bodyPr>
          <a:lstStyle/>
          <a:p>
            <a:r>
              <a:rPr lang="en-US" dirty="0" smtClean="0"/>
              <a:t>Hi-pass Filter &amp; Transmission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378164" y="2956319"/>
            <a:ext cx="3038649" cy="89937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4755" y="1442243"/>
            <a:ext cx="4636160" cy="364688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1693817" y="3058305"/>
            <a:ext cx="3102069" cy="82549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0937" y="1809682"/>
            <a:ext cx="898594" cy="318501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421419" y="5143797"/>
            <a:ext cx="180321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 smtClean="0">
                <a:solidFill>
                  <a:srgbClr val="0000FF"/>
                </a:solidFill>
              </a:rPr>
              <a:t>rejection of operating mode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47389" y="5256971"/>
            <a:ext cx="20649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dirty="0" smtClean="0">
                <a:solidFill>
                  <a:srgbClr val="0000FF"/>
                </a:solidFill>
              </a:rPr>
              <a:t>Broadband to &gt; 2 GHz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6147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RFD (cav17d) HOM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9806" y="1061760"/>
            <a:ext cx="1996994" cy="666787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dirty="0" smtClean="0"/>
              <a:t>Can be reduced by shaping the profile of the V-coupler probe tip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34" y="1905748"/>
            <a:ext cx="4312913" cy="3216049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1258379" y="5519291"/>
            <a:ext cx="6496936" cy="511115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0000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008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b="0" dirty="0" smtClean="0">
                <a:solidFill>
                  <a:srgbClr val="008000"/>
                </a:solidFill>
              </a:rPr>
              <a:t>(does not have the (1/2) factor in “Impedance”)</a:t>
            </a:r>
            <a:endParaRPr lang="en-US" b="0" dirty="0">
              <a:solidFill>
                <a:srgbClr val="008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052" y="1908153"/>
            <a:ext cx="4706193" cy="3202752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8036444" y="1728547"/>
            <a:ext cx="338334" cy="486383"/>
          </a:xfrm>
          <a:prstGeom prst="straightConnector1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8968231"/>
      </p:ext>
    </p:extLst>
  </p:cSld>
  <p:clrMapOvr>
    <a:masterClrMapping/>
  </p:clrMapOvr>
</p:sld>
</file>

<file path=ppt/theme/theme1.xml><?xml version="1.0" encoding="utf-8"?>
<a:theme xmlns:a="http://schemas.openxmlformats.org/drawingml/2006/main" name="ODU-SLAC-LARP-HiLum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Custom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ODU-SLAC-LARP-HiLumi</Template>
  <TotalTime>177</TotalTime>
  <Words>2479</Words>
  <Application>Microsoft Macintosh PowerPoint</Application>
  <PresentationFormat>On-screen Show (4:3)</PresentationFormat>
  <Paragraphs>610</Paragraphs>
  <Slides>56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7" baseType="lpstr">
      <vt:lpstr>ODU-SLAC-LARP-HiLumi</vt:lpstr>
      <vt:lpstr>RF Dipole  HOM Electromagnetic Design</vt:lpstr>
      <vt:lpstr>Outline</vt:lpstr>
      <vt:lpstr>RFD Cavity Parameters</vt:lpstr>
      <vt:lpstr>RFD Impedance Spectrum</vt:lpstr>
      <vt:lpstr>Considerations of Coupler Design</vt:lpstr>
      <vt:lpstr>Vertical HOM Coupler</vt:lpstr>
      <vt:lpstr>Hi-pass Filter H-HOM Coupler</vt:lpstr>
      <vt:lpstr>Hi-pass Filter &amp; Transmission</vt:lpstr>
      <vt:lpstr>RFD (cav17d) HOM Parameters</vt:lpstr>
      <vt:lpstr>Filter S21 vs dimension deviations</vt:lpstr>
      <vt:lpstr>HOM Coupler Tolerance</vt:lpstr>
      <vt:lpstr>RFD: Surface Fields on Coupler Surfaces</vt:lpstr>
      <vt:lpstr>RF Heating: HOM Gasket</vt:lpstr>
      <vt:lpstr>RF Heating on Coupler Surfaces</vt:lpstr>
      <vt:lpstr>HOM Power Heating in Couplers</vt:lpstr>
      <vt:lpstr>PowerPoint Presentation</vt:lpstr>
      <vt:lpstr>Multipacting in FPC Coupler</vt:lpstr>
      <vt:lpstr>Multipacting in Hi-pass Filter H-HOM Coupler</vt:lpstr>
      <vt:lpstr>HOM Coupler Window and Bend</vt:lpstr>
      <vt:lpstr>HOM Window and Bend</vt:lpstr>
      <vt:lpstr>Qext With Coaxial Window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V-HOM Error analysis and tolerances</vt:lpstr>
      <vt:lpstr>Thermal Study - Procedure</vt:lpstr>
      <vt:lpstr>Coupler Design</vt:lpstr>
      <vt:lpstr>Power Dissipation on High Pass Filter</vt:lpstr>
      <vt:lpstr>Thermal study – Material data</vt:lpstr>
      <vt:lpstr>Boundary Conditions</vt:lpstr>
      <vt:lpstr>Results</vt:lpstr>
      <vt:lpstr>Conclusion – Thermal Study</vt:lpstr>
      <vt:lpstr>Fabrication Concepts</vt:lpstr>
      <vt:lpstr>Summary on the RF Design of HOM Couplers</vt:lpstr>
      <vt:lpstr>Backups</vt:lpstr>
      <vt:lpstr>FPC Coupler</vt:lpstr>
      <vt:lpstr>FPC Coupler RF Heating</vt:lpstr>
      <vt:lpstr>Backup</vt:lpstr>
      <vt:lpstr>Backup</vt:lpstr>
      <vt:lpstr>Backup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RF Dipole  HOM Electromagnetic Design</dc:title>
  <dc:creator>Jean Delayen</dc:creator>
  <cp:lastModifiedBy>HyeKyoung Park</cp:lastModifiedBy>
  <cp:revision>28</cp:revision>
  <cp:lastPrinted>2002-07-12T17:50:26Z</cp:lastPrinted>
  <dcterms:created xsi:type="dcterms:W3CDTF">2014-12-11T21:27:16Z</dcterms:created>
  <dcterms:modified xsi:type="dcterms:W3CDTF">2014-12-16T14:34:44Z</dcterms:modified>
</cp:coreProperties>
</file>