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5" r:id="rId3"/>
    <p:sldId id="257" r:id="rId4"/>
    <p:sldId id="260" r:id="rId5"/>
    <p:sldId id="262" r:id="rId6"/>
    <p:sldId id="263" r:id="rId7"/>
    <p:sldId id="264" r:id="rId8"/>
    <p:sldId id="258" r:id="rId9"/>
    <p:sldId id="259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53" d="100"/>
          <a:sy n="153" d="100"/>
        </p:scale>
        <p:origin x="-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538053-31D2-2840-9DCC-E1C5E6E62C3C}" type="datetimeFigureOut">
              <a:rPr lang="en-US" smtClean="0"/>
              <a:t>01/12/14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17E598-5BBB-254C-B4B4-154CD62F1A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0265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7E4A0C-DD10-E64B-9927-2AD4B5A84BCC}" type="datetimeFigureOut">
              <a:rPr lang="en-US" smtClean="0"/>
              <a:t>01/12/14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289890-30C3-1443-A8F5-8451BD0EFD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86357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roiser/JobMachineFeatures" TargetMode="External"/><Relationship Id="rId4" Type="http://schemas.openxmlformats.org/officeDocument/2006/relationships/hyperlink" Target="mailto:wlcg-ops-coord-tf-machinejobfeatures@cern.ch" TargetMode="External"/><Relationship Id="rId5" Type="http://schemas.openxmlformats.org/officeDocument/2006/relationships/hyperlink" Target="https://groups.cern.ch/group/wlcg-ops-coord-tf-machinejobfeatures/default.aspx" TargetMode="External"/><Relationship Id="rId1" Type="http://schemas.openxmlformats.org/officeDocument/2006/relationships/slideLayout" Target="../slideLayouts/slideLayout7.xml"/><Relationship Id="rId2" Type="http://schemas.openxmlformats.org/officeDocument/2006/relationships/hyperlink" Target="https://twiki.cern.ch/twiki/bin/view/LCG/MachineJobFeatures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Job / Machine Features TF Status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Stefan Roiser / IT-SDC</a:t>
            </a:r>
          </a:p>
          <a:p>
            <a:r>
              <a:rPr lang="en-US" dirty="0" smtClean="0"/>
              <a:t>TF Meeting / 2014-12-01</a:t>
            </a:r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Batch Infrastructure Status</a:t>
            </a:r>
          </a:p>
          <a:p>
            <a:r>
              <a:rPr lang="en-US" dirty="0"/>
              <a:t>Virtualized Infrastructure Status</a:t>
            </a:r>
          </a:p>
          <a:p>
            <a:r>
              <a:rPr lang="en-US" dirty="0" err="1" smtClean="0"/>
              <a:t>ToDo</a:t>
            </a:r>
            <a:r>
              <a:rPr lang="en-US" dirty="0" smtClean="0"/>
              <a:t> list</a:t>
            </a: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502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Batch System Status</a:t>
            </a:r>
            <a:endParaRPr lang="en-US" dirty="0"/>
          </a:p>
        </p:txBody>
      </p:sp>
      <p:graphicFrame>
        <p:nvGraphicFramePr>
          <p:cNvPr id="9" name="Content Placeholder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0632937"/>
              </p:ext>
            </p:extLst>
          </p:nvPr>
        </p:nvGraphicFramePr>
        <p:xfrm>
          <a:off x="457200" y="1325563"/>
          <a:ext cx="8226426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2142"/>
                <a:gridCol w="2742142"/>
                <a:gridCol w="2742142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Batch System</a:t>
                      </a:r>
                      <a:r>
                        <a:rPr lang="en-US" baseline="0" dirty="0" smtClean="0"/>
                        <a:t> Type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Implementation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 Repository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LSF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SGE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Condor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Slurm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Torque/PBS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Yes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57200" y="3948441"/>
            <a:ext cx="8226854" cy="204458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These implementations sometimes rely on local configurations, maybe we can come up with a more general one? </a:t>
            </a:r>
          </a:p>
          <a:p>
            <a:pPr lvl="1"/>
            <a:r>
              <a:rPr lang="en-US" dirty="0" smtClean="0"/>
              <a:t>See next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727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Virtualized Infrastructure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First implementation proposed on top of </a:t>
            </a:r>
            <a:r>
              <a:rPr lang="en-US" dirty="0" err="1" smtClean="0"/>
              <a:t>couchdb</a:t>
            </a:r>
            <a:endParaRPr lang="en-US" dirty="0" smtClean="0"/>
          </a:p>
          <a:p>
            <a:pPr lvl="1"/>
            <a:r>
              <a:rPr lang="en-US" dirty="0" smtClean="0"/>
              <a:t>Differences between the virtualized/http</a:t>
            </a:r>
            <a:r>
              <a:rPr lang="en-US" dirty="0"/>
              <a:t>(</a:t>
            </a:r>
            <a:r>
              <a:rPr lang="en-US" dirty="0" smtClean="0"/>
              <a:t>s) and bare-metal/file based approaches</a:t>
            </a:r>
          </a:p>
          <a:p>
            <a:r>
              <a:rPr lang="en-US" dirty="0" smtClean="0"/>
              <a:t>Discussion with Andrew we came up with another possibility to have an implementation in virtualized environments which mimics the bare-metal one</a:t>
            </a:r>
          </a:p>
          <a:p>
            <a:pPr lvl="1"/>
            <a:r>
              <a:rPr lang="en-US" dirty="0" smtClean="0"/>
              <a:t>Advantage: no </a:t>
            </a:r>
            <a:r>
              <a:rPr lang="en-US" dirty="0" err="1" smtClean="0"/>
              <a:t>mjf.py</a:t>
            </a:r>
            <a:r>
              <a:rPr lang="en-US" dirty="0" smtClean="0"/>
              <a:t> client needed anymore which was initially meant to cover the differences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2743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Workflow for Machine/</a:t>
            </a:r>
            <a:r>
              <a:rPr lang="en-US" dirty="0" err="1" smtClean="0"/>
              <a:t>Jobfeatures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The resource provider gives the location of the features to the resource user</a:t>
            </a:r>
          </a:p>
          <a:p>
            <a:pPr lvl="1"/>
            <a:r>
              <a:rPr lang="en-US" dirty="0" smtClean="0"/>
              <a:t>Set environment variables $MACHINE/$JOBFEATURES</a:t>
            </a:r>
          </a:p>
          <a:p>
            <a:pPr lvl="1"/>
            <a:r>
              <a:rPr lang="en-US" dirty="0" smtClean="0"/>
              <a:t>Provide it via the </a:t>
            </a:r>
            <a:r>
              <a:rPr lang="en-US" dirty="0" err="1" smtClean="0"/>
              <a:t>IaaS</a:t>
            </a:r>
            <a:r>
              <a:rPr lang="en-US" dirty="0" smtClean="0"/>
              <a:t> meta service</a:t>
            </a:r>
          </a:p>
          <a:p>
            <a:r>
              <a:rPr lang="en-US" dirty="0" smtClean="0"/>
              <a:t>The resource user will read those entries ONCE during its lifetime (pilot, VM)</a:t>
            </a:r>
          </a:p>
          <a:p>
            <a:pPr lvl="1"/>
            <a:r>
              <a:rPr lang="en-US" dirty="0" smtClean="0"/>
              <a:t>Depending on the start of the value the features are either available </a:t>
            </a:r>
          </a:p>
          <a:p>
            <a:pPr lvl="2"/>
            <a:r>
              <a:rPr lang="en-US" dirty="0" smtClean="0"/>
              <a:t>on the file system (</a:t>
            </a:r>
            <a:r>
              <a:rPr lang="en-US" dirty="0" err="1" smtClean="0"/>
              <a:t>val</a:t>
            </a:r>
            <a:r>
              <a:rPr lang="en-US" dirty="0" smtClean="0"/>
              <a:t>[0] == ‘/’) </a:t>
            </a:r>
          </a:p>
          <a:p>
            <a:pPr lvl="2"/>
            <a:r>
              <a:rPr lang="en-US" dirty="0" smtClean="0"/>
              <a:t>or on http (</a:t>
            </a:r>
            <a:r>
              <a:rPr lang="en-US" dirty="0" err="1" smtClean="0"/>
              <a:t>val</a:t>
            </a:r>
            <a:r>
              <a:rPr lang="en-US" dirty="0" smtClean="0"/>
              <a:t>[:7] == ‘http://’)</a:t>
            </a:r>
          </a:p>
          <a:p>
            <a:pPr lvl="2"/>
            <a:r>
              <a:rPr lang="en-US" dirty="0"/>
              <a:t>o</a:t>
            </a:r>
            <a:r>
              <a:rPr lang="en-US" dirty="0" smtClean="0"/>
              <a:t>r on https (</a:t>
            </a:r>
            <a:r>
              <a:rPr lang="en-US" dirty="0" err="1" smtClean="0"/>
              <a:t>val</a:t>
            </a:r>
            <a:r>
              <a:rPr lang="en-US" dirty="0" smtClean="0"/>
              <a:t>[:8] == ‘https://’)</a:t>
            </a:r>
          </a:p>
          <a:p>
            <a:r>
              <a:rPr lang="en-US" dirty="0" smtClean="0"/>
              <a:t>The values of the $MACHINE/$JOBFEATURES can be queried as often as necessary by the resource</a:t>
            </a:r>
          </a:p>
          <a:p>
            <a:pPr lvl="1"/>
            <a:r>
              <a:rPr lang="en-US" dirty="0" smtClean="0"/>
              <a:t>One feature at a time (no </a:t>
            </a:r>
            <a:r>
              <a:rPr lang="en-US" dirty="0" err="1" smtClean="0"/>
              <a:t>json</a:t>
            </a:r>
            <a:r>
              <a:rPr lang="en-US" dirty="0" smtClean="0"/>
              <a:t> for all will be returned)</a:t>
            </a:r>
          </a:p>
          <a:p>
            <a:pPr lvl="1"/>
            <a:r>
              <a:rPr lang="en-US" dirty="0" smtClean="0"/>
              <a:t>Also allowed to do directory listings of the feature location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099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Nice goodies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On python the location (file/http) does not matter, e.g. one can query the features always with (e.g. read number of cores)</a:t>
            </a:r>
          </a:p>
          <a:p>
            <a:pPr marL="36576" indent="0">
              <a:buNone/>
            </a:pPr>
            <a:endParaRPr lang="en-US" dirty="0" smtClean="0"/>
          </a:p>
          <a:p>
            <a:pPr marL="36576" indent="0">
              <a:buNone/>
            </a:pPr>
            <a:endParaRPr lang="en-US" dirty="0" smtClean="0">
              <a:latin typeface="Courier"/>
              <a:cs typeface="Courier"/>
            </a:endParaRPr>
          </a:p>
          <a:p>
            <a:pPr marL="36576" indent="0">
              <a:buNone/>
            </a:pPr>
            <a:endParaRPr lang="en-US" dirty="0">
              <a:latin typeface="Courier"/>
              <a:cs typeface="Courier"/>
            </a:endParaRPr>
          </a:p>
          <a:p>
            <a:pPr marL="36576" indent="0">
              <a:buNone/>
            </a:pPr>
            <a:endParaRPr lang="en-US" dirty="0">
              <a:latin typeface="Courier"/>
              <a:cs typeface="Courier"/>
            </a:endParaRPr>
          </a:p>
          <a:p>
            <a:r>
              <a:rPr lang="en-US" dirty="0" smtClean="0"/>
              <a:t>Proposal to implement the virtualized one on apache</a:t>
            </a:r>
          </a:p>
          <a:p>
            <a:pPr lvl="1"/>
            <a:r>
              <a:rPr lang="en-US" dirty="0" smtClean="0"/>
              <a:t>Authentication (e.g. x509) possible (tricky with </a:t>
            </a:r>
            <a:r>
              <a:rPr lang="en-US" dirty="0" err="1" smtClean="0"/>
              <a:t>couchdb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Easily horizontally scalable </a:t>
            </a:r>
          </a:p>
          <a:p>
            <a:pPr lvl="1"/>
            <a:r>
              <a:rPr lang="en-US" dirty="0" smtClean="0"/>
              <a:t>Could also be used for batch systems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lded Corner 6"/>
          <p:cNvSpPr/>
          <p:nvPr/>
        </p:nvSpPr>
        <p:spPr>
          <a:xfrm>
            <a:off x="82828" y="2513982"/>
            <a:ext cx="8964537" cy="1270128"/>
          </a:xfrm>
          <a:prstGeom prst="foldedCorner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6576" indent="0">
              <a:buNone/>
            </a:pPr>
            <a:r>
              <a:rPr lang="en-US" dirty="0">
                <a:latin typeface="Courier"/>
                <a:cs typeface="Courier"/>
              </a:rPr>
              <a:t>&gt;&gt;&gt; </a:t>
            </a:r>
            <a:r>
              <a:rPr lang="en-US" dirty="0" err="1">
                <a:latin typeface="Courier"/>
                <a:cs typeface="Courier"/>
              </a:rPr>
              <a:t>urllib.urlopen</a:t>
            </a:r>
            <a:r>
              <a:rPr lang="en-US" dirty="0">
                <a:latin typeface="Courier"/>
                <a:cs typeface="Courier"/>
              </a:rPr>
              <a:t>(‘http://</a:t>
            </a:r>
            <a:r>
              <a:rPr lang="en-US" dirty="0" err="1">
                <a:latin typeface="Courier"/>
                <a:cs typeface="Courier"/>
              </a:rPr>
              <a:t>mjf</a:t>
            </a:r>
            <a:r>
              <a:rPr lang="en-US" dirty="0">
                <a:latin typeface="Courier"/>
                <a:cs typeface="Courier"/>
              </a:rPr>
              <a:t>-server/mf/</a:t>
            </a:r>
            <a:r>
              <a:rPr lang="en-US" dirty="0" err="1">
                <a:latin typeface="Courier"/>
                <a:cs typeface="Courier"/>
              </a:rPr>
              <a:t>phys_cores</a:t>
            </a:r>
            <a:r>
              <a:rPr lang="en-US" dirty="0">
                <a:latin typeface="Courier"/>
                <a:cs typeface="Courier"/>
              </a:rPr>
              <a:t>’).read()</a:t>
            </a:r>
          </a:p>
          <a:p>
            <a:pPr marL="36576" indent="0">
              <a:buNone/>
            </a:pPr>
            <a:r>
              <a:rPr lang="en-US" dirty="0">
                <a:latin typeface="Courier"/>
                <a:cs typeface="Courier"/>
              </a:rPr>
              <a:t>‘8’</a:t>
            </a:r>
          </a:p>
          <a:p>
            <a:pPr marL="36576" indent="0">
              <a:buNone/>
            </a:pPr>
            <a:r>
              <a:rPr lang="en-US" dirty="0">
                <a:latin typeface="Courier"/>
                <a:cs typeface="Courier"/>
              </a:rPr>
              <a:t>&gt;&gt;&gt; </a:t>
            </a:r>
            <a:r>
              <a:rPr lang="en-US" dirty="0" err="1">
                <a:latin typeface="Courier"/>
                <a:cs typeface="Courier"/>
              </a:rPr>
              <a:t>urllib.urlopen</a:t>
            </a:r>
            <a:r>
              <a:rPr lang="en-US" dirty="0">
                <a:latin typeface="Courier"/>
                <a:cs typeface="Courier"/>
              </a:rPr>
              <a:t>(‘/</a:t>
            </a:r>
            <a:r>
              <a:rPr lang="en-US" dirty="0" err="1">
                <a:latin typeface="Courier"/>
                <a:cs typeface="Courier"/>
              </a:rPr>
              <a:t>var</a:t>
            </a:r>
            <a:r>
              <a:rPr lang="en-US" dirty="0">
                <a:latin typeface="Courier"/>
                <a:cs typeface="Courier"/>
              </a:rPr>
              <a:t>/mf/</a:t>
            </a:r>
            <a:r>
              <a:rPr lang="en-US" dirty="0" err="1">
                <a:latin typeface="Courier"/>
                <a:cs typeface="Courier"/>
              </a:rPr>
              <a:t>phys_cores</a:t>
            </a:r>
            <a:r>
              <a:rPr lang="en-US" dirty="0">
                <a:latin typeface="Courier"/>
                <a:cs typeface="Courier"/>
              </a:rPr>
              <a:t>’).read()</a:t>
            </a:r>
          </a:p>
          <a:p>
            <a:pPr marL="36576" indent="0">
              <a:buNone/>
            </a:pPr>
            <a:r>
              <a:rPr lang="en-US" dirty="0">
                <a:latin typeface="Courier"/>
                <a:cs typeface="Courier"/>
              </a:rPr>
              <a:t>‘8’</a:t>
            </a:r>
            <a:endParaRPr lang="en-US" dirty="0">
              <a:latin typeface="Courier"/>
              <a:cs typeface="Courier"/>
            </a:endParaRPr>
          </a:p>
        </p:txBody>
      </p:sp>
    </p:spTree>
    <p:extLst>
      <p:ext uri="{BB962C8B-B14F-4D97-AF65-F5344CB8AC3E}">
        <p14:creationId xmlns:p14="http://schemas.microsoft.com/office/powerpoint/2010/main" val="2578775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and </a:t>
            </a:r>
            <a:r>
              <a:rPr lang="en-US" dirty="0" err="1" smtClean="0"/>
              <a:t>ToDo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Batch </a:t>
            </a:r>
          </a:p>
          <a:p>
            <a:pPr lvl="1"/>
            <a:r>
              <a:rPr lang="en-US" dirty="0" smtClean="0"/>
              <a:t>Get the remaining batch implementations into the repository</a:t>
            </a:r>
          </a:p>
          <a:p>
            <a:pPr lvl="1"/>
            <a:r>
              <a:rPr lang="en-US" dirty="0" smtClean="0"/>
              <a:t>Get more sites to deploy those implementations</a:t>
            </a:r>
          </a:p>
          <a:p>
            <a:r>
              <a:rPr lang="en-US" dirty="0" smtClean="0"/>
              <a:t>Virtualized</a:t>
            </a:r>
          </a:p>
          <a:p>
            <a:pPr lvl="1"/>
            <a:r>
              <a:rPr lang="en-US" dirty="0" smtClean="0"/>
              <a:t>Apache running on some UK sites</a:t>
            </a:r>
          </a:p>
          <a:p>
            <a:pPr lvl="1"/>
            <a:r>
              <a:rPr lang="en-US" dirty="0" smtClean="0"/>
              <a:t>Come up with a easy configuration for virtualized environments on apache </a:t>
            </a:r>
          </a:p>
          <a:p>
            <a:r>
              <a:rPr lang="en-US" dirty="0" smtClean="0"/>
              <a:t>Bi-directional use case</a:t>
            </a:r>
          </a:p>
          <a:p>
            <a:pPr lvl="1"/>
            <a:r>
              <a:rPr lang="en-US" dirty="0" smtClean="0"/>
              <a:t>Shall we pursue it?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438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Info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err="1" smtClean="0"/>
              <a:t>Twiki</a:t>
            </a:r>
            <a:r>
              <a:rPr lang="en-US" sz="2800" dirty="0"/>
              <a:t>: </a:t>
            </a:r>
            <a:r>
              <a:rPr lang="en-US" sz="2800" dirty="0">
                <a:hlinkClick r:id="rId2"/>
              </a:rPr>
              <a:t>https://twiki.cern.ch/twiki/bin/view/LCG/</a:t>
            </a:r>
            <a:r>
              <a:rPr lang="en-US" sz="2800" dirty="0" smtClean="0">
                <a:hlinkClick r:id="rId2"/>
              </a:rPr>
              <a:t>MachineJobFeatures</a:t>
            </a:r>
            <a:endParaRPr lang="en-US" sz="2800" dirty="0" smtClean="0"/>
          </a:p>
          <a:p>
            <a:r>
              <a:rPr lang="en-US" sz="2800" dirty="0" smtClean="0"/>
              <a:t>Repository: </a:t>
            </a:r>
            <a:r>
              <a:rPr lang="en-US" sz="2800" dirty="0">
                <a:hlinkClick r:id="rId3"/>
              </a:rPr>
              <a:t>https://github.com/roiser/</a:t>
            </a:r>
            <a:r>
              <a:rPr lang="en-US" sz="2800" dirty="0" smtClean="0">
                <a:hlinkClick r:id="rId3"/>
              </a:rPr>
              <a:t>JobMachineFeatures</a:t>
            </a:r>
            <a:endParaRPr lang="en-US" sz="2800" dirty="0" smtClean="0"/>
          </a:p>
          <a:p>
            <a:r>
              <a:rPr lang="en-US" sz="2800" dirty="0" err="1" smtClean="0"/>
              <a:t>MailingList</a:t>
            </a:r>
            <a:r>
              <a:rPr lang="en-US" sz="2800" dirty="0" smtClean="0"/>
              <a:t>: </a:t>
            </a:r>
            <a:r>
              <a:rPr lang="en-US" sz="2800" dirty="0">
                <a:hlinkClick r:id="rId4"/>
              </a:rPr>
              <a:t>wlcg-ops-coord-tf-machinejobfeatures@</a:t>
            </a:r>
            <a:r>
              <a:rPr lang="en-US" sz="2800" dirty="0" smtClean="0">
                <a:hlinkClick r:id="rId4"/>
              </a:rPr>
              <a:t>cern.ch</a:t>
            </a:r>
            <a:endParaRPr lang="en-US" sz="2800" dirty="0" smtClean="0"/>
          </a:p>
          <a:p>
            <a:r>
              <a:rPr lang="en-US" sz="2800" dirty="0" smtClean="0"/>
              <a:t>Mailing </a:t>
            </a:r>
            <a:r>
              <a:rPr lang="en-US" sz="2800" dirty="0"/>
              <a:t>List Archive: </a:t>
            </a:r>
            <a:r>
              <a:rPr lang="en-US" sz="2800" dirty="0">
                <a:hlinkClick r:id="rId5"/>
              </a:rPr>
              <a:t>https://groups.cern.ch/group/wlcg-ops-coord-tf-machinejobfeatures/</a:t>
            </a:r>
            <a:r>
              <a:rPr lang="en-US" sz="2800" dirty="0" smtClean="0">
                <a:hlinkClick r:id="rId5"/>
              </a:rPr>
              <a:t>default.aspx</a:t>
            </a:r>
            <a:endParaRPr lang="en-US" sz="2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377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2133600" cy="365125"/>
          </a:xfrm>
        </p:spPr>
        <p:txBody>
          <a:bodyPr/>
          <a:lstStyle/>
          <a:p>
            <a:r>
              <a:rPr lang="en-US" smtClean="0"/>
              <a:t>1 Dec '14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StR - MJF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210801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385</TotalTime>
  <Words>591</Words>
  <Application>Microsoft Macintosh PowerPoint</Application>
  <PresentationFormat>On-screen Show (4:3)</PresentationFormat>
  <Paragraphs>97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CERNCorporate4-3</vt:lpstr>
      <vt:lpstr>Job / Machine Features TF Status</vt:lpstr>
      <vt:lpstr>Content</vt:lpstr>
      <vt:lpstr>Batch System Status</vt:lpstr>
      <vt:lpstr>Virtualized Infrastructure Status</vt:lpstr>
      <vt:lpstr>Workflow for Machine/Jobfeatures</vt:lpstr>
      <vt:lpstr>Nice goodies</vt:lpstr>
      <vt:lpstr>Status and ToDo</vt:lpstr>
      <vt:lpstr>Additional Info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Stefan Roiser</cp:lastModifiedBy>
  <cp:revision>23</cp:revision>
  <dcterms:created xsi:type="dcterms:W3CDTF">2012-11-30T11:04:26Z</dcterms:created>
  <dcterms:modified xsi:type="dcterms:W3CDTF">2014-12-01T14:47:37Z</dcterms:modified>
</cp:coreProperties>
</file>