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B8278E-B03B-4019-AC99-4EAEF8673C88}" type="datetimeFigureOut">
              <a:rPr lang="en-US" smtClean="0"/>
              <a:pPr/>
              <a:t>6/17/2008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4CE08E-D1CD-4F0A-94F7-4ABE956257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E3708-4EFE-4796-B8B7-9F21DA74B1B0}" type="datetime1">
              <a:rPr lang="en-US" smtClean="0"/>
              <a:pPr/>
              <a:t>6/17/2008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F57BA-EE69-422F-B4E2-6B9E0CB09C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AF1B-D142-4D65-A2CC-D5CDC2C11836}" type="datetime1">
              <a:rPr lang="en-US" smtClean="0"/>
              <a:pPr/>
              <a:t>6/17/2008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F57BA-EE69-422F-B4E2-6B9E0CB09C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41BDA-90C2-487E-88AD-4D3B02DA806C}" type="datetime1">
              <a:rPr lang="en-US" smtClean="0"/>
              <a:pPr/>
              <a:t>6/17/2008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F57BA-EE69-422F-B4E2-6B9E0CB09C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5C6F-317B-4247-B4D5-91A6D61E16FB}" type="datetime1">
              <a:rPr lang="en-US" smtClean="0"/>
              <a:pPr/>
              <a:t>6/17/2008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F57BA-EE69-422F-B4E2-6B9E0CB09C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9DCE4-21D0-4F88-82C4-C64FE1468A7A}" type="datetime1">
              <a:rPr lang="en-US" smtClean="0"/>
              <a:pPr/>
              <a:t>6/17/2008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F57BA-EE69-422F-B4E2-6B9E0CB09C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D7F8F-FD25-4A9B-91E4-5B8B2D3972A8}" type="datetime1">
              <a:rPr lang="en-US" smtClean="0"/>
              <a:pPr/>
              <a:t>6/17/2008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F57BA-EE69-422F-B4E2-6B9E0CB09C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B45FA-ADCC-4C49-A617-D67651D3174C}" type="datetime1">
              <a:rPr lang="en-US" smtClean="0"/>
              <a:pPr/>
              <a:t>6/17/2008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F57BA-EE69-422F-B4E2-6B9E0CB09C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999EC-E34C-4C8B-B0D6-2B1E6A887460}" type="datetime1">
              <a:rPr lang="en-US" smtClean="0"/>
              <a:pPr/>
              <a:t>6/17/2008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F57BA-EE69-422F-B4E2-6B9E0CB09C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CB740-481E-498B-B2A9-258AD995EBC6}" type="datetime1">
              <a:rPr lang="en-US" smtClean="0"/>
              <a:pPr/>
              <a:t>6/17/2008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F57BA-EE69-422F-B4E2-6B9E0CB09C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A1CA6-C491-46A2-9EC3-B09F568B791C}" type="datetime1">
              <a:rPr lang="en-US" smtClean="0"/>
              <a:pPr/>
              <a:t>6/17/2008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F57BA-EE69-422F-B4E2-6B9E0CB09C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86ABE-E2FB-49ED-84D2-C29332CB2A69}" type="datetime1">
              <a:rPr lang="en-US" smtClean="0"/>
              <a:pPr/>
              <a:t>6/17/2008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F57BA-EE69-422F-B4E2-6B9E0CB09C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0604A-39DB-4A6A-BABF-A9AFFBD582BD}" type="datetime1">
              <a:rPr lang="en-US" smtClean="0"/>
              <a:pPr/>
              <a:t>6/17/2008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F57BA-EE69-422F-B4E2-6B9E0CB09C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 Layout </a:t>
            </a:r>
            <a:r>
              <a:rPr lang="en-US" dirty="0" smtClean="0"/>
              <a:t>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G. Riddone, D. Schulte</a:t>
            </a:r>
            <a:r>
              <a:rPr lang="en-US" smtClean="0"/>
              <a:t>, 2008.06.13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F57BA-EE69-422F-B4E2-6B9E0CB09CA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Module types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097924"/>
            <a:ext cx="4114800" cy="324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2" name="Group 31"/>
          <p:cNvGrpSpPr/>
          <p:nvPr/>
        </p:nvGrpSpPr>
        <p:grpSpPr>
          <a:xfrm>
            <a:off x="381000" y="1143000"/>
            <a:ext cx="8534400" cy="5526088"/>
            <a:chOff x="381000" y="1143000"/>
            <a:chExt cx="8534400" cy="5526088"/>
          </a:xfrm>
        </p:grpSpPr>
        <p:grpSp>
          <p:nvGrpSpPr>
            <p:cNvPr id="30" name="Group 29"/>
            <p:cNvGrpSpPr/>
            <p:nvPr/>
          </p:nvGrpSpPr>
          <p:grpSpPr>
            <a:xfrm>
              <a:off x="381000" y="1143000"/>
              <a:ext cx="8386762" cy="5526088"/>
              <a:chOff x="381000" y="1143000"/>
              <a:chExt cx="8386762" cy="5526088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381000" y="5257800"/>
                <a:ext cx="4278607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Module length: 2.010 m</a:t>
                </a:r>
              </a:p>
              <a:p>
                <a:r>
                  <a:rPr lang="en-US" dirty="0" smtClean="0">
                    <a:solidFill>
                      <a:srgbClr val="FF0000"/>
                    </a:solidFill>
                  </a:rPr>
                  <a:t>Type </a:t>
                </a:r>
                <a:r>
                  <a:rPr lang="en-US" dirty="0" err="1" smtClean="0">
                    <a:solidFill>
                      <a:srgbClr val="FF0000"/>
                    </a:solidFill>
                  </a:rPr>
                  <a:t>xn</a:t>
                </a:r>
                <a:r>
                  <a:rPr lang="en-US" dirty="0" smtClean="0"/>
                  <a:t>: in the </a:t>
                </a:r>
                <a:r>
                  <a:rPr lang="en-US" u="sng" dirty="0" smtClean="0"/>
                  <a:t>injection/extraction regions</a:t>
                </a:r>
                <a:r>
                  <a:rPr lang="en-US" dirty="0" smtClean="0"/>
                  <a:t>, </a:t>
                </a:r>
                <a:br>
                  <a:rPr lang="en-US" dirty="0" smtClean="0"/>
                </a:br>
                <a:r>
                  <a:rPr lang="en-US" dirty="0" smtClean="0"/>
                  <a:t>4 per extraction region</a:t>
                </a:r>
                <a:endParaRPr lang="en-US" dirty="0"/>
              </a:p>
            </p:txBody>
          </p:sp>
          <p:sp>
            <p:nvSpPr>
              <p:cNvPr id="8" name="Slide Number Placeholder 4"/>
              <p:cNvSpPr txBox="1">
                <a:spLocks/>
              </p:cNvSpPr>
              <p:nvPr/>
            </p:nvSpPr>
            <p:spPr>
              <a:xfrm>
                <a:off x="6553200" y="6389688"/>
                <a:ext cx="2122488" cy="279400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fld id="{7EB26853-F8AA-4BCB-9CAF-010C3D4F1731}" type="slidenum">
                  <a:rPr kumimoji="0" lang="fr-FR" sz="12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>
                        <a:tint val="75000"/>
                      </a:schemeClr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pPr marL="0" marR="0" lvl="0" indent="0" algn="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t>2</a:t>
                </a:fld>
                <a:endParaRPr kumimoji="0" lang="fr-FR" sz="12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tint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579484" y="1143000"/>
                <a:ext cx="4188278" cy="3200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1" name="Picture 2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5105400" y="4495800"/>
                <a:ext cx="2714652" cy="2128820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solidFill>
                  <a:srgbClr val="FFFFFF"/>
                </a:solidFill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</p:spPr>
          </p:pic>
          <p:sp>
            <p:nvSpPr>
              <p:cNvPr id="27" name="Oval 26"/>
              <p:cNvSpPr/>
              <p:nvPr/>
            </p:nvSpPr>
            <p:spPr>
              <a:xfrm>
                <a:off x="6096000" y="5181600"/>
                <a:ext cx="533400" cy="457200"/>
              </a:xfrm>
              <a:prstGeom prst="ellipse">
                <a:avLst/>
              </a:prstGeom>
              <a:noFill/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9" name="Straight Arrow Connector 28"/>
              <p:cNvCxnSpPr/>
              <p:nvPr/>
            </p:nvCxnSpPr>
            <p:spPr>
              <a:xfrm flipV="1">
                <a:off x="3962400" y="5410200"/>
                <a:ext cx="2057400" cy="228600"/>
              </a:xfrm>
              <a:prstGeom prst="straightConnector1">
                <a:avLst/>
              </a:prstGeom>
              <a:ln>
                <a:solidFill>
                  <a:srgbClr val="92D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Rectangle 30"/>
            <p:cNvSpPr/>
            <p:nvPr/>
          </p:nvSpPr>
          <p:spPr>
            <a:xfrm>
              <a:off x="4495800" y="1752600"/>
              <a:ext cx="4419600" cy="685800"/>
            </a:xfrm>
            <a:prstGeom prst="rect">
              <a:avLst/>
            </a:prstGeom>
            <a:solidFill>
              <a:schemeClr val="bg2">
                <a:lumMod val="90000"/>
                <a:alpha val="47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 main components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5334000"/>
            <a:ext cx="52774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Ref. PWG in April 2008 </a:t>
            </a:r>
            <a:r>
              <a:rPr lang="en-US" dirty="0" smtClean="0">
                <a:sym typeface="Wingdings" pitchFamily="2" charset="2"/>
              </a:rPr>
              <a:t> decision to chose option #2 </a:t>
            </a:r>
          </a:p>
          <a:p>
            <a:r>
              <a:rPr lang="en-US" dirty="0" smtClean="0">
                <a:sym typeface="Wingdings" pitchFamily="2" charset="2"/>
              </a:rPr>
              <a:t> end of the sector  same state of deceleration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F57BA-EE69-422F-B4E2-6B9E0CB09CA0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524000"/>
            <a:ext cx="7255094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762000"/>
            <a:ext cx="815735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F57BA-EE69-422F-B4E2-6B9E0CB09CA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2743200"/>
            <a:ext cx="533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2438400"/>
            <a:ext cx="533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2133600"/>
            <a:ext cx="533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1828800"/>
            <a:ext cx="533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1524000"/>
            <a:ext cx="533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838200"/>
            <a:ext cx="632381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F57BA-EE69-422F-B4E2-6B9E0CB09CA0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1371600"/>
            <a:ext cx="3143238" cy="508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62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 Layout update</vt:lpstr>
      <vt:lpstr>Module types</vt:lpstr>
      <vt:lpstr>Module main components</vt:lpstr>
      <vt:lpstr>Slide 4</vt:lpstr>
      <vt:lpstr>Slide 5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riddone</dc:creator>
  <cp:lastModifiedBy>riddone</cp:lastModifiedBy>
  <cp:revision>26</cp:revision>
  <dcterms:created xsi:type="dcterms:W3CDTF">2008-06-02T11:16:57Z</dcterms:created>
  <dcterms:modified xsi:type="dcterms:W3CDTF">2008-06-17T12:10:57Z</dcterms:modified>
</cp:coreProperties>
</file>