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theme/themeOverride7.xml" ContentType="application/vnd.openxmlformats-officedocument.themeOverride+xml"/>
  <Override PartName="/ppt/charts/chart10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60" r:id="rId1"/>
  </p:sldMasterIdLst>
  <p:notesMasterIdLst>
    <p:notesMasterId r:id="rId31"/>
  </p:notesMasterIdLst>
  <p:sldIdLst>
    <p:sldId id="490" r:id="rId2"/>
    <p:sldId id="449" r:id="rId3"/>
    <p:sldId id="510" r:id="rId4"/>
    <p:sldId id="469" r:id="rId5"/>
    <p:sldId id="468" r:id="rId6"/>
    <p:sldId id="446" r:id="rId7"/>
    <p:sldId id="530" r:id="rId8"/>
    <p:sldId id="499" r:id="rId9"/>
    <p:sldId id="529" r:id="rId10"/>
    <p:sldId id="502" r:id="rId11"/>
    <p:sldId id="503" r:id="rId12"/>
    <p:sldId id="525" r:id="rId13"/>
    <p:sldId id="526" r:id="rId14"/>
    <p:sldId id="514" r:id="rId15"/>
    <p:sldId id="521" r:id="rId16"/>
    <p:sldId id="515" r:id="rId17"/>
    <p:sldId id="516" r:id="rId18"/>
    <p:sldId id="518" r:id="rId19"/>
    <p:sldId id="519" r:id="rId20"/>
    <p:sldId id="520" r:id="rId21"/>
    <p:sldId id="522" r:id="rId22"/>
    <p:sldId id="523" r:id="rId23"/>
    <p:sldId id="488" r:id="rId24"/>
    <p:sldId id="478" r:id="rId25"/>
    <p:sldId id="467" r:id="rId26"/>
    <p:sldId id="451" r:id="rId27"/>
    <p:sldId id="508" r:id="rId28"/>
    <p:sldId id="511" r:id="rId29"/>
    <p:sldId id="512" r:id="rId3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2" autoAdjust="0"/>
    <p:restoredTop sz="83309" autoAdjust="0"/>
  </p:normalViewPr>
  <p:slideViewPr>
    <p:cSldViewPr>
      <p:cViewPr>
        <p:scale>
          <a:sx n="100" d="100"/>
          <a:sy n="100" d="100"/>
        </p:scale>
        <p:origin x="-1848" y="-240"/>
      </p:cViewPr>
      <p:guideLst>
        <p:guide orient="horz" pos="2069"/>
        <p:guide pos="3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QXFreview\QXF_FieldQuality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s\suizquie\Desktop\realiron.xlsx" TargetMode="External"/><Relationship Id="rId1" Type="http://schemas.openxmlformats.org/officeDocument/2006/relationships/themeOverride" Target="../theme/themeOverride8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QXFreview\QXF_FieldQuality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onferences\1412_11Treview\field_quality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QXFreview\Xiaorong\QXF_pc_effect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QXFreview\ansys\mariusz\MQXF_disp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QXFreview\QXF_FieldQuality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onferences\1408_ASC14\Roxie\summary_v2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QXFreview\QXF_FieldQuality.xlsx" TargetMode="External"/><Relationship Id="rId1" Type="http://schemas.openxmlformats.org/officeDocument/2006/relationships/themeOverride" Target="../theme/themeOverride6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s\suizquie\Desktop\realiron.xlsx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286930302118585"/>
          <c:y val="0.10491625530390356"/>
          <c:w val="0.77155996143634253"/>
          <c:h val="0.69065034759819721"/>
        </c:manualLayout>
      </c:layout>
      <c:scatterChart>
        <c:scatterStyle val="smoothMarker"/>
        <c:varyColors val="0"/>
        <c:ser>
          <c:idx val="3"/>
          <c:order val="3"/>
          <c:tx>
            <c:strRef>
              <c:f>'Geometric&amp;Saturation'!$E$1</c:f>
              <c:strCache>
                <c:ptCount val="1"/>
                <c:pt idx="0">
                  <c:v>b6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'Geometric&amp;Saturation'!$C$2:$C$22</c:f>
              <c:numCache>
                <c:formatCode>0.00</c:formatCode>
                <c:ptCount val="21"/>
                <c:pt idx="0">
                  <c:v>1.0004580000000001</c:v>
                </c:pt>
                <c:pt idx="1">
                  <c:v>1.8233478000000001</c:v>
                </c:pt>
                <c:pt idx="2">
                  <c:v>2.6464122000000003</c:v>
                </c:pt>
                <c:pt idx="3">
                  <c:v>3.4694766000000001</c:v>
                </c:pt>
                <c:pt idx="4">
                  <c:v>4.2923663999999997</c:v>
                </c:pt>
                <c:pt idx="5">
                  <c:v>5.1154308000000004</c:v>
                </c:pt>
                <c:pt idx="6">
                  <c:v>5.9383205999999999</c:v>
                </c:pt>
                <c:pt idx="7">
                  <c:v>6.7612103999999995</c:v>
                </c:pt>
                <c:pt idx="8">
                  <c:v>7.5842748000000002</c:v>
                </c:pt>
                <c:pt idx="9">
                  <c:v>8.4071645999999998</c:v>
                </c:pt>
                <c:pt idx="10">
                  <c:v>9.2302289999999996</c:v>
                </c:pt>
                <c:pt idx="11">
                  <c:v>10.053118799999998</c:v>
                </c:pt>
                <c:pt idx="12">
                  <c:v>10.876183200000002</c:v>
                </c:pt>
                <c:pt idx="13">
                  <c:v>11.699073</c:v>
                </c:pt>
                <c:pt idx="14">
                  <c:v>12.5221374</c:v>
                </c:pt>
                <c:pt idx="15">
                  <c:v>13.345201799999998</c:v>
                </c:pt>
                <c:pt idx="16">
                  <c:v>14.1680916</c:v>
                </c:pt>
                <c:pt idx="17">
                  <c:v>14.991156</c:v>
                </c:pt>
                <c:pt idx="18">
                  <c:v>15.814045800000001</c:v>
                </c:pt>
                <c:pt idx="19">
                  <c:v>16.637110199999999</c:v>
                </c:pt>
                <c:pt idx="20">
                  <c:v>17.46</c:v>
                </c:pt>
              </c:numCache>
            </c:numRef>
          </c:xVal>
          <c:yVal>
            <c:numRef>
              <c:f>'Geometric&amp;Saturation'!$E$2:$E$22</c:f>
              <c:numCache>
                <c:formatCode>0.00</c:formatCode>
                <c:ptCount val="21"/>
                <c:pt idx="0">
                  <c:v>0.26996999999999999</c:v>
                </c:pt>
                <c:pt idx="1">
                  <c:v>0.33349000000000001</c:v>
                </c:pt>
                <c:pt idx="2">
                  <c:v>0.46559</c:v>
                </c:pt>
                <c:pt idx="3">
                  <c:v>1.0066999999999999</c:v>
                </c:pt>
                <c:pt idx="4">
                  <c:v>2.0693000000000001</c:v>
                </c:pt>
                <c:pt idx="5">
                  <c:v>3.0577999999999999</c:v>
                </c:pt>
                <c:pt idx="6">
                  <c:v>3.8205</c:v>
                </c:pt>
                <c:pt idx="7">
                  <c:v>4.3048999999999999</c:v>
                </c:pt>
                <c:pt idx="8">
                  <c:v>4.4493</c:v>
                </c:pt>
                <c:pt idx="9">
                  <c:v>4.3484999999999996</c:v>
                </c:pt>
                <c:pt idx="10">
                  <c:v>4.0998000000000001</c:v>
                </c:pt>
                <c:pt idx="11">
                  <c:v>3.7686000000000002</c:v>
                </c:pt>
                <c:pt idx="12">
                  <c:v>3.3858000000000001</c:v>
                </c:pt>
                <c:pt idx="13">
                  <c:v>2.9607999999999999</c:v>
                </c:pt>
                <c:pt idx="14">
                  <c:v>2.5055999999999998</c:v>
                </c:pt>
                <c:pt idx="15">
                  <c:v>2.0691000000000002</c:v>
                </c:pt>
                <c:pt idx="16">
                  <c:v>1.6647000000000001</c:v>
                </c:pt>
                <c:pt idx="17">
                  <c:v>1.2895000000000001</c:v>
                </c:pt>
                <c:pt idx="18">
                  <c:v>0.94055</c:v>
                </c:pt>
                <c:pt idx="19">
                  <c:v>0.61658000000000002</c:v>
                </c:pt>
                <c:pt idx="20">
                  <c:v>0.31513000000000002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'Geometric&amp;Saturation'!$F$1</c:f>
              <c:strCache>
                <c:ptCount val="1"/>
                <c:pt idx="0">
                  <c:v>b10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'Geometric&amp;Saturation'!$C$2:$C$22</c:f>
              <c:numCache>
                <c:formatCode>0.00</c:formatCode>
                <c:ptCount val="21"/>
                <c:pt idx="0">
                  <c:v>1.0004580000000001</c:v>
                </c:pt>
                <c:pt idx="1">
                  <c:v>1.8233478000000001</c:v>
                </c:pt>
                <c:pt idx="2">
                  <c:v>2.6464122000000003</c:v>
                </c:pt>
                <c:pt idx="3">
                  <c:v>3.4694766000000001</c:v>
                </c:pt>
                <c:pt idx="4">
                  <c:v>4.2923663999999997</c:v>
                </c:pt>
                <c:pt idx="5">
                  <c:v>5.1154308000000004</c:v>
                </c:pt>
                <c:pt idx="6">
                  <c:v>5.9383205999999999</c:v>
                </c:pt>
                <c:pt idx="7">
                  <c:v>6.7612103999999995</c:v>
                </c:pt>
                <c:pt idx="8">
                  <c:v>7.5842748000000002</c:v>
                </c:pt>
                <c:pt idx="9">
                  <c:v>8.4071645999999998</c:v>
                </c:pt>
                <c:pt idx="10">
                  <c:v>9.2302289999999996</c:v>
                </c:pt>
                <c:pt idx="11">
                  <c:v>10.053118799999998</c:v>
                </c:pt>
                <c:pt idx="12">
                  <c:v>10.876183200000002</c:v>
                </c:pt>
                <c:pt idx="13">
                  <c:v>11.699073</c:v>
                </c:pt>
                <c:pt idx="14">
                  <c:v>12.5221374</c:v>
                </c:pt>
                <c:pt idx="15">
                  <c:v>13.345201799999998</c:v>
                </c:pt>
                <c:pt idx="16">
                  <c:v>14.1680916</c:v>
                </c:pt>
                <c:pt idx="17">
                  <c:v>14.991156</c:v>
                </c:pt>
                <c:pt idx="18">
                  <c:v>15.814045800000001</c:v>
                </c:pt>
                <c:pt idx="19">
                  <c:v>16.637110199999999</c:v>
                </c:pt>
                <c:pt idx="20">
                  <c:v>17.46</c:v>
                </c:pt>
              </c:numCache>
            </c:numRef>
          </c:xVal>
          <c:yVal>
            <c:numRef>
              <c:f>'Geometric&amp;Saturation'!$F$2:$F$22</c:f>
              <c:numCache>
                <c:formatCode>0.00</c:formatCode>
                <c:ptCount val="21"/>
                <c:pt idx="0">
                  <c:v>-0.36704999999999999</c:v>
                </c:pt>
                <c:pt idx="1">
                  <c:v>-0.36814000000000002</c:v>
                </c:pt>
                <c:pt idx="2">
                  <c:v>-0.37580999999999998</c:v>
                </c:pt>
                <c:pt idx="3">
                  <c:v>-0.38333</c:v>
                </c:pt>
                <c:pt idx="4">
                  <c:v>-0.38456000000000001</c:v>
                </c:pt>
                <c:pt idx="5">
                  <c:v>-0.3826</c:v>
                </c:pt>
                <c:pt idx="6">
                  <c:v>-0.37913999999999998</c:v>
                </c:pt>
                <c:pt idx="7">
                  <c:v>-0.37364000000000003</c:v>
                </c:pt>
                <c:pt idx="8">
                  <c:v>-0.36817</c:v>
                </c:pt>
                <c:pt idx="9">
                  <c:v>-0.36501</c:v>
                </c:pt>
                <c:pt idx="10">
                  <c:v>-0.36425999999999997</c:v>
                </c:pt>
                <c:pt idx="11">
                  <c:v>-0.36529</c:v>
                </c:pt>
                <c:pt idx="12">
                  <c:v>-0.36749999999999999</c:v>
                </c:pt>
                <c:pt idx="13">
                  <c:v>-0.37089</c:v>
                </c:pt>
                <c:pt idx="14">
                  <c:v>-0.37519000000000002</c:v>
                </c:pt>
                <c:pt idx="15">
                  <c:v>-0.37945000000000001</c:v>
                </c:pt>
                <c:pt idx="16">
                  <c:v>-0.38335999999999998</c:v>
                </c:pt>
                <c:pt idx="17">
                  <c:v>-0.38697999999999999</c:v>
                </c:pt>
                <c:pt idx="18">
                  <c:v>-0.39034999999999997</c:v>
                </c:pt>
                <c:pt idx="19">
                  <c:v>-0.39346999999999999</c:v>
                </c:pt>
                <c:pt idx="20">
                  <c:v>-0.39638000000000001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'Geometric&amp;Saturation'!$G$1</c:f>
              <c:strCache>
                <c:ptCount val="1"/>
                <c:pt idx="0">
                  <c:v>b14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'Geometric&amp;Saturation'!$C$2:$C$22</c:f>
              <c:numCache>
                <c:formatCode>0.00</c:formatCode>
                <c:ptCount val="21"/>
                <c:pt idx="0">
                  <c:v>1.0004580000000001</c:v>
                </c:pt>
                <c:pt idx="1">
                  <c:v>1.8233478000000001</c:v>
                </c:pt>
                <c:pt idx="2">
                  <c:v>2.6464122000000003</c:v>
                </c:pt>
                <c:pt idx="3">
                  <c:v>3.4694766000000001</c:v>
                </c:pt>
                <c:pt idx="4">
                  <c:v>4.2923663999999997</c:v>
                </c:pt>
                <c:pt idx="5">
                  <c:v>5.1154308000000004</c:v>
                </c:pt>
                <c:pt idx="6">
                  <c:v>5.9383205999999999</c:v>
                </c:pt>
                <c:pt idx="7">
                  <c:v>6.7612103999999995</c:v>
                </c:pt>
                <c:pt idx="8">
                  <c:v>7.5842748000000002</c:v>
                </c:pt>
                <c:pt idx="9">
                  <c:v>8.4071645999999998</c:v>
                </c:pt>
                <c:pt idx="10">
                  <c:v>9.2302289999999996</c:v>
                </c:pt>
                <c:pt idx="11">
                  <c:v>10.053118799999998</c:v>
                </c:pt>
                <c:pt idx="12">
                  <c:v>10.876183200000002</c:v>
                </c:pt>
                <c:pt idx="13">
                  <c:v>11.699073</c:v>
                </c:pt>
                <c:pt idx="14">
                  <c:v>12.5221374</c:v>
                </c:pt>
                <c:pt idx="15">
                  <c:v>13.345201799999998</c:v>
                </c:pt>
                <c:pt idx="16">
                  <c:v>14.1680916</c:v>
                </c:pt>
                <c:pt idx="17">
                  <c:v>14.991156</c:v>
                </c:pt>
                <c:pt idx="18">
                  <c:v>15.814045800000001</c:v>
                </c:pt>
                <c:pt idx="19">
                  <c:v>16.637110199999999</c:v>
                </c:pt>
                <c:pt idx="20">
                  <c:v>17.46</c:v>
                </c:pt>
              </c:numCache>
            </c:numRef>
          </c:xVal>
          <c:yVal>
            <c:numRef>
              <c:f>'Geometric&amp;Saturation'!$G$2:$G$22</c:f>
              <c:numCache>
                <c:formatCode>0.00</c:formatCode>
                <c:ptCount val="21"/>
                <c:pt idx="0">
                  <c:v>-0.60248000000000002</c:v>
                </c:pt>
                <c:pt idx="1">
                  <c:v>-0.60265999999999997</c:v>
                </c:pt>
                <c:pt idx="2">
                  <c:v>-0.60458000000000001</c:v>
                </c:pt>
                <c:pt idx="3">
                  <c:v>-0.60823000000000005</c:v>
                </c:pt>
                <c:pt idx="4">
                  <c:v>-0.61343999999999999</c:v>
                </c:pt>
                <c:pt idx="5">
                  <c:v>-0.61834999999999996</c:v>
                </c:pt>
                <c:pt idx="6">
                  <c:v>-0.62253000000000003</c:v>
                </c:pt>
                <c:pt idx="7">
                  <c:v>-0.62634999999999996</c:v>
                </c:pt>
                <c:pt idx="8">
                  <c:v>-0.63007000000000002</c:v>
                </c:pt>
                <c:pt idx="9">
                  <c:v>-0.63368999999999998</c:v>
                </c:pt>
                <c:pt idx="10">
                  <c:v>-0.63717999999999997</c:v>
                </c:pt>
                <c:pt idx="11">
                  <c:v>-0.64054999999999995</c:v>
                </c:pt>
                <c:pt idx="12">
                  <c:v>-0.64392000000000005</c:v>
                </c:pt>
                <c:pt idx="13">
                  <c:v>-0.64734999999999998</c:v>
                </c:pt>
                <c:pt idx="14">
                  <c:v>-0.65083000000000002</c:v>
                </c:pt>
                <c:pt idx="15">
                  <c:v>-0.65412999999999999</c:v>
                </c:pt>
                <c:pt idx="16">
                  <c:v>-0.65720000000000001</c:v>
                </c:pt>
                <c:pt idx="17">
                  <c:v>-0.66007000000000005</c:v>
                </c:pt>
                <c:pt idx="18">
                  <c:v>-0.66274</c:v>
                </c:pt>
                <c:pt idx="19">
                  <c:v>-0.66524000000000005</c:v>
                </c:pt>
                <c:pt idx="20">
                  <c:v>-0.66757999999999995</c:v>
                </c:pt>
              </c:numCache>
            </c:numRef>
          </c:yVal>
          <c:smooth val="1"/>
        </c:ser>
        <c:ser>
          <c:idx val="1"/>
          <c:order val="0"/>
          <c:tx>
            <c:strRef>
              <c:f>'Geometric&amp;Saturation'!$H$1</c:f>
              <c:strCache>
                <c:ptCount val="1"/>
                <c:pt idx="0">
                  <c:v>b18</c:v>
                </c:pt>
              </c:strCache>
            </c:strRef>
          </c:tx>
          <c:spPr>
            <a:ln>
              <a:solidFill>
                <a:srgbClr val="F79646"/>
              </a:solidFill>
            </a:ln>
          </c:spPr>
          <c:marker>
            <c:symbol val="none"/>
          </c:marker>
          <c:xVal>
            <c:numRef>
              <c:f>'Geometric&amp;Saturation'!$C$2:$C$22</c:f>
              <c:numCache>
                <c:formatCode>0.00</c:formatCode>
                <c:ptCount val="21"/>
                <c:pt idx="0">
                  <c:v>1.0004580000000001</c:v>
                </c:pt>
                <c:pt idx="1">
                  <c:v>1.8233478000000001</c:v>
                </c:pt>
                <c:pt idx="2">
                  <c:v>2.6464122000000003</c:v>
                </c:pt>
                <c:pt idx="3">
                  <c:v>3.4694766000000001</c:v>
                </c:pt>
                <c:pt idx="4">
                  <c:v>4.2923663999999997</c:v>
                </c:pt>
                <c:pt idx="5">
                  <c:v>5.1154308000000004</c:v>
                </c:pt>
                <c:pt idx="6">
                  <c:v>5.9383205999999999</c:v>
                </c:pt>
                <c:pt idx="7">
                  <c:v>6.7612103999999995</c:v>
                </c:pt>
                <c:pt idx="8">
                  <c:v>7.5842748000000002</c:v>
                </c:pt>
                <c:pt idx="9">
                  <c:v>8.4071645999999998</c:v>
                </c:pt>
                <c:pt idx="10">
                  <c:v>9.2302289999999996</c:v>
                </c:pt>
                <c:pt idx="11">
                  <c:v>10.053118799999998</c:v>
                </c:pt>
                <c:pt idx="12">
                  <c:v>10.876183200000002</c:v>
                </c:pt>
                <c:pt idx="13">
                  <c:v>11.699073</c:v>
                </c:pt>
                <c:pt idx="14">
                  <c:v>12.5221374</c:v>
                </c:pt>
                <c:pt idx="15">
                  <c:v>13.345201799999998</c:v>
                </c:pt>
                <c:pt idx="16">
                  <c:v>14.1680916</c:v>
                </c:pt>
                <c:pt idx="17">
                  <c:v>14.991156</c:v>
                </c:pt>
                <c:pt idx="18">
                  <c:v>15.814045800000001</c:v>
                </c:pt>
                <c:pt idx="19">
                  <c:v>16.637110199999999</c:v>
                </c:pt>
                <c:pt idx="20">
                  <c:v>17.46</c:v>
                </c:pt>
              </c:numCache>
            </c:numRef>
          </c:xVal>
          <c:yVal>
            <c:numRef>
              <c:f>'Geometric&amp;Saturation'!$H$2:$H$22</c:f>
              <c:numCache>
                <c:formatCode>0.00</c:formatCode>
                <c:ptCount val="21"/>
                <c:pt idx="0">
                  <c:v>-0.25478000000000001</c:v>
                </c:pt>
                <c:pt idx="1">
                  <c:v>-0.25485000000000002</c:v>
                </c:pt>
                <c:pt idx="2">
                  <c:v>-0.25563000000000002</c:v>
                </c:pt>
                <c:pt idx="3">
                  <c:v>-0.25706000000000001</c:v>
                </c:pt>
                <c:pt idx="4">
                  <c:v>-0.25903999999999999</c:v>
                </c:pt>
                <c:pt idx="5">
                  <c:v>-0.26090999999999998</c:v>
                </c:pt>
                <c:pt idx="6">
                  <c:v>-0.26251000000000002</c:v>
                </c:pt>
                <c:pt idx="7">
                  <c:v>-0.26401999999999998</c:v>
                </c:pt>
                <c:pt idx="8">
                  <c:v>-0.26554</c:v>
                </c:pt>
                <c:pt idx="9">
                  <c:v>-0.26704</c:v>
                </c:pt>
                <c:pt idx="10">
                  <c:v>-0.26849000000000001</c:v>
                </c:pt>
                <c:pt idx="11">
                  <c:v>-0.26988000000000001</c:v>
                </c:pt>
                <c:pt idx="12">
                  <c:v>-0.27127000000000001</c:v>
                </c:pt>
                <c:pt idx="13">
                  <c:v>-0.27267999999999998</c:v>
                </c:pt>
                <c:pt idx="14">
                  <c:v>-0.27411000000000002</c:v>
                </c:pt>
                <c:pt idx="15">
                  <c:v>-0.27545999999999998</c:v>
                </c:pt>
                <c:pt idx="16">
                  <c:v>-0.27672000000000002</c:v>
                </c:pt>
                <c:pt idx="17">
                  <c:v>-0.27789999999999998</c:v>
                </c:pt>
                <c:pt idx="18">
                  <c:v>-0.27900000000000003</c:v>
                </c:pt>
                <c:pt idx="19">
                  <c:v>-0.28003</c:v>
                </c:pt>
                <c:pt idx="20">
                  <c:v>-0.28100000000000003</c:v>
                </c:pt>
              </c:numCache>
            </c:numRef>
          </c:yVal>
          <c:smooth val="1"/>
        </c:ser>
        <c:ser>
          <c:idx val="4"/>
          <c:order val="4"/>
          <c:tx>
            <c:v>7 TeV</c:v>
          </c:tx>
          <c:spPr>
            <a:ln>
              <a:prstDash val="sysDash"/>
            </a:ln>
          </c:spPr>
          <c:marker>
            <c:symbol val="none"/>
          </c:marker>
          <c:xVal>
            <c:numRef>
              <c:f>'Geometric&amp;Saturation'!$W$41:$W$42</c:f>
              <c:numCache>
                <c:formatCode>General</c:formatCode>
                <c:ptCount val="2"/>
                <c:pt idx="0">
                  <c:v>17.46</c:v>
                </c:pt>
                <c:pt idx="1">
                  <c:v>17.46</c:v>
                </c:pt>
              </c:numCache>
            </c:numRef>
          </c:xVal>
          <c:yVal>
            <c:numRef>
              <c:f>'Geometric&amp;Saturation'!$X$41:$X$42</c:f>
              <c:numCache>
                <c:formatCode>General</c:formatCode>
                <c:ptCount val="2"/>
                <c:pt idx="0">
                  <c:v>-1</c:v>
                </c:pt>
                <c:pt idx="1">
                  <c:v>140</c:v>
                </c:pt>
              </c:numCache>
            </c:numRef>
          </c:yVal>
          <c:smooth val="1"/>
        </c:ser>
        <c:ser>
          <c:idx val="5"/>
          <c:order val="5"/>
          <c:tx>
            <c:v>6.5 TeV</c:v>
          </c:tx>
          <c:spPr>
            <a:ln>
              <a:solidFill>
                <a:srgbClr val="3333FF"/>
              </a:solidFill>
              <a:prstDash val="sysDash"/>
            </a:ln>
          </c:spPr>
          <c:marker>
            <c:symbol val="none"/>
          </c:marker>
          <c:xVal>
            <c:numRef>
              <c:f>'Geometric&amp;Saturation'!$Z$41:$Z$42</c:f>
              <c:numCache>
                <c:formatCode>General</c:formatCode>
                <c:ptCount val="2"/>
                <c:pt idx="0">
                  <c:v>16.212857142857143</c:v>
                </c:pt>
                <c:pt idx="1">
                  <c:v>16.212857142857143</c:v>
                </c:pt>
              </c:numCache>
            </c:numRef>
          </c:xVal>
          <c:yVal>
            <c:numRef>
              <c:f>'Geometric&amp;Saturation'!$AA$41:$AA$42</c:f>
              <c:numCache>
                <c:formatCode>General</c:formatCode>
                <c:ptCount val="2"/>
                <c:pt idx="0">
                  <c:v>-1</c:v>
                </c:pt>
                <c:pt idx="1">
                  <c:v>140</c:v>
                </c:pt>
              </c:numCache>
            </c:numRef>
          </c:yVal>
          <c:smooth val="1"/>
        </c:ser>
        <c:ser>
          <c:idx val="6"/>
          <c:order val="6"/>
          <c:tx>
            <c:v>90 % 6.5 TeV</c:v>
          </c:tx>
          <c:spPr>
            <a:ln>
              <a:solidFill>
                <a:srgbClr val="00B0F0"/>
              </a:solidFill>
              <a:prstDash val="sysDash"/>
            </a:ln>
          </c:spPr>
          <c:marker>
            <c:symbol val="none"/>
          </c:marker>
          <c:xVal>
            <c:numRef>
              <c:f>'Geometric&amp;Saturation'!$AC$41:$AC$42</c:f>
              <c:numCache>
                <c:formatCode>General</c:formatCode>
                <c:ptCount val="2"/>
                <c:pt idx="0">
                  <c:v>14.591571428571429</c:v>
                </c:pt>
                <c:pt idx="1">
                  <c:v>14.591571428571429</c:v>
                </c:pt>
              </c:numCache>
            </c:numRef>
          </c:xVal>
          <c:yVal>
            <c:numRef>
              <c:f>'Geometric&amp;Saturation'!$AD$41:$AD$42</c:f>
              <c:numCache>
                <c:formatCode>General</c:formatCode>
                <c:ptCount val="2"/>
                <c:pt idx="0">
                  <c:v>-1</c:v>
                </c:pt>
                <c:pt idx="1">
                  <c:v>140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630016"/>
        <c:axId val="130632320"/>
      </c:scatterChart>
      <c:valAx>
        <c:axId val="130630016"/>
        <c:scaling>
          <c:orientation val="minMax"/>
          <c:max val="17.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 (kA)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low"/>
        <c:crossAx val="130632320"/>
        <c:crosses val="autoZero"/>
        <c:crossBetween val="midCat"/>
      </c:valAx>
      <c:valAx>
        <c:axId val="130632320"/>
        <c:scaling>
          <c:orientation val="minMax"/>
          <c:max val="5"/>
          <c:min val="-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units (Rref = 50 mm)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130630016"/>
        <c:crosses val="autoZero"/>
        <c:crossBetween val="midCat"/>
      </c:valAx>
    </c:plotArea>
    <c:legend>
      <c:legendPos val="t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18450941348397187"/>
          <c:y val="0.13524692493808202"/>
          <c:w val="0.16815033372360336"/>
          <c:h val="0.22337721595341664"/>
        </c:manualLayout>
      </c:layout>
      <c:overlay val="0"/>
      <c:spPr>
        <a:solidFill>
          <a:srgbClr val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/>
              <a:t>Peak field (outer layer)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3"/>
          <c:order val="1"/>
          <c:tx>
            <c:strRef>
              <c:f>'vs10'!$H$7</c:f>
              <c:strCache>
                <c:ptCount val="1"/>
                <c:pt idx="0">
                  <c:v>4-Blocks</c:v>
                </c:pt>
              </c:strCache>
            </c:strRef>
          </c:tx>
          <c:xVal>
            <c:numRef>
              <c:f>'vs10'!$G$8:$G$127</c:f>
              <c:numCache>
                <c:formatCode>0.00</c:formatCode>
                <c:ptCount val="120"/>
                <c:pt idx="0">
                  <c:v>4.8689</c:v>
                </c:pt>
                <c:pt idx="1">
                  <c:v>9.7378</c:v>
                </c:pt>
                <c:pt idx="2">
                  <c:v>14.606999999999999</c:v>
                </c:pt>
                <c:pt idx="3">
                  <c:v>19.475999999999999</c:v>
                </c:pt>
                <c:pt idx="4">
                  <c:v>24.344999999999999</c:v>
                </c:pt>
                <c:pt idx="5">
                  <c:v>29.213000000000001</c:v>
                </c:pt>
                <c:pt idx="6">
                  <c:v>34.082000000000001</c:v>
                </c:pt>
                <c:pt idx="7">
                  <c:v>38.951000000000001</c:v>
                </c:pt>
                <c:pt idx="8">
                  <c:v>43.82</c:v>
                </c:pt>
                <c:pt idx="9">
                  <c:v>48.689</c:v>
                </c:pt>
                <c:pt idx="10">
                  <c:v>53.558</c:v>
                </c:pt>
                <c:pt idx="11">
                  <c:v>58.427</c:v>
                </c:pt>
                <c:pt idx="12">
                  <c:v>63.295999999999999</c:v>
                </c:pt>
                <c:pt idx="13">
                  <c:v>68.165000000000006</c:v>
                </c:pt>
                <c:pt idx="14">
                  <c:v>73.034000000000006</c:v>
                </c:pt>
                <c:pt idx="15">
                  <c:v>77.903000000000006</c:v>
                </c:pt>
                <c:pt idx="16">
                  <c:v>82.771000000000001</c:v>
                </c:pt>
                <c:pt idx="17">
                  <c:v>87.64</c:v>
                </c:pt>
                <c:pt idx="18">
                  <c:v>92.509</c:v>
                </c:pt>
                <c:pt idx="19">
                  <c:v>97.378</c:v>
                </c:pt>
                <c:pt idx="20">
                  <c:v>102.25</c:v>
                </c:pt>
                <c:pt idx="21">
                  <c:v>107.12</c:v>
                </c:pt>
                <c:pt idx="22">
                  <c:v>111.98</c:v>
                </c:pt>
                <c:pt idx="23">
                  <c:v>116.85</c:v>
                </c:pt>
                <c:pt idx="24">
                  <c:v>121.72</c:v>
                </c:pt>
                <c:pt idx="25">
                  <c:v>126.59</c:v>
                </c:pt>
                <c:pt idx="26">
                  <c:v>131.46</c:v>
                </c:pt>
                <c:pt idx="27">
                  <c:v>136.33000000000001</c:v>
                </c:pt>
                <c:pt idx="28">
                  <c:v>141.19999999999999</c:v>
                </c:pt>
                <c:pt idx="29">
                  <c:v>146.07</c:v>
                </c:pt>
                <c:pt idx="30">
                  <c:v>150.94</c:v>
                </c:pt>
                <c:pt idx="31">
                  <c:v>155.81</c:v>
                </c:pt>
                <c:pt idx="32">
                  <c:v>160.66999999999999</c:v>
                </c:pt>
                <c:pt idx="33">
                  <c:v>165.54</c:v>
                </c:pt>
                <c:pt idx="34">
                  <c:v>170.41</c:v>
                </c:pt>
                <c:pt idx="35">
                  <c:v>175.28</c:v>
                </c:pt>
                <c:pt idx="36">
                  <c:v>180.15</c:v>
                </c:pt>
                <c:pt idx="37">
                  <c:v>185.02</c:v>
                </c:pt>
                <c:pt idx="38">
                  <c:v>189.89</c:v>
                </c:pt>
                <c:pt idx="39">
                  <c:v>194.76</c:v>
                </c:pt>
                <c:pt idx="40">
                  <c:v>199.63</c:v>
                </c:pt>
                <c:pt idx="41">
                  <c:v>204.49</c:v>
                </c:pt>
                <c:pt idx="42">
                  <c:v>209.36</c:v>
                </c:pt>
                <c:pt idx="43">
                  <c:v>214.23</c:v>
                </c:pt>
                <c:pt idx="44">
                  <c:v>219.1</c:v>
                </c:pt>
                <c:pt idx="45">
                  <c:v>223.97</c:v>
                </c:pt>
                <c:pt idx="46">
                  <c:v>228.84</c:v>
                </c:pt>
                <c:pt idx="47">
                  <c:v>233.71</c:v>
                </c:pt>
                <c:pt idx="48">
                  <c:v>238.58</c:v>
                </c:pt>
                <c:pt idx="49">
                  <c:v>243.45</c:v>
                </c:pt>
                <c:pt idx="50">
                  <c:v>248.31</c:v>
                </c:pt>
                <c:pt idx="51">
                  <c:v>253.18</c:v>
                </c:pt>
                <c:pt idx="52">
                  <c:v>258.05</c:v>
                </c:pt>
                <c:pt idx="53">
                  <c:v>262.92</c:v>
                </c:pt>
                <c:pt idx="54">
                  <c:v>267.79000000000002</c:v>
                </c:pt>
                <c:pt idx="55">
                  <c:v>272.66000000000003</c:v>
                </c:pt>
                <c:pt idx="56">
                  <c:v>277.52999999999997</c:v>
                </c:pt>
                <c:pt idx="57">
                  <c:v>282.39999999999998</c:v>
                </c:pt>
                <c:pt idx="58">
                  <c:v>287.27</c:v>
                </c:pt>
                <c:pt idx="59">
                  <c:v>292.13</c:v>
                </c:pt>
                <c:pt idx="60">
                  <c:v>297</c:v>
                </c:pt>
                <c:pt idx="61">
                  <c:v>301.87</c:v>
                </c:pt>
                <c:pt idx="62">
                  <c:v>306.74</c:v>
                </c:pt>
                <c:pt idx="63">
                  <c:v>311.61</c:v>
                </c:pt>
                <c:pt idx="64">
                  <c:v>316.48</c:v>
                </c:pt>
                <c:pt idx="65">
                  <c:v>321.35000000000002</c:v>
                </c:pt>
                <c:pt idx="66">
                  <c:v>326.22000000000003</c:v>
                </c:pt>
                <c:pt idx="67">
                  <c:v>331.09</c:v>
                </c:pt>
                <c:pt idx="68">
                  <c:v>335.95</c:v>
                </c:pt>
                <c:pt idx="69">
                  <c:v>340.82</c:v>
                </c:pt>
                <c:pt idx="70">
                  <c:v>345.69</c:v>
                </c:pt>
                <c:pt idx="71">
                  <c:v>350.56</c:v>
                </c:pt>
                <c:pt idx="72">
                  <c:v>355.43</c:v>
                </c:pt>
                <c:pt idx="73">
                  <c:v>360.3</c:v>
                </c:pt>
                <c:pt idx="74">
                  <c:v>365.17</c:v>
                </c:pt>
                <c:pt idx="75">
                  <c:v>370.04</c:v>
                </c:pt>
                <c:pt idx="76">
                  <c:v>374.91</c:v>
                </c:pt>
                <c:pt idx="77">
                  <c:v>379.78</c:v>
                </c:pt>
                <c:pt idx="78">
                  <c:v>384.64</c:v>
                </c:pt>
                <c:pt idx="79">
                  <c:v>389.51</c:v>
                </c:pt>
                <c:pt idx="80">
                  <c:v>394.38</c:v>
                </c:pt>
                <c:pt idx="81">
                  <c:v>399.25</c:v>
                </c:pt>
                <c:pt idx="82">
                  <c:v>404.12</c:v>
                </c:pt>
                <c:pt idx="83">
                  <c:v>408.99</c:v>
                </c:pt>
                <c:pt idx="84">
                  <c:v>413.86</c:v>
                </c:pt>
                <c:pt idx="85">
                  <c:v>418.73</c:v>
                </c:pt>
                <c:pt idx="86">
                  <c:v>423.6</c:v>
                </c:pt>
                <c:pt idx="87">
                  <c:v>428.46</c:v>
                </c:pt>
                <c:pt idx="88">
                  <c:v>433.33</c:v>
                </c:pt>
                <c:pt idx="89">
                  <c:v>438.2</c:v>
                </c:pt>
                <c:pt idx="90">
                  <c:v>443.07</c:v>
                </c:pt>
                <c:pt idx="91">
                  <c:v>447.94</c:v>
                </c:pt>
                <c:pt idx="92">
                  <c:v>452.81</c:v>
                </c:pt>
                <c:pt idx="93">
                  <c:v>457.68</c:v>
                </c:pt>
                <c:pt idx="94">
                  <c:v>462.55</c:v>
                </c:pt>
                <c:pt idx="95">
                  <c:v>467.42</c:v>
                </c:pt>
                <c:pt idx="96">
                  <c:v>472.28</c:v>
                </c:pt>
                <c:pt idx="97">
                  <c:v>477.15</c:v>
                </c:pt>
                <c:pt idx="98">
                  <c:v>482.02</c:v>
                </c:pt>
                <c:pt idx="99">
                  <c:v>486.89</c:v>
                </c:pt>
                <c:pt idx="100">
                  <c:v>495.62</c:v>
                </c:pt>
                <c:pt idx="101">
                  <c:v>501.32</c:v>
                </c:pt>
                <c:pt idx="102">
                  <c:v>504.89</c:v>
                </c:pt>
                <c:pt idx="103">
                  <c:v>508.31</c:v>
                </c:pt>
                <c:pt idx="104">
                  <c:v>511.56</c:v>
                </c:pt>
                <c:pt idx="105">
                  <c:v>514.66</c:v>
                </c:pt>
                <c:pt idx="106">
                  <c:v>517.59</c:v>
                </c:pt>
                <c:pt idx="107">
                  <c:v>520.38</c:v>
                </c:pt>
                <c:pt idx="108">
                  <c:v>523.01</c:v>
                </c:pt>
                <c:pt idx="109">
                  <c:v>525.51</c:v>
                </c:pt>
                <c:pt idx="110">
                  <c:v>527.85</c:v>
                </c:pt>
                <c:pt idx="111">
                  <c:v>530.05999999999995</c:v>
                </c:pt>
                <c:pt idx="112">
                  <c:v>532.11</c:v>
                </c:pt>
                <c:pt idx="113">
                  <c:v>534.02</c:v>
                </c:pt>
                <c:pt idx="114">
                  <c:v>535.78</c:v>
                </c:pt>
                <c:pt idx="115">
                  <c:v>537.4</c:v>
                </c:pt>
                <c:pt idx="116">
                  <c:v>538.88</c:v>
                </c:pt>
                <c:pt idx="117">
                  <c:v>540.22</c:v>
                </c:pt>
                <c:pt idx="118">
                  <c:v>541.41999999999996</c:v>
                </c:pt>
                <c:pt idx="119">
                  <c:v>542.52</c:v>
                </c:pt>
              </c:numCache>
            </c:numRef>
          </c:xVal>
          <c:yVal>
            <c:numRef>
              <c:f>'vs10'!$H$8:$H$127</c:f>
              <c:numCache>
                <c:formatCode>0.00</c:formatCode>
                <c:ptCount val="120"/>
                <c:pt idx="0">
                  <c:v>11.191000000000001</c:v>
                </c:pt>
                <c:pt idx="1">
                  <c:v>11.191000000000001</c:v>
                </c:pt>
                <c:pt idx="2">
                  <c:v>11.191000000000001</c:v>
                </c:pt>
                <c:pt idx="3">
                  <c:v>11.191000000000001</c:v>
                </c:pt>
                <c:pt idx="4">
                  <c:v>11.191000000000001</c:v>
                </c:pt>
                <c:pt idx="5">
                  <c:v>11.191000000000001</c:v>
                </c:pt>
                <c:pt idx="6">
                  <c:v>11.191000000000001</c:v>
                </c:pt>
                <c:pt idx="7">
                  <c:v>11.191000000000001</c:v>
                </c:pt>
                <c:pt idx="8">
                  <c:v>11.191000000000001</c:v>
                </c:pt>
                <c:pt idx="9">
                  <c:v>11.191000000000001</c:v>
                </c:pt>
                <c:pt idx="10">
                  <c:v>11.191000000000001</c:v>
                </c:pt>
                <c:pt idx="11">
                  <c:v>11.191000000000001</c:v>
                </c:pt>
                <c:pt idx="12">
                  <c:v>11.191000000000001</c:v>
                </c:pt>
                <c:pt idx="13">
                  <c:v>11.191000000000001</c:v>
                </c:pt>
                <c:pt idx="14">
                  <c:v>11.191000000000001</c:v>
                </c:pt>
                <c:pt idx="15">
                  <c:v>11.191000000000001</c:v>
                </c:pt>
                <c:pt idx="16">
                  <c:v>11.191000000000001</c:v>
                </c:pt>
                <c:pt idx="17">
                  <c:v>11.191000000000001</c:v>
                </c:pt>
                <c:pt idx="18">
                  <c:v>11.191000000000001</c:v>
                </c:pt>
                <c:pt idx="19">
                  <c:v>11.191000000000001</c:v>
                </c:pt>
                <c:pt idx="20">
                  <c:v>11.191000000000001</c:v>
                </c:pt>
                <c:pt idx="21">
                  <c:v>11.191000000000001</c:v>
                </c:pt>
                <c:pt idx="22">
                  <c:v>11.191000000000001</c:v>
                </c:pt>
                <c:pt idx="23">
                  <c:v>11.191000000000001</c:v>
                </c:pt>
                <c:pt idx="24">
                  <c:v>11.192</c:v>
                </c:pt>
                <c:pt idx="25">
                  <c:v>11.192</c:v>
                </c:pt>
                <c:pt idx="26">
                  <c:v>11.192</c:v>
                </c:pt>
                <c:pt idx="27">
                  <c:v>11.192</c:v>
                </c:pt>
                <c:pt idx="28">
                  <c:v>11.192</c:v>
                </c:pt>
                <c:pt idx="29">
                  <c:v>11.192</c:v>
                </c:pt>
                <c:pt idx="30">
                  <c:v>11.192</c:v>
                </c:pt>
                <c:pt idx="31">
                  <c:v>11.192</c:v>
                </c:pt>
                <c:pt idx="32">
                  <c:v>11.192</c:v>
                </c:pt>
                <c:pt idx="33">
                  <c:v>11.192</c:v>
                </c:pt>
                <c:pt idx="34">
                  <c:v>11.192</c:v>
                </c:pt>
                <c:pt idx="35">
                  <c:v>11.192</c:v>
                </c:pt>
                <c:pt idx="36">
                  <c:v>11.192</c:v>
                </c:pt>
                <c:pt idx="37">
                  <c:v>11.192</c:v>
                </c:pt>
                <c:pt idx="38">
                  <c:v>11.192</c:v>
                </c:pt>
                <c:pt idx="39">
                  <c:v>11.192</c:v>
                </c:pt>
                <c:pt idx="40">
                  <c:v>11.193</c:v>
                </c:pt>
                <c:pt idx="41">
                  <c:v>11.193</c:v>
                </c:pt>
                <c:pt idx="42">
                  <c:v>11.193</c:v>
                </c:pt>
                <c:pt idx="43">
                  <c:v>11.193</c:v>
                </c:pt>
                <c:pt idx="44">
                  <c:v>11.193</c:v>
                </c:pt>
                <c:pt idx="45">
                  <c:v>11.193</c:v>
                </c:pt>
                <c:pt idx="46">
                  <c:v>11.193</c:v>
                </c:pt>
                <c:pt idx="47">
                  <c:v>11.193</c:v>
                </c:pt>
                <c:pt idx="48">
                  <c:v>11.193</c:v>
                </c:pt>
                <c:pt idx="49">
                  <c:v>11.193</c:v>
                </c:pt>
                <c:pt idx="50">
                  <c:v>11.193</c:v>
                </c:pt>
                <c:pt idx="51">
                  <c:v>11.194000000000001</c:v>
                </c:pt>
                <c:pt idx="52">
                  <c:v>11.194000000000001</c:v>
                </c:pt>
                <c:pt idx="53">
                  <c:v>11.194000000000001</c:v>
                </c:pt>
                <c:pt idx="54">
                  <c:v>11.194000000000001</c:v>
                </c:pt>
                <c:pt idx="55">
                  <c:v>11.194000000000001</c:v>
                </c:pt>
                <c:pt idx="56">
                  <c:v>11.194000000000001</c:v>
                </c:pt>
                <c:pt idx="57">
                  <c:v>11.194000000000001</c:v>
                </c:pt>
                <c:pt idx="58">
                  <c:v>11.194000000000001</c:v>
                </c:pt>
                <c:pt idx="59">
                  <c:v>11.194000000000001</c:v>
                </c:pt>
                <c:pt idx="60">
                  <c:v>11.194000000000001</c:v>
                </c:pt>
                <c:pt idx="61">
                  <c:v>11.194000000000001</c:v>
                </c:pt>
                <c:pt idx="62">
                  <c:v>11.194000000000001</c:v>
                </c:pt>
                <c:pt idx="63">
                  <c:v>11.195</c:v>
                </c:pt>
                <c:pt idx="64">
                  <c:v>11.195</c:v>
                </c:pt>
                <c:pt idx="65">
                  <c:v>11.194000000000001</c:v>
                </c:pt>
                <c:pt idx="66">
                  <c:v>11.194000000000001</c:v>
                </c:pt>
                <c:pt idx="67">
                  <c:v>11.194000000000001</c:v>
                </c:pt>
                <c:pt idx="68">
                  <c:v>11.194000000000001</c:v>
                </c:pt>
                <c:pt idx="69">
                  <c:v>11.194000000000001</c:v>
                </c:pt>
                <c:pt idx="70">
                  <c:v>11.194000000000001</c:v>
                </c:pt>
                <c:pt idx="71">
                  <c:v>11.194000000000001</c:v>
                </c:pt>
                <c:pt idx="72">
                  <c:v>11.194000000000001</c:v>
                </c:pt>
                <c:pt idx="73">
                  <c:v>11.194000000000001</c:v>
                </c:pt>
                <c:pt idx="74">
                  <c:v>11.193</c:v>
                </c:pt>
                <c:pt idx="75">
                  <c:v>11.193</c:v>
                </c:pt>
                <c:pt idx="76">
                  <c:v>11.192</c:v>
                </c:pt>
                <c:pt idx="77">
                  <c:v>11.192</c:v>
                </c:pt>
                <c:pt idx="78">
                  <c:v>11.192</c:v>
                </c:pt>
                <c:pt idx="79">
                  <c:v>11.191000000000001</c:v>
                </c:pt>
                <c:pt idx="80">
                  <c:v>11.189</c:v>
                </c:pt>
                <c:pt idx="81">
                  <c:v>11.188000000000001</c:v>
                </c:pt>
                <c:pt idx="82">
                  <c:v>11.188000000000001</c:v>
                </c:pt>
                <c:pt idx="83">
                  <c:v>11.186999999999999</c:v>
                </c:pt>
                <c:pt idx="84">
                  <c:v>11.185</c:v>
                </c:pt>
                <c:pt idx="85">
                  <c:v>11.183</c:v>
                </c:pt>
                <c:pt idx="86">
                  <c:v>11.180999999999999</c:v>
                </c:pt>
                <c:pt idx="87">
                  <c:v>11.18</c:v>
                </c:pt>
                <c:pt idx="88">
                  <c:v>11.18</c:v>
                </c:pt>
                <c:pt idx="89">
                  <c:v>11.177</c:v>
                </c:pt>
                <c:pt idx="90">
                  <c:v>11.173</c:v>
                </c:pt>
                <c:pt idx="91">
                  <c:v>11.170999999999999</c:v>
                </c:pt>
                <c:pt idx="92">
                  <c:v>11.17</c:v>
                </c:pt>
                <c:pt idx="93">
                  <c:v>11.172000000000001</c:v>
                </c:pt>
                <c:pt idx="94">
                  <c:v>11.169</c:v>
                </c:pt>
                <c:pt idx="95">
                  <c:v>11.167</c:v>
                </c:pt>
                <c:pt idx="96">
                  <c:v>11.170999999999999</c:v>
                </c:pt>
                <c:pt idx="97">
                  <c:v>11.18</c:v>
                </c:pt>
                <c:pt idx="98">
                  <c:v>11.199</c:v>
                </c:pt>
                <c:pt idx="99">
                  <c:v>11.221</c:v>
                </c:pt>
                <c:pt idx="100">
                  <c:v>11.304</c:v>
                </c:pt>
                <c:pt idx="101">
                  <c:v>11.404</c:v>
                </c:pt>
                <c:pt idx="102">
                  <c:v>11.478999999999999</c:v>
                </c:pt>
                <c:pt idx="103">
                  <c:v>11.565</c:v>
                </c:pt>
                <c:pt idx="104">
                  <c:v>11.659000000000001</c:v>
                </c:pt>
                <c:pt idx="105">
                  <c:v>11.756</c:v>
                </c:pt>
                <c:pt idx="106">
                  <c:v>11.843999999999999</c:v>
                </c:pt>
                <c:pt idx="107">
                  <c:v>11.912000000000001</c:v>
                </c:pt>
                <c:pt idx="108">
                  <c:v>11.952</c:v>
                </c:pt>
                <c:pt idx="109">
                  <c:v>11.964</c:v>
                </c:pt>
                <c:pt idx="110">
                  <c:v>11.956</c:v>
                </c:pt>
                <c:pt idx="111">
                  <c:v>11.938000000000001</c:v>
                </c:pt>
                <c:pt idx="112">
                  <c:v>11.914</c:v>
                </c:pt>
                <c:pt idx="113">
                  <c:v>11.89</c:v>
                </c:pt>
                <c:pt idx="114">
                  <c:v>11.87</c:v>
                </c:pt>
                <c:pt idx="115">
                  <c:v>11.853</c:v>
                </c:pt>
                <c:pt idx="116">
                  <c:v>11.840999999999999</c:v>
                </c:pt>
                <c:pt idx="117">
                  <c:v>11.834</c:v>
                </c:pt>
                <c:pt idx="118">
                  <c:v>11.831</c:v>
                </c:pt>
                <c:pt idx="119">
                  <c:v>11.829000000000001</c:v>
                </c:pt>
              </c:numCache>
            </c:numRef>
          </c:yVal>
          <c:smooth val="1"/>
        </c:ser>
        <c:ser>
          <c:idx val="1"/>
          <c:order val="0"/>
          <c:tx>
            <c:strRef>
              <c:f>'vs12'!$H$7</c:f>
              <c:strCache>
                <c:ptCount val="1"/>
                <c:pt idx="0">
                  <c:v>6-Blocks </c:v>
                </c:pt>
              </c:strCache>
            </c:strRef>
          </c:tx>
          <c:xVal>
            <c:numRef>
              <c:f>'vs12'!$G$8:$G$127</c:f>
              <c:numCache>
                <c:formatCode>0.00</c:formatCode>
                <c:ptCount val="120"/>
                <c:pt idx="0">
                  <c:v>4.9283000000000001</c:v>
                </c:pt>
                <c:pt idx="1">
                  <c:v>9.8566000000000003</c:v>
                </c:pt>
                <c:pt idx="2">
                  <c:v>14.785</c:v>
                </c:pt>
                <c:pt idx="3">
                  <c:v>19.713000000000001</c:v>
                </c:pt>
                <c:pt idx="4">
                  <c:v>24.641999999999999</c:v>
                </c:pt>
                <c:pt idx="5">
                  <c:v>29.57</c:v>
                </c:pt>
                <c:pt idx="6">
                  <c:v>34.497999999999998</c:v>
                </c:pt>
                <c:pt idx="7">
                  <c:v>39.427</c:v>
                </c:pt>
                <c:pt idx="8">
                  <c:v>44.354999999999997</c:v>
                </c:pt>
                <c:pt idx="9">
                  <c:v>49.283000000000001</c:v>
                </c:pt>
                <c:pt idx="10">
                  <c:v>54.210999999999999</c:v>
                </c:pt>
                <c:pt idx="11">
                  <c:v>59.14</c:v>
                </c:pt>
                <c:pt idx="12">
                  <c:v>64.067999999999998</c:v>
                </c:pt>
                <c:pt idx="13">
                  <c:v>68.995999999999995</c:v>
                </c:pt>
                <c:pt idx="14">
                  <c:v>73.924999999999997</c:v>
                </c:pt>
                <c:pt idx="15">
                  <c:v>78.852999999999994</c:v>
                </c:pt>
                <c:pt idx="16">
                  <c:v>83.781000000000006</c:v>
                </c:pt>
                <c:pt idx="17">
                  <c:v>88.71</c:v>
                </c:pt>
                <c:pt idx="18">
                  <c:v>93.638000000000005</c:v>
                </c:pt>
                <c:pt idx="19">
                  <c:v>98.566000000000003</c:v>
                </c:pt>
                <c:pt idx="20">
                  <c:v>103.49</c:v>
                </c:pt>
                <c:pt idx="21">
                  <c:v>108.42</c:v>
                </c:pt>
                <c:pt idx="22">
                  <c:v>113.35</c:v>
                </c:pt>
                <c:pt idx="23">
                  <c:v>118.28</c:v>
                </c:pt>
                <c:pt idx="24">
                  <c:v>123.21</c:v>
                </c:pt>
                <c:pt idx="25">
                  <c:v>128.13999999999999</c:v>
                </c:pt>
                <c:pt idx="26">
                  <c:v>133.06</c:v>
                </c:pt>
                <c:pt idx="27">
                  <c:v>137.99</c:v>
                </c:pt>
                <c:pt idx="28">
                  <c:v>142.91999999999999</c:v>
                </c:pt>
                <c:pt idx="29">
                  <c:v>147.85</c:v>
                </c:pt>
                <c:pt idx="30">
                  <c:v>152.78</c:v>
                </c:pt>
                <c:pt idx="31">
                  <c:v>157.71</c:v>
                </c:pt>
                <c:pt idx="32">
                  <c:v>162.63</c:v>
                </c:pt>
                <c:pt idx="33">
                  <c:v>167.56</c:v>
                </c:pt>
                <c:pt idx="34">
                  <c:v>172.49</c:v>
                </c:pt>
                <c:pt idx="35">
                  <c:v>177.42</c:v>
                </c:pt>
                <c:pt idx="36">
                  <c:v>182.35</c:v>
                </c:pt>
                <c:pt idx="37">
                  <c:v>187.28</c:v>
                </c:pt>
                <c:pt idx="38">
                  <c:v>192.2</c:v>
                </c:pt>
                <c:pt idx="39">
                  <c:v>197.13</c:v>
                </c:pt>
                <c:pt idx="40">
                  <c:v>202.06</c:v>
                </c:pt>
                <c:pt idx="41">
                  <c:v>206.99</c:v>
                </c:pt>
                <c:pt idx="42">
                  <c:v>211.92</c:v>
                </c:pt>
                <c:pt idx="43">
                  <c:v>216.85</c:v>
                </c:pt>
                <c:pt idx="44">
                  <c:v>221.77</c:v>
                </c:pt>
                <c:pt idx="45">
                  <c:v>226.7</c:v>
                </c:pt>
                <c:pt idx="46">
                  <c:v>231.63</c:v>
                </c:pt>
                <c:pt idx="47">
                  <c:v>236.56</c:v>
                </c:pt>
                <c:pt idx="48">
                  <c:v>241.49</c:v>
                </c:pt>
                <c:pt idx="49">
                  <c:v>246.42</c:v>
                </c:pt>
                <c:pt idx="50">
                  <c:v>251.34</c:v>
                </c:pt>
                <c:pt idx="51">
                  <c:v>256.27</c:v>
                </c:pt>
                <c:pt idx="52">
                  <c:v>261.2</c:v>
                </c:pt>
                <c:pt idx="53">
                  <c:v>266.13</c:v>
                </c:pt>
                <c:pt idx="54">
                  <c:v>271.06</c:v>
                </c:pt>
                <c:pt idx="55">
                  <c:v>275.99</c:v>
                </c:pt>
                <c:pt idx="56">
                  <c:v>280.91000000000003</c:v>
                </c:pt>
                <c:pt idx="57">
                  <c:v>285.83999999999997</c:v>
                </c:pt>
                <c:pt idx="58">
                  <c:v>290.77</c:v>
                </c:pt>
                <c:pt idx="59">
                  <c:v>295.7</c:v>
                </c:pt>
                <c:pt idx="60">
                  <c:v>300.63</c:v>
                </c:pt>
                <c:pt idx="61">
                  <c:v>305.56</c:v>
                </c:pt>
                <c:pt idx="62">
                  <c:v>310.48</c:v>
                </c:pt>
                <c:pt idx="63">
                  <c:v>315.41000000000003</c:v>
                </c:pt>
                <c:pt idx="64">
                  <c:v>320.33999999999997</c:v>
                </c:pt>
                <c:pt idx="65">
                  <c:v>325.27</c:v>
                </c:pt>
                <c:pt idx="66">
                  <c:v>330.2</c:v>
                </c:pt>
                <c:pt idx="67">
                  <c:v>335.13</c:v>
                </c:pt>
                <c:pt idx="68">
                  <c:v>340.05</c:v>
                </c:pt>
                <c:pt idx="69">
                  <c:v>344.98</c:v>
                </c:pt>
                <c:pt idx="70">
                  <c:v>349.91</c:v>
                </c:pt>
                <c:pt idx="71">
                  <c:v>354.84</c:v>
                </c:pt>
                <c:pt idx="72">
                  <c:v>359.77</c:v>
                </c:pt>
                <c:pt idx="73">
                  <c:v>364.7</c:v>
                </c:pt>
                <c:pt idx="74">
                  <c:v>369.62</c:v>
                </c:pt>
                <c:pt idx="75">
                  <c:v>374.55</c:v>
                </c:pt>
                <c:pt idx="76">
                  <c:v>379.48</c:v>
                </c:pt>
                <c:pt idx="77">
                  <c:v>384.41</c:v>
                </c:pt>
                <c:pt idx="78">
                  <c:v>389.34</c:v>
                </c:pt>
                <c:pt idx="79">
                  <c:v>394.27</c:v>
                </c:pt>
                <c:pt idx="80">
                  <c:v>399.19</c:v>
                </c:pt>
                <c:pt idx="81">
                  <c:v>404.12</c:v>
                </c:pt>
                <c:pt idx="82">
                  <c:v>409.05</c:v>
                </c:pt>
                <c:pt idx="83">
                  <c:v>413.98</c:v>
                </c:pt>
                <c:pt idx="84">
                  <c:v>418.91</c:v>
                </c:pt>
                <c:pt idx="85">
                  <c:v>423.84</c:v>
                </c:pt>
                <c:pt idx="86">
                  <c:v>428.76</c:v>
                </c:pt>
                <c:pt idx="87">
                  <c:v>433.69</c:v>
                </c:pt>
                <c:pt idx="88">
                  <c:v>438.62</c:v>
                </c:pt>
                <c:pt idx="89">
                  <c:v>443.55</c:v>
                </c:pt>
                <c:pt idx="90">
                  <c:v>448.48</c:v>
                </c:pt>
                <c:pt idx="91">
                  <c:v>453.41</c:v>
                </c:pt>
                <c:pt idx="92">
                  <c:v>458.33</c:v>
                </c:pt>
                <c:pt idx="93">
                  <c:v>463.26</c:v>
                </c:pt>
                <c:pt idx="94">
                  <c:v>468.19</c:v>
                </c:pt>
                <c:pt idx="95">
                  <c:v>473.12</c:v>
                </c:pt>
                <c:pt idx="96">
                  <c:v>478.05</c:v>
                </c:pt>
                <c:pt idx="97">
                  <c:v>482.98</c:v>
                </c:pt>
                <c:pt idx="98">
                  <c:v>487.9</c:v>
                </c:pt>
                <c:pt idx="99">
                  <c:v>492.83</c:v>
                </c:pt>
                <c:pt idx="100">
                  <c:v>501.62</c:v>
                </c:pt>
                <c:pt idx="101">
                  <c:v>507.32</c:v>
                </c:pt>
                <c:pt idx="102">
                  <c:v>510.89</c:v>
                </c:pt>
                <c:pt idx="103">
                  <c:v>514.30999999999995</c:v>
                </c:pt>
                <c:pt idx="104">
                  <c:v>517.55999999999995</c:v>
                </c:pt>
                <c:pt idx="105">
                  <c:v>520.66</c:v>
                </c:pt>
                <c:pt idx="106">
                  <c:v>523.59</c:v>
                </c:pt>
                <c:pt idx="107">
                  <c:v>526.38</c:v>
                </c:pt>
                <c:pt idx="108">
                  <c:v>529.01</c:v>
                </c:pt>
                <c:pt idx="109">
                  <c:v>531.51</c:v>
                </c:pt>
                <c:pt idx="110">
                  <c:v>533.85</c:v>
                </c:pt>
                <c:pt idx="111">
                  <c:v>536.05999999999995</c:v>
                </c:pt>
                <c:pt idx="112">
                  <c:v>538.11</c:v>
                </c:pt>
                <c:pt idx="113">
                  <c:v>540.02</c:v>
                </c:pt>
                <c:pt idx="114">
                  <c:v>541.78</c:v>
                </c:pt>
                <c:pt idx="115">
                  <c:v>543.4</c:v>
                </c:pt>
                <c:pt idx="116">
                  <c:v>544.88</c:v>
                </c:pt>
                <c:pt idx="117">
                  <c:v>546.22</c:v>
                </c:pt>
                <c:pt idx="118">
                  <c:v>547.41999999999996</c:v>
                </c:pt>
                <c:pt idx="119">
                  <c:v>548.52</c:v>
                </c:pt>
              </c:numCache>
            </c:numRef>
          </c:xVal>
          <c:yVal>
            <c:numRef>
              <c:f>'vs12'!$H$8:$H$127</c:f>
              <c:numCache>
                <c:formatCode>0.00</c:formatCode>
                <c:ptCount val="120"/>
                <c:pt idx="0">
                  <c:v>11.191000000000001</c:v>
                </c:pt>
                <c:pt idx="1">
                  <c:v>11.191000000000001</c:v>
                </c:pt>
                <c:pt idx="2">
                  <c:v>11.191000000000001</c:v>
                </c:pt>
                <c:pt idx="3">
                  <c:v>11.191000000000001</c:v>
                </c:pt>
                <c:pt idx="4">
                  <c:v>11.191000000000001</c:v>
                </c:pt>
                <c:pt idx="5">
                  <c:v>11.191000000000001</c:v>
                </c:pt>
                <c:pt idx="6">
                  <c:v>11.191000000000001</c:v>
                </c:pt>
                <c:pt idx="7">
                  <c:v>11.191000000000001</c:v>
                </c:pt>
                <c:pt idx="8">
                  <c:v>11.191000000000001</c:v>
                </c:pt>
                <c:pt idx="9">
                  <c:v>11.191000000000001</c:v>
                </c:pt>
                <c:pt idx="10">
                  <c:v>11.191000000000001</c:v>
                </c:pt>
                <c:pt idx="11">
                  <c:v>11.191000000000001</c:v>
                </c:pt>
                <c:pt idx="12">
                  <c:v>11.191000000000001</c:v>
                </c:pt>
                <c:pt idx="13">
                  <c:v>11.191000000000001</c:v>
                </c:pt>
                <c:pt idx="14">
                  <c:v>11.191000000000001</c:v>
                </c:pt>
                <c:pt idx="15">
                  <c:v>11.191000000000001</c:v>
                </c:pt>
                <c:pt idx="16">
                  <c:v>11.191000000000001</c:v>
                </c:pt>
                <c:pt idx="17">
                  <c:v>11.191000000000001</c:v>
                </c:pt>
                <c:pt idx="18">
                  <c:v>11.191000000000001</c:v>
                </c:pt>
                <c:pt idx="19">
                  <c:v>11.191000000000001</c:v>
                </c:pt>
                <c:pt idx="20">
                  <c:v>11.191000000000001</c:v>
                </c:pt>
                <c:pt idx="21">
                  <c:v>11.191000000000001</c:v>
                </c:pt>
                <c:pt idx="22">
                  <c:v>11.191000000000001</c:v>
                </c:pt>
                <c:pt idx="23">
                  <c:v>11.191000000000001</c:v>
                </c:pt>
                <c:pt idx="24">
                  <c:v>11.191000000000001</c:v>
                </c:pt>
                <c:pt idx="25">
                  <c:v>11.191000000000001</c:v>
                </c:pt>
                <c:pt idx="26">
                  <c:v>11.191000000000001</c:v>
                </c:pt>
                <c:pt idx="27">
                  <c:v>11.191000000000001</c:v>
                </c:pt>
                <c:pt idx="28">
                  <c:v>11.191000000000001</c:v>
                </c:pt>
                <c:pt idx="29">
                  <c:v>11.192</c:v>
                </c:pt>
                <c:pt idx="30">
                  <c:v>11.192</c:v>
                </c:pt>
                <c:pt idx="31">
                  <c:v>11.192</c:v>
                </c:pt>
                <c:pt idx="32">
                  <c:v>11.192</c:v>
                </c:pt>
                <c:pt idx="33">
                  <c:v>11.192</c:v>
                </c:pt>
                <c:pt idx="34">
                  <c:v>11.192</c:v>
                </c:pt>
                <c:pt idx="35">
                  <c:v>11.192</c:v>
                </c:pt>
                <c:pt idx="36">
                  <c:v>11.192</c:v>
                </c:pt>
                <c:pt idx="37">
                  <c:v>11.192</c:v>
                </c:pt>
                <c:pt idx="38">
                  <c:v>11.192</c:v>
                </c:pt>
                <c:pt idx="39">
                  <c:v>11.192</c:v>
                </c:pt>
                <c:pt idx="40">
                  <c:v>11.192</c:v>
                </c:pt>
                <c:pt idx="41">
                  <c:v>11.192</c:v>
                </c:pt>
                <c:pt idx="42">
                  <c:v>11.192</c:v>
                </c:pt>
                <c:pt idx="43">
                  <c:v>11.193</c:v>
                </c:pt>
                <c:pt idx="44">
                  <c:v>11.193</c:v>
                </c:pt>
                <c:pt idx="45">
                  <c:v>11.193</c:v>
                </c:pt>
                <c:pt idx="46">
                  <c:v>11.193</c:v>
                </c:pt>
                <c:pt idx="47">
                  <c:v>11.193</c:v>
                </c:pt>
                <c:pt idx="48">
                  <c:v>11.193</c:v>
                </c:pt>
                <c:pt idx="49">
                  <c:v>11.193</c:v>
                </c:pt>
                <c:pt idx="50">
                  <c:v>11.193</c:v>
                </c:pt>
                <c:pt idx="51">
                  <c:v>11.193</c:v>
                </c:pt>
                <c:pt idx="52">
                  <c:v>11.193</c:v>
                </c:pt>
                <c:pt idx="53">
                  <c:v>11.193</c:v>
                </c:pt>
                <c:pt idx="54">
                  <c:v>11.193</c:v>
                </c:pt>
                <c:pt idx="55">
                  <c:v>11.193</c:v>
                </c:pt>
                <c:pt idx="56">
                  <c:v>11.194000000000001</c:v>
                </c:pt>
                <c:pt idx="57">
                  <c:v>11.194000000000001</c:v>
                </c:pt>
                <c:pt idx="58">
                  <c:v>11.194000000000001</c:v>
                </c:pt>
                <c:pt idx="59">
                  <c:v>11.194000000000001</c:v>
                </c:pt>
                <c:pt idx="60">
                  <c:v>11.194000000000001</c:v>
                </c:pt>
                <c:pt idx="61">
                  <c:v>11.194000000000001</c:v>
                </c:pt>
                <c:pt idx="62">
                  <c:v>11.194000000000001</c:v>
                </c:pt>
                <c:pt idx="63">
                  <c:v>11.194000000000001</c:v>
                </c:pt>
                <c:pt idx="64">
                  <c:v>11.194000000000001</c:v>
                </c:pt>
                <c:pt idx="65">
                  <c:v>11.194000000000001</c:v>
                </c:pt>
                <c:pt idx="66">
                  <c:v>11.194000000000001</c:v>
                </c:pt>
                <c:pt idx="67">
                  <c:v>11.194000000000001</c:v>
                </c:pt>
                <c:pt idx="68">
                  <c:v>11.194000000000001</c:v>
                </c:pt>
                <c:pt idx="69">
                  <c:v>11.193</c:v>
                </c:pt>
                <c:pt idx="70">
                  <c:v>11.193</c:v>
                </c:pt>
                <c:pt idx="71">
                  <c:v>11.193</c:v>
                </c:pt>
                <c:pt idx="72">
                  <c:v>11.193</c:v>
                </c:pt>
                <c:pt idx="73">
                  <c:v>11.192</c:v>
                </c:pt>
                <c:pt idx="74">
                  <c:v>11.191000000000001</c:v>
                </c:pt>
                <c:pt idx="75">
                  <c:v>11.191000000000001</c:v>
                </c:pt>
                <c:pt idx="76">
                  <c:v>11.19</c:v>
                </c:pt>
                <c:pt idx="77">
                  <c:v>11.19</c:v>
                </c:pt>
                <c:pt idx="78">
                  <c:v>11.189</c:v>
                </c:pt>
                <c:pt idx="79">
                  <c:v>11.186999999999999</c:v>
                </c:pt>
                <c:pt idx="80">
                  <c:v>11.186</c:v>
                </c:pt>
                <c:pt idx="81">
                  <c:v>11.185</c:v>
                </c:pt>
                <c:pt idx="82">
                  <c:v>11.185</c:v>
                </c:pt>
                <c:pt idx="83">
                  <c:v>11.182</c:v>
                </c:pt>
                <c:pt idx="84">
                  <c:v>11.179</c:v>
                </c:pt>
                <c:pt idx="85">
                  <c:v>11.177</c:v>
                </c:pt>
                <c:pt idx="86">
                  <c:v>11.175000000000001</c:v>
                </c:pt>
                <c:pt idx="87">
                  <c:v>11.173999999999999</c:v>
                </c:pt>
                <c:pt idx="88">
                  <c:v>11.169</c:v>
                </c:pt>
                <c:pt idx="89">
                  <c:v>11.164</c:v>
                </c:pt>
                <c:pt idx="90">
                  <c:v>11.16</c:v>
                </c:pt>
                <c:pt idx="91">
                  <c:v>11.157</c:v>
                </c:pt>
                <c:pt idx="92">
                  <c:v>11.157</c:v>
                </c:pt>
                <c:pt idx="93">
                  <c:v>11.148</c:v>
                </c:pt>
                <c:pt idx="94">
                  <c:v>11.141999999999999</c:v>
                </c:pt>
                <c:pt idx="95">
                  <c:v>11.138999999999999</c:v>
                </c:pt>
                <c:pt idx="96">
                  <c:v>11.14</c:v>
                </c:pt>
                <c:pt idx="97">
                  <c:v>11.146000000000001</c:v>
                </c:pt>
                <c:pt idx="98">
                  <c:v>11.15</c:v>
                </c:pt>
                <c:pt idx="99">
                  <c:v>11.164</c:v>
                </c:pt>
                <c:pt idx="100">
                  <c:v>11.227</c:v>
                </c:pt>
                <c:pt idx="101">
                  <c:v>11.303000000000001</c:v>
                </c:pt>
                <c:pt idx="102">
                  <c:v>11.356999999999999</c:v>
                </c:pt>
                <c:pt idx="103">
                  <c:v>11.417999999999999</c:v>
                </c:pt>
                <c:pt idx="104">
                  <c:v>11.481999999999999</c:v>
                </c:pt>
                <c:pt idx="105">
                  <c:v>11.545</c:v>
                </c:pt>
                <c:pt idx="106">
                  <c:v>11.597</c:v>
                </c:pt>
                <c:pt idx="107">
                  <c:v>11.629</c:v>
                </c:pt>
                <c:pt idx="108">
                  <c:v>11.632</c:v>
                </c:pt>
                <c:pt idx="109">
                  <c:v>11.611000000000001</c:v>
                </c:pt>
                <c:pt idx="110">
                  <c:v>11.574</c:v>
                </c:pt>
                <c:pt idx="111">
                  <c:v>11.532</c:v>
                </c:pt>
                <c:pt idx="112">
                  <c:v>11.491</c:v>
                </c:pt>
                <c:pt idx="113">
                  <c:v>11.452</c:v>
                </c:pt>
                <c:pt idx="114">
                  <c:v>11.420999999999999</c:v>
                </c:pt>
                <c:pt idx="115">
                  <c:v>11.396000000000001</c:v>
                </c:pt>
                <c:pt idx="116">
                  <c:v>11.378</c:v>
                </c:pt>
                <c:pt idx="117">
                  <c:v>11.367000000000001</c:v>
                </c:pt>
                <c:pt idx="118">
                  <c:v>11.362</c:v>
                </c:pt>
                <c:pt idx="119">
                  <c:v>11.359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826688"/>
        <c:axId val="119837056"/>
      </c:scatterChart>
      <c:valAx>
        <c:axId val="119826688"/>
        <c:scaling>
          <c:orientation val="minMax"/>
          <c:min val="4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Arc</a:t>
                </a:r>
                <a:r>
                  <a:rPr lang="en-GB" baseline="0"/>
                  <a:t> length of the conductor (mm)</a:t>
                </a:r>
                <a:endParaRPr lang="en-GB"/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19837056"/>
        <c:crosses val="autoZero"/>
        <c:crossBetween val="midCat"/>
      </c:valAx>
      <c:valAx>
        <c:axId val="119837056"/>
        <c:scaling>
          <c:orientation val="minMax"/>
          <c:max val="12.5"/>
          <c:min val="9.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Peak field (T)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1982668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967952195119808"/>
          <c:y val="6.4735476570345035E-2"/>
          <c:w val="0.81032785697187448"/>
          <c:h val="0.74470301416825835"/>
        </c:manualLayout>
      </c:layout>
      <c:scatterChart>
        <c:scatterStyle val="smoothMarker"/>
        <c:varyColors val="0"/>
        <c:ser>
          <c:idx val="3"/>
          <c:order val="0"/>
          <c:tx>
            <c:strRef>
              <c:f>'Geometric&amp;Saturation'!$AN$3</c:f>
              <c:strCache>
                <c:ptCount val="1"/>
                <c:pt idx="0">
                  <c:v>Grad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'Geometric&amp;Saturation'!$AH$4:$AH$34</c:f>
              <c:numCache>
                <c:formatCode>0.00</c:formatCode>
                <c:ptCount val="31"/>
                <c:pt idx="0">
                  <c:v>1.746E-2</c:v>
                </c:pt>
                <c:pt idx="1">
                  <c:v>0.59887800000000002</c:v>
                </c:pt>
                <c:pt idx="2">
                  <c:v>1.180296</c:v>
                </c:pt>
                <c:pt idx="3">
                  <c:v>1.7617140000000002</c:v>
                </c:pt>
                <c:pt idx="4">
                  <c:v>2.3431320000000002</c:v>
                </c:pt>
                <c:pt idx="5">
                  <c:v>2.9245500000000004</c:v>
                </c:pt>
                <c:pt idx="6">
                  <c:v>3.5059680000000002</c:v>
                </c:pt>
                <c:pt idx="7">
                  <c:v>4.0873860000000004</c:v>
                </c:pt>
                <c:pt idx="8">
                  <c:v>4.6688040000000006</c:v>
                </c:pt>
                <c:pt idx="9">
                  <c:v>5.2502220000000008</c:v>
                </c:pt>
                <c:pt idx="10">
                  <c:v>5.831640000000001</c:v>
                </c:pt>
                <c:pt idx="11">
                  <c:v>6.4130580000000004</c:v>
                </c:pt>
                <c:pt idx="12">
                  <c:v>6.9944760000000006</c:v>
                </c:pt>
                <c:pt idx="13">
                  <c:v>7.5758940000000008</c:v>
                </c:pt>
                <c:pt idx="14">
                  <c:v>8.157312000000001</c:v>
                </c:pt>
                <c:pt idx="15">
                  <c:v>8.7387300000000003</c:v>
                </c:pt>
                <c:pt idx="16">
                  <c:v>9.3201480000000014</c:v>
                </c:pt>
                <c:pt idx="17">
                  <c:v>9.9015660000000008</c:v>
                </c:pt>
                <c:pt idx="18">
                  <c:v>10.482984000000002</c:v>
                </c:pt>
                <c:pt idx="19">
                  <c:v>11.064402000000001</c:v>
                </c:pt>
                <c:pt idx="20">
                  <c:v>11.645820000000001</c:v>
                </c:pt>
                <c:pt idx="21">
                  <c:v>12.227238000000002</c:v>
                </c:pt>
                <c:pt idx="22">
                  <c:v>12.808656000000001</c:v>
                </c:pt>
                <c:pt idx="23">
                  <c:v>13.390074</c:v>
                </c:pt>
                <c:pt idx="24">
                  <c:v>13.971492000000001</c:v>
                </c:pt>
                <c:pt idx="25">
                  <c:v>14.552910000000001</c:v>
                </c:pt>
                <c:pt idx="26">
                  <c:v>15.134328000000002</c:v>
                </c:pt>
                <c:pt idx="27">
                  <c:v>15.715746000000001</c:v>
                </c:pt>
                <c:pt idx="28">
                  <c:v>16.297164000000002</c:v>
                </c:pt>
                <c:pt idx="29">
                  <c:v>16.878582000000002</c:v>
                </c:pt>
                <c:pt idx="30">
                  <c:v>17.46</c:v>
                </c:pt>
              </c:numCache>
            </c:numRef>
          </c:xVal>
          <c:yVal>
            <c:numRef>
              <c:f>'Geometric&amp;Saturation'!$AQ$4:$AQ$34</c:f>
              <c:numCache>
                <c:formatCode>0.00E+00</c:formatCode>
                <c:ptCount val="31"/>
                <c:pt idx="0">
                  <c:v>8.8402061855670091</c:v>
                </c:pt>
                <c:pt idx="1">
                  <c:v>8.8400308577039066</c:v>
                </c:pt>
                <c:pt idx="2">
                  <c:v>8.8401553508611386</c:v>
                </c:pt>
                <c:pt idx="3">
                  <c:v>8.8379839179344657</c:v>
                </c:pt>
                <c:pt idx="4">
                  <c:v>8.8240867351903329</c:v>
                </c:pt>
                <c:pt idx="5">
                  <c:v>8.7955411943717827</c:v>
                </c:pt>
                <c:pt idx="6">
                  <c:v>8.7584940877954391</c:v>
                </c:pt>
                <c:pt idx="7">
                  <c:v>8.7109463114078274</c:v>
                </c:pt>
                <c:pt idx="8">
                  <c:v>8.663889081657743</c:v>
                </c:pt>
                <c:pt idx="9">
                  <c:v>8.622111598328603</c:v>
                </c:pt>
                <c:pt idx="10">
                  <c:v>8.5850635498761907</c:v>
                </c:pt>
                <c:pt idx="11">
                  <c:v>8.5502111473184854</c:v>
                </c:pt>
                <c:pt idx="12">
                  <c:v>8.5155771497393076</c:v>
                </c:pt>
                <c:pt idx="13">
                  <c:v>8.48111127214821</c:v>
                </c:pt>
                <c:pt idx="14">
                  <c:v>8.4470227447472883</c:v>
                </c:pt>
                <c:pt idx="15">
                  <c:v>8.4141517131207841</c:v>
                </c:pt>
                <c:pt idx="16">
                  <c:v>8.3823776188961787</c:v>
                </c:pt>
                <c:pt idx="17">
                  <c:v>8.3517092144818292</c:v>
                </c:pt>
                <c:pt idx="18">
                  <c:v>8.3215809544305301</c:v>
                </c:pt>
                <c:pt idx="19">
                  <c:v>8.2913654077283159</c:v>
                </c:pt>
                <c:pt idx="20">
                  <c:v>8.2609897800240777</c:v>
                </c:pt>
                <c:pt idx="21">
                  <c:v>8.2299861996634061</c:v>
                </c:pt>
                <c:pt idx="22">
                  <c:v>8.2007042737348872</c:v>
                </c:pt>
                <c:pt idx="23">
                  <c:v>8.1724716383195499</c:v>
                </c:pt>
                <c:pt idx="24">
                  <c:v>8.1458730391857923</c:v>
                </c:pt>
                <c:pt idx="25">
                  <c:v>8.1207126272340027</c:v>
                </c:pt>
                <c:pt idx="26">
                  <c:v>8.0974853987570494</c:v>
                </c:pt>
                <c:pt idx="27">
                  <c:v>8.0747041852165342</c:v>
                </c:pt>
                <c:pt idx="28">
                  <c:v>8.0535484578789287</c:v>
                </c:pt>
                <c:pt idx="29">
                  <c:v>8.032665303281993</c:v>
                </c:pt>
                <c:pt idx="30">
                  <c:v>8.0137457044673521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208832"/>
        <c:axId val="81698176"/>
      </c:scatterChart>
      <c:valAx>
        <c:axId val="81208832"/>
        <c:scaling>
          <c:orientation val="minMax"/>
          <c:max val="17.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 (kA)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low"/>
        <c:crossAx val="81698176"/>
        <c:crosses val="autoZero"/>
        <c:crossBetween val="midCat"/>
      </c:valAx>
      <c:valAx>
        <c:axId val="81698176"/>
        <c:scaling>
          <c:orientation val="minMax"/>
          <c:max val="9"/>
          <c:min val="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baseline="0"/>
                  <a:t> TF </a:t>
                </a:r>
                <a:r>
                  <a:rPr lang="en-GB"/>
                  <a:t>(T</a:t>
                </a:r>
                <a:r>
                  <a:rPr lang="en-GB" baseline="0"/>
                  <a:t>/m/kA)</a:t>
                </a:r>
                <a:endParaRPr lang="en-GB"/>
              </a:p>
            </c:rich>
          </c:tx>
          <c:layout/>
          <c:overlay val="0"/>
        </c:title>
        <c:numFmt formatCode="#,##0.00" sourceLinked="0"/>
        <c:majorTickMark val="out"/>
        <c:minorTickMark val="none"/>
        <c:tickLblPos val="nextTo"/>
        <c:crossAx val="8120883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809251968503938"/>
          <c:y val="3.3833145196504696E-2"/>
          <c:w val="0.73301859142607173"/>
          <c:h val="0.73585929720746979"/>
        </c:manualLayout>
      </c:layout>
      <c:scatterChart>
        <c:scatterStyle val="lineMarker"/>
        <c:varyColors val="0"/>
        <c:ser>
          <c:idx val="0"/>
          <c:order val="0"/>
          <c:tx>
            <c:v>Normal</c:v>
          </c:tx>
          <c:spPr>
            <a:ln w="15875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xVal>
            <c:numRef>
              <c:f>triplet!$C$9:$C$20</c:f>
              <c:numCache>
                <c:formatCode>General</c:formatCode>
                <c:ptCount val="12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</c:numCache>
            </c:numRef>
          </c:xVal>
          <c:yVal>
            <c:numRef>
              <c:f>triplet!$L$9:$L$20</c:f>
              <c:numCache>
                <c:formatCode>0.000</c:formatCode>
                <c:ptCount val="12"/>
                <c:pt idx="0">
                  <c:v>0.82</c:v>
                </c:pt>
                <c:pt idx="1">
                  <c:v>0.56999999999999995</c:v>
                </c:pt>
                <c:pt idx="2">
                  <c:v>0.42</c:v>
                </c:pt>
                <c:pt idx="3">
                  <c:v>1.1000000000000001</c:v>
                </c:pt>
                <c:pt idx="4">
                  <c:v>0.19</c:v>
                </c:pt>
                <c:pt idx="5">
                  <c:v>0.13</c:v>
                </c:pt>
                <c:pt idx="6">
                  <c:v>7.0000000000000007E-2</c:v>
                </c:pt>
                <c:pt idx="7">
                  <c:v>0.2</c:v>
                </c:pt>
                <c:pt idx="8">
                  <c:v>2.5987E-2</c:v>
                </c:pt>
                <c:pt idx="9">
                  <c:v>1.7947999999999999E-2</c:v>
                </c:pt>
                <c:pt idx="10">
                  <c:v>9.3530999999999996E-3</c:v>
                </c:pt>
                <c:pt idx="11">
                  <c:v>2.2778799999999998E-2</c:v>
                </c:pt>
              </c:numCache>
            </c:numRef>
          </c:yVal>
          <c:smooth val="0"/>
        </c:ser>
        <c:ser>
          <c:idx val="1"/>
          <c:order val="1"/>
          <c:tx>
            <c:v>Skew</c:v>
          </c:tx>
          <c:spPr>
            <a:ln w="12700">
              <a:solidFill>
                <a:srgbClr val="FF0000"/>
              </a:solidFill>
            </a:ln>
          </c:spPr>
          <c:marker>
            <c:symbol val="triangle"/>
            <c:size val="8"/>
            <c:spPr>
              <a:solidFill>
                <a:srgbClr val="FF0000"/>
              </a:solidFill>
            </c:spPr>
          </c:marker>
          <c:xVal>
            <c:numRef>
              <c:f>triplet!$C$22:$C$33</c:f>
              <c:numCache>
                <c:formatCode>General</c:formatCode>
                <c:ptCount val="12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</c:numCache>
            </c:numRef>
          </c:xVal>
          <c:yVal>
            <c:numRef>
              <c:f>triplet!$L$22:$L$33</c:f>
              <c:numCache>
                <c:formatCode>0.000</c:formatCode>
                <c:ptCount val="12"/>
                <c:pt idx="0">
                  <c:v>0.8</c:v>
                </c:pt>
                <c:pt idx="1">
                  <c:v>0.65</c:v>
                </c:pt>
                <c:pt idx="2">
                  <c:v>0.42993999999999999</c:v>
                </c:pt>
                <c:pt idx="3">
                  <c:v>0.31</c:v>
                </c:pt>
                <c:pt idx="4">
                  <c:v>0.19</c:v>
                </c:pt>
                <c:pt idx="5">
                  <c:v>0.11</c:v>
                </c:pt>
                <c:pt idx="6">
                  <c:v>0.08</c:v>
                </c:pt>
                <c:pt idx="7">
                  <c:v>0.04</c:v>
                </c:pt>
                <c:pt idx="8">
                  <c:v>2.5923000000000002E-2</c:v>
                </c:pt>
                <c:pt idx="9">
                  <c:v>1.3809999999999999E-2</c:v>
                </c:pt>
                <c:pt idx="10">
                  <c:v>9.6492999999999995E-3</c:v>
                </c:pt>
                <c:pt idx="11">
                  <c:v>5.4273000000000004E-3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969280"/>
        <c:axId val="193053056"/>
      </c:scatterChart>
      <c:valAx>
        <c:axId val="183969280"/>
        <c:scaling>
          <c:orientation val="minMax"/>
          <c:max val="15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en-GB" b="0"/>
                  <a:t>multipole</a:t>
                </a:r>
                <a:r>
                  <a:rPr lang="en-GB" b="0" baseline="0"/>
                  <a:t> order n</a:t>
                </a:r>
                <a:endParaRPr lang="en-GB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93053056"/>
        <c:crossesAt val="1.0000000000000003E-4"/>
        <c:crossBetween val="midCat"/>
      </c:valAx>
      <c:valAx>
        <c:axId val="193053056"/>
        <c:scaling>
          <c:logBase val="10"/>
          <c:orientation val="minMax"/>
          <c:min val="1.0000000000000002E-3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GB" b="0">
                    <a:latin typeface="Symbol" pitchFamily="18" charset="2"/>
                  </a:rPr>
                  <a:t>s</a:t>
                </a:r>
                <a:r>
                  <a:rPr lang="en-GB" b="0"/>
                  <a:t>(b</a:t>
                </a:r>
                <a:r>
                  <a:rPr lang="en-GB" b="0" baseline="-25000"/>
                  <a:t>n</a:t>
                </a:r>
                <a:r>
                  <a:rPr lang="en-GB" b="0"/>
                  <a:t>, a</a:t>
                </a:r>
                <a:r>
                  <a:rPr lang="en-GB" b="0" baseline="-25000"/>
                  <a:t>n</a:t>
                </a:r>
                <a:r>
                  <a:rPr lang="en-GB" b="0"/>
                  <a:t>)</a:t>
                </a:r>
              </a:p>
            </c:rich>
          </c:tx>
          <c:layout>
            <c:manualLayout>
              <c:xMode val="edge"/>
              <c:yMode val="edge"/>
              <c:x val="0.01"/>
              <c:y val="0.33510701033908946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crossAx val="18396928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0399697285171758"/>
          <c:y val="7.1069076735799402E-2"/>
          <c:w val="0.2190975503062117"/>
          <c:h val="0.23005218640133615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noFill/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208691155931834"/>
          <c:y val="5.0925925925925923E-2"/>
          <c:w val="0.79874652451287975"/>
          <c:h val="0.74439012831729368"/>
        </c:manualLayout>
      </c:layout>
      <c:scatterChart>
        <c:scatterStyle val="lineMarker"/>
        <c:varyColors val="0"/>
        <c:ser>
          <c:idx val="0"/>
          <c:order val="0"/>
          <c:tx>
            <c:v>Nominal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Sheet1!$A$3:$A$33</c:f>
              <c:numCache>
                <c:formatCode>General</c:formatCode>
                <c:ptCount val="31"/>
                <c:pt idx="0">
                  <c:v>250</c:v>
                </c:pt>
                <c:pt idx="1">
                  <c:v>500</c:v>
                </c:pt>
                <c:pt idx="2">
                  <c:v>750</c:v>
                </c:pt>
                <c:pt idx="3">
                  <c:v>1000</c:v>
                </c:pt>
                <c:pt idx="4">
                  <c:v>1250</c:v>
                </c:pt>
                <c:pt idx="5">
                  <c:v>1500</c:v>
                </c:pt>
                <c:pt idx="6">
                  <c:v>1750</c:v>
                </c:pt>
                <c:pt idx="7">
                  <c:v>2000</c:v>
                </c:pt>
                <c:pt idx="8">
                  <c:v>3000</c:v>
                </c:pt>
                <c:pt idx="9">
                  <c:v>4000</c:v>
                </c:pt>
                <c:pt idx="10">
                  <c:v>5000</c:v>
                </c:pt>
                <c:pt idx="11">
                  <c:v>6000</c:v>
                </c:pt>
                <c:pt idx="12">
                  <c:v>7000</c:v>
                </c:pt>
                <c:pt idx="13">
                  <c:v>8000</c:v>
                </c:pt>
                <c:pt idx="14">
                  <c:v>9000</c:v>
                </c:pt>
                <c:pt idx="15">
                  <c:v>10000</c:v>
                </c:pt>
                <c:pt idx="16">
                  <c:v>11000</c:v>
                </c:pt>
                <c:pt idx="17">
                  <c:v>12000</c:v>
                </c:pt>
                <c:pt idx="18">
                  <c:v>13000</c:v>
                </c:pt>
                <c:pt idx="19">
                  <c:v>14000</c:v>
                </c:pt>
                <c:pt idx="20">
                  <c:v>15000</c:v>
                </c:pt>
                <c:pt idx="21">
                  <c:v>16000</c:v>
                </c:pt>
                <c:pt idx="22">
                  <c:v>17000</c:v>
                </c:pt>
                <c:pt idx="23">
                  <c:v>17320</c:v>
                </c:pt>
                <c:pt idx="24">
                  <c:v>17500</c:v>
                </c:pt>
                <c:pt idx="25">
                  <c:v>17640</c:v>
                </c:pt>
                <c:pt idx="26">
                  <c:v>18000</c:v>
                </c:pt>
                <c:pt idx="27">
                  <c:v>19000</c:v>
                </c:pt>
                <c:pt idx="28">
                  <c:v>20000</c:v>
                </c:pt>
                <c:pt idx="29">
                  <c:v>21500</c:v>
                </c:pt>
                <c:pt idx="30">
                  <c:v>22000</c:v>
                </c:pt>
              </c:numCache>
            </c:numRef>
          </c:xVal>
          <c:yVal>
            <c:numRef>
              <c:f>Sheet1!$B$3:$B$33</c:f>
              <c:numCache>
                <c:formatCode>General</c:formatCode>
                <c:ptCount val="31"/>
                <c:pt idx="0">
                  <c:v>236.809</c:v>
                </c:pt>
                <c:pt idx="1">
                  <c:v>87.813000000000002</c:v>
                </c:pt>
                <c:pt idx="2">
                  <c:v>21.748999999999999</c:v>
                </c:pt>
                <c:pt idx="3">
                  <c:v>-9.968</c:v>
                </c:pt>
                <c:pt idx="4">
                  <c:v>-22.753</c:v>
                </c:pt>
                <c:pt idx="5">
                  <c:v>-25.463999999999999</c:v>
                </c:pt>
                <c:pt idx="6">
                  <c:v>-24.29</c:v>
                </c:pt>
                <c:pt idx="7">
                  <c:v>-22.057000000000002</c:v>
                </c:pt>
                <c:pt idx="8">
                  <c:v>-14.578999999999999</c:v>
                </c:pt>
                <c:pt idx="9">
                  <c:v>-10.449</c:v>
                </c:pt>
                <c:pt idx="10">
                  <c:v>-7.6890000000000001</c:v>
                </c:pt>
                <c:pt idx="11">
                  <c:v>-5.8870000000000005</c:v>
                </c:pt>
                <c:pt idx="12">
                  <c:v>-4.6359999999999992</c:v>
                </c:pt>
                <c:pt idx="13">
                  <c:v>-3.7359999999999998</c:v>
                </c:pt>
                <c:pt idx="14">
                  <c:v>-3.0870000000000002</c:v>
                </c:pt>
                <c:pt idx="15">
                  <c:v>-2.6029999999999998</c:v>
                </c:pt>
                <c:pt idx="16">
                  <c:v>-2.226</c:v>
                </c:pt>
                <c:pt idx="17">
                  <c:v>-1.9219999999999999</c:v>
                </c:pt>
                <c:pt idx="18">
                  <c:v>-1.6759999999999999</c:v>
                </c:pt>
                <c:pt idx="19">
                  <c:v>-1.4729999999999999</c:v>
                </c:pt>
                <c:pt idx="20">
                  <c:v>-1.2989999999999999</c:v>
                </c:pt>
                <c:pt idx="21">
                  <c:v>-1.155</c:v>
                </c:pt>
                <c:pt idx="22">
                  <c:v>-1.03</c:v>
                </c:pt>
                <c:pt idx="23">
                  <c:v>-0.99399999999999999</c:v>
                </c:pt>
                <c:pt idx="24">
                  <c:v>-0.97399999999999987</c:v>
                </c:pt>
                <c:pt idx="25">
                  <c:v>-0.95899999999999996</c:v>
                </c:pt>
                <c:pt idx="26">
                  <c:v>-0.92299999999999993</c:v>
                </c:pt>
                <c:pt idx="27">
                  <c:v>-0.82899999999999996</c:v>
                </c:pt>
                <c:pt idx="28">
                  <c:v>-0.74399999999999999</c:v>
                </c:pt>
                <c:pt idx="29">
                  <c:v>-0.63700000000000001</c:v>
                </c:pt>
                <c:pt idx="30">
                  <c:v>-0.60600000000000009</c:v>
                </c:pt>
              </c:numCache>
            </c:numRef>
          </c:yVal>
          <c:smooth val="0"/>
        </c:ser>
        <c:ser>
          <c:idx val="1"/>
          <c:order val="1"/>
          <c:tx>
            <c:v>M +10%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Sheet1!$A$3:$A$33</c:f>
              <c:numCache>
                <c:formatCode>General</c:formatCode>
                <c:ptCount val="31"/>
                <c:pt idx="0">
                  <c:v>250</c:v>
                </c:pt>
                <c:pt idx="1">
                  <c:v>500</c:v>
                </c:pt>
                <c:pt idx="2">
                  <c:v>750</c:v>
                </c:pt>
                <c:pt idx="3">
                  <c:v>1000</c:v>
                </c:pt>
                <c:pt idx="4">
                  <c:v>1250</c:v>
                </c:pt>
                <c:pt idx="5">
                  <c:v>1500</c:v>
                </c:pt>
                <c:pt idx="6">
                  <c:v>1750</c:v>
                </c:pt>
                <c:pt idx="7">
                  <c:v>2000</c:v>
                </c:pt>
                <c:pt idx="8">
                  <c:v>3000</c:v>
                </c:pt>
                <c:pt idx="9">
                  <c:v>4000</c:v>
                </c:pt>
                <c:pt idx="10">
                  <c:v>5000</c:v>
                </c:pt>
                <c:pt idx="11">
                  <c:v>6000</c:v>
                </c:pt>
                <c:pt idx="12">
                  <c:v>7000</c:v>
                </c:pt>
                <c:pt idx="13">
                  <c:v>8000</c:v>
                </c:pt>
                <c:pt idx="14">
                  <c:v>9000</c:v>
                </c:pt>
                <c:pt idx="15">
                  <c:v>10000</c:v>
                </c:pt>
                <c:pt idx="16">
                  <c:v>11000</c:v>
                </c:pt>
                <c:pt idx="17">
                  <c:v>12000</c:v>
                </c:pt>
                <c:pt idx="18">
                  <c:v>13000</c:v>
                </c:pt>
                <c:pt idx="19">
                  <c:v>14000</c:v>
                </c:pt>
                <c:pt idx="20">
                  <c:v>15000</c:v>
                </c:pt>
                <c:pt idx="21">
                  <c:v>16000</c:v>
                </c:pt>
                <c:pt idx="22">
                  <c:v>17000</c:v>
                </c:pt>
                <c:pt idx="23">
                  <c:v>17320</c:v>
                </c:pt>
                <c:pt idx="24">
                  <c:v>17500</c:v>
                </c:pt>
                <c:pt idx="25">
                  <c:v>17640</c:v>
                </c:pt>
                <c:pt idx="26">
                  <c:v>18000</c:v>
                </c:pt>
                <c:pt idx="27">
                  <c:v>19000</c:v>
                </c:pt>
                <c:pt idx="28">
                  <c:v>20000</c:v>
                </c:pt>
                <c:pt idx="29">
                  <c:v>21500</c:v>
                </c:pt>
                <c:pt idx="30">
                  <c:v>22000</c:v>
                </c:pt>
              </c:numCache>
            </c:numRef>
          </c:xVal>
          <c:yVal>
            <c:numRef>
              <c:f>Sheet1!$C$3:$C$33</c:f>
              <c:numCache>
                <c:formatCode>General</c:formatCode>
                <c:ptCount val="31"/>
                <c:pt idx="0">
                  <c:v>255.18999999999997</c:v>
                </c:pt>
                <c:pt idx="1">
                  <c:v>98.573000000000008</c:v>
                </c:pt>
                <c:pt idx="2">
                  <c:v>24.616</c:v>
                </c:pt>
                <c:pt idx="3">
                  <c:v>-11.186</c:v>
                </c:pt>
                <c:pt idx="4">
                  <c:v>-25.344000000000001</c:v>
                </c:pt>
                <c:pt idx="5">
                  <c:v>-28.245999999999999</c:v>
                </c:pt>
                <c:pt idx="6">
                  <c:v>-26.856000000000002</c:v>
                </c:pt>
                <c:pt idx="7">
                  <c:v>-24.344999999999999</c:v>
                </c:pt>
                <c:pt idx="8">
                  <c:v>-16.045999999999999</c:v>
                </c:pt>
                <c:pt idx="9">
                  <c:v>-11.488</c:v>
                </c:pt>
                <c:pt idx="10">
                  <c:v>-8.4540000000000006</c:v>
                </c:pt>
                <c:pt idx="11">
                  <c:v>-6.4670000000000005</c:v>
                </c:pt>
                <c:pt idx="12">
                  <c:v>-5.0939999999999994</c:v>
                </c:pt>
                <c:pt idx="13">
                  <c:v>-4.1059999999999999</c:v>
                </c:pt>
                <c:pt idx="14">
                  <c:v>-3.391</c:v>
                </c:pt>
                <c:pt idx="15">
                  <c:v>-2.8599999999999994</c:v>
                </c:pt>
                <c:pt idx="16">
                  <c:v>-2.4459999999999997</c:v>
                </c:pt>
                <c:pt idx="17">
                  <c:v>-2.1120000000000001</c:v>
                </c:pt>
                <c:pt idx="18">
                  <c:v>-1.8439999999999999</c:v>
                </c:pt>
                <c:pt idx="19">
                  <c:v>-1.619</c:v>
                </c:pt>
                <c:pt idx="20">
                  <c:v>-1.4279999999999999</c:v>
                </c:pt>
                <c:pt idx="21">
                  <c:v>-1.27</c:v>
                </c:pt>
                <c:pt idx="22">
                  <c:v>-1.1320000000000001</c:v>
                </c:pt>
                <c:pt idx="23">
                  <c:v>-1.093</c:v>
                </c:pt>
                <c:pt idx="24">
                  <c:v>-1.071</c:v>
                </c:pt>
                <c:pt idx="25">
                  <c:v>-1.0549999999999999</c:v>
                </c:pt>
                <c:pt idx="26">
                  <c:v>-1.0149999999999999</c:v>
                </c:pt>
                <c:pt idx="27">
                  <c:v>-0.91199999999999992</c:v>
                </c:pt>
                <c:pt idx="28">
                  <c:v>-0.81699999999999995</c:v>
                </c:pt>
                <c:pt idx="29">
                  <c:v>-0.70000000000000007</c:v>
                </c:pt>
                <c:pt idx="30">
                  <c:v>-0.66599999999999993</c:v>
                </c:pt>
              </c:numCache>
            </c:numRef>
          </c:yVal>
          <c:smooth val="0"/>
        </c:ser>
        <c:ser>
          <c:idx val="2"/>
          <c:order val="2"/>
          <c:tx>
            <c:v>M -10%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Sheet1!$A$3:$A$33</c:f>
              <c:numCache>
                <c:formatCode>General</c:formatCode>
                <c:ptCount val="31"/>
                <c:pt idx="0">
                  <c:v>250</c:v>
                </c:pt>
                <c:pt idx="1">
                  <c:v>500</c:v>
                </c:pt>
                <c:pt idx="2">
                  <c:v>750</c:v>
                </c:pt>
                <c:pt idx="3">
                  <c:v>1000</c:v>
                </c:pt>
                <c:pt idx="4">
                  <c:v>1250</c:v>
                </c:pt>
                <c:pt idx="5">
                  <c:v>1500</c:v>
                </c:pt>
                <c:pt idx="6">
                  <c:v>1750</c:v>
                </c:pt>
                <c:pt idx="7">
                  <c:v>2000</c:v>
                </c:pt>
                <c:pt idx="8">
                  <c:v>3000</c:v>
                </c:pt>
                <c:pt idx="9">
                  <c:v>4000</c:v>
                </c:pt>
                <c:pt idx="10">
                  <c:v>5000</c:v>
                </c:pt>
                <c:pt idx="11">
                  <c:v>6000</c:v>
                </c:pt>
                <c:pt idx="12">
                  <c:v>7000</c:v>
                </c:pt>
                <c:pt idx="13">
                  <c:v>8000</c:v>
                </c:pt>
                <c:pt idx="14">
                  <c:v>9000</c:v>
                </c:pt>
                <c:pt idx="15">
                  <c:v>10000</c:v>
                </c:pt>
                <c:pt idx="16">
                  <c:v>11000</c:v>
                </c:pt>
                <c:pt idx="17">
                  <c:v>12000</c:v>
                </c:pt>
                <c:pt idx="18">
                  <c:v>13000</c:v>
                </c:pt>
                <c:pt idx="19">
                  <c:v>14000</c:v>
                </c:pt>
                <c:pt idx="20">
                  <c:v>15000</c:v>
                </c:pt>
                <c:pt idx="21">
                  <c:v>16000</c:v>
                </c:pt>
                <c:pt idx="22">
                  <c:v>17000</c:v>
                </c:pt>
                <c:pt idx="23">
                  <c:v>17320</c:v>
                </c:pt>
                <c:pt idx="24">
                  <c:v>17500</c:v>
                </c:pt>
                <c:pt idx="25">
                  <c:v>17640</c:v>
                </c:pt>
                <c:pt idx="26">
                  <c:v>18000</c:v>
                </c:pt>
                <c:pt idx="27">
                  <c:v>19000</c:v>
                </c:pt>
                <c:pt idx="28">
                  <c:v>20000</c:v>
                </c:pt>
                <c:pt idx="29">
                  <c:v>21500</c:v>
                </c:pt>
                <c:pt idx="30">
                  <c:v>22000</c:v>
                </c:pt>
              </c:numCache>
            </c:numRef>
          </c:xVal>
          <c:yVal>
            <c:numRef>
              <c:f>Sheet1!$D$3:$D$33</c:f>
              <c:numCache>
                <c:formatCode>General</c:formatCode>
                <c:ptCount val="31"/>
                <c:pt idx="0">
                  <c:v>215.65699999999998</c:v>
                </c:pt>
                <c:pt idx="1">
                  <c:v>77.341000000000008</c:v>
                </c:pt>
                <c:pt idx="2">
                  <c:v>18.989000000000001</c:v>
                </c:pt>
                <c:pt idx="3">
                  <c:v>-8.7970000000000006</c:v>
                </c:pt>
                <c:pt idx="4">
                  <c:v>-20.207999999999998</c:v>
                </c:pt>
                <c:pt idx="5">
                  <c:v>-22.727</c:v>
                </c:pt>
                <c:pt idx="6">
                  <c:v>-21.749000000000002</c:v>
                </c:pt>
                <c:pt idx="7">
                  <c:v>-19.788</c:v>
                </c:pt>
                <c:pt idx="8">
                  <c:v>-13.110999999999999</c:v>
                </c:pt>
                <c:pt idx="9">
                  <c:v>-9.4090000000000007</c:v>
                </c:pt>
                <c:pt idx="10">
                  <c:v>-6.9220000000000006</c:v>
                </c:pt>
                <c:pt idx="11">
                  <c:v>-5.3020000000000005</c:v>
                </c:pt>
                <c:pt idx="12">
                  <c:v>-4.1749999999999998</c:v>
                </c:pt>
                <c:pt idx="13">
                  <c:v>-3.3649999999999993</c:v>
                </c:pt>
                <c:pt idx="14">
                  <c:v>-2.7820000000000005</c:v>
                </c:pt>
                <c:pt idx="15">
                  <c:v>-2.3439999999999994</c:v>
                </c:pt>
                <c:pt idx="16">
                  <c:v>-2.0039999999999996</c:v>
                </c:pt>
                <c:pt idx="17">
                  <c:v>-1.7309999999999999</c:v>
                </c:pt>
                <c:pt idx="18">
                  <c:v>-1.51</c:v>
                </c:pt>
                <c:pt idx="19">
                  <c:v>-1.3259999999999998</c:v>
                </c:pt>
                <c:pt idx="20">
                  <c:v>-1.17</c:v>
                </c:pt>
                <c:pt idx="21">
                  <c:v>-1.04</c:v>
                </c:pt>
                <c:pt idx="22">
                  <c:v>-0.92700000000000005</c:v>
                </c:pt>
                <c:pt idx="23">
                  <c:v>-0.89500000000000002</c:v>
                </c:pt>
                <c:pt idx="24">
                  <c:v>-0.87699999999999989</c:v>
                </c:pt>
                <c:pt idx="25">
                  <c:v>-0.86299999999999999</c:v>
                </c:pt>
                <c:pt idx="26">
                  <c:v>-0.83099999999999996</c:v>
                </c:pt>
                <c:pt idx="27">
                  <c:v>-0.746</c:v>
                </c:pt>
                <c:pt idx="28">
                  <c:v>-0.66999999999999993</c:v>
                </c:pt>
                <c:pt idx="29">
                  <c:v>-0.57300000000000006</c:v>
                </c:pt>
                <c:pt idx="30">
                  <c:v>-0.54600000000000004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000000"/>
        <c:axId val="86002688"/>
      </c:scatterChart>
      <c:valAx>
        <c:axId val="86000000"/>
        <c:scaling>
          <c:orientation val="minMax"/>
          <c:max val="17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Current (A)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002688"/>
        <c:crossesAt val="-100"/>
        <c:crossBetween val="midCat"/>
      </c:valAx>
      <c:valAx>
        <c:axId val="86002688"/>
        <c:scaling>
          <c:orientation val="minMax"/>
          <c:max val="5"/>
          <c:min val="-3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b6 (unit at R= 50 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000000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7131720271819435"/>
          <c:y val="0.46483850976961211"/>
          <c:w val="0.1960270494055511"/>
          <c:h val="0.21381310211185614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81927259092614"/>
          <c:y val="4.6413502109704644E-2"/>
          <c:w val="0.74701207497753053"/>
          <c:h val="0.79705970298016549"/>
        </c:manualLayout>
      </c:layout>
      <c:lineChart>
        <c:grouping val="standard"/>
        <c:varyColors val="0"/>
        <c:ser>
          <c:idx val="1"/>
          <c:order val="1"/>
          <c:tx>
            <c:strRef>
              <c:f>Sheet1!$F$25</c:f>
              <c:strCache>
                <c:ptCount val="1"/>
                <c:pt idx="0">
                  <c:v>Grad (T/m)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noFill/>
              </a:ln>
            </c:spPr>
          </c:marker>
          <c:cat>
            <c:strRef>
              <c:f>Sheet1!$E$26:$E$29</c:f>
              <c:strCache>
                <c:ptCount val="4"/>
                <c:pt idx="0">
                  <c:v>No diplacements</c:v>
                </c:pt>
                <c:pt idx="1">
                  <c:v>RT</c:v>
                </c:pt>
                <c:pt idx="2">
                  <c:v>1.9 K</c:v>
                </c:pt>
                <c:pt idx="3">
                  <c:v>1.9 K + 17.48 kA</c:v>
                </c:pt>
              </c:strCache>
            </c:strRef>
          </c:cat>
          <c:val>
            <c:numRef>
              <c:f>Sheet1!$F$26:$F$29</c:f>
              <c:numCache>
                <c:formatCode>General</c:formatCode>
                <c:ptCount val="4"/>
                <c:pt idx="0">
                  <c:v>139.91849999999999</c:v>
                </c:pt>
                <c:pt idx="1">
                  <c:v>140.08359999999999</c:v>
                </c:pt>
                <c:pt idx="2">
                  <c:v>141.1506</c:v>
                </c:pt>
                <c:pt idx="3">
                  <c:v>141.07480000000001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662976"/>
        <c:axId val="69755264"/>
      </c:lineChart>
      <c:lineChart>
        <c:grouping val="standard"/>
        <c:varyColors val="0"/>
        <c:ser>
          <c:idx val="0"/>
          <c:order val="0"/>
          <c:tx>
            <c:strRef>
              <c:f>Sheet1!$G$25</c:f>
              <c:strCache>
                <c:ptCount val="1"/>
                <c:pt idx="0">
                  <c:v>b6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6"/>
            <c:spPr>
              <a:solidFill>
                <a:srgbClr val="00B050"/>
              </a:solidFill>
              <a:ln>
                <a:noFill/>
              </a:ln>
            </c:spPr>
          </c:marker>
          <c:cat>
            <c:strRef>
              <c:f>Sheet1!$E$26:$E$29</c:f>
              <c:strCache>
                <c:ptCount val="4"/>
                <c:pt idx="0">
                  <c:v>No diplacements</c:v>
                </c:pt>
                <c:pt idx="1">
                  <c:v>RT</c:v>
                </c:pt>
                <c:pt idx="2">
                  <c:v>1.9 K</c:v>
                </c:pt>
                <c:pt idx="3">
                  <c:v>1.9 K + 17.48 kA</c:v>
                </c:pt>
              </c:strCache>
            </c:strRef>
          </c:cat>
          <c:val>
            <c:numRef>
              <c:f>Sheet1!$G$26:$G$29</c:f>
              <c:numCache>
                <c:formatCode>General</c:formatCode>
                <c:ptCount val="4"/>
                <c:pt idx="0">
                  <c:v>0.30830000000000002</c:v>
                </c:pt>
                <c:pt idx="1">
                  <c:v>0.62253000000000003</c:v>
                </c:pt>
                <c:pt idx="2">
                  <c:v>1.26356</c:v>
                </c:pt>
                <c:pt idx="3">
                  <c:v>1.23969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492416"/>
        <c:axId val="100308864"/>
      </c:lineChart>
      <c:catAx>
        <c:axId val="69662976"/>
        <c:scaling>
          <c:orientation val="minMax"/>
        </c:scaling>
        <c:delete val="0"/>
        <c:axPos val="b"/>
        <c:majorTickMark val="out"/>
        <c:minorTickMark val="none"/>
        <c:tickLblPos val="nextTo"/>
        <c:crossAx val="69755264"/>
        <c:crosses val="autoZero"/>
        <c:auto val="1"/>
        <c:lblAlgn val="ctr"/>
        <c:lblOffset val="100"/>
        <c:noMultiLvlLbl val="0"/>
      </c:catAx>
      <c:valAx>
        <c:axId val="697552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r>
                  <a:rPr lang="en-GB">
                    <a:solidFill>
                      <a:srgbClr val="FF0000"/>
                    </a:solidFill>
                  </a:rPr>
                  <a:t>Gradient (T/m)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  <c:crossAx val="69662976"/>
        <c:crosses val="autoZero"/>
        <c:crossBetween val="between"/>
        <c:majorUnit val="0.5"/>
        <c:minorUnit val="0.2"/>
      </c:valAx>
      <c:valAx>
        <c:axId val="100308864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00B050"/>
                    </a:solidFill>
                  </a:defRPr>
                </a:pPr>
                <a:r>
                  <a:rPr lang="en-GB">
                    <a:solidFill>
                      <a:srgbClr val="00B050"/>
                    </a:solidFill>
                  </a:rPr>
                  <a:t>b6 (units)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B050"/>
                </a:solidFill>
              </a:defRPr>
            </a:pPr>
            <a:endParaRPr lang="en-US"/>
          </a:p>
        </c:txPr>
        <c:crossAx val="100492416"/>
        <c:crosses val="max"/>
        <c:crossBetween val="between"/>
      </c:valAx>
      <c:catAx>
        <c:axId val="100492416"/>
        <c:scaling>
          <c:orientation val="minMax"/>
        </c:scaling>
        <c:delete val="1"/>
        <c:axPos val="b"/>
        <c:majorTickMark val="out"/>
        <c:minorTickMark val="none"/>
        <c:tickLblPos val="nextTo"/>
        <c:crossAx val="10030886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18550188918692861"/>
          <c:y val="8.623110402338946E-2"/>
          <c:w val="0.19032228663724726"/>
          <c:h val="0.1439934881557526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56247035385637"/>
          <c:y val="3.9963669391462307E-2"/>
          <c:w val="0.78343821480146292"/>
          <c:h val="0.68860406073219049"/>
        </c:manualLayout>
      </c:layout>
      <c:scatterChart>
        <c:scatterStyle val="smoothMarker"/>
        <c:varyColors val="0"/>
        <c:ser>
          <c:idx val="1"/>
          <c:order val="1"/>
          <c:tx>
            <c:strRef>
              <c:f>Sheet2!$F$2</c:f>
              <c:strCache>
                <c:ptCount val="1"/>
                <c:pt idx="0">
                  <c:v>Pole Turn IL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Sheet2!$E$3:$E$2951</c:f>
              <c:numCache>
                <c:formatCode>0.00</c:formatCode>
                <c:ptCount val="2949"/>
                <c:pt idx="0">
                  <c:v>-392.50529999999998</c:v>
                </c:pt>
                <c:pt idx="1">
                  <c:v>-385.01100000000002</c:v>
                </c:pt>
                <c:pt idx="2">
                  <c:v>-377.51600000000002</c:v>
                </c:pt>
                <c:pt idx="3">
                  <c:v>-370.02100000000002</c:v>
                </c:pt>
                <c:pt idx="4">
                  <c:v>-362.52699999999999</c:v>
                </c:pt>
                <c:pt idx="5">
                  <c:v>-355.03199999999998</c:v>
                </c:pt>
                <c:pt idx="6">
                  <c:v>-347.53699999999998</c:v>
                </c:pt>
                <c:pt idx="7">
                  <c:v>-340.04200000000003</c:v>
                </c:pt>
                <c:pt idx="8">
                  <c:v>-332.548</c:v>
                </c:pt>
                <c:pt idx="9">
                  <c:v>-325.053</c:v>
                </c:pt>
                <c:pt idx="10">
                  <c:v>-317.55799999999999</c:v>
                </c:pt>
                <c:pt idx="11">
                  <c:v>-310.06399999999996</c:v>
                </c:pt>
                <c:pt idx="12">
                  <c:v>-302.56900000000002</c:v>
                </c:pt>
                <c:pt idx="13">
                  <c:v>-295.07</c:v>
                </c:pt>
                <c:pt idx="14">
                  <c:v>-287.58</c:v>
                </c:pt>
                <c:pt idx="15">
                  <c:v>-280.08</c:v>
                </c:pt>
                <c:pt idx="16">
                  <c:v>-272.59000000000003</c:v>
                </c:pt>
                <c:pt idx="17">
                  <c:v>-265.10000000000002</c:v>
                </c:pt>
                <c:pt idx="18">
                  <c:v>-257.60000000000002</c:v>
                </c:pt>
                <c:pt idx="19">
                  <c:v>-250.11</c:v>
                </c:pt>
                <c:pt idx="20">
                  <c:v>-242.61</c:v>
                </c:pt>
                <c:pt idx="21">
                  <c:v>-235.12</c:v>
                </c:pt>
                <c:pt idx="22">
                  <c:v>-227.62</c:v>
                </c:pt>
                <c:pt idx="23">
                  <c:v>-220.13</c:v>
                </c:pt>
                <c:pt idx="24">
                  <c:v>-212.63</c:v>
                </c:pt>
                <c:pt idx="25">
                  <c:v>-205.14</c:v>
                </c:pt>
                <c:pt idx="26">
                  <c:v>-197.64</c:v>
                </c:pt>
                <c:pt idx="27">
                  <c:v>-190.15</c:v>
                </c:pt>
                <c:pt idx="28">
                  <c:v>-182.65</c:v>
                </c:pt>
                <c:pt idx="29">
                  <c:v>-175.16</c:v>
                </c:pt>
                <c:pt idx="30">
                  <c:v>-167.66</c:v>
                </c:pt>
                <c:pt idx="31">
                  <c:v>-160.16999999999999</c:v>
                </c:pt>
                <c:pt idx="32">
                  <c:v>-152.68</c:v>
                </c:pt>
                <c:pt idx="33">
                  <c:v>-145.18</c:v>
                </c:pt>
                <c:pt idx="34">
                  <c:v>-137.69</c:v>
                </c:pt>
                <c:pt idx="35">
                  <c:v>-130.19</c:v>
                </c:pt>
                <c:pt idx="36">
                  <c:v>-122.69999999999999</c:v>
                </c:pt>
                <c:pt idx="37">
                  <c:v>-115.19999999999999</c:v>
                </c:pt>
                <c:pt idx="38">
                  <c:v>-107.70999999999998</c:v>
                </c:pt>
                <c:pt idx="39">
                  <c:v>-100.20999999999998</c:v>
                </c:pt>
                <c:pt idx="40">
                  <c:v>-92.720000000000027</c:v>
                </c:pt>
                <c:pt idx="41">
                  <c:v>-85.220000000000027</c:v>
                </c:pt>
                <c:pt idx="42">
                  <c:v>-77.730000000000018</c:v>
                </c:pt>
                <c:pt idx="43">
                  <c:v>-70.230000000000018</c:v>
                </c:pt>
                <c:pt idx="44">
                  <c:v>-62.740000000000009</c:v>
                </c:pt>
                <c:pt idx="45">
                  <c:v>-55.240000000000009</c:v>
                </c:pt>
                <c:pt idx="46">
                  <c:v>-47.75</c:v>
                </c:pt>
                <c:pt idx="47">
                  <c:v>-40.25</c:v>
                </c:pt>
                <c:pt idx="48">
                  <c:v>-32.759999999999991</c:v>
                </c:pt>
                <c:pt idx="49">
                  <c:v>-25.269999999999982</c:v>
                </c:pt>
                <c:pt idx="50">
                  <c:v>-17.769999999999982</c:v>
                </c:pt>
                <c:pt idx="51">
                  <c:v>-10.279999999999973</c:v>
                </c:pt>
                <c:pt idx="52">
                  <c:v>-2.7799999999999727</c:v>
                </c:pt>
                <c:pt idx="53">
                  <c:v>4.7099999999999795</c:v>
                </c:pt>
                <c:pt idx="54">
                  <c:v>12.20999999999998</c:v>
                </c:pt>
                <c:pt idx="55">
                  <c:v>19.699999999999989</c:v>
                </c:pt>
                <c:pt idx="56">
                  <c:v>27.199999999999989</c:v>
                </c:pt>
                <c:pt idx="57">
                  <c:v>34.69</c:v>
                </c:pt>
                <c:pt idx="58">
                  <c:v>42.19</c:v>
                </c:pt>
                <c:pt idx="59">
                  <c:v>49.680000000000007</c:v>
                </c:pt>
                <c:pt idx="60">
                  <c:v>57.180000000000007</c:v>
                </c:pt>
                <c:pt idx="61">
                  <c:v>64.670000000000016</c:v>
                </c:pt>
                <c:pt idx="62">
                  <c:v>72.170000000000016</c:v>
                </c:pt>
                <c:pt idx="63">
                  <c:v>79.660000000000025</c:v>
                </c:pt>
                <c:pt idx="64">
                  <c:v>87.149999999999977</c:v>
                </c:pt>
                <c:pt idx="65">
                  <c:v>94.649999999999977</c:v>
                </c:pt>
                <c:pt idx="66">
                  <c:v>102.13999999999999</c:v>
                </c:pt>
                <c:pt idx="67">
                  <c:v>109.63999999999999</c:v>
                </c:pt>
                <c:pt idx="68">
                  <c:v>117.13</c:v>
                </c:pt>
                <c:pt idx="69">
                  <c:v>124.63</c:v>
                </c:pt>
                <c:pt idx="70">
                  <c:v>132.12</c:v>
                </c:pt>
                <c:pt idx="71">
                  <c:v>139.62</c:v>
                </c:pt>
                <c:pt idx="72">
                  <c:v>147.11000000000001</c:v>
                </c:pt>
                <c:pt idx="73">
                  <c:v>154.61000000000001</c:v>
                </c:pt>
                <c:pt idx="74">
                  <c:v>162.10000000000002</c:v>
                </c:pt>
                <c:pt idx="75">
                  <c:v>169.60000000000002</c:v>
                </c:pt>
                <c:pt idx="76">
                  <c:v>177.09000000000003</c:v>
                </c:pt>
                <c:pt idx="77">
                  <c:v>184.59000000000003</c:v>
                </c:pt>
                <c:pt idx="78">
                  <c:v>192.08000000000004</c:v>
                </c:pt>
                <c:pt idx="79">
                  <c:v>199.58000000000004</c:v>
                </c:pt>
                <c:pt idx="80">
                  <c:v>207.07000000000005</c:v>
                </c:pt>
                <c:pt idx="81">
                  <c:v>214.55999999999995</c:v>
                </c:pt>
                <c:pt idx="82">
                  <c:v>222.05999999999995</c:v>
                </c:pt>
                <c:pt idx="83">
                  <c:v>229.54999999999995</c:v>
                </c:pt>
                <c:pt idx="84">
                  <c:v>237.04999999999995</c:v>
                </c:pt>
                <c:pt idx="85">
                  <c:v>244.53999999999996</c:v>
                </c:pt>
                <c:pt idx="86">
                  <c:v>252.03999999999996</c:v>
                </c:pt>
                <c:pt idx="87">
                  <c:v>259.52999999999997</c:v>
                </c:pt>
                <c:pt idx="88">
                  <c:v>267.02999999999997</c:v>
                </c:pt>
                <c:pt idx="89">
                  <c:v>274.52</c:v>
                </c:pt>
                <c:pt idx="90">
                  <c:v>282.02</c:v>
                </c:pt>
                <c:pt idx="91">
                  <c:v>289.51</c:v>
                </c:pt>
                <c:pt idx="92">
                  <c:v>297.01</c:v>
                </c:pt>
                <c:pt idx="93">
                  <c:v>304.5</c:v>
                </c:pt>
                <c:pt idx="94">
                  <c:v>312</c:v>
                </c:pt>
                <c:pt idx="95">
                  <c:v>319.49</c:v>
                </c:pt>
                <c:pt idx="96">
                  <c:v>326.99</c:v>
                </c:pt>
                <c:pt idx="97">
                  <c:v>334.48</c:v>
                </c:pt>
                <c:pt idx="98">
                  <c:v>341.97</c:v>
                </c:pt>
                <c:pt idx="99">
                  <c:v>349.47</c:v>
                </c:pt>
                <c:pt idx="100">
                  <c:v>350.81580000000008</c:v>
                </c:pt>
                <c:pt idx="101">
                  <c:v>353.22559999999999</c:v>
                </c:pt>
                <c:pt idx="102">
                  <c:v>355.42680000000007</c:v>
                </c:pt>
                <c:pt idx="103">
                  <c:v>357.755</c:v>
                </c:pt>
                <c:pt idx="104">
                  <c:v>360.16700000000003</c:v>
                </c:pt>
                <c:pt idx="105">
                  <c:v>362.65499999999997</c:v>
                </c:pt>
                <c:pt idx="106">
                  <c:v>365.24099999999999</c:v>
                </c:pt>
                <c:pt idx="107">
                  <c:v>367.92399999999998</c:v>
                </c:pt>
                <c:pt idx="108">
                  <c:v>370.69100000000003</c:v>
                </c:pt>
                <c:pt idx="109">
                  <c:v>373.51400000000001</c:v>
                </c:pt>
                <c:pt idx="110">
                  <c:v>376.35300000000007</c:v>
                </c:pt>
                <c:pt idx="111">
                  <c:v>379.16800000000001</c:v>
                </c:pt>
                <c:pt idx="112">
                  <c:v>381.97300000000007</c:v>
                </c:pt>
                <c:pt idx="113">
                  <c:v>384.76600000000008</c:v>
                </c:pt>
                <c:pt idx="114">
                  <c:v>387.505</c:v>
                </c:pt>
                <c:pt idx="115">
                  <c:v>390.14300000000003</c:v>
                </c:pt>
                <c:pt idx="116">
                  <c:v>392.58900000000006</c:v>
                </c:pt>
                <c:pt idx="117">
                  <c:v>394.79700000000003</c:v>
                </c:pt>
                <c:pt idx="118">
                  <c:v>396.78500000000008</c:v>
                </c:pt>
                <c:pt idx="119">
                  <c:v>398.56299999999999</c:v>
                </c:pt>
              </c:numCache>
            </c:numRef>
          </c:xVal>
          <c:yVal>
            <c:numRef>
              <c:f>Sheet2!$I$3:$I$2951</c:f>
              <c:numCache>
                <c:formatCode>0.00</c:formatCode>
                <c:ptCount val="2949"/>
                <c:pt idx="0">
                  <c:v>12.054</c:v>
                </c:pt>
                <c:pt idx="1">
                  <c:v>12.054</c:v>
                </c:pt>
                <c:pt idx="2">
                  <c:v>12.054</c:v>
                </c:pt>
                <c:pt idx="3">
                  <c:v>12.054</c:v>
                </c:pt>
                <c:pt idx="4">
                  <c:v>12.054</c:v>
                </c:pt>
                <c:pt idx="5">
                  <c:v>12.054</c:v>
                </c:pt>
                <c:pt idx="6">
                  <c:v>12.054</c:v>
                </c:pt>
                <c:pt idx="7">
                  <c:v>12.054</c:v>
                </c:pt>
                <c:pt idx="8">
                  <c:v>12.054</c:v>
                </c:pt>
                <c:pt idx="9">
                  <c:v>12.054</c:v>
                </c:pt>
                <c:pt idx="10">
                  <c:v>12.053000000000001</c:v>
                </c:pt>
                <c:pt idx="11">
                  <c:v>12.053000000000001</c:v>
                </c:pt>
                <c:pt idx="12">
                  <c:v>12.053000000000001</c:v>
                </c:pt>
                <c:pt idx="13">
                  <c:v>12.053000000000001</c:v>
                </c:pt>
                <c:pt idx="14">
                  <c:v>12.053000000000001</c:v>
                </c:pt>
                <c:pt idx="15">
                  <c:v>12.053000000000001</c:v>
                </c:pt>
                <c:pt idx="16">
                  <c:v>12.053000000000001</c:v>
                </c:pt>
                <c:pt idx="17">
                  <c:v>12.053000000000001</c:v>
                </c:pt>
                <c:pt idx="18">
                  <c:v>12.053000000000001</c:v>
                </c:pt>
                <c:pt idx="19">
                  <c:v>12.053000000000001</c:v>
                </c:pt>
                <c:pt idx="20">
                  <c:v>12.053000000000001</c:v>
                </c:pt>
                <c:pt idx="21">
                  <c:v>12.053000000000001</c:v>
                </c:pt>
                <c:pt idx="22">
                  <c:v>12.053000000000001</c:v>
                </c:pt>
                <c:pt idx="23">
                  <c:v>12.053000000000001</c:v>
                </c:pt>
                <c:pt idx="24">
                  <c:v>12.053000000000001</c:v>
                </c:pt>
                <c:pt idx="25">
                  <c:v>12.053000000000001</c:v>
                </c:pt>
                <c:pt idx="26">
                  <c:v>12.053000000000001</c:v>
                </c:pt>
                <c:pt idx="27">
                  <c:v>12.053000000000001</c:v>
                </c:pt>
                <c:pt idx="28">
                  <c:v>12.053000000000001</c:v>
                </c:pt>
                <c:pt idx="29">
                  <c:v>12.053000000000001</c:v>
                </c:pt>
                <c:pt idx="30">
                  <c:v>12.053000000000001</c:v>
                </c:pt>
                <c:pt idx="31">
                  <c:v>12.053000000000001</c:v>
                </c:pt>
                <c:pt idx="32">
                  <c:v>12.053000000000001</c:v>
                </c:pt>
                <c:pt idx="33">
                  <c:v>12.053000000000001</c:v>
                </c:pt>
                <c:pt idx="34">
                  <c:v>12.053000000000001</c:v>
                </c:pt>
                <c:pt idx="35">
                  <c:v>12.053000000000001</c:v>
                </c:pt>
                <c:pt idx="36">
                  <c:v>12.053000000000001</c:v>
                </c:pt>
                <c:pt idx="37">
                  <c:v>12.053000000000001</c:v>
                </c:pt>
                <c:pt idx="38">
                  <c:v>12.053000000000001</c:v>
                </c:pt>
                <c:pt idx="39">
                  <c:v>12.053000000000001</c:v>
                </c:pt>
                <c:pt idx="40">
                  <c:v>12.053000000000001</c:v>
                </c:pt>
                <c:pt idx="41">
                  <c:v>12.053000000000001</c:v>
                </c:pt>
                <c:pt idx="42">
                  <c:v>12.053000000000001</c:v>
                </c:pt>
                <c:pt idx="43">
                  <c:v>12.053000000000001</c:v>
                </c:pt>
                <c:pt idx="44">
                  <c:v>12.053000000000001</c:v>
                </c:pt>
                <c:pt idx="45">
                  <c:v>12.053000000000001</c:v>
                </c:pt>
                <c:pt idx="46">
                  <c:v>12.053000000000001</c:v>
                </c:pt>
                <c:pt idx="47">
                  <c:v>12.053000000000001</c:v>
                </c:pt>
                <c:pt idx="48">
                  <c:v>12.053000000000001</c:v>
                </c:pt>
                <c:pt idx="49">
                  <c:v>12.053000000000001</c:v>
                </c:pt>
                <c:pt idx="50">
                  <c:v>12.053000000000001</c:v>
                </c:pt>
                <c:pt idx="51">
                  <c:v>12.054</c:v>
                </c:pt>
                <c:pt idx="52">
                  <c:v>12.054</c:v>
                </c:pt>
                <c:pt idx="53">
                  <c:v>12.054</c:v>
                </c:pt>
                <c:pt idx="54">
                  <c:v>12.054</c:v>
                </c:pt>
                <c:pt idx="55">
                  <c:v>12.054</c:v>
                </c:pt>
                <c:pt idx="56">
                  <c:v>12.054</c:v>
                </c:pt>
                <c:pt idx="57">
                  <c:v>12.054</c:v>
                </c:pt>
                <c:pt idx="58">
                  <c:v>12.054</c:v>
                </c:pt>
                <c:pt idx="59">
                  <c:v>12.054</c:v>
                </c:pt>
                <c:pt idx="60">
                  <c:v>12.054</c:v>
                </c:pt>
                <c:pt idx="61">
                  <c:v>12.054</c:v>
                </c:pt>
                <c:pt idx="62">
                  <c:v>12.054</c:v>
                </c:pt>
                <c:pt idx="63">
                  <c:v>12.055</c:v>
                </c:pt>
                <c:pt idx="64">
                  <c:v>12.055</c:v>
                </c:pt>
                <c:pt idx="65">
                  <c:v>12.055</c:v>
                </c:pt>
                <c:pt idx="66">
                  <c:v>12.054</c:v>
                </c:pt>
                <c:pt idx="67">
                  <c:v>12.054</c:v>
                </c:pt>
                <c:pt idx="68">
                  <c:v>12.055</c:v>
                </c:pt>
                <c:pt idx="69">
                  <c:v>12.054</c:v>
                </c:pt>
                <c:pt idx="70">
                  <c:v>12.054</c:v>
                </c:pt>
                <c:pt idx="71">
                  <c:v>12.054</c:v>
                </c:pt>
                <c:pt idx="72">
                  <c:v>12.054</c:v>
                </c:pt>
                <c:pt idx="73">
                  <c:v>12.054</c:v>
                </c:pt>
                <c:pt idx="74">
                  <c:v>12.053000000000001</c:v>
                </c:pt>
                <c:pt idx="75">
                  <c:v>12.052</c:v>
                </c:pt>
                <c:pt idx="76">
                  <c:v>12.052</c:v>
                </c:pt>
                <c:pt idx="77">
                  <c:v>12.051</c:v>
                </c:pt>
                <c:pt idx="78">
                  <c:v>12.048999999999999</c:v>
                </c:pt>
                <c:pt idx="79">
                  <c:v>12.048</c:v>
                </c:pt>
                <c:pt idx="80">
                  <c:v>12.045999999999999</c:v>
                </c:pt>
                <c:pt idx="81">
                  <c:v>12.045</c:v>
                </c:pt>
                <c:pt idx="82">
                  <c:v>12.042</c:v>
                </c:pt>
                <c:pt idx="83">
                  <c:v>12.038</c:v>
                </c:pt>
                <c:pt idx="84">
                  <c:v>12.035</c:v>
                </c:pt>
                <c:pt idx="85">
                  <c:v>12.032999999999999</c:v>
                </c:pt>
                <c:pt idx="86">
                  <c:v>12.027000000000001</c:v>
                </c:pt>
                <c:pt idx="87">
                  <c:v>12.019</c:v>
                </c:pt>
                <c:pt idx="88">
                  <c:v>12.012</c:v>
                </c:pt>
                <c:pt idx="89">
                  <c:v>12.006</c:v>
                </c:pt>
                <c:pt idx="90">
                  <c:v>11.997999999999999</c:v>
                </c:pt>
                <c:pt idx="91">
                  <c:v>11.981999999999999</c:v>
                </c:pt>
                <c:pt idx="92">
                  <c:v>11.959</c:v>
                </c:pt>
                <c:pt idx="93">
                  <c:v>11.951000000000001</c:v>
                </c:pt>
                <c:pt idx="94">
                  <c:v>11.949</c:v>
                </c:pt>
                <c:pt idx="95">
                  <c:v>11.944000000000001</c:v>
                </c:pt>
                <c:pt idx="96">
                  <c:v>11.948</c:v>
                </c:pt>
                <c:pt idx="97">
                  <c:v>11.957000000000001</c:v>
                </c:pt>
                <c:pt idx="98">
                  <c:v>11.956000000000001</c:v>
                </c:pt>
                <c:pt idx="99">
                  <c:v>11.952</c:v>
                </c:pt>
                <c:pt idx="100">
                  <c:v>11.897</c:v>
                </c:pt>
                <c:pt idx="101">
                  <c:v>11.867000000000001</c:v>
                </c:pt>
                <c:pt idx="102">
                  <c:v>11.84</c:v>
                </c:pt>
                <c:pt idx="103">
                  <c:v>11.809000000000001</c:v>
                </c:pt>
                <c:pt idx="104">
                  <c:v>11.777000000000001</c:v>
                </c:pt>
                <c:pt idx="105">
                  <c:v>11.745000000000001</c:v>
                </c:pt>
                <c:pt idx="106">
                  <c:v>11.734</c:v>
                </c:pt>
                <c:pt idx="107">
                  <c:v>11.704000000000001</c:v>
                </c:pt>
                <c:pt idx="108">
                  <c:v>11.677</c:v>
                </c:pt>
                <c:pt idx="109">
                  <c:v>11.654999999999999</c:v>
                </c:pt>
                <c:pt idx="110">
                  <c:v>11.637</c:v>
                </c:pt>
                <c:pt idx="111">
                  <c:v>11.622</c:v>
                </c:pt>
                <c:pt idx="112">
                  <c:v>11.608000000000001</c:v>
                </c:pt>
                <c:pt idx="113">
                  <c:v>11.595000000000001</c:v>
                </c:pt>
                <c:pt idx="114">
                  <c:v>11.585000000000001</c:v>
                </c:pt>
                <c:pt idx="115">
                  <c:v>11.577</c:v>
                </c:pt>
                <c:pt idx="116">
                  <c:v>11.572000000000001</c:v>
                </c:pt>
                <c:pt idx="117">
                  <c:v>11.569000000000001</c:v>
                </c:pt>
                <c:pt idx="118">
                  <c:v>11.567</c:v>
                </c:pt>
                <c:pt idx="119">
                  <c:v>11.566000000000001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Sheet2!$H$2</c:f>
              <c:strCache>
                <c:ptCount val="1"/>
                <c:pt idx="0">
                  <c:v>Pole Turn OL</c:v>
                </c:pt>
              </c:strCache>
            </c:strRef>
          </c:tx>
          <c:spPr>
            <a:ln>
              <a:solidFill>
                <a:srgbClr val="00B050"/>
              </a:solidFill>
              <a:prstDash val="lgDash"/>
            </a:ln>
          </c:spPr>
          <c:marker>
            <c:symbol val="none"/>
          </c:marker>
          <c:xVal>
            <c:numRef>
              <c:f>Sheet2!$G$3:$G$2951</c:f>
              <c:numCache>
                <c:formatCode>0.00</c:formatCode>
                <c:ptCount val="2949"/>
                <c:pt idx="0">
                  <c:v>-392.76310000000001</c:v>
                </c:pt>
                <c:pt idx="1">
                  <c:v>-385.52600000000001</c:v>
                </c:pt>
                <c:pt idx="2">
                  <c:v>-378.28899999999999</c:v>
                </c:pt>
                <c:pt idx="3">
                  <c:v>-371.053</c:v>
                </c:pt>
                <c:pt idx="4">
                  <c:v>-363.81600000000003</c:v>
                </c:pt>
                <c:pt idx="5">
                  <c:v>-356.57900000000001</c:v>
                </c:pt>
                <c:pt idx="6">
                  <c:v>-349.34199999999998</c:v>
                </c:pt>
                <c:pt idx="7">
                  <c:v>-342.10500000000002</c:v>
                </c:pt>
                <c:pt idx="8">
                  <c:v>-334.86799999999999</c:v>
                </c:pt>
                <c:pt idx="9">
                  <c:v>-327.63099999999997</c:v>
                </c:pt>
                <c:pt idx="10">
                  <c:v>-320.39499999999998</c:v>
                </c:pt>
                <c:pt idx="11">
                  <c:v>-313.15800000000002</c:v>
                </c:pt>
                <c:pt idx="12">
                  <c:v>-305.92099999999999</c:v>
                </c:pt>
                <c:pt idx="13">
                  <c:v>-298.68</c:v>
                </c:pt>
                <c:pt idx="14">
                  <c:v>-291.45</c:v>
                </c:pt>
                <c:pt idx="15">
                  <c:v>-284.20999999999998</c:v>
                </c:pt>
                <c:pt idx="16">
                  <c:v>-276.97000000000003</c:v>
                </c:pt>
                <c:pt idx="17">
                  <c:v>-269.74</c:v>
                </c:pt>
                <c:pt idx="18">
                  <c:v>-262.5</c:v>
                </c:pt>
                <c:pt idx="19">
                  <c:v>-255.26</c:v>
                </c:pt>
                <c:pt idx="20">
                  <c:v>-248.03</c:v>
                </c:pt>
                <c:pt idx="21">
                  <c:v>-240.79</c:v>
                </c:pt>
                <c:pt idx="22">
                  <c:v>-233.55</c:v>
                </c:pt>
                <c:pt idx="23">
                  <c:v>-226.32</c:v>
                </c:pt>
                <c:pt idx="24">
                  <c:v>-219.08</c:v>
                </c:pt>
                <c:pt idx="25">
                  <c:v>-211.84</c:v>
                </c:pt>
                <c:pt idx="26">
                  <c:v>-204.6</c:v>
                </c:pt>
                <c:pt idx="27">
                  <c:v>-197.37</c:v>
                </c:pt>
                <c:pt idx="28">
                  <c:v>-190.13</c:v>
                </c:pt>
                <c:pt idx="29">
                  <c:v>-182.89</c:v>
                </c:pt>
                <c:pt idx="30">
                  <c:v>-175.66</c:v>
                </c:pt>
                <c:pt idx="31">
                  <c:v>-168.42</c:v>
                </c:pt>
                <c:pt idx="32">
                  <c:v>-161.18</c:v>
                </c:pt>
                <c:pt idx="33">
                  <c:v>-153.94999999999999</c:v>
                </c:pt>
                <c:pt idx="34">
                  <c:v>-146.71</c:v>
                </c:pt>
                <c:pt idx="35">
                  <c:v>-139.47000000000003</c:v>
                </c:pt>
                <c:pt idx="36">
                  <c:v>-132.24</c:v>
                </c:pt>
                <c:pt idx="37">
                  <c:v>-125</c:v>
                </c:pt>
                <c:pt idx="38">
                  <c:v>-117.75999999999999</c:v>
                </c:pt>
                <c:pt idx="39">
                  <c:v>-110.52999999999997</c:v>
                </c:pt>
                <c:pt idx="40">
                  <c:v>-103.29000000000002</c:v>
                </c:pt>
                <c:pt idx="41">
                  <c:v>-96.050000000000011</c:v>
                </c:pt>
                <c:pt idx="42">
                  <c:v>-88.81</c:v>
                </c:pt>
                <c:pt idx="43">
                  <c:v>-81.579999999999984</c:v>
                </c:pt>
                <c:pt idx="44">
                  <c:v>-74.339999999999975</c:v>
                </c:pt>
                <c:pt idx="45">
                  <c:v>-67.100000000000023</c:v>
                </c:pt>
                <c:pt idx="46">
                  <c:v>-59.870000000000005</c:v>
                </c:pt>
                <c:pt idx="47">
                  <c:v>-52.629999999999995</c:v>
                </c:pt>
                <c:pt idx="48">
                  <c:v>-45.389999999999986</c:v>
                </c:pt>
                <c:pt idx="49">
                  <c:v>-38.160000000000025</c:v>
                </c:pt>
                <c:pt idx="50">
                  <c:v>-30.920000000000016</c:v>
                </c:pt>
                <c:pt idx="51">
                  <c:v>-23.680000000000007</c:v>
                </c:pt>
                <c:pt idx="52">
                  <c:v>-16.449999999999989</c:v>
                </c:pt>
                <c:pt idx="53">
                  <c:v>-9.2099999999999795</c:v>
                </c:pt>
                <c:pt idx="54">
                  <c:v>-1.9700000000000273</c:v>
                </c:pt>
                <c:pt idx="55">
                  <c:v>5.2599999999999909</c:v>
                </c:pt>
                <c:pt idx="56">
                  <c:v>12.5</c:v>
                </c:pt>
                <c:pt idx="57">
                  <c:v>19.740000000000009</c:v>
                </c:pt>
                <c:pt idx="58">
                  <c:v>26.970000000000027</c:v>
                </c:pt>
                <c:pt idx="59">
                  <c:v>34.20999999999998</c:v>
                </c:pt>
                <c:pt idx="60">
                  <c:v>41.449999999999989</c:v>
                </c:pt>
                <c:pt idx="61">
                  <c:v>48.69</c:v>
                </c:pt>
                <c:pt idx="62">
                  <c:v>55.920000000000016</c:v>
                </c:pt>
                <c:pt idx="63">
                  <c:v>63.160000000000025</c:v>
                </c:pt>
                <c:pt idx="64">
                  <c:v>70.399999999999977</c:v>
                </c:pt>
                <c:pt idx="65">
                  <c:v>77.63</c:v>
                </c:pt>
                <c:pt idx="66">
                  <c:v>84.87</c:v>
                </c:pt>
                <c:pt idx="67">
                  <c:v>92.110000000000014</c:v>
                </c:pt>
                <c:pt idx="68">
                  <c:v>99.339999999999975</c:v>
                </c:pt>
                <c:pt idx="69">
                  <c:v>106.57999999999998</c:v>
                </c:pt>
                <c:pt idx="70">
                  <c:v>113.82000000000005</c:v>
                </c:pt>
                <c:pt idx="71">
                  <c:v>121.04999999999995</c:v>
                </c:pt>
                <c:pt idx="72">
                  <c:v>128.28999999999996</c:v>
                </c:pt>
                <c:pt idx="73">
                  <c:v>135.52999999999997</c:v>
                </c:pt>
                <c:pt idx="74">
                  <c:v>142.76</c:v>
                </c:pt>
                <c:pt idx="75">
                  <c:v>150</c:v>
                </c:pt>
                <c:pt idx="76">
                  <c:v>157.24</c:v>
                </c:pt>
                <c:pt idx="77">
                  <c:v>164.48000000000002</c:v>
                </c:pt>
                <c:pt idx="78">
                  <c:v>171.71000000000004</c:v>
                </c:pt>
                <c:pt idx="79">
                  <c:v>178.95000000000005</c:v>
                </c:pt>
                <c:pt idx="80">
                  <c:v>186.19000000000005</c:v>
                </c:pt>
                <c:pt idx="81">
                  <c:v>193.41999999999996</c:v>
                </c:pt>
                <c:pt idx="82">
                  <c:v>200.65999999999997</c:v>
                </c:pt>
                <c:pt idx="83">
                  <c:v>207.89999999999998</c:v>
                </c:pt>
                <c:pt idx="84">
                  <c:v>215.13</c:v>
                </c:pt>
                <c:pt idx="85">
                  <c:v>222.37</c:v>
                </c:pt>
                <c:pt idx="86">
                  <c:v>229.61</c:v>
                </c:pt>
                <c:pt idx="87">
                  <c:v>236.84000000000003</c:v>
                </c:pt>
                <c:pt idx="88">
                  <c:v>244.08000000000004</c:v>
                </c:pt>
                <c:pt idx="89">
                  <c:v>251.32000000000005</c:v>
                </c:pt>
                <c:pt idx="90">
                  <c:v>258.54999999999995</c:v>
                </c:pt>
                <c:pt idx="91">
                  <c:v>265.78999999999996</c:v>
                </c:pt>
                <c:pt idx="92">
                  <c:v>273.02999999999997</c:v>
                </c:pt>
                <c:pt idx="93">
                  <c:v>280.27</c:v>
                </c:pt>
                <c:pt idx="94">
                  <c:v>287.5</c:v>
                </c:pt>
                <c:pt idx="95">
                  <c:v>294.74</c:v>
                </c:pt>
                <c:pt idx="96">
                  <c:v>301.98</c:v>
                </c:pt>
                <c:pt idx="97">
                  <c:v>309.21000000000004</c:v>
                </c:pt>
                <c:pt idx="98">
                  <c:v>316.45000000000005</c:v>
                </c:pt>
                <c:pt idx="99">
                  <c:v>323.69000000000005</c:v>
                </c:pt>
                <c:pt idx="100">
                  <c:v>326.44170000000008</c:v>
                </c:pt>
                <c:pt idx="101">
                  <c:v>330.74530000000004</c:v>
                </c:pt>
                <c:pt idx="102">
                  <c:v>333.96000000000004</c:v>
                </c:pt>
                <c:pt idx="103">
                  <c:v>337.30300000000011</c:v>
                </c:pt>
                <c:pt idx="104">
                  <c:v>340.53200000000004</c:v>
                </c:pt>
                <c:pt idx="105">
                  <c:v>343.55200000000002</c:v>
                </c:pt>
                <c:pt idx="106">
                  <c:v>346.44800000000009</c:v>
                </c:pt>
                <c:pt idx="107">
                  <c:v>349.30200000000002</c:v>
                </c:pt>
                <c:pt idx="108">
                  <c:v>352.26900000000001</c:v>
                </c:pt>
                <c:pt idx="109">
                  <c:v>355.40600000000006</c:v>
                </c:pt>
                <c:pt idx="110">
                  <c:v>358.60700000000008</c:v>
                </c:pt>
                <c:pt idx="111">
                  <c:v>361.77800000000002</c:v>
                </c:pt>
                <c:pt idx="112">
                  <c:v>364.88200000000006</c:v>
                </c:pt>
                <c:pt idx="113">
                  <c:v>367.90900000000011</c:v>
                </c:pt>
                <c:pt idx="114">
                  <c:v>370.81000000000006</c:v>
                </c:pt>
                <c:pt idx="115">
                  <c:v>373.5630000000001</c:v>
                </c:pt>
                <c:pt idx="116">
                  <c:v>376.11400000000003</c:v>
                </c:pt>
                <c:pt idx="117">
                  <c:v>378.38300000000004</c:v>
                </c:pt>
                <c:pt idx="118">
                  <c:v>380.36400000000003</c:v>
                </c:pt>
                <c:pt idx="119">
                  <c:v>382.12800000000004</c:v>
                </c:pt>
              </c:numCache>
            </c:numRef>
          </c:xVal>
          <c:yVal>
            <c:numRef>
              <c:f>Sheet2!$H$3:$H$2951</c:f>
              <c:numCache>
                <c:formatCode>0.00</c:formatCode>
                <c:ptCount val="2949"/>
                <c:pt idx="0">
                  <c:v>11.41</c:v>
                </c:pt>
                <c:pt idx="1">
                  <c:v>11.41</c:v>
                </c:pt>
                <c:pt idx="2">
                  <c:v>11.41</c:v>
                </c:pt>
                <c:pt idx="3">
                  <c:v>11.41</c:v>
                </c:pt>
                <c:pt idx="4">
                  <c:v>11.409000000000001</c:v>
                </c:pt>
                <c:pt idx="5">
                  <c:v>11.409000000000001</c:v>
                </c:pt>
                <c:pt idx="6">
                  <c:v>11.409000000000001</c:v>
                </c:pt>
                <c:pt idx="7">
                  <c:v>11.409000000000001</c:v>
                </c:pt>
                <c:pt idx="8">
                  <c:v>11.409000000000001</c:v>
                </c:pt>
                <c:pt idx="9">
                  <c:v>11.409000000000001</c:v>
                </c:pt>
                <c:pt idx="10">
                  <c:v>11.409000000000001</c:v>
                </c:pt>
                <c:pt idx="11">
                  <c:v>11.409000000000001</c:v>
                </c:pt>
                <c:pt idx="12">
                  <c:v>11.409000000000001</c:v>
                </c:pt>
                <c:pt idx="13">
                  <c:v>11.409000000000001</c:v>
                </c:pt>
                <c:pt idx="14">
                  <c:v>11.409000000000001</c:v>
                </c:pt>
                <c:pt idx="15">
                  <c:v>11.409000000000001</c:v>
                </c:pt>
                <c:pt idx="16">
                  <c:v>11.409000000000001</c:v>
                </c:pt>
                <c:pt idx="17">
                  <c:v>11.409000000000001</c:v>
                </c:pt>
                <c:pt idx="18">
                  <c:v>11.407999999999999</c:v>
                </c:pt>
                <c:pt idx="19">
                  <c:v>11.407999999999999</c:v>
                </c:pt>
                <c:pt idx="20">
                  <c:v>11.407999999999999</c:v>
                </c:pt>
                <c:pt idx="21">
                  <c:v>11.407999999999999</c:v>
                </c:pt>
                <c:pt idx="22">
                  <c:v>11.407999999999999</c:v>
                </c:pt>
                <c:pt idx="23">
                  <c:v>11.407999999999999</c:v>
                </c:pt>
                <c:pt idx="24">
                  <c:v>11.407999999999999</c:v>
                </c:pt>
                <c:pt idx="25">
                  <c:v>11.407999999999999</c:v>
                </c:pt>
                <c:pt idx="26">
                  <c:v>11.407999999999999</c:v>
                </c:pt>
                <c:pt idx="27">
                  <c:v>11.407999999999999</c:v>
                </c:pt>
                <c:pt idx="28">
                  <c:v>11.407999999999999</c:v>
                </c:pt>
                <c:pt idx="29">
                  <c:v>11.407999999999999</c:v>
                </c:pt>
                <c:pt idx="30">
                  <c:v>11.407999999999999</c:v>
                </c:pt>
                <c:pt idx="31">
                  <c:v>11.407999999999999</c:v>
                </c:pt>
                <c:pt idx="32">
                  <c:v>11.407999999999999</c:v>
                </c:pt>
                <c:pt idx="33">
                  <c:v>11.407999999999999</c:v>
                </c:pt>
                <c:pt idx="34">
                  <c:v>11.407999999999999</c:v>
                </c:pt>
                <c:pt idx="35">
                  <c:v>11.407999999999999</c:v>
                </c:pt>
                <c:pt idx="36">
                  <c:v>11.407999999999999</c:v>
                </c:pt>
                <c:pt idx="37">
                  <c:v>11.407999999999999</c:v>
                </c:pt>
                <c:pt idx="38">
                  <c:v>11.407999999999999</c:v>
                </c:pt>
                <c:pt idx="39">
                  <c:v>11.407999999999999</c:v>
                </c:pt>
                <c:pt idx="40">
                  <c:v>11.407999999999999</c:v>
                </c:pt>
                <c:pt idx="41">
                  <c:v>11.407999999999999</c:v>
                </c:pt>
                <c:pt idx="42">
                  <c:v>11.407999999999999</c:v>
                </c:pt>
                <c:pt idx="43">
                  <c:v>11.407999999999999</c:v>
                </c:pt>
                <c:pt idx="44">
                  <c:v>11.407999999999999</c:v>
                </c:pt>
                <c:pt idx="45">
                  <c:v>11.409000000000001</c:v>
                </c:pt>
                <c:pt idx="46">
                  <c:v>11.409000000000001</c:v>
                </c:pt>
                <c:pt idx="47">
                  <c:v>11.409000000000001</c:v>
                </c:pt>
                <c:pt idx="48">
                  <c:v>11.409000000000001</c:v>
                </c:pt>
                <c:pt idx="49">
                  <c:v>11.409000000000001</c:v>
                </c:pt>
                <c:pt idx="50">
                  <c:v>11.409000000000001</c:v>
                </c:pt>
                <c:pt idx="51">
                  <c:v>11.409000000000001</c:v>
                </c:pt>
                <c:pt idx="52">
                  <c:v>11.409000000000001</c:v>
                </c:pt>
                <c:pt idx="53">
                  <c:v>11.409000000000001</c:v>
                </c:pt>
                <c:pt idx="54">
                  <c:v>11.409000000000001</c:v>
                </c:pt>
                <c:pt idx="55">
                  <c:v>11.409000000000001</c:v>
                </c:pt>
                <c:pt idx="56">
                  <c:v>11.409000000000001</c:v>
                </c:pt>
                <c:pt idx="57">
                  <c:v>11.409000000000001</c:v>
                </c:pt>
                <c:pt idx="58">
                  <c:v>11.409000000000001</c:v>
                </c:pt>
                <c:pt idx="59">
                  <c:v>11.41</c:v>
                </c:pt>
                <c:pt idx="60">
                  <c:v>11.41</c:v>
                </c:pt>
                <c:pt idx="61">
                  <c:v>11.41</c:v>
                </c:pt>
                <c:pt idx="62">
                  <c:v>11.41</c:v>
                </c:pt>
                <c:pt idx="63">
                  <c:v>11.41</c:v>
                </c:pt>
                <c:pt idx="64">
                  <c:v>11.41</c:v>
                </c:pt>
                <c:pt idx="65">
                  <c:v>11.41</c:v>
                </c:pt>
                <c:pt idx="66">
                  <c:v>11.41</c:v>
                </c:pt>
                <c:pt idx="67">
                  <c:v>11.41</c:v>
                </c:pt>
                <c:pt idx="68">
                  <c:v>11.41</c:v>
                </c:pt>
                <c:pt idx="69">
                  <c:v>11.41</c:v>
                </c:pt>
                <c:pt idx="70">
                  <c:v>11.41</c:v>
                </c:pt>
                <c:pt idx="71">
                  <c:v>11.41</c:v>
                </c:pt>
                <c:pt idx="72">
                  <c:v>11.41</c:v>
                </c:pt>
                <c:pt idx="73">
                  <c:v>11.41</c:v>
                </c:pt>
                <c:pt idx="74">
                  <c:v>11.411</c:v>
                </c:pt>
                <c:pt idx="75">
                  <c:v>11.411</c:v>
                </c:pt>
                <c:pt idx="76">
                  <c:v>11.411</c:v>
                </c:pt>
                <c:pt idx="77">
                  <c:v>11.41</c:v>
                </c:pt>
                <c:pt idx="78">
                  <c:v>11.41</c:v>
                </c:pt>
                <c:pt idx="79">
                  <c:v>11.41</c:v>
                </c:pt>
                <c:pt idx="80">
                  <c:v>11.409000000000001</c:v>
                </c:pt>
                <c:pt idx="81">
                  <c:v>11.407</c:v>
                </c:pt>
                <c:pt idx="82">
                  <c:v>11.406000000000001</c:v>
                </c:pt>
                <c:pt idx="83">
                  <c:v>11.404</c:v>
                </c:pt>
                <c:pt idx="84">
                  <c:v>11.403</c:v>
                </c:pt>
                <c:pt idx="85">
                  <c:v>11.401</c:v>
                </c:pt>
                <c:pt idx="86">
                  <c:v>11.399000000000001</c:v>
                </c:pt>
                <c:pt idx="87">
                  <c:v>11.398</c:v>
                </c:pt>
                <c:pt idx="88">
                  <c:v>11.397</c:v>
                </c:pt>
                <c:pt idx="89">
                  <c:v>11.394</c:v>
                </c:pt>
                <c:pt idx="90">
                  <c:v>11.387</c:v>
                </c:pt>
                <c:pt idx="91">
                  <c:v>11.382</c:v>
                </c:pt>
                <c:pt idx="92">
                  <c:v>11.378</c:v>
                </c:pt>
                <c:pt idx="93">
                  <c:v>11.375999999999999</c:v>
                </c:pt>
                <c:pt idx="94">
                  <c:v>11.356</c:v>
                </c:pt>
                <c:pt idx="95">
                  <c:v>11.34</c:v>
                </c:pt>
                <c:pt idx="96">
                  <c:v>11.329000000000001</c:v>
                </c:pt>
                <c:pt idx="97">
                  <c:v>11.327</c:v>
                </c:pt>
                <c:pt idx="98">
                  <c:v>11.327</c:v>
                </c:pt>
                <c:pt idx="99">
                  <c:v>11.34</c:v>
                </c:pt>
                <c:pt idx="100">
                  <c:v>11.417999999999999</c:v>
                </c:pt>
                <c:pt idx="101">
                  <c:v>11.487</c:v>
                </c:pt>
                <c:pt idx="102">
                  <c:v>11.534000000000001</c:v>
                </c:pt>
                <c:pt idx="103">
                  <c:v>11.601000000000001</c:v>
                </c:pt>
                <c:pt idx="104">
                  <c:v>11.685</c:v>
                </c:pt>
                <c:pt idx="105">
                  <c:v>11.777000000000001</c:v>
                </c:pt>
                <c:pt idx="106">
                  <c:v>11.840999999999999</c:v>
                </c:pt>
                <c:pt idx="107">
                  <c:v>11.86</c:v>
                </c:pt>
                <c:pt idx="108">
                  <c:v>11.859</c:v>
                </c:pt>
                <c:pt idx="109">
                  <c:v>11.842000000000001</c:v>
                </c:pt>
                <c:pt idx="110">
                  <c:v>11.817</c:v>
                </c:pt>
                <c:pt idx="111">
                  <c:v>11.792</c:v>
                </c:pt>
                <c:pt idx="112">
                  <c:v>11.77</c:v>
                </c:pt>
                <c:pt idx="113">
                  <c:v>11.75</c:v>
                </c:pt>
                <c:pt idx="114">
                  <c:v>11.731999999999999</c:v>
                </c:pt>
                <c:pt idx="115">
                  <c:v>11.718</c:v>
                </c:pt>
                <c:pt idx="116">
                  <c:v>11.708</c:v>
                </c:pt>
                <c:pt idx="117">
                  <c:v>11.702</c:v>
                </c:pt>
                <c:pt idx="118">
                  <c:v>11.699</c:v>
                </c:pt>
                <c:pt idx="119">
                  <c:v>11.697000000000001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2200064"/>
        <c:axId val="252201984"/>
      </c:scatterChart>
      <c:valAx>
        <c:axId val="252200064"/>
        <c:scaling>
          <c:orientation val="minMax"/>
          <c:max val="4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Arc length of the conductor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252201984"/>
        <c:crosses val="autoZero"/>
        <c:crossBetween val="midCat"/>
      </c:valAx>
      <c:valAx>
        <c:axId val="2522019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Peak field in the conductor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252200064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69336350899202"/>
          <c:y val="4.7110323066270748E-2"/>
          <c:w val="0.81126390252589808"/>
          <c:h val="0.800128427293438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iron_vs22!$B$3</c:f>
              <c:strCache>
                <c:ptCount val="1"/>
                <c:pt idx="0">
                  <c:v>b6</c:v>
                </c:pt>
              </c:strCache>
            </c:strRef>
          </c:tx>
          <c:spPr>
            <a:ln>
              <a:solidFill>
                <a:srgbClr val="0033CC"/>
              </a:solidFill>
              <a:prstDash val="lgDashDotDot"/>
            </a:ln>
          </c:spPr>
          <c:marker>
            <c:symbol val="none"/>
          </c:marker>
          <c:xVal>
            <c:numRef>
              <c:f>iron_vs22!$A$4:$A$102</c:f>
              <c:numCache>
                <c:formatCode>0.00</c:formatCode>
                <c:ptCount val="99"/>
                <c:pt idx="0">
                  <c:v>0</c:v>
                </c:pt>
                <c:pt idx="1">
                  <c:v>16.840000000000032</c:v>
                </c:pt>
                <c:pt idx="2">
                  <c:v>33.669999999999959</c:v>
                </c:pt>
                <c:pt idx="3">
                  <c:v>50.509999999999991</c:v>
                </c:pt>
                <c:pt idx="4">
                  <c:v>67.350000000000023</c:v>
                </c:pt>
                <c:pt idx="5">
                  <c:v>84.17999999999995</c:v>
                </c:pt>
                <c:pt idx="6">
                  <c:v>101.01999999999998</c:v>
                </c:pt>
                <c:pt idx="7">
                  <c:v>117.86000000000001</c:v>
                </c:pt>
                <c:pt idx="8">
                  <c:v>134.69000000000005</c:v>
                </c:pt>
                <c:pt idx="9">
                  <c:v>151.52999999999997</c:v>
                </c:pt>
                <c:pt idx="10">
                  <c:v>168.37</c:v>
                </c:pt>
                <c:pt idx="11">
                  <c:v>185.20000000000005</c:v>
                </c:pt>
                <c:pt idx="12">
                  <c:v>202.03999999999996</c:v>
                </c:pt>
                <c:pt idx="13">
                  <c:v>218.88</c:v>
                </c:pt>
                <c:pt idx="14">
                  <c:v>235.71000000000004</c:v>
                </c:pt>
                <c:pt idx="15">
                  <c:v>252.54999999999995</c:v>
                </c:pt>
                <c:pt idx="16">
                  <c:v>269.39</c:v>
                </c:pt>
                <c:pt idx="17">
                  <c:v>286.22000000000003</c:v>
                </c:pt>
                <c:pt idx="18">
                  <c:v>303.05999999999995</c:v>
                </c:pt>
                <c:pt idx="19">
                  <c:v>319.89999999999998</c:v>
                </c:pt>
                <c:pt idx="20">
                  <c:v>336.73</c:v>
                </c:pt>
                <c:pt idx="21">
                  <c:v>353.57000000000005</c:v>
                </c:pt>
                <c:pt idx="22">
                  <c:v>370.40999999999997</c:v>
                </c:pt>
                <c:pt idx="23">
                  <c:v>387.24</c:v>
                </c:pt>
                <c:pt idx="24">
                  <c:v>404.08000000000004</c:v>
                </c:pt>
                <c:pt idx="25">
                  <c:v>420.91999999999996</c:v>
                </c:pt>
                <c:pt idx="26">
                  <c:v>437.76</c:v>
                </c:pt>
                <c:pt idx="27">
                  <c:v>454.59000000000003</c:v>
                </c:pt>
                <c:pt idx="28">
                  <c:v>471.42999999999995</c:v>
                </c:pt>
                <c:pt idx="29">
                  <c:v>488.27</c:v>
                </c:pt>
                <c:pt idx="30">
                  <c:v>505.1</c:v>
                </c:pt>
                <c:pt idx="31">
                  <c:v>521.94000000000005</c:v>
                </c:pt>
                <c:pt idx="32">
                  <c:v>538.78</c:v>
                </c:pt>
                <c:pt idx="33">
                  <c:v>555.61</c:v>
                </c:pt>
                <c:pt idx="34">
                  <c:v>572.45000000000005</c:v>
                </c:pt>
                <c:pt idx="35">
                  <c:v>589.29</c:v>
                </c:pt>
                <c:pt idx="36">
                  <c:v>606.12</c:v>
                </c:pt>
                <c:pt idx="37">
                  <c:v>622.96</c:v>
                </c:pt>
                <c:pt idx="38">
                  <c:v>639.79999999999995</c:v>
                </c:pt>
                <c:pt idx="39">
                  <c:v>656.63</c:v>
                </c:pt>
                <c:pt idx="40">
                  <c:v>673.47</c:v>
                </c:pt>
                <c:pt idx="41">
                  <c:v>690.31</c:v>
                </c:pt>
                <c:pt idx="42">
                  <c:v>707.14</c:v>
                </c:pt>
                <c:pt idx="43">
                  <c:v>723.98</c:v>
                </c:pt>
                <c:pt idx="44">
                  <c:v>740.81999999999994</c:v>
                </c:pt>
                <c:pt idx="45">
                  <c:v>757.65</c:v>
                </c:pt>
                <c:pt idx="46">
                  <c:v>774.49</c:v>
                </c:pt>
                <c:pt idx="47">
                  <c:v>791.33</c:v>
                </c:pt>
                <c:pt idx="48">
                  <c:v>808.16</c:v>
                </c:pt>
                <c:pt idx="49">
                  <c:v>825</c:v>
                </c:pt>
                <c:pt idx="50">
                  <c:v>841.84</c:v>
                </c:pt>
                <c:pt idx="51">
                  <c:v>858.67</c:v>
                </c:pt>
                <c:pt idx="52">
                  <c:v>875.51</c:v>
                </c:pt>
                <c:pt idx="53">
                  <c:v>892.35</c:v>
                </c:pt>
                <c:pt idx="54">
                  <c:v>909.18399999999997</c:v>
                </c:pt>
                <c:pt idx="55">
                  <c:v>926.02</c:v>
                </c:pt>
                <c:pt idx="56">
                  <c:v>942.85699999999997</c:v>
                </c:pt>
                <c:pt idx="57">
                  <c:v>959.69399999999996</c:v>
                </c:pt>
                <c:pt idx="58">
                  <c:v>976.53099999999995</c:v>
                </c:pt>
                <c:pt idx="59">
                  <c:v>993.3673</c:v>
                </c:pt>
                <c:pt idx="60">
                  <c:v>1010.204</c:v>
                </c:pt>
                <c:pt idx="61">
                  <c:v>1027.0409999999999</c:v>
                </c:pt>
                <c:pt idx="62">
                  <c:v>1043.8779999999999</c:v>
                </c:pt>
                <c:pt idx="63">
                  <c:v>1060.7139999999999</c:v>
                </c:pt>
                <c:pt idx="64">
                  <c:v>1077.5509999999999</c:v>
                </c:pt>
                <c:pt idx="65">
                  <c:v>1094.3879999999999</c:v>
                </c:pt>
                <c:pt idx="66">
                  <c:v>1111.22</c:v>
                </c:pt>
                <c:pt idx="67">
                  <c:v>1128.06</c:v>
                </c:pt>
                <c:pt idx="68">
                  <c:v>1144.9000000000001</c:v>
                </c:pt>
                <c:pt idx="69">
                  <c:v>1161.73</c:v>
                </c:pt>
                <c:pt idx="70">
                  <c:v>1178.57</c:v>
                </c:pt>
                <c:pt idx="71">
                  <c:v>1195.4100000000001</c:v>
                </c:pt>
                <c:pt idx="72">
                  <c:v>1212.24</c:v>
                </c:pt>
                <c:pt idx="73">
                  <c:v>1229.08</c:v>
                </c:pt>
                <c:pt idx="74">
                  <c:v>1245.92</c:v>
                </c:pt>
                <c:pt idx="75">
                  <c:v>1262.76</c:v>
                </c:pt>
                <c:pt idx="76">
                  <c:v>1279.5899999999999</c:v>
                </c:pt>
                <c:pt idx="77">
                  <c:v>1296.43</c:v>
                </c:pt>
                <c:pt idx="78">
                  <c:v>1313.27</c:v>
                </c:pt>
                <c:pt idx="79">
                  <c:v>1330.1</c:v>
                </c:pt>
                <c:pt idx="80">
                  <c:v>1346.94</c:v>
                </c:pt>
                <c:pt idx="81">
                  <c:v>1363.78</c:v>
                </c:pt>
                <c:pt idx="82">
                  <c:v>1380.6100000000001</c:v>
                </c:pt>
                <c:pt idx="83">
                  <c:v>1397.45</c:v>
                </c:pt>
                <c:pt idx="84">
                  <c:v>1414.29</c:v>
                </c:pt>
                <c:pt idx="85">
                  <c:v>1431.12</c:v>
                </c:pt>
                <c:pt idx="86">
                  <c:v>1447.96</c:v>
                </c:pt>
                <c:pt idx="87">
                  <c:v>1464.8</c:v>
                </c:pt>
                <c:pt idx="88">
                  <c:v>1481.63</c:v>
                </c:pt>
                <c:pt idx="89">
                  <c:v>1498.47</c:v>
                </c:pt>
                <c:pt idx="90">
                  <c:v>1515.31</c:v>
                </c:pt>
                <c:pt idx="91">
                  <c:v>1532.1399999999999</c:v>
                </c:pt>
                <c:pt idx="92">
                  <c:v>1548.98</c:v>
                </c:pt>
                <c:pt idx="93">
                  <c:v>1565.8200000000002</c:v>
                </c:pt>
                <c:pt idx="94">
                  <c:v>1582.65</c:v>
                </c:pt>
                <c:pt idx="95">
                  <c:v>1599.49</c:v>
                </c:pt>
                <c:pt idx="96">
                  <c:v>1616.33</c:v>
                </c:pt>
                <c:pt idx="97">
                  <c:v>1633.1599999999999</c:v>
                </c:pt>
                <c:pt idx="98">
                  <c:v>1650</c:v>
                </c:pt>
              </c:numCache>
            </c:numRef>
          </c:xVal>
          <c:yVal>
            <c:numRef>
              <c:f>iron_vs22!$B$4:$B$102</c:f>
              <c:numCache>
                <c:formatCode>0.00</c:formatCode>
                <c:ptCount val="99"/>
                <c:pt idx="0">
                  <c:v>4.7345999999999999E-2</c:v>
                </c:pt>
                <c:pt idx="1">
                  <c:v>8.5920999999999997E-2</c:v>
                </c:pt>
                <c:pt idx="2">
                  <c:v>0.13758999999999999</c:v>
                </c:pt>
                <c:pt idx="3">
                  <c:v>9.7200999999999996E-2</c:v>
                </c:pt>
                <c:pt idx="4">
                  <c:v>-0.83384000000000003</c:v>
                </c:pt>
                <c:pt idx="5">
                  <c:v>-7.6601999999999997</c:v>
                </c:pt>
                <c:pt idx="6">
                  <c:v>-43.295999999999999</c:v>
                </c:pt>
                <c:pt idx="7">
                  <c:v>-126.21</c:v>
                </c:pt>
                <c:pt idx="8">
                  <c:v>-125.69</c:v>
                </c:pt>
                <c:pt idx="9">
                  <c:v>18.181000000000001</c:v>
                </c:pt>
                <c:pt idx="10">
                  <c:v>146.94999999999999</c:v>
                </c:pt>
                <c:pt idx="11">
                  <c:v>151.55000000000001</c:v>
                </c:pt>
                <c:pt idx="12">
                  <c:v>95.01</c:v>
                </c:pt>
                <c:pt idx="13">
                  <c:v>40.863999999999997</c:v>
                </c:pt>
                <c:pt idx="14">
                  <c:v>10.141999999999999</c:v>
                </c:pt>
                <c:pt idx="15">
                  <c:v>0.69262000000000001</c:v>
                </c:pt>
                <c:pt idx="16">
                  <c:v>-1.3428</c:v>
                </c:pt>
                <c:pt idx="17">
                  <c:v>-1.1031</c:v>
                </c:pt>
                <c:pt idx="18">
                  <c:v>-0.46909000000000001</c:v>
                </c:pt>
                <c:pt idx="19">
                  <c:v>2.8014000000000001E-2</c:v>
                </c:pt>
                <c:pt idx="20">
                  <c:v>0.30658999999999997</c:v>
                </c:pt>
                <c:pt idx="21">
                  <c:v>0.41286</c:v>
                </c:pt>
                <c:pt idx="22">
                  <c:v>0.42595</c:v>
                </c:pt>
                <c:pt idx="23">
                  <c:v>0.41295999999999999</c:v>
                </c:pt>
                <c:pt idx="24">
                  <c:v>0.40571000000000002</c:v>
                </c:pt>
                <c:pt idx="25">
                  <c:v>0.40494000000000002</c:v>
                </c:pt>
                <c:pt idx="26">
                  <c:v>0.40131</c:v>
                </c:pt>
                <c:pt idx="27">
                  <c:v>0.39229000000000003</c:v>
                </c:pt>
                <c:pt idx="28">
                  <c:v>0.38047999999999998</c:v>
                </c:pt>
                <c:pt idx="29">
                  <c:v>0.37046000000000001</c:v>
                </c:pt>
                <c:pt idx="30">
                  <c:v>0.36326999999999998</c:v>
                </c:pt>
                <c:pt idx="31">
                  <c:v>0.35752</c:v>
                </c:pt>
                <c:pt idx="32">
                  <c:v>0.35221000000000002</c:v>
                </c:pt>
                <c:pt idx="33">
                  <c:v>0.34660000000000002</c:v>
                </c:pt>
                <c:pt idx="34">
                  <c:v>0.34172000000000002</c:v>
                </c:pt>
                <c:pt idx="35">
                  <c:v>0.33781</c:v>
                </c:pt>
                <c:pt idx="36">
                  <c:v>0.33487</c:v>
                </c:pt>
                <c:pt idx="37">
                  <c:v>0.33250999999999997</c:v>
                </c:pt>
                <c:pt idx="38">
                  <c:v>0.33041999999999999</c:v>
                </c:pt>
                <c:pt idx="39">
                  <c:v>0.32821</c:v>
                </c:pt>
                <c:pt idx="40">
                  <c:v>0.32651000000000002</c:v>
                </c:pt>
                <c:pt idx="41">
                  <c:v>0.32450000000000001</c:v>
                </c:pt>
                <c:pt idx="42">
                  <c:v>0.32556000000000002</c:v>
                </c:pt>
                <c:pt idx="43">
                  <c:v>0.32528000000000001</c:v>
                </c:pt>
                <c:pt idx="44">
                  <c:v>0.32349</c:v>
                </c:pt>
                <c:pt idx="45">
                  <c:v>0.32318999999999998</c:v>
                </c:pt>
                <c:pt idx="46">
                  <c:v>0.32308999999999999</c:v>
                </c:pt>
                <c:pt idx="47">
                  <c:v>0.32240999999999997</c:v>
                </c:pt>
                <c:pt idx="48">
                  <c:v>0.32382</c:v>
                </c:pt>
                <c:pt idx="49">
                  <c:v>0.32511000000000001</c:v>
                </c:pt>
                <c:pt idx="50">
                  <c:v>0.32547999999999999</c:v>
                </c:pt>
                <c:pt idx="51">
                  <c:v>0.32679999999999998</c:v>
                </c:pt>
                <c:pt idx="52">
                  <c:v>0.32823000000000002</c:v>
                </c:pt>
                <c:pt idx="53">
                  <c:v>0.33040000000000003</c:v>
                </c:pt>
                <c:pt idx="54">
                  <c:v>0.33311000000000002</c:v>
                </c:pt>
                <c:pt idx="55">
                  <c:v>0.33601999999999999</c:v>
                </c:pt>
                <c:pt idx="56">
                  <c:v>0.34050000000000002</c:v>
                </c:pt>
                <c:pt idx="57">
                  <c:v>0.34925</c:v>
                </c:pt>
                <c:pt idx="58">
                  <c:v>0.37058999999999997</c:v>
                </c:pt>
                <c:pt idx="59">
                  <c:v>0.44005</c:v>
                </c:pt>
                <c:pt idx="60">
                  <c:v>0.65466000000000002</c:v>
                </c:pt>
                <c:pt idx="61">
                  <c:v>1.1476999999999999</c:v>
                </c:pt>
                <c:pt idx="62">
                  <c:v>1.9665999999999999</c:v>
                </c:pt>
                <c:pt idx="63">
                  <c:v>3.0651999999999999</c:v>
                </c:pt>
                <c:pt idx="64">
                  <c:v>4.3441000000000001</c:v>
                </c:pt>
                <c:pt idx="65">
                  <c:v>5.6669999999999998</c:v>
                </c:pt>
                <c:pt idx="66">
                  <c:v>6.9161000000000001</c:v>
                </c:pt>
                <c:pt idx="67">
                  <c:v>8.0425000000000004</c:v>
                </c:pt>
                <c:pt idx="68">
                  <c:v>9.0464000000000002</c:v>
                </c:pt>
                <c:pt idx="69">
                  <c:v>9.9238</c:v>
                </c:pt>
                <c:pt idx="70">
                  <c:v>10.625</c:v>
                </c:pt>
                <c:pt idx="71">
                  <c:v>11.061999999999999</c:v>
                </c:pt>
                <c:pt idx="72">
                  <c:v>11.151999999999999</c:v>
                </c:pt>
                <c:pt idx="73">
                  <c:v>10.871</c:v>
                </c:pt>
                <c:pt idx="74">
                  <c:v>10.337999999999999</c:v>
                </c:pt>
                <c:pt idx="75">
                  <c:v>10.114000000000001</c:v>
                </c:pt>
                <c:pt idx="76">
                  <c:v>12.051</c:v>
                </c:pt>
                <c:pt idx="77">
                  <c:v>20.193000000000001</c:v>
                </c:pt>
                <c:pt idx="78">
                  <c:v>42.976999999999997</c:v>
                </c:pt>
                <c:pt idx="79">
                  <c:v>84.757999999999996</c:v>
                </c:pt>
                <c:pt idx="80">
                  <c:v>120.22</c:v>
                </c:pt>
                <c:pt idx="81">
                  <c:v>97.918000000000006</c:v>
                </c:pt>
                <c:pt idx="82">
                  <c:v>-35.497999999999998</c:v>
                </c:pt>
                <c:pt idx="83">
                  <c:v>-132.52000000000001</c:v>
                </c:pt>
                <c:pt idx="84">
                  <c:v>-73.085999999999999</c:v>
                </c:pt>
                <c:pt idx="85">
                  <c:v>-1.0617000000000001</c:v>
                </c:pt>
                <c:pt idx="86">
                  <c:v>19.768000000000001</c:v>
                </c:pt>
                <c:pt idx="87">
                  <c:v>23.478999999999999</c:v>
                </c:pt>
                <c:pt idx="88">
                  <c:v>23.963000000000001</c:v>
                </c:pt>
                <c:pt idx="89">
                  <c:v>23.956</c:v>
                </c:pt>
                <c:pt idx="90">
                  <c:v>23.908999999999999</c:v>
                </c:pt>
                <c:pt idx="91">
                  <c:v>23.876000000000001</c:v>
                </c:pt>
                <c:pt idx="92">
                  <c:v>23.855</c:v>
                </c:pt>
                <c:pt idx="93">
                  <c:v>23.838999999999999</c:v>
                </c:pt>
                <c:pt idx="94">
                  <c:v>23.821999999999999</c:v>
                </c:pt>
                <c:pt idx="95">
                  <c:v>23.792999999999999</c:v>
                </c:pt>
                <c:pt idx="96">
                  <c:v>23.728999999999999</c:v>
                </c:pt>
                <c:pt idx="97">
                  <c:v>23.536000000000001</c:v>
                </c:pt>
                <c:pt idx="98">
                  <c:v>22.925000000000001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iron_vs22!$C$3</c:f>
              <c:strCache>
                <c:ptCount val="1"/>
                <c:pt idx="0">
                  <c:v>b10</c:v>
                </c:pt>
              </c:strCache>
            </c:strRef>
          </c:tx>
          <c:spPr>
            <a:ln>
              <a:solidFill>
                <a:srgbClr val="00B050"/>
              </a:solidFill>
              <a:prstDash val="lgDash"/>
            </a:ln>
          </c:spPr>
          <c:marker>
            <c:symbol val="none"/>
          </c:marker>
          <c:xVal>
            <c:numRef>
              <c:f>iron_vs22!$A$4:$A$102</c:f>
              <c:numCache>
                <c:formatCode>0.00</c:formatCode>
                <c:ptCount val="99"/>
                <c:pt idx="0">
                  <c:v>0</c:v>
                </c:pt>
                <c:pt idx="1">
                  <c:v>16.840000000000032</c:v>
                </c:pt>
                <c:pt idx="2">
                  <c:v>33.669999999999959</c:v>
                </c:pt>
                <c:pt idx="3">
                  <c:v>50.509999999999991</c:v>
                </c:pt>
                <c:pt idx="4">
                  <c:v>67.350000000000023</c:v>
                </c:pt>
                <c:pt idx="5">
                  <c:v>84.17999999999995</c:v>
                </c:pt>
                <c:pt idx="6">
                  <c:v>101.01999999999998</c:v>
                </c:pt>
                <c:pt idx="7">
                  <c:v>117.86000000000001</c:v>
                </c:pt>
                <c:pt idx="8">
                  <c:v>134.69000000000005</c:v>
                </c:pt>
                <c:pt idx="9">
                  <c:v>151.52999999999997</c:v>
                </c:pt>
                <c:pt idx="10">
                  <c:v>168.37</c:v>
                </c:pt>
                <c:pt idx="11">
                  <c:v>185.20000000000005</c:v>
                </c:pt>
                <c:pt idx="12">
                  <c:v>202.03999999999996</c:v>
                </c:pt>
                <c:pt idx="13">
                  <c:v>218.88</c:v>
                </c:pt>
                <c:pt idx="14">
                  <c:v>235.71000000000004</c:v>
                </c:pt>
                <c:pt idx="15">
                  <c:v>252.54999999999995</c:v>
                </c:pt>
                <c:pt idx="16">
                  <c:v>269.39</c:v>
                </c:pt>
                <c:pt idx="17">
                  <c:v>286.22000000000003</c:v>
                </c:pt>
                <c:pt idx="18">
                  <c:v>303.05999999999995</c:v>
                </c:pt>
                <c:pt idx="19">
                  <c:v>319.89999999999998</c:v>
                </c:pt>
                <c:pt idx="20">
                  <c:v>336.73</c:v>
                </c:pt>
                <c:pt idx="21">
                  <c:v>353.57000000000005</c:v>
                </c:pt>
                <c:pt idx="22">
                  <c:v>370.40999999999997</c:v>
                </c:pt>
                <c:pt idx="23">
                  <c:v>387.24</c:v>
                </c:pt>
                <c:pt idx="24">
                  <c:v>404.08000000000004</c:v>
                </c:pt>
                <c:pt idx="25">
                  <c:v>420.91999999999996</c:v>
                </c:pt>
                <c:pt idx="26">
                  <c:v>437.76</c:v>
                </c:pt>
                <c:pt idx="27">
                  <c:v>454.59000000000003</c:v>
                </c:pt>
                <c:pt idx="28">
                  <c:v>471.42999999999995</c:v>
                </c:pt>
                <c:pt idx="29">
                  <c:v>488.27</c:v>
                </c:pt>
                <c:pt idx="30">
                  <c:v>505.1</c:v>
                </c:pt>
                <c:pt idx="31">
                  <c:v>521.94000000000005</c:v>
                </c:pt>
                <c:pt idx="32">
                  <c:v>538.78</c:v>
                </c:pt>
                <c:pt idx="33">
                  <c:v>555.61</c:v>
                </c:pt>
                <c:pt idx="34">
                  <c:v>572.45000000000005</c:v>
                </c:pt>
                <c:pt idx="35">
                  <c:v>589.29</c:v>
                </c:pt>
                <c:pt idx="36">
                  <c:v>606.12</c:v>
                </c:pt>
                <c:pt idx="37">
                  <c:v>622.96</c:v>
                </c:pt>
                <c:pt idx="38">
                  <c:v>639.79999999999995</c:v>
                </c:pt>
                <c:pt idx="39">
                  <c:v>656.63</c:v>
                </c:pt>
                <c:pt idx="40">
                  <c:v>673.47</c:v>
                </c:pt>
                <c:pt idx="41">
                  <c:v>690.31</c:v>
                </c:pt>
                <c:pt idx="42">
                  <c:v>707.14</c:v>
                </c:pt>
                <c:pt idx="43">
                  <c:v>723.98</c:v>
                </c:pt>
                <c:pt idx="44">
                  <c:v>740.81999999999994</c:v>
                </c:pt>
                <c:pt idx="45">
                  <c:v>757.65</c:v>
                </c:pt>
                <c:pt idx="46">
                  <c:v>774.49</c:v>
                </c:pt>
                <c:pt idx="47">
                  <c:v>791.33</c:v>
                </c:pt>
                <c:pt idx="48">
                  <c:v>808.16</c:v>
                </c:pt>
                <c:pt idx="49">
                  <c:v>825</c:v>
                </c:pt>
                <c:pt idx="50">
                  <c:v>841.84</c:v>
                </c:pt>
                <c:pt idx="51">
                  <c:v>858.67</c:v>
                </c:pt>
                <c:pt idx="52">
                  <c:v>875.51</c:v>
                </c:pt>
                <c:pt idx="53">
                  <c:v>892.35</c:v>
                </c:pt>
                <c:pt idx="54">
                  <c:v>909.18399999999997</c:v>
                </c:pt>
                <c:pt idx="55">
                  <c:v>926.02</c:v>
                </c:pt>
                <c:pt idx="56">
                  <c:v>942.85699999999997</c:v>
                </c:pt>
                <c:pt idx="57">
                  <c:v>959.69399999999996</c:v>
                </c:pt>
                <c:pt idx="58">
                  <c:v>976.53099999999995</c:v>
                </c:pt>
                <c:pt idx="59">
                  <c:v>993.3673</c:v>
                </c:pt>
                <c:pt idx="60">
                  <c:v>1010.204</c:v>
                </c:pt>
                <c:pt idx="61">
                  <c:v>1027.0409999999999</c:v>
                </c:pt>
                <c:pt idx="62">
                  <c:v>1043.8779999999999</c:v>
                </c:pt>
                <c:pt idx="63">
                  <c:v>1060.7139999999999</c:v>
                </c:pt>
                <c:pt idx="64">
                  <c:v>1077.5509999999999</c:v>
                </c:pt>
                <c:pt idx="65">
                  <c:v>1094.3879999999999</c:v>
                </c:pt>
                <c:pt idx="66">
                  <c:v>1111.22</c:v>
                </c:pt>
                <c:pt idx="67">
                  <c:v>1128.06</c:v>
                </c:pt>
                <c:pt idx="68">
                  <c:v>1144.9000000000001</c:v>
                </c:pt>
                <c:pt idx="69">
                  <c:v>1161.73</c:v>
                </c:pt>
                <c:pt idx="70">
                  <c:v>1178.57</c:v>
                </c:pt>
                <c:pt idx="71">
                  <c:v>1195.4100000000001</c:v>
                </c:pt>
                <c:pt idx="72">
                  <c:v>1212.24</c:v>
                </c:pt>
                <c:pt idx="73">
                  <c:v>1229.08</c:v>
                </c:pt>
                <c:pt idx="74">
                  <c:v>1245.92</c:v>
                </c:pt>
                <c:pt idx="75">
                  <c:v>1262.76</c:v>
                </c:pt>
                <c:pt idx="76">
                  <c:v>1279.5899999999999</c:v>
                </c:pt>
                <c:pt idx="77">
                  <c:v>1296.43</c:v>
                </c:pt>
                <c:pt idx="78">
                  <c:v>1313.27</c:v>
                </c:pt>
                <c:pt idx="79">
                  <c:v>1330.1</c:v>
                </c:pt>
                <c:pt idx="80">
                  <c:v>1346.94</c:v>
                </c:pt>
                <c:pt idx="81">
                  <c:v>1363.78</c:v>
                </c:pt>
                <c:pt idx="82">
                  <c:v>1380.6100000000001</c:v>
                </c:pt>
                <c:pt idx="83">
                  <c:v>1397.45</c:v>
                </c:pt>
                <c:pt idx="84">
                  <c:v>1414.29</c:v>
                </c:pt>
                <c:pt idx="85">
                  <c:v>1431.12</c:v>
                </c:pt>
                <c:pt idx="86">
                  <c:v>1447.96</c:v>
                </c:pt>
                <c:pt idx="87">
                  <c:v>1464.8</c:v>
                </c:pt>
                <c:pt idx="88">
                  <c:v>1481.63</c:v>
                </c:pt>
                <c:pt idx="89">
                  <c:v>1498.47</c:v>
                </c:pt>
                <c:pt idx="90">
                  <c:v>1515.31</c:v>
                </c:pt>
                <c:pt idx="91">
                  <c:v>1532.1399999999999</c:v>
                </c:pt>
                <c:pt idx="92">
                  <c:v>1548.98</c:v>
                </c:pt>
                <c:pt idx="93">
                  <c:v>1565.8200000000002</c:v>
                </c:pt>
                <c:pt idx="94">
                  <c:v>1582.65</c:v>
                </c:pt>
                <c:pt idx="95">
                  <c:v>1599.49</c:v>
                </c:pt>
                <c:pt idx="96">
                  <c:v>1616.33</c:v>
                </c:pt>
                <c:pt idx="97">
                  <c:v>1633.1599999999999</c:v>
                </c:pt>
                <c:pt idx="98">
                  <c:v>1650</c:v>
                </c:pt>
              </c:numCache>
            </c:numRef>
          </c:xVal>
          <c:yVal>
            <c:numRef>
              <c:f>iron_vs22!$C$4:$C$102</c:f>
              <c:numCache>
                <c:formatCode>0.00</c:formatCode>
                <c:ptCount val="99"/>
                <c:pt idx="0">
                  <c:v>-5.1860000000000003E-4</c:v>
                </c:pt>
                <c:pt idx="1">
                  <c:v>-5.4885000000000003E-4</c:v>
                </c:pt>
                <c:pt idx="2">
                  <c:v>1.0195E-4</c:v>
                </c:pt>
                <c:pt idx="3">
                  <c:v>8.4387000000000004E-4</c:v>
                </c:pt>
                <c:pt idx="4">
                  <c:v>1.2636E-2</c:v>
                </c:pt>
                <c:pt idx="5">
                  <c:v>0.17505000000000001</c:v>
                </c:pt>
                <c:pt idx="6">
                  <c:v>1.1400999999999999</c:v>
                </c:pt>
                <c:pt idx="7">
                  <c:v>-2.3149000000000002</c:v>
                </c:pt>
                <c:pt idx="8">
                  <c:v>-18.393999999999998</c:v>
                </c:pt>
                <c:pt idx="9">
                  <c:v>-19.498000000000001</c:v>
                </c:pt>
                <c:pt idx="10">
                  <c:v>-2.0276000000000001</c:v>
                </c:pt>
                <c:pt idx="11">
                  <c:v>13.406000000000001</c:v>
                </c:pt>
                <c:pt idx="12">
                  <c:v>9.2949000000000002</c:v>
                </c:pt>
                <c:pt idx="13">
                  <c:v>5.5869999999999997</c:v>
                </c:pt>
                <c:pt idx="14">
                  <c:v>2.681</c:v>
                </c:pt>
                <c:pt idx="15">
                  <c:v>0.62839999999999996</c:v>
                </c:pt>
                <c:pt idx="16">
                  <c:v>-0.12245</c:v>
                </c:pt>
                <c:pt idx="17">
                  <c:v>-0.34610999999999997</c:v>
                </c:pt>
                <c:pt idx="18">
                  <c:v>-0.38945000000000002</c:v>
                </c:pt>
                <c:pt idx="19">
                  <c:v>-0.39350000000000002</c:v>
                </c:pt>
                <c:pt idx="20">
                  <c:v>-0.39345999999999998</c:v>
                </c:pt>
                <c:pt idx="21">
                  <c:v>-0.39327000000000001</c:v>
                </c:pt>
                <c:pt idx="22">
                  <c:v>-0.39462999999999998</c:v>
                </c:pt>
                <c:pt idx="23">
                  <c:v>-0.39510000000000001</c:v>
                </c:pt>
                <c:pt idx="24">
                  <c:v>-0.39535999999999999</c:v>
                </c:pt>
                <c:pt idx="25">
                  <c:v>-0.39615</c:v>
                </c:pt>
                <c:pt idx="26">
                  <c:v>-0.39565</c:v>
                </c:pt>
                <c:pt idx="27">
                  <c:v>-0.39589999999999997</c:v>
                </c:pt>
                <c:pt idx="28">
                  <c:v>-0.39594000000000001</c:v>
                </c:pt>
                <c:pt idx="29">
                  <c:v>-0.39602999999999999</c:v>
                </c:pt>
                <c:pt idx="30">
                  <c:v>-0.39612999999999998</c:v>
                </c:pt>
                <c:pt idx="31">
                  <c:v>-0.39624999999999999</c:v>
                </c:pt>
                <c:pt idx="32">
                  <c:v>-0.39650000000000002</c:v>
                </c:pt>
                <c:pt idx="33">
                  <c:v>-0.39637</c:v>
                </c:pt>
                <c:pt idx="34">
                  <c:v>-0.39645000000000002</c:v>
                </c:pt>
                <c:pt idx="35">
                  <c:v>-0.39649000000000001</c:v>
                </c:pt>
                <c:pt idx="36">
                  <c:v>-0.39656000000000002</c:v>
                </c:pt>
                <c:pt idx="37">
                  <c:v>-0.39667000000000002</c:v>
                </c:pt>
                <c:pt idx="38">
                  <c:v>-0.39628999999999998</c:v>
                </c:pt>
                <c:pt idx="39">
                  <c:v>-0.39661000000000002</c:v>
                </c:pt>
                <c:pt idx="40">
                  <c:v>-0.39676</c:v>
                </c:pt>
                <c:pt idx="41">
                  <c:v>-0.39777000000000001</c:v>
                </c:pt>
                <c:pt idx="42">
                  <c:v>-0.39602999999999999</c:v>
                </c:pt>
                <c:pt idx="43">
                  <c:v>-0.39799000000000001</c:v>
                </c:pt>
                <c:pt idx="44">
                  <c:v>-0.39671000000000001</c:v>
                </c:pt>
                <c:pt idx="45">
                  <c:v>-0.39673000000000003</c:v>
                </c:pt>
                <c:pt idx="46">
                  <c:v>-0.39666000000000001</c:v>
                </c:pt>
                <c:pt idx="47">
                  <c:v>-0.39589000000000002</c:v>
                </c:pt>
                <c:pt idx="48">
                  <c:v>-0.39673000000000003</c:v>
                </c:pt>
                <c:pt idx="49">
                  <c:v>-0.39617000000000002</c:v>
                </c:pt>
                <c:pt idx="50">
                  <c:v>-0.39668999999999999</c:v>
                </c:pt>
                <c:pt idx="51">
                  <c:v>-0.39672000000000002</c:v>
                </c:pt>
                <c:pt idx="52">
                  <c:v>-0.39621000000000001</c:v>
                </c:pt>
                <c:pt idx="53">
                  <c:v>-0.39610000000000001</c:v>
                </c:pt>
                <c:pt idx="54">
                  <c:v>-0.39656999999999998</c:v>
                </c:pt>
                <c:pt idx="55">
                  <c:v>-0.39661000000000002</c:v>
                </c:pt>
                <c:pt idx="56">
                  <c:v>-0.39651999999999998</c:v>
                </c:pt>
                <c:pt idx="57">
                  <c:v>-0.39717000000000002</c:v>
                </c:pt>
                <c:pt idx="58">
                  <c:v>-0.39862999999999998</c:v>
                </c:pt>
                <c:pt idx="59">
                  <c:v>-0.40864</c:v>
                </c:pt>
                <c:pt idx="60">
                  <c:v>-0.45598</c:v>
                </c:pt>
                <c:pt idx="61">
                  <c:v>-0.57203999999999999</c:v>
                </c:pt>
                <c:pt idx="62">
                  <c:v>-0.76534000000000002</c:v>
                </c:pt>
                <c:pt idx="63">
                  <c:v>-1.0169999999999999</c:v>
                </c:pt>
                <c:pt idx="64">
                  <c:v>-1.2948</c:v>
                </c:pt>
                <c:pt idx="65">
                  <c:v>-1.5624</c:v>
                </c:pt>
                <c:pt idx="66">
                  <c:v>-1.7931999999999999</c:v>
                </c:pt>
                <c:pt idx="67">
                  <c:v>-1.9809000000000001</c:v>
                </c:pt>
                <c:pt idx="68">
                  <c:v>-2.1312000000000002</c:v>
                </c:pt>
                <c:pt idx="69">
                  <c:v>-2.2513000000000001</c:v>
                </c:pt>
                <c:pt idx="70">
                  <c:v>-2.3466</c:v>
                </c:pt>
                <c:pt idx="71">
                  <c:v>-2.4199000000000002</c:v>
                </c:pt>
                <c:pt idx="72">
                  <c:v>-2.472</c:v>
                </c:pt>
                <c:pt idx="73">
                  <c:v>-2.5021</c:v>
                </c:pt>
                <c:pt idx="74">
                  <c:v>-2.4762</c:v>
                </c:pt>
                <c:pt idx="75">
                  <c:v>-2.2479</c:v>
                </c:pt>
                <c:pt idx="76">
                  <c:v>-1.4577</c:v>
                </c:pt>
                <c:pt idx="77">
                  <c:v>0.65905000000000002</c:v>
                </c:pt>
                <c:pt idx="78">
                  <c:v>4.3246000000000002</c:v>
                </c:pt>
                <c:pt idx="79">
                  <c:v>7.0274999999999999</c:v>
                </c:pt>
                <c:pt idx="80">
                  <c:v>8.7438000000000002</c:v>
                </c:pt>
                <c:pt idx="81">
                  <c:v>-7.8552</c:v>
                </c:pt>
                <c:pt idx="82">
                  <c:v>-21.091000000000001</c:v>
                </c:pt>
                <c:pt idx="83">
                  <c:v>-9.1393000000000004</c:v>
                </c:pt>
                <c:pt idx="84">
                  <c:v>3.7770000000000001</c:v>
                </c:pt>
                <c:pt idx="85">
                  <c:v>3.5501999999999998</c:v>
                </c:pt>
                <c:pt idx="86">
                  <c:v>2.9695</c:v>
                </c:pt>
                <c:pt idx="87">
                  <c:v>2.9016999999999999</c:v>
                </c:pt>
                <c:pt idx="88">
                  <c:v>2.8955000000000002</c:v>
                </c:pt>
                <c:pt idx="89">
                  <c:v>2.8954</c:v>
                </c:pt>
                <c:pt idx="90">
                  <c:v>2.8955000000000002</c:v>
                </c:pt>
                <c:pt idx="91">
                  <c:v>2.8956</c:v>
                </c:pt>
                <c:pt idx="92">
                  <c:v>2.8952</c:v>
                </c:pt>
                <c:pt idx="93">
                  <c:v>2.8953000000000002</c:v>
                </c:pt>
                <c:pt idx="94">
                  <c:v>2.8952</c:v>
                </c:pt>
                <c:pt idx="95">
                  <c:v>2.895</c:v>
                </c:pt>
                <c:pt idx="96">
                  <c:v>2.8950999999999998</c:v>
                </c:pt>
                <c:pt idx="97">
                  <c:v>2.8917999999999999</c:v>
                </c:pt>
                <c:pt idx="98">
                  <c:v>2.8727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iron_vs22!$E$3</c:f>
              <c:strCache>
                <c:ptCount val="1"/>
                <c:pt idx="0">
                  <c:v>a2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iron_vs22!$A$4:$A$102</c:f>
              <c:numCache>
                <c:formatCode>0.00</c:formatCode>
                <c:ptCount val="99"/>
                <c:pt idx="0">
                  <c:v>0</c:v>
                </c:pt>
                <c:pt idx="1">
                  <c:v>16.840000000000032</c:v>
                </c:pt>
                <c:pt idx="2">
                  <c:v>33.669999999999959</c:v>
                </c:pt>
                <c:pt idx="3">
                  <c:v>50.509999999999991</c:v>
                </c:pt>
                <c:pt idx="4">
                  <c:v>67.350000000000023</c:v>
                </c:pt>
                <c:pt idx="5">
                  <c:v>84.17999999999995</c:v>
                </c:pt>
                <c:pt idx="6">
                  <c:v>101.01999999999998</c:v>
                </c:pt>
                <c:pt idx="7">
                  <c:v>117.86000000000001</c:v>
                </c:pt>
                <c:pt idx="8">
                  <c:v>134.69000000000005</c:v>
                </c:pt>
                <c:pt idx="9">
                  <c:v>151.52999999999997</c:v>
                </c:pt>
                <c:pt idx="10">
                  <c:v>168.37</c:v>
                </c:pt>
                <c:pt idx="11">
                  <c:v>185.20000000000005</c:v>
                </c:pt>
                <c:pt idx="12">
                  <c:v>202.03999999999996</c:v>
                </c:pt>
                <c:pt idx="13">
                  <c:v>218.88</c:v>
                </c:pt>
                <c:pt idx="14">
                  <c:v>235.71000000000004</c:v>
                </c:pt>
                <c:pt idx="15">
                  <c:v>252.54999999999995</c:v>
                </c:pt>
                <c:pt idx="16">
                  <c:v>269.39</c:v>
                </c:pt>
                <c:pt idx="17">
                  <c:v>286.22000000000003</c:v>
                </c:pt>
                <c:pt idx="18">
                  <c:v>303.05999999999995</c:v>
                </c:pt>
                <c:pt idx="19">
                  <c:v>319.89999999999998</c:v>
                </c:pt>
                <c:pt idx="20">
                  <c:v>336.73</c:v>
                </c:pt>
                <c:pt idx="21">
                  <c:v>353.57000000000005</c:v>
                </c:pt>
                <c:pt idx="22">
                  <c:v>370.40999999999997</c:v>
                </c:pt>
                <c:pt idx="23">
                  <c:v>387.24</c:v>
                </c:pt>
                <c:pt idx="24">
                  <c:v>404.08000000000004</c:v>
                </c:pt>
                <c:pt idx="25">
                  <c:v>420.91999999999996</c:v>
                </c:pt>
                <c:pt idx="26">
                  <c:v>437.76</c:v>
                </c:pt>
                <c:pt idx="27">
                  <c:v>454.59000000000003</c:v>
                </c:pt>
                <c:pt idx="28">
                  <c:v>471.42999999999995</c:v>
                </c:pt>
                <c:pt idx="29">
                  <c:v>488.27</c:v>
                </c:pt>
                <c:pt idx="30">
                  <c:v>505.1</c:v>
                </c:pt>
                <c:pt idx="31">
                  <c:v>521.94000000000005</c:v>
                </c:pt>
                <c:pt idx="32">
                  <c:v>538.78</c:v>
                </c:pt>
                <c:pt idx="33">
                  <c:v>555.61</c:v>
                </c:pt>
                <c:pt idx="34">
                  <c:v>572.45000000000005</c:v>
                </c:pt>
                <c:pt idx="35">
                  <c:v>589.29</c:v>
                </c:pt>
                <c:pt idx="36">
                  <c:v>606.12</c:v>
                </c:pt>
                <c:pt idx="37">
                  <c:v>622.96</c:v>
                </c:pt>
                <c:pt idx="38">
                  <c:v>639.79999999999995</c:v>
                </c:pt>
                <c:pt idx="39">
                  <c:v>656.63</c:v>
                </c:pt>
                <c:pt idx="40">
                  <c:v>673.47</c:v>
                </c:pt>
                <c:pt idx="41">
                  <c:v>690.31</c:v>
                </c:pt>
                <c:pt idx="42">
                  <c:v>707.14</c:v>
                </c:pt>
                <c:pt idx="43">
                  <c:v>723.98</c:v>
                </c:pt>
                <c:pt idx="44">
                  <c:v>740.81999999999994</c:v>
                </c:pt>
                <c:pt idx="45">
                  <c:v>757.65</c:v>
                </c:pt>
                <c:pt idx="46">
                  <c:v>774.49</c:v>
                </c:pt>
                <c:pt idx="47">
                  <c:v>791.33</c:v>
                </c:pt>
                <c:pt idx="48">
                  <c:v>808.16</c:v>
                </c:pt>
                <c:pt idx="49">
                  <c:v>825</c:v>
                </c:pt>
                <c:pt idx="50">
                  <c:v>841.84</c:v>
                </c:pt>
                <c:pt idx="51">
                  <c:v>858.67</c:v>
                </c:pt>
                <c:pt idx="52">
                  <c:v>875.51</c:v>
                </c:pt>
                <c:pt idx="53">
                  <c:v>892.35</c:v>
                </c:pt>
                <c:pt idx="54">
                  <c:v>909.18399999999997</c:v>
                </c:pt>
                <c:pt idx="55">
                  <c:v>926.02</c:v>
                </c:pt>
                <c:pt idx="56">
                  <c:v>942.85699999999997</c:v>
                </c:pt>
                <c:pt idx="57">
                  <c:v>959.69399999999996</c:v>
                </c:pt>
                <c:pt idx="58">
                  <c:v>976.53099999999995</c:v>
                </c:pt>
                <c:pt idx="59">
                  <c:v>993.3673</c:v>
                </c:pt>
                <c:pt idx="60">
                  <c:v>1010.204</c:v>
                </c:pt>
                <c:pt idx="61">
                  <c:v>1027.0409999999999</c:v>
                </c:pt>
                <c:pt idx="62">
                  <c:v>1043.8779999999999</c:v>
                </c:pt>
                <c:pt idx="63">
                  <c:v>1060.7139999999999</c:v>
                </c:pt>
                <c:pt idx="64">
                  <c:v>1077.5509999999999</c:v>
                </c:pt>
                <c:pt idx="65">
                  <c:v>1094.3879999999999</c:v>
                </c:pt>
                <c:pt idx="66">
                  <c:v>1111.22</c:v>
                </c:pt>
                <c:pt idx="67">
                  <c:v>1128.06</c:v>
                </c:pt>
                <c:pt idx="68">
                  <c:v>1144.9000000000001</c:v>
                </c:pt>
                <c:pt idx="69">
                  <c:v>1161.73</c:v>
                </c:pt>
                <c:pt idx="70">
                  <c:v>1178.57</c:v>
                </c:pt>
                <c:pt idx="71">
                  <c:v>1195.4100000000001</c:v>
                </c:pt>
                <c:pt idx="72">
                  <c:v>1212.24</c:v>
                </c:pt>
                <c:pt idx="73">
                  <c:v>1229.08</c:v>
                </c:pt>
                <c:pt idx="74">
                  <c:v>1245.92</c:v>
                </c:pt>
                <c:pt idx="75">
                  <c:v>1262.76</c:v>
                </c:pt>
                <c:pt idx="76">
                  <c:v>1279.5899999999999</c:v>
                </c:pt>
                <c:pt idx="77">
                  <c:v>1296.43</c:v>
                </c:pt>
                <c:pt idx="78">
                  <c:v>1313.27</c:v>
                </c:pt>
                <c:pt idx="79">
                  <c:v>1330.1</c:v>
                </c:pt>
                <c:pt idx="80">
                  <c:v>1346.94</c:v>
                </c:pt>
                <c:pt idx="81">
                  <c:v>1363.78</c:v>
                </c:pt>
                <c:pt idx="82">
                  <c:v>1380.6100000000001</c:v>
                </c:pt>
                <c:pt idx="83">
                  <c:v>1397.45</c:v>
                </c:pt>
                <c:pt idx="84">
                  <c:v>1414.29</c:v>
                </c:pt>
                <c:pt idx="85">
                  <c:v>1431.12</c:v>
                </c:pt>
                <c:pt idx="86">
                  <c:v>1447.96</c:v>
                </c:pt>
                <c:pt idx="87">
                  <c:v>1464.8</c:v>
                </c:pt>
                <c:pt idx="88">
                  <c:v>1481.63</c:v>
                </c:pt>
                <c:pt idx="89">
                  <c:v>1498.47</c:v>
                </c:pt>
                <c:pt idx="90">
                  <c:v>1515.31</c:v>
                </c:pt>
                <c:pt idx="91">
                  <c:v>1532.1399999999999</c:v>
                </c:pt>
                <c:pt idx="92">
                  <c:v>1548.98</c:v>
                </c:pt>
                <c:pt idx="93">
                  <c:v>1565.8200000000002</c:v>
                </c:pt>
                <c:pt idx="94">
                  <c:v>1582.65</c:v>
                </c:pt>
                <c:pt idx="95">
                  <c:v>1599.49</c:v>
                </c:pt>
                <c:pt idx="96">
                  <c:v>1616.33</c:v>
                </c:pt>
                <c:pt idx="97">
                  <c:v>1633.1599999999999</c:v>
                </c:pt>
                <c:pt idx="98">
                  <c:v>1650</c:v>
                </c:pt>
              </c:numCache>
            </c:numRef>
          </c:xVal>
          <c:yVal>
            <c:numRef>
              <c:f>iron_vs22!$E$4:$E$102</c:f>
              <c:numCache>
                <c:formatCode>0.00</c:formatCode>
                <c:ptCount val="99"/>
                <c:pt idx="0">
                  <c:v>-2.1106E-4</c:v>
                </c:pt>
                <c:pt idx="1">
                  <c:v>-2.8747000000000001E-4</c:v>
                </c:pt>
                <c:pt idx="2">
                  <c:v>-3.8095000000000002E-4</c:v>
                </c:pt>
                <c:pt idx="3">
                  <c:v>-4.8718999999999998E-4</c:v>
                </c:pt>
                <c:pt idx="4">
                  <c:v>-5.934E-4</c:v>
                </c:pt>
                <c:pt idx="5">
                  <c:v>-6.7898999999999998E-4</c:v>
                </c:pt>
                <c:pt idx="6">
                  <c:v>-7.1958000000000005E-4</c:v>
                </c:pt>
                <c:pt idx="7">
                  <c:v>-6.9386000000000003E-4</c:v>
                </c:pt>
                <c:pt idx="8">
                  <c:v>-5.9111000000000005E-4</c:v>
                </c:pt>
                <c:pt idx="9">
                  <c:v>-4.2001000000000001E-4</c:v>
                </c:pt>
                <c:pt idx="10">
                  <c:v>-2.1064E-4</c:v>
                </c:pt>
                <c:pt idx="11">
                  <c:v>-8.9230999999999993E-6</c:v>
                </c:pt>
                <c:pt idx="12">
                  <c:v>1.3015999999999999E-4</c:v>
                </c:pt>
                <c:pt idx="13">
                  <c:v>1.5482000000000001E-4</c:v>
                </c:pt>
                <c:pt idx="14">
                  <c:v>3.3665999999999999E-5</c:v>
                </c:pt>
                <c:pt idx="15">
                  <c:v>-2.3127E-4</c:v>
                </c:pt>
                <c:pt idx="16">
                  <c:v>-5.9345999999999997E-4</c:v>
                </c:pt>
                <c:pt idx="17">
                  <c:v>-9.9170000000000009E-4</c:v>
                </c:pt>
                <c:pt idx="18">
                  <c:v>-1.3726000000000001E-3</c:v>
                </c:pt>
                <c:pt idx="19">
                  <c:v>-1.7255E-3</c:v>
                </c:pt>
                <c:pt idx="20">
                  <c:v>-2.0769999999999999E-3</c:v>
                </c:pt>
                <c:pt idx="21">
                  <c:v>-2.4607000000000001E-3</c:v>
                </c:pt>
                <c:pt idx="22">
                  <c:v>-2.9137999999999998E-3</c:v>
                </c:pt>
                <c:pt idx="23">
                  <c:v>-3.4602000000000001E-3</c:v>
                </c:pt>
                <c:pt idx="24">
                  <c:v>-4.1130000000000003E-3</c:v>
                </c:pt>
                <c:pt idx="25">
                  <c:v>-4.8587999999999999E-3</c:v>
                </c:pt>
                <c:pt idx="26">
                  <c:v>-5.6598000000000004E-3</c:v>
                </c:pt>
                <c:pt idx="27">
                  <c:v>-6.4764999999999996E-3</c:v>
                </c:pt>
                <c:pt idx="28">
                  <c:v>-7.2956000000000002E-3</c:v>
                </c:pt>
                <c:pt idx="29">
                  <c:v>-8.1442000000000007E-3</c:v>
                </c:pt>
                <c:pt idx="30">
                  <c:v>-9.0764999999999995E-3</c:v>
                </c:pt>
                <c:pt idx="31">
                  <c:v>-1.0142999999999999E-2</c:v>
                </c:pt>
                <c:pt idx="32">
                  <c:v>-1.1375E-2</c:v>
                </c:pt>
                <c:pt idx="33">
                  <c:v>-1.2766E-2</c:v>
                </c:pt>
                <c:pt idx="34">
                  <c:v>-1.4259000000000001E-2</c:v>
                </c:pt>
                <c:pt idx="35">
                  <c:v>-1.5765999999999999E-2</c:v>
                </c:pt>
                <c:pt idx="36">
                  <c:v>-1.7205999999999999E-2</c:v>
                </c:pt>
                <c:pt idx="37">
                  <c:v>-1.8551000000000002E-2</c:v>
                </c:pt>
                <c:pt idx="38">
                  <c:v>-1.9837E-2</c:v>
                </c:pt>
                <c:pt idx="39">
                  <c:v>-2.1144E-2</c:v>
                </c:pt>
                <c:pt idx="40">
                  <c:v>-2.2588E-2</c:v>
                </c:pt>
                <c:pt idx="41">
                  <c:v>-2.4278999999999998E-2</c:v>
                </c:pt>
                <c:pt idx="42">
                  <c:v>-2.6315000000000002E-2</c:v>
                </c:pt>
                <c:pt idx="43">
                  <c:v>-2.8771999999999999E-2</c:v>
                </c:pt>
                <c:pt idx="44">
                  <c:v>-3.1702000000000001E-2</c:v>
                </c:pt>
                <c:pt idx="45">
                  <c:v>-3.5145000000000003E-2</c:v>
                </c:pt>
                <c:pt idx="46">
                  <c:v>-3.9128000000000003E-2</c:v>
                </c:pt>
                <c:pt idx="47">
                  <c:v>-4.3686999999999997E-2</c:v>
                </c:pt>
                <c:pt idx="48">
                  <c:v>-4.8946000000000003E-2</c:v>
                </c:pt>
                <c:pt idx="49">
                  <c:v>-5.5237000000000001E-2</c:v>
                </c:pt>
                <c:pt idx="50">
                  <c:v>-6.3293000000000002E-2</c:v>
                </c:pt>
                <c:pt idx="51">
                  <c:v>-7.4235999999999996E-2</c:v>
                </c:pt>
                <c:pt idx="52">
                  <c:v>-8.9915999999999996E-2</c:v>
                </c:pt>
                <c:pt idx="53">
                  <c:v>-0.11328000000000001</c:v>
                </c:pt>
                <c:pt idx="54">
                  <c:v>-0.14923</c:v>
                </c:pt>
                <c:pt idx="55">
                  <c:v>-0.20610999999999999</c:v>
                </c:pt>
                <c:pt idx="56">
                  <c:v>-0.29854999999999998</c:v>
                </c:pt>
                <c:pt idx="57">
                  <c:v>-0.45295999999999997</c:v>
                </c:pt>
                <c:pt idx="58">
                  <c:v>-0.71975999999999996</c:v>
                </c:pt>
                <c:pt idx="59">
                  <c:v>-1.1984999999999999</c:v>
                </c:pt>
                <c:pt idx="60">
                  <c:v>-2.0655000000000001</c:v>
                </c:pt>
                <c:pt idx="61">
                  <c:v>-3.5205000000000002</c:v>
                </c:pt>
                <c:pt idx="62">
                  <c:v>-5.6586999999999996</c:v>
                </c:pt>
                <c:pt idx="63">
                  <c:v>-8.4413999999999998</c:v>
                </c:pt>
                <c:pt idx="64">
                  <c:v>-11.725</c:v>
                </c:pt>
                <c:pt idx="65">
                  <c:v>-15.292</c:v>
                </c:pt>
                <c:pt idx="66">
                  <c:v>-18.920999999999999</c:v>
                </c:pt>
                <c:pt idx="67">
                  <c:v>-22.454999999999998</c:v>
                </c:pt>
                <c:pt idx="68">
                  <c:v>-25.805</c:v>
                </c:pt>
                <c:pt idx="69">
                  <c:v>-28.919</c:v>
                </c:pt>
                <c:pt idx="70">
                  <c:v>-31.759</c:v>
                </c:pt>
                <c:pt idx="71">
                  <c:v>-34.304000000000002</c:v>
                </c:pt>
                <c:pt idx="72">
                  <c:v>-36.597000000000001</c:v>
                </c:pt>
                <c:pt idx="73">
                  <c:v>-38.834000000000003</c:v>
                </c:pt>
                <c:pt idx="74">
                  <c:v>-41.481000000000002</c:v>
                </c:pt>
                <c:pt idx="75">
                  <c:v>-45.228999999999999</c:v>
                </c:pt>
                <c:pt idx="76">
                  <c:v>-49.936999999999998</c:v>
                </c:pt>
                <c:pt idx="77">
                  <c:v>-52.377000000000002</c:v>
                </c:pt>
                <c:pt idx="78">
                  <c:v>-47.884</c:v>
                </c:pt>
                <c:pt idx="79">
                  <c:v>-36.999000000000002</c:v>
                </c:pt>
                <c:pt idx="80">
                  <c:v>-25.074999999999999</c:v>
                </c:pt>
                <c:pt idx="81">
                  <c:v>-17.016999999999999</c:v>
                </c:pt>
                <c:pt idx="82">
                  <c:v>-11.038</c:v>
                </c:pt>
                <c:pt idx="83">
                  <c:v>-4.6203000000000003</c:v>
                </c:pt>
                <c:pt idx="84">
                  <c:v>-0.32269999999999999</c:v>
                </c:pt>
                <c:pt idx="85">
                  <c:v>0.32357999999999998</c:v>
                </c:pt>
                <c:pt idx="86">
                  <c:v>-0.32808999999999999</c:v>
                </c:pt>
                <c:pt idx="87">
                  <c:v>-0.90127000000000002</c:v>
                </c:pt>
                <c:pt idx="88">
                  <c:v>-1.2491000000000001</c:v>
                </c:pt>
                <c:pt idx="89">
                  <c:v>-1.4493</c:v>
                </c:pt>
                <c:pt idx="90">
                  <c:v>-1.5654999999999999</c:v>
                </c:pt>
                <c:pt idx="91">
                  <c:v>-1.6342000000000001</c:v>
                </c:pt>
                <c:pt idx="92">
                  <c:v>-1.675</c:v>
                </c:pt>
                <c:pt idx="93">
                  <c:v>-1.6982999999999999</c:v>
                </c:pt>
                <c:pt idx="94">
                  <c:v>-1.7096</c:v>
                </c:pt>
                <c:pt idx="95">
                  <c:v>-1.7101999999999999</c:v>
                </c:pt>
                <c:pt idx="96">
                  <c:v>-1.6974</c:v>
                </c:pt>
                <c:pt idx="97">
                  <c:v>-1.661</c:v>
                </c:pt>
                <c:pt idx="98">
                  <c:v>-1.5785</c:v>
                </c:pt>
              </c:numCache>
            </c:numRef>
          </c:yVal>
          <c:smooth val="1"/>
        </c:ser>
        <c:ser>
          <c:idx val="5"/>
          <c:order val="3"/>
          <c:tx>
            <c:v>a6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iron_vs22!$A$4:$A$102</c:f>
              <c:numCache>
                <c:formatCode>0.00</c:formatCode>
                <c:ptCount val="99"/>
                <c:pt idx="0">
                  <c:v>0</c:v>
                </c:pt>
                <c:pt idx="1">
                  <c:v>16.840000000000032</c:v>
                </c:pt>
                <c:pt idx="2">
                  <c:v>33.669999999999959</c:v>
                </c:pt>
                <c:pt idx="3">
                  <c:v>50.509999999999991</c:v>
                </c:pt>
                <c:pt idx="4">
                  <c:v>67.350000000000023</c:v>
                </c:pt>
                <c:pt idx="5">
                  <c:v>84.17999999999995</c:v>
                </c:pt>
                <c:pt idx="6">
                  <c:v>101.01999999999998</c:v>
                </c:pt>
                <c:pt idx="7">
                  <c:v>117.86000000000001</c:v>
                </c:pt>
                <c:pt idx="8">
                  <c:v>134.69000000000005</c:v>
                </c:pt>
                <c:pt idx="9">
                  <c:v>151.52999999999997</c:v>
                </c:pt>
                <c:pt idx="10">
                  <c:v>168.37</c:v>
                </c:pt>
                <c:pt idx="11">
                  <c:v>185.20000000000005</c:v>
                </c:pt>
                <c:pt idx="12">
                  <c:v>202.03999999999996</c:v>
                </c:pt>
                <c:pt idx="13">
                  <c:v>218.88</c:v>
                </c:pt>
                <c:pt idx="14">
                  <c:v>235.71000000000004</c:v>
                </c:pt>
                <c:pt idx="15">
                  <c:v>252.54999999999995</c:v>
                </c:pt>
                <c:pt idx="16">
                  <c:v>269.39</c:v>
                </c:pt>
                <c:pt idx="17">
                  <c:v>286.22000000000003</c:v>
                </c:pt>
                <c:pt idx="18">
                  <c:v>303.05999999999995</c:v>
                </c:pt>
                <c:pt idx="19">
                  <c:v>319.89999999999998</c:v>
                </c:pt>
                <c:pt idx="20">
                  <c:v>336.73</c:v>
                </c:pt>
                <c:pt idx="21">
                  <c:v>353.57000000000005</c:v>
                </c:pt>
                <c:pt idx="22">
                  <c:v>370.40999999999997</c:v>
                </c:pt>
                <c:pt idx="23">
                  <c:v>387.24</c:v>
                </c:pt>
                <c:pt idx="24">
                  <c:v>404.08000000000004</c:v>
                </c:pt>
                <c:pt idx="25">
                  <c:v>420.91999999999996</c:v>
                </c:pt>
                <c:pt idx="26">
                  <c:v>437.76</c:v>
                </c:pt>
                <c:pt idx="27">
                  <c:v>454.59000000000003</c:v>
                </c:pt>
                <c:pt idx="28">
                  <c:v>471.42999999999995</c:v>
                </c:pt>
                <c:pt idx="29">
                  <c:v>488.27</c:v>
                </c:pt>
                <c:pt idx="30">
                  <c:v>505.1</c:v>
                </c:pt>
                <c:pt idx="31">
                  <c:v>521.94000000000005</c:v>
                </c:pt>
                <c:pt idx="32">
                  <c:v>538.78</c:v>
                </c:pt>
                <c:pt idx="33">
                  <c:v>555.61</c:v>
                </c:pt>
                <c:pt idx="34">
                  <c:v>572.45000000000005</c:v>
                </c:pt>
                <c:pt idx="35">
                  <c:v>589.29</c:v>
                </c:pt>
                <c:pt idx="36">
                  <c:v>606.12</c:v>
                </c:pt>
                <c:pt idx="37">
                  <c:v>622.96</c:v>
                </c:pt>
                <c:pt idx="38">
                  <c:v>639.79999999999995</c:v>
                </c:pt>
                <c:pt idx="39">
                  <c:v>656.63</c:v>
                </c:pt>
                <c:pt idx="40">
                  <c:v>673.47</c:v>
                </c:pt>
                <c:pt idx="41">
                  <c:v>690.31</c:v>
                </c:pt>
                <c:pt idx="42">
                  <c:v>707.14</c:v>
                </c:pt>
                <c:pt idx="43">
                  <c:v>723.98</c:v>
                </c:pt>
                <c:pt idx="44">
                  <c:v>740.81999999999994</c:v>
                </c:pt>
                <c:pt idx="45">
                  <c:v>757.65</c:v>
                </c:pt>
                <c:pt idx="46">
                  <c:v>774.49</c:v>
                </c:pt>
                <c:pt idx="47">
                  <c:v>791.33</c:v>
                </c:pt>
                <c:pt idx="48">
                  <c:v>808.16</c:v>
                </c:pt>
                <c:pt idx="49">
                  <c:v>825</c:v>
                </c:pt>
                <c:pt idx="50">
                  <c:v>841.84</c:v>
                </c:pt>
                <c:pt idx="51">
                  <c:v>858.67</c:v>
                </c:pt>
                <c:pt idx="52">
                  <c:v>875.51</c:v>
                </c:pt>
                <c:pt idx="53">
                  <c:v>892.35</c:v>
                </c:pt>
                <c:pt idx="54">
                  <c:v>909.18399999999997</c:v>
                </c:pt>
                <c:pt idx="55">
                  <c:v>926.02</c:v>
                </c:pt>
                <c:pt idx="56">
                  <c:v>942.85699999999997</c:v>
                </c:pt>
                <c:pt idx="57">
                  <c:v>959.69399999999996</c:v>
                </c:pt>
                <c:pt idx="58">
                  <c:v>976.53099999999995</c:v>
                </c:pt>
                <c:pt idx="59">
                  <c:v>993.3673</c:v>
                </c:pt>
                <c:pt idx="60">
                  <c:v>1010.204</c:v>
                </c:pt>
                <c:pt idx="61">
                  <c:v>1027.0409999999999</c:v>
                </c:pt>
                <c:pt idx="62">
                  <c:v>1043.8779999999999</c:v>
                </c:pt>
                <c:pt idx="63">
                  <c:v>1060.7139999999999</c:v>
                </c:pt>
                <c:pt idx="64">
                  <c:v>1077.5509999999999</c:v>
                </c:pt>
                <c:pt idx="65">
                  <c:v>1094.3879999999999</c:v>
                </c:pt>
                <c:pt idx="66">
                  <c:v>1111.22</c:v>
                </c:pt>
                <c:pt idx="67">
                  <c:v>1128.06</c:v>
                </c:pt>
                <c:pt idx="68">
                  <c:v>1144.9000000000001</c:v>
                </c:pt>
                <c:pt idx="69">
                  <c:v>1161.73</c:v>
                </c:pt>
                <c:pt idx="70">
                  <c:v>1178.57</c:v>
                </c:pt>
                <c:pt idx="71">
                  <c:v>1195.4100000000001</c:v>
                </c:pt>
                <c:pt idx="72">
                  <c:v>1212.24</c:v>
                </c:pt>
                <c:pt idx="73">
                  <c:v>1229.08</c:v>
                </c:pt>
                <c:pt idx="74">
                  <c:v>1245.92</c:v>
                </c:pt>
                <c:pt idx="75">
                  <c:v>1262.76</c:v>
                </c:pt>
                <c:pt idx="76">
                  <c:v>1279.5899999999999</c:v>
                </c:pt>
                <c:pt idx="77">
                  <c:v>1296.43</c:v>
                </c:pt>
                <c:pt idx="78">
                  <c:v>1313.27</c:v>
                </c:pt>
                <c:pt idx="79">
                  <c:v>1330.1</c:v>
                </c:pt>
                <c:pt idx="80">
                  <c:v>1346.94</c:v>
                </c:pt>
                <c:pt idx="81">
                  <c:v>1363.78</c:v>
                </c:pt>
                <c:pt idx="82">
                  <c:v>1380.6100000000001</c:v>
                </c:pt>
                <c:pt idx="83">
                  <c:v>1397.45</c:v>
                </c:pt>
                <c:pt idx="84">
                  <c:v>1414.29</c:v>
                </c:pt>
                <c:pt idx="85">
                  <c:v>1431.12</c:v>
                </c:pt>
                <c:pt idx="86">
                  <c:v>1447.96</c:v>
                </c:pt>
                <c:pt idx="87">
                  <c:v>1464.8</c:v>
                </c:pt>
                <c:pt idx="88">
                  <c:v>1481.63</c:v>
                </c:pt>
                <c:pt idx="89">
                  <c:v>1498.47</c:v>
                </c:pt>
                <c:pt idx="90">
                  <c:v>1515.31</c:v>
                </c:pt>
                <c:pt idx="91">
                  <c:v>1532.1399999999999</c:v>
                </c:pt>
                <c:pt idx="92">
                  <c:v>1548.98</c:v>
                </c:pt>
                <c:pt idx="93">
                  <c:v>1565.8200000000002</c:v>
                </c:pt>
                <c:pt idx="94">
                  <c:v>1582.65</c:v>
                </c:pt>
                <c:pt idx="95">
                  <c:v>1599.49</c:v>
                </c:pt>
                <c:pt idx="96">
                  <c:v>1616.33</c:v>
                </c:pt>
                <c:pt idx="97">
                  <c:v>1633.1599999999999</c:v>
                </c:pt>
                <c:pt idx="98">
                  <c:v>1650</c:v>
                </c:pt>
              </c:numCache>
            </c:numRef>
          </c:xVal>
          <c:yVal>
            <c:numRef>
              <c:f>iron_vs22!$F$4:$F$102</c:f>
              <c:numCache>
                <c:formatCode>0.00</c:formatCode>
                <c:ptCount val="99"/>
                <c:pt idx="0">
                  <c:v>-1.364E-6</c:v>
                </c:pt>
                <c:pt idx="1">
                  <c:v>-1.4407E-6</c:v>
                </c:pt>
                <c:pt idx="2">
                  <c:v>-2.1318000000000001E-6</c:v>
                </c:pt>
                <c:pt idx="3">
                  <c:v>-2.7825E-6</c:v>
                </c:pt>
                <c:pt idx="4">
                  <c:v>-3.9461000000000002E-6</c:v>
                </c:pt>
                <c:pt idx="5">
                  <c:v>-6.0668000000000001E-6</c:v>
                </c:pt>
                <c:pt idx="6">
                  <c:v>-8.1759000000000008E-6</c:v>
                </c:pt>
                <c:pt idx="7">
                  <c:v>-9.5250999999999997E-6</c:v>
                </c:pt>
                <c:pt idx="8">
                  <c:v>-1.2334000000000001E-5</c:v>
                </c:pt>
                <c:pt idx="9">
                  <c:v>-1.4409999999999999E-5</c:v>
                </c:pt>
                <c:pt idx="10">
                  <c:v>-1.5648E-5</c:v>
                </c:pt>
                <c:pt idx="11">
                  <c:v>-1.6305000000000001E-5</c:v>
                </c:pt>
                <c:pt idx="12">
                  <c:v>-1.5900999999999999E-5</c:v>
                </c:pt>
                <c:pt idx="13">
                  <c:v>-1.4669E-5</c:v>
                </c:pt>
                <c:pt idx="14">
                  <c:v>-1.3720000000000001E-5</c:v>
                </c:pt>
                <c:pt idx="15">
                  <c:v>-1.5543E-5</c:v>
                </c:pt>
                <c:pt idx="16">
                  <c:v>-1.9256999999999999E-5</c:v>
                </c:pt>
                <c:pt idx="17">
                  <c:v>-2.3368999999999999E-5</c:v>
                </c:pt>
                <c:pt idx="18">
                  <c:v>-2.1997999999999998E-5</c:v>
                </c:pt>
                <c:pt idx="19">
                  <c:v>-1.3361E-5</c:v>
                </c:pt>
                <c:pt idx="20">
                  <c:v>-1.2214000000000001E-6</c:v>
                </c:pt>
                <c:pt idx="21">
                  <c:v>1.1467999999999999E-5</c:v>
                </c:pt>
                <c:pt idx="22">
                  <c:v>1.8853999999999999E-5</c:v>
                </c:pt>
                <c:pt idx="23">
                  <c:v>2.2980999999999999E-5</c:v>
                </c:pt>
                <c:pt idx="24">
                  <c:v>2.3084000000000001E-5</c:v>
                </c:pt>
                <c:pt idx="25">
                  <c:v>1.9436000000000002E-5</c:v>
                </c:pt>
                <c:pt idx="26">
                  <c:v>1.4343E-5</c:v>
                </c:pt>
                <c:pt idx="27">
                  <c:v>9.3998999999999996E-6</c:v>
                </c:pt>
                <c:pt idx="28">
                  <c:v>5.8262000000000002E-6</c:v>
                </c:pt>
                <c:pt idx="29">
                  <c:v>3.0112000000000001E-6</c:v>
                </c:pt>
                <c:pt idx="30">
                  <c:v>-1.6262E-6</c:v>
                </c:pt>
                <c:pt idx="31">
                  <c:v>-1.1104000000000001E-5</c:v>
                </c:pt>
                <c:pt idx="32">
                  <c:v>-2.5545999999999999E-5</c:v>
                </c:pt>
                <c:pt idx="33">
                  <c:v>-4.0553999999999998E-5</c:v>
                </c:pt>
                <c:pt idx="34">
                  <c:v>-5.6453999999999999E-5</c:v>
                </c:pt>
                <c:pt idx="35">
                  <c:v>-6.8001000000000002E-5</c:v>
                </c:pt>
                <c:pt idx="36">
                  <c:v>-7.4154999999999997E-5</c:v>
                </c:pt>
                <c:pt idx="37">
                  <c:v>-7.3571000000000004E-5</c:v>
                </c:pt>
                <c:pt idx="38">
                  <c:v>-6.8806999999999994E-5</c:v>
                </c:pt>
                <c:pt idx="39">
                  <c:v>-6.3963999999999999E-5</c:v>
                </c:pt>
                <c:pt idx="40">
                  <c:v>-6.5625999999999998E-5</c:v>
                </c:pt>
                <c:pt idx="41">
                  <c:v>-7.7803E-5</c:v>
                </c:pt>
                <c:pt idx="42">
                  <c:v>-9.7754E-5</c:v>
                </c:pt>
                <c:pt idx="43">
                  <c:v>-1.2663999999999999E-4</c:v>
                </c:pt>
                <c:pt idx="44">
                  <c:v>-1.6061999999999999E-4</c:v>
                </c:pt>
                <c:pt idx="45">
                  <c:v>-2.0002999999999999E-4</c:v>
                </c:pt>
                <c:pt idx="46">
                  <c:v>-2.4474000000000002E-4</c:v>
                </c:pt>
                <c:pt idx="47">
                  <c:v>-2.8341E-4</c:v>
                </c:pt>
                <c:pt idx="48">
                  <c:v>-3.1565E-4</c:v>
                </c:pt>
                <c:pt idx="49">
                  <c:v>-3.2189000000000002E-4</c:v>
                </c:pt>
                <c:pt idx="50">
                  <c:v>-3.3180999999999998E-4</c:v>
                </c:pt>
                <c:pt idx="51">
                  <c:v>-3.1645000000000002E-4</c:v>
                </c:pt>
                <c:pt idx="52">
                  <c:v>-2.7501000000000001E-4</c:v>
                </c:pt>
                <c:pt idx="53">
                  <c:v>-1.8102E-4</c:v>
                </c:pt>
                <c:pt idx="54">
                  <c:v>5.8248999999999997E-5</c:v>
                </c:pt>
                <c:pt idx="55">
                  <c:v>6.9702000000000002E-4</c:v>
                </c:pt>
                <c:pt idx="56">
                  <c:v>2.7104E-3</c:v>
                </c:pt>
                <c:pt idx="57">
                  <c:v>9.7041999999999996E-3</c:v>
                </c:pt>
                <c:pt idx="58">
                  <c:v>3.4046E-2</c:v>
                </c:pt>
                <c:pt idx="59">
                  <c:v>0.10732999999999999</c:v>
                </c:pt>
                <c:pt idx="60">
                  <c:v>0.27032</c:v>
                </c:pt>
                <c:pt idx="61">
                  <c:v>0.55067999999999995</c:v>
                </c:pt>
                <c:pt idx="62">
                  <c:v>0.96755999999999998</c:v>
                </c:pt>
                <c:pt idx="63">
                  <c:v>1.5075000000000001</c:v>
                </c:pt>
                <c:pt idx="64">
                  <c:v>2.1238999999999999</c:v>
                </c:pt>
                <c:pt idx="65">
                  <c:v>2.7507000000000001</c:v>
                </c:pt>
                <c:pt idx="66">
                  <c:v>3.3300999999999998</c:v>
                </c:pt>
                <c:pt idx="67">
                  <c:v>3.8384999999999998</c:v>
                </c:pt>
                <c:pt idx="68">
                  <c:v>4.2762000000000002</c:v>
                </c:pt>
                <c:pt idx="69">
                  <c:v>4.6494</c:v>
                </c:pt>
                <c:pt idx="70">
                  <c:v>4.9617000000000004</c:v>
                </c:pt>
                <c:pt idx="71">
                  <c:v>5.2126000000000001</c:v>
                </c:pt>
                <c:pt idx="72">
                  <c:v>5.4057000000000004</c:v>
                </c:pt>
                <c:pt idx="73">
                  <c:v>5.5667999999999997</c:v>
                </c:pt>
                <c:pt idx="74">
                  <c:v>5.7808000000000002</c:v>
                </c:pt>
                <c:pt idx="75">
                  <c:v>6.2135999999999996</c:v>
                </c:pt>
                <c:pt idx="76">
                  <c:v>6.8190999999999997</c:v>
                </c:pt>
                <c:pt idx="77">
                  <c:v>6.4977</c:v>
                </c:pt>
                <c:pt idx="78">
                  <c:v>3.5813999999999999</c:v>
                </c:pt>
                <c:pt idx="79">
                  <c:v>-2.1135999999999999</c:v>
                </c:pt>
                <c:pt idx="80">
                  <c:v>-7.3746999999999998</c:v>
                </c:pt>
                <c:pt idx="81">
                  <c:v>-7.0708000000000002</c:v>
                </c:pt>
                <c:pt idx="82">
                  <c:v>-2.8363</c:v>
                </c:pt>
                <c:pt idx="83">
                  <c:v>-3.7812999999999999E-2</c:v>
                </c:pt>
                <c:pt idx="84">
                  <c:v>-0.44377</c:v>
                </c:pt>
                <c:pt idx="85">
                  <c:v>-1.0755999999999999</c:v>
                </c:pt>
                <c:pt idx="86">
                  <c:v>-1.177</c:v>
                </c:pt>
                <c:pt idx="87">
                  <c:v>-1.1769000000000001</c:v>
                </c:pt>
                <c:pt idx="88">
                  <c:v>-1.1738</c:v>
                </c:pt>
                <c:pt idx="89">
                  <c:v>-1.1728000000000001</c:v>
                </c:pt>
                <c:pt idx="90">
                  <c:v>-1.1726000000000001</c:v>
                </c:pt>
                <c:pt idx="91">
                  <c:v>-1.1726000000000001</c:v>
                </c:pt>
                <c:pt idx="92">
                  <c:v>-1.1727000000000001</c:v>
                </c:pt>
                <c:pt idx="93">
                  <c:v>-1.1727000000000001</c:v>
                </c:pt>
                <c:pt idx="94">
                  <c:v>-1.1728000000000001</c:v>
                </c:pt>
                <c:pt idx="95">
                  <c:v>-1.1729000000000001</c:v>
                </c:pt>
                <c:pt idx="96">
                  <c:v>-1.1725000000000001</c:v>
                </c:pt>
                <c:pt idx="97">
                  <c:v>-1.1696</c:v>
                </c:pt>
                <c:pt idx="98">
                  <c:v>-1.1527000000000001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539392"/>
        <c:axId val="146789120"/>
      </c:scatterChart>
      <c:valAx>
        <c:axId val="142539392"/>
        <c:scaling>
          <c:orientation val="minMax"/>
          <c:max val="16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[mm]</a:t>
                </a:r>
              </a:p>
            </c:rich>
          </c:tx>
          <c:layout>
            <c:manualLayout>
              <c:xMode val="edge"/>
              <c:yMode val="edge"/>
              <c:x val="0.45964449385325307"/>
              <c:y val="0.94194510795096842"/>
            </c:manualLayout>
          </c:layout>
          <c:overlay val="0"/>
        </c:title>
        <c:numFmt formatCode="0" sourceLinked="0"/>
        <c:majorTickMark val="none"/>
        <c:minorTickMark val="none"/>
        <c:tickLblPos val="low"/>
        <c:crossAx val="146789120"/>
        <c:crosses val="autoZero"/>
        <c:crossBetween val="midCat"/>
      </c:valAx>
      <c:valAx>
        <c:axId val="146789120"/>
        <c:scaling>
          <c:orientation val="minMax"/>
          <c:max val="150"/>
          <c:min val="-1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Units @ R = 50mm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42539392"/>
        <c:crosses val="autoZero"/>
        <c:crossBetween val="midCat"/>
        <c:majorUnit val="50"/>
        <c:minorUnit val="50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21600789769637246"/>
          <c:y val="0.73254419243485336"/>
          <c:w val="0.547272091127321"/>
          <c:h val="0.107976777575834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3"/>
          <c:order val="0"/>
          <c:tx>
            <c:strRef>
              <c:f>'3D_noiron'!$I$1</c:f>
              <c:strCache>
                <c:ptCount val="1"/>
                <c:pt idx="0">
                  <c:v>b6_original</c:v>
                </c:pt>
              </c:strCache>
            </c:strRef>
          </c:tx>
          <c:spPr>
            <a:ln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'3D_noiron'!$C$2:$C$41</c:f>
              <c:numCache>
                <c:formatCode>0</c:formatCode>
                <c:ptCount val="40"/>
                <c:pt idx="0">
                  <c:v>-93.3673</c:v>
                </c:pt>
                <c:pt idx="1">
                  <c:v>-89.795999999999992</c:v>
                </c:pt>
                <c:pt idx="2">
                  <c:v>-72.959000000000003</c:v>
                </c:pt>
                <c:pt idx="3">
                  <c:v>-56.122</c:v>
                </c:pt>
                <c:pt idx="4">
                  <c:v>-39.286000000000001</c:v>
                </c:pt>
                <c:pt idx="5">
                  <c:v>-22.448999999999998</c:v>
                </c:pt>
                <c:pt idx="6">
                  <c:v>-5.6119999999999948</c:v>
                </c:pt>
                <c:pt idx="7">
                  <c:v>11.219999999999999</c:v>
                </c:pt>
                <c:pt idx="8">
                  <c:v>28.060000000000002</c:v>
                </c:pt>
                <c:pt idx="9">
                  <c:v>44.900000000000006</c:v>
                </c:pt>
                <c:pt idx="10">
                  <c:v>61.72999999999999</c:v>
                </c:pt>
                <c:pt idx="11">
                  <c:v>78.569999999999993</c:v>
                </c:pt>
                <c:pt idx="12">
                  <c:v>95.41</c:v>
                </c:pt>
                <c:pt idx="13">
                  <c:v>112.24000000000001</c:v>
                </c:pt>
                <c:pt idx="14">
                  <c:v>129.08000000000001</c:v>
                </c:pt>
                <c:pt idx="15">
                  <c:v>145.91999999999999</c:v>
                </c:pt>
                <c:pt idx="16">
                  <c:v>162.76</c:v>
                </c:pt>
                <c:pt idx="17">
                  <c:v>179.58999999999997</c:v>
                </c:pt>
                <c:pt idx="18">
                  <c:v>196.43</c:v>
                </c:pt>
                <c:pt idx="19">
                  <c:v>213.26999999999998</c:v>
                </c:pt>
                <c:pt idx="20">
                  <c:v>230.10000000000002</c:v>
                </c:pt>
                <c:pt idx="21">
                  <c:v>246.94</c:v>
                </c:pt>
                <c:pt idx="22">
                  <c:v>263.77999999999997</c:v>
                </c:pt>
                <c:pt idx="23">
                  <c:v>280.61</c:v>
                </c:pt>
                <c:pt idx="24">
                  <c:v>297.45</c:v>
                </c:pt>
                <c:pt idx="25">
                  <c:v>314.29000000000002</c:v>
                </c:pt>
                <c:pt idx="26">
                  <c:v>331.12</c:v>
                </c:pt>
                <c:pt idx="27">
                  <c:v>347.96</c:v>
                </c:pt>
                <c:pt idx="28">
                  <c:v>364.8</c:v>
                </c:pt>
                <c:pt idx="29">
                  <c:v>381.63</c:v>
                </c:pt>
                <c:pt idx="30">
                  <c:v>398.47</c:v>
                </c:pt>
                <c:pt idx="31">
                  <c:v>415.30999999999995</c:v>
                </c:pt>
                <c:pt idx="32">
                  <c:v>432.14</c:v>
                </c:pt>
                <c:pt idx="33">
                  <c:v>448.98</c:v>
                </c:pt>
                <c:pt idx="34">
                  <c:v>465.82000000000005</c:v>
                </c:pt>
                <c:pt idx="35">
                  <c:v>482.65</c:v>
                </c:pt>
                <c:pt idx="36">
                  <c:v>499.49</c:v>
                </c:pt>
                <c:pt idx="37">
                  <c:v>516.33000000000004</c:v>
                </c:pt>
                <c:pt idx="38">
                  <c:v>533.16</c:v>
                </c:pt>
                <c:pt idx="39">
                  <c:v>550</c:v>
                </c:pt>
              </c:numCache>
            </c:numRef>
          </c:xVal>
          <c:yVal>
            <c:numRef>
              <c:f>'3D_noiron'!$I$2:$I$41</c:f>
              <c:numCache>
                <c:formatCode>0</c:formatCode>
                <c:ptCount val="40"/>
                <c:pt idx="0">
                  <c:v>-5.7138999999999998</c:v>
                </c:pt>
                <c:pt idx="1">
                  <c:v>-5.4843999999999999</c:v>
                </c:pt>
                <c:pt idx="2">
                  <c:v>-4.9511000000000003</c:v>
                </c:pt>
                <c:pt idx="3">
                  <c:v>-4.0647000000000002</c:v>
                </c:pt>
                <c:pt idx="4">
                  <c:v>-2.8746</c:v>
                </c:pt>
                <c:pt idx="5">
                  <c:v>-1.4874000000000001</c:v>
                </c:pt>
                <c:pt idx="6">
                  <c:v>-4.5990999999999997E-2</c:v>
                </c:pt>
                <c:pt idx="7">
                  <c:v>1.3208</c:v>
                </c:pt>
                <c:pt idx="8">
                  <c:v>2.5516000000000001</c:v>
                </c:pt>
                <c:pt idx="9">
                  <c:v>3.6373000000000002</c:v>
                </c:pt>
                <c:pt idx="10">
                  <c:v>4.5830000000000002</c:v>
                </c:pt>
                <c:pt idx="11">
                  <c:v>5.3888999999999996</c:v>
                </c:pt>
                <c:pt idx="12">
                  <c:v>6.0434999999999999</c:v>
                </c:pt>
                <c:pt idx="13">
                  <c:v>6.5335999999999999</c:v>
                </c:pt>
                <c:pt idx="14">
                  <c:v>6.8635000000000002</c:v>
                </c:pt>
                <c:pt idx="15">
                  <c:v>7.1170999999999998</c:v>
                </c:pt>
                <c:pt idx="16">
                  <c:v>7.7864000000000004</c:v>
                </c:pt>
                <c:pt idx="17">
                  <c:v>10.742000000000001</c:v>
                </c:pt>
                <c:pt idx="18">
                  <c:v>20.292000000000002</c:v>
                </c:pt>
                <c:pt idx="19">
                  <c:v>45.633000000000003</c:v>
                </c:pt>
                <c:pt idx="20">
                  <c:v>91.581999999999994</c:v>
                </c:pt>
                <c:pt idx="21">
                  <c:v>130.53</c:v>
                </c:pt>
                <c:pt idx="22">
                  <c:v>106.25</c:v>
                </c:pt>
                <c:pt idx="23">
                  <c:v>-39.585999999999999</c:v>
                </c:pt>
                <c:pt idx="24">
                  <c:v>-145.6</c:v>
                </c:pt>
                <c:pt idx="25">
                  <c:v>-80.463999999999999</c:v>
                </c:pt>
                <c:pt idx="26">
                  <c:v>-1.5621</c:v>
                </c:pt>
                <c:pt idx="27">
                  <c:v>21.315999999999999</c:v>
                </c:pt>
                <c:pt idx="28">
                  <c:v>25.45</c:v>
                </c:pt>
                <c:pt idx="29">
                  <c:v>26.036999999999999</c:v>
                </c:pt>
                <c:pt idx="30">
                  <c:v>26.071000000000002</c:v>
                </c:pt>
                <c:pt idx="31">
                  <c:v>26.047999999999998</c:v>
                </c:pt>
                <c:pt idx="32">
                  <c:v>26.030999999999999</c:v>
                </c:pt>
                <c:pt idx="33">
                  <c:v>26.021999999999998</c:v>
                </c:pt>
                <c:pt idx="34">
                  <c:v>26.016999999999999</c:v>
                </c:pt>
                <c:pt idx="35">
                  <c:v>26.009</c:v>
                </c:pt>
                <c:pt idx="36">
                  <c:v>25.989000000000001</c:v>
                </c:pt>
                <c:pt idx="37">
                  <c:v>25.928000000000001</c:v>
                </c:pt>
                <c:pt idx="38">
                  <c:v>25.728000000000002</c:v>
                </c:pt>
                <c:pt idx="39">
                  <c:v>25.065000000000001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'3D_noiron'!$J$1</c:f>
              <c:strCache>
                <c:ptCount val="1"/>
                <c:pt idx="0">
                  <c:v>b10_original</c:v>
                </c:pt>
              </c:strCache>
            </c:strRef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'3D_noiron'!$H$2:$H$41</c:f>
              <c:numCache>
                <c:formatCode>0</c:formatCode>
                <c:ptCount val="40"/>
                <c:pt idx="0">
                  <c:v>-93.3673</c:v>
                </c:pt>
                <c:pt idx="1">
                  <c:v>-89.795999999999992</c:v>
                </c:pt>
                <c:pt idx="2">
                  <c:v>-72.959000000000003</c:v>
                </c:pt>
                <c:pt idx="3">
                  <c:v>-56.122</c:v>
                </c:pt>
                <c:pt idx="4">
                  <c:v>-39.286000000000001</c:v>
                </c:pt>
                <c:pt idx="5">
                  <c:v>-22.448999999999998</c:v>
                </c:pt>
                <c:pt idx="6">
                  <c:v>-5.6119999999999948</c:v>
                </c:pt>
                <c:pt idx="7">
                  <c:v>11.219999999999999</c:v>
                </c:pt>
                <c:pt idx="8">
                  <c:v>28.060000000000002</c:v>
                </c:pt>
                <c:pt idx="9">
                  <c:v>44.900000000000006</c:v>
                </c:pt>
                <c:pt idx="10">
                  <c:v>61.72999999999999</c:v>
                </c:pt>
                <c:pt idx="11">
                  <c:v>78.569999999999993</c:v>
                </c:pt>
                <c:pt idx="12">
                  <c:v>95.41</c:v>
                </c:pt>
                <c:pt idx="13">
                  <c:v>112.24000000000001</c:v>
                </c:pt>
                <c:pt idx="14">
                  <c:v>129.08000000000001</c:v>
                </c:pt>
                <c:pt idx="15">
                  <c:v>145.91999999999999</c:v>
                </c:pt>
                <c:pt idx="16">
                  <c:v>162.76</c:v>
                </c:pt>
                <c:pt idx="17">
                  <c:v>179.58999999999997</c:v>
                </c:pt>
                <c:pt idx="18">
                  <c:v>196.43</c:v>
                </c:pt>
                <c:pt idx="19">
                  <c:v>213.26999999999998</c:v>
                </c:pt>
                <c:pt idx="20">
                  <c:v>230.10000000000002</c:v>
                </c:pt>
                <c:pt idx="21">
                  <c:v>246.94</c:v>
                </c:pt>
                <c:pt idx="22">
                  <c:v>263.77999999999997</c:v>
                </c:pt>
                <c:pt idx="23">
                  <c:v>280.61</c:v>
                </c:pt>
                <c:pt idx="24">
                  <c:v>297.45</c:v>
                </c:pt>
                <c:pt idx="25">
                  <c:v>314.29000000000002</c:v>
                </c:pt>
                <c:pt idx="26">
                  <c:v>331.12</c:v>
                </c:pt>
                <c:pt idx="27">
                  <c:v>347.96</c:v>
                </c:pt>
                <c:pt idx="28">
                  <c:v>364.8</c:v>
                </c:pt>
                <c:pt idx="29">
                  <c:v>381.63</c:v>
                </c:pt>
                <c:pt idx="30">
                  <c:v>398.47</c:v>
                </c:pt>
                <c:pt idx="31">
                  <c:v>415.30999999999995</c:v>
                </c:pt>
                <c:pt idx="32">
                  <c:v>432.14</c:v>
                </c:pt>
                <c:pt idx="33">
                  <c:v>448.98</c:v>
                </c:pt>
                <c:pt idx="34">
                  <c:v>465.82000000000005</c:v>
                </c:pt>
                <c:pt idx="35">
                  <c:v>482.65</c:v>
                </c:pt>
                <c:pt idx="36">
                  <c:v>499.49</c:v>
                </c:pt>
                <c:pt idx="37">
                  <c:v>516.33000000000004</c:v>
                </c:pt>
                <c:pt idx="38">
                  <c:v>533.16</c:v>
                </c:pt>
                <c:pt idx="39">
                  <c:v>550</c:v>
                </c:pt>
              </c:numCache>
            </c:numRef>
          </c:xVal>
          <c:yVal>
            <c:numRef>
              <c:f>'3D_noiron'!$J$2:$J$41</c:f>
              <c:numCache>
                <c:formatCode>0</c:formatCode>
                <c:ptCount val="40"/>
                <c:pt idx="0">
                  <c:v>-0.46438000000000001</c:v>
                </c:pt>
                <c:pt idx="1">
                  <c:v>-0.51471999999999996</c:v>
                </c:pt>
                <c:pt idx="2">
                  <c:v>-0.64241000000000004</c:v>
                </c:pt>
                <c:pt idx="3">
                  <c:v>-0.85489000000000004</c:v>
                </c:pt>
                <c:pt idx="4">
                  <c:v>-1.1303000000000001</c:v>
                </c:pt>
                <c:pt idx="5">
                  <c:v>-1.4345000000000001</c:v>
                </c:pt>
                <c:pt idx="6">
                  <c:v>-1.7278</c:v>
                </c:pt>
                <c:pt idx="7">
                  <c:v>-1.98</c:v>
                </c:pt>
                <c:pt idx="8">
                  <c:v>-2.1852999999999998</c:v>
                </c:pt>
                <c:pt idx="9">
                  <c:v>-2.3502000000000001</c:v>
                </c:pt>
                <c:pt idx="10">
                  <c:v>-2.4824999999999999</c:v>
                </c:pt>
                <c:pt idx="11">
                  <c:v>-2.5874999999999999</c:v>
                </c:pt>
                <c:pt idx="12">
                  <c:v>-2.6676000000000002</c:v>
                </c:pt>
                <c:pt idx="13">
                  <c:v>-2.7240000000000002</c:v>
                </c:pt>
                <c:pt idx="14">
                  <c:v>-2.7536999999999998</c:v>
                </c:pt>
                <c:pt idx="15">
                  <c:v>-2.7214</c:v>
                </c:pt>
                <c:pt idx="16">
                  <c:v>-2.4681999999999999</c:v>
                </c:pt>
                <c:pt idx="17">
                  <c:v>-1.5998000000000001</c:v>
                </c:pt>
                <c:pt idx="18">
                  <c:v>0.71891000000000005</c:v>
                </c:pt>
                <c:pt idx="19">
                  <c:v>4.7302999999999997</c:v>
                </c:pt>
                <c:pt idx="20">
                  <c:v>7.6872999999999996</c:v>
                </c:pt>
                <c:pt idx="21">
                  <c:v>9.5646000000000004</c:v>
                </c:pt>
                <c:pt idx="22">
                  <c:v>-8.5943000000000005</c:v>
                </c:pt>
                <c:pt idx="23">
                  <c:v>-23.074000000000002</c:v>
                </c:pt>
                <c:pt idx="24">
                  <c:v>-9.9987999999999992</c:v>
                </c:pt>
                <c:pt idx="25">
                  <c:v>4.1315</c:v>
                </c:pt>
                <c:pt idx="26">
                  <c:v>3.8815</c:v>
                </c:pt>
                <c:pt idx="27">
                  <c:v>3.2486000000000002</c:v>
                </c:pt>
                <c:pt idx="28">
                  <c:v>3.1743999999999999</c:v>
                </c:pt>
                <c:pt idx="29">
                  <c:v>3.1680000000000001</c:v>
                </c:pt>
                <c:pt idx="30">
                  <c:v>3.1676000000000002</c:v>
                </c:pt>
                <c:pt idx="31">
                  <c:v>3.1676000000000002</c:v>
                </c:pt>
                <c:pt idx="32">
                  <c:v>3.1676000000000002</c:v>
                </c:pt>
                <c:pt idx="33">
                  <c:v>3.1676000000000002</c:v>
                </c:pt>
                <c:pt idx="34">
                  <c:v>3.1676000000000002</c:v>
                </c:pt>
                <c:pt idx="35">
                  <c:v>3.1676000000000002</c:v>
                </c:pt>
                <c:pt idx="36">
                  <c:v>3.1675</c:v>
                </c:pt>
                <c:pt idx="37">
                  <c:v>3.1669999999999998</c:v>
                </c:pt>
                <c:pt idx="38">
                  <c:v>3.1640000000000001</c:v>
                </c:pt>
                <c:pt idx="39">
                  <c:v>3.1427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'3D_noiron'!$D$1</c:f>
              <c:strCache>
                <c:ptCount val="1"/>
                <c:pt idx="0">
                  <c:v>b6_shifted</c:v>
                </c:pt>
              </c:strCache>
            </c:strRef>
          </c:tx>
          <c:spPr>
            <a:ln>
              <a:solidFill>
                <a:srgbClr val="00B050"/>
              </a:solidFill>
              <a:prstDash val="solid"/>
            </a:ln>
          </c:spPr>
          <c:marker>
            <c:symbol val="none"/>
          </c:marker>
          <c:xVal>
            <c:numRef>
              <c:f>'3D_noiron'!$C$2:$C$41</c:f>
              <c:numCache>
                <c:formatCode>0</c:formatCode>
                <c:ptCount val="40"/>
                <c:pt idx="0">
                  <c:v>-93.3673</c:v>
                </c:pt>
                <c:pt idx="1">
                  <c:v>-89.795999999999992</c:v>
                </c:pt>
                <c:pt idx="2">
                  <c:v>-72.959000000000003</c:v>
                </c:pt>
                <c:pt idx="3">
                  <c:v>-56.122</c:v>
                </c:pt>
                <c:pt idx="4">
                  <c:v>-39.286000000000001</c:v>
                </c:pt>
                <c:pt idx="5">
                  <c:v>-22.448999999999998</c:v>
                </c:pt>
                <c:pt idx="6">
                  <c:v>-5.6119999999999948</c:v>
                </c:pt>
                <c:pt idx="7">
                  <c:v>11.219999999999999</c:v>
                </c:pt>
                <c:pt idx="8">
                  <c:v>28.060000000000002</c:v>
                </c:pt>
                <c:pt idx="9">
                  <c:v>44.900000000000006</c:v>
                </c:pt>
                <c:pt idx="10">
                  <c:v>61.72999999999999</c:v>
                </c:pt>
                <c:pt idx="11">
                  <c:v>78.569999999999993</c:v>
                </c:pt>
                <c:pt idx="12">
                  <c:v>95.41</c:v>
                </c:pt>
                <c:pt idx="13">
                  <c:v>112.24000000000001</c:v>
                </c:pt>
                <c:pt idx="14">
                  <c:v>129.08000000000001</c:v>
                </c:pt>
                <c:pt idx="15">
                  <c:v>145.91999999999999</c:v>
                </c:pt>
                <c:pt idx="16">
                  <c:v>162.76</c:v>
                </c:pt>
                <c:pt idx="17">
                  <c:v>179.58999999999997</c:v>
                </c:pt>
                <c:pt idx="18">
                  <c:v>196.43</c:v>
                </c:pt>
                <c:pt idx="19">
                  <c:v>213.26999999999998</c:v>
                </c:pt>
                <c:pt idx="20">
                  <c:v>230.10000000000002</c:v>
                </c:pt>
                <c:pt idx="21">
                  <c:v>246.94</c:v>
                </c:pt>
                <c:pt idx="22">
                  <c:v>263.77999999999997</c:v>
                </c:pt>
                <c:pt idx="23">
                  <c:v>280.61</c:v>
                </c:pt>
                <c:pt idx="24">
                  <c:v>297.45</c:v>
                </c:pt>
                <c:pt idx="25">
                  <c:v>314.29000000000002</c:v>
                </c:pt>
                <c:pt idx="26">
                  <c:v>331.12</c:v>
                </c:pt>
                <c:pt idx="27">
                  <c:v>347.96</c:v>
                </c:pt>
                <c:pt idx="28">
                  <c:v>364.8</c:v>
                </c:pt>
                <c:pt idx="29">
                  <c:v>381.63</c:v>
                </c:pt>
                <c:pt idx="30">
                  <c:v>398.47</c:v>
                </c:pt>
                <c:pt idx="31">
                  <c:v>415.30999999999995</c:v>
                </c:pt>
                <c:pt idx="32">
                  <c:v>432.14</c:v>
                </c:pt>
                <c:pt idx="33">
                  <c:v>448.98</c:v>
                </c:pt>
                <c:pt idx="34">
                  <c:v>465.82000000000005</c:v>
                </c:pt>
                <c:pt idx="35">
                  <c:v>482.65</c:v>
                </c:pt>
                <c:pt idx="36">
                  <c:v>499.49</c:v>
                </c:pt>
                <c:pt idx="37">
                  <c:v>516.33000000000004</c:v>
                </c:pt>
                <c:pt idx="38">
                  <c:v>533.16</c:v>
                </c:pt>
                <c:pt idx="39">
                  <c:v>550</c:v>
                </c:pt>
              </c:numCache>
            </c:numRef>
          </c:xVal>
          <c:yVal>
            <c:numRef>
              <c:f>'3D_noiron'!$D$2:$D$41</c:f>
              <c:numCache>
                <c:formatCode>0</c:formatCode>
                <c:ptCount val="40"/>
                <c:pt idx="0">
                  <c:v>-5.7138999999999998</c:v>
                </c:pt>
                <c:pt idx="1">
                  <c:v>-5.4843999999999999</c:v>
                </c:pt>
                <c:pt idx="2">
                  <c:v>-4.9509999999999996</c:v>
                </c:pt>
                <c:pt idx="3">
                  <c:v>-4.0646000000000004</c:v>
                </c:pt>
                <c:pt idx="4">
                  <c:v>-2.8744999999999998</c:v>
                </c:pt>
                <c:pt idx="5">
                  <c:v>-1.4874000000000001</c:v>
                </c:pt>
                <c:pt idx="6">
                  <c:v>-4.5927000000000003E-2</c:v>
                </c:pt>
                <c:pt idx="7">
                  <c:v>1.3209</c:v>
                </c:pt>
                <c:pt idx="8">
                  <c:v>2.5518999999999998</c:v>
                </c:pt>
                <c:pt idx="9">
                  <c:v>3.6377999999999999</c:v>
                </c:pt>
                <c:pt idx="10">
                  <c:v>4.5842000000000001</c:v>
                </c:pt>
                <c:pt idx="11">
                  <c:v>5.3914999999999997</c:v>
                </c:pt>
                <c:pt idx="12">
                  <c:v>6.0490000000000004</c:v>
                </c:pt>
                <c:pt idx="13">
                  <c:v>6.5435999999999996</c:v>
                </c:pt>
                <c:pt idx="14">
                  <c:v>6.8746</c:v>
                </c:pt>
                <c:pt idx="15">
                  <c:v>7.0892999999999997</c:v>
                </c:pt>
                <c:pt idx="16">
                  <c:v>7.5004</c:v>
                </c:pt>
                <c:pt idx="17">
                  <c:v>9.2504000000000008</c:v>
                </c:pt>
                <c:pt idx="18">
                  <c:v>14.074999999999999</c:v>
                </c:pt>
                <c:pt idx="19">
                  <c:v>24.224</c:v>
                </c:pt>
                <c:pt idx="20">
                  <c:v>29.744</c:v>
                </c:pt>
                <c:pt idx="21">
                  <c:v>-7.4485000000000001</c:v>
                </c:pt>
                <c:pt idx="22">
                  <c:v>-97.036000000000001</c:v>
                </c:pt>
                <c:pt idx="23">
                  <c:v>-155.46</c:v>
                </c:pt>
                <c:pt idx="24">
                  <c:v>-74.338999999999999</c:v>
                </c:pt>
                <c:pt idx="25">
                  <c:v>-2.355</c:v>
                </c:pt>
                <c:pt idx="26">
                  <c:v>19.95</c:v>
                </c:pt>
                <c:pt idx="27">
                  <c:v>25.010999999999999</c:v>
                </c:pt>
                <c:pt idx="28">
                  <c:v>25.946000000000002</c:v>
                </c:pt>
                <c:pt idx="29">
                  <c:v>26.061</c:v>
                </c:pt>
                <c:pt idx="30">
                  <c:v>26.05</c:v>
                </c:pt>
                <c:pt idx="31">
                  <c:v>26.033999999999999</c:v>
                </c:pt>
                <c:pt idx="32">
                  <c:v>26.024000000000001</c:v>
                </c:pt>
                <c:pt idx="33">
                  <c:v>26.018999999999998</c:v>
                </c:pt>
                <c:pt idx="34">
                  <c:v>26.015000000000001</c:v>
                </c:pt>
                <c:pt idx="35">
                  <c:v>26.007999999999999</c:v>
                </c:pt>
                <c:pt idx="36">
                  <c:v>25.989000000000001</c:v>
                </c:pt>
                <c:pt idx="37">
                  <c:v>25.928000000000001</c:v>
                </c:pt>
                <c:pt idx="38">
                  <c:v>25.728000000000002</c:v>
                </c:pt>
                <c:pt idx="39">
                  <c:v>25.065000000000001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'3D_noiron'!$E$1</c:f>
              <c:strCache>
                <c:ptCount val="1"/>
                <c:pt idx="0">
                  <c:v>b10_shifted</c:v>
                </c:pt>
              </c:strCache>
            </c:strRef>
          </c:tx>
          <c:spPr>
            <a:ln>
              <a:solidFill>
                <a:srgbClr val="00B050"/>
              </a:solidFill>
              <a:prstDash val="dash"/>
            </a:ln>
          </c:spPr>
          <c:marker>
            <c:symbol val="none"/>
          </c:marker>
          <c:xVal>
            <c:numRef>
              <c:f>'3D_noiron'!$C$2:$C$41</c:f>
              <c:numCache>
                <c:formatCode>0</c:formatCode>
                <c:ptCount val="40"/>
                <c:pt idx="0">
                  <c:v>-93.3673</c:v>
                </c:pt>
                <c:pt idx="1">
                  <c:v>-89.795999999999992</c:v>
                </c:pt>
                <c:pt idx="2">
                  <c:v>-72.959000000000003</c:v>
                </c:pt>
                <c:pt idx="3">
                  <c:v>-56.122</c:v>
                </c:pt>
                <c:pt idx="4">
                  <c:v>-39.286000000000001</c:v>
                </c:pt>
                <c:pt idx="5">
                  <c:v>-22.448999999999998</c:v>
                </c:pt>
                <c:pt idx="6">
                  <c:v>-5.6119999999999948</c:v>
                </c:pt>
                <c:pt idx="7">
                  <c:v>11.219999999999999</c:v>
                </c:pt>
                <c:pt idx="8">
                  <c:v>28.060000000000002</c:v>
                </c:pt>
                <c:pt idx="9">
                  <c:v>44.900000000000006</c:v>
                </c:pt>
                <c:pt idx="10">
                  <c:v>61.72999999999999</c:v>
                </c:pt>
                <c:pt idx="11">
                  <c:v>78.569999999999993</c:v>
                </c:pt>
                <c:pt idx="12">
                  <c:v>95.41</c:v>
                </c:pt>
                <c:pt idx="13">
                  <c:v>112.24000000000001</c:v>
                </c:pt>
                <c:pt idx="14">
                  <c:v>129.08000000000001</c:v>
                </c:pt>
                <c:pt idx="15">
                  <c:v>145.91999999999999</c:v>
                </c:pt>
                <c:pt idx="16">
                  <c:v>162.76</c:v>
                </c:pt>
                <c:pt idx="17">
                  <c:v>179.58999999999997</c:v>
                </c:pt>
                <c:pt idx="18">
                  <c:v>196.43</c:v>
                </c:pt>
                <c:pt idx="19">
                  <c:v>213.26999999999998</c:v>
                </c:pt>
                <c:pt idx="20">
                  <c:v>230.10000000000002</c:v>
                </c:pt>
                <c:pt idx="21">
                  <c:v>246.94</c:v>
                </c:pt>
                <c:pt idx="22">
                  <c:v>263.77999999999997</c:v>
                </c:pt>
                <c:pt idx="23">
                  <c:v>280.61</c:v>
                </c:pt>
                <c:pt idx="24">
                  <c:v>297.45</c:v>
                </c:pt>
                <c:pt idx="25">
                  <c:v>314.29000000000002</c:v>
                </c:pt>
                <c:pt idx="26">
                  <c:v>331.12</c:v>
                </c:pt>
                <c:pt idx="27">
                  <c:v>347.96</c:v>
                </c:pt>
                <c:pt idx="28">
                  <c:v>364.8</c:v>
                </c:pt>
                <c:pt idx="29">
                  <c:v>381.63</c:v>
                </c:pt>
                <c:pt idx="30">
                  <c:v>398.47</c:v>
                </c:pt>
                <c:pt idx="31">
                  <c:v>415.30999999999995</c:v>
                </c:pt>
                <c:pt idx="32">
                  <c:v>432.14</c:v>
                </c:pt>
                <c:pt idx="33">
                  <c:v>448.98</c:v>
                </c:pt>
                <c:pt idx="34">
                  <c:v>465.82000000000005</c:v>
                </c:pt>
                <c:pt idx="35">
                  <c:v>482.65</c:v>
                </c:pt>
                <c:pt idx="36">
                  <c:v>499.49</c:v>
                </c:pt>
                <c:pt idx="37">
                  <c:v>516.33000000000004</c:v>
                </c:pt>
                <c:pt idx="38">
                  <c:v>533.16</c:v>
                </c:pt>
                <c:pt idx="39">
                  <c:v>550</c:v>
                </c:pt>
              </c:numCache>
            </c:numRef>
          </c:xVal>
          <c:yVal>
            <c:numRef>
              <c:f>'3D_noiron'!$E$2:$E$41</c:f>
              <c:numCache>
                <c:formatCode>0</c:formatCode>
                <c:ptCount val="40"/>
                <c:pt idx="0">
                  <c:v>-0.46438000000000001</c:v>
                </c:pt>
                <c:pt idx="1">
                  <c:v>-0.51471</c:v>
                </c:pt>
                <c:pt idx="2">
                  <c:v>-0.64241000000000004</c:v>
                </c:pt>
                <c:pt idx="3">
                  <c:v>-0.85489000000000004</c:v>
                </c:pt>
                <c:pt idx="4">
                  <c:v>-1.1303000000000001</c:v>
                </c:pt>
                <c:pt idx="5">
                  <c:v>-1.4345000000000001</c:v>
                </c:pt>
                <c:pt idx="6">
                  <c:v>-1.7278</c:v>
                </c:pt>
                <c:pt idx="7">
                  <c:v>-1.98</c:v>
                </c:pt>
                <c:pt idx="8">
                  <c:v>-2.1852</c:v>
                </c:pt>
                <c:pt idx="9">
                  <c:v>-2.3500999999999999</c:v>
                </c:pt>
                <c:pt idx="10">
                  <c:v>-2.4824000000000002</c:v>
                </c:pt>
                <c:pt idx="11">
                  <c:v>-2.5874999999999999</c:v>
                </c:pt>
                <c:pt idx="12">
                  <c:v>-2.6676000000000002</c:v>
                </c:pt>
                <c:pt idx="13">
                  <c:v>-2.7239</c:v>
                </c:pt>
                <c:pt idx="14">
                  <c:v>-2.7538</c:v>
                </c:pt>
                <c:pt idx="15">
                  <c:v>-2.7225000000000001</c:v>
                </c:pt>
                <c:pt idx="16">
                  <c:v>-2.4786999999999999</c:v>
                </c:pt>
                <c:pt idx="17">
                  <c:v>-1.6857</c:v>
                </c:pt>
                <c:pt idx="18">
                  <c:v>0.12569</c:v>
                </c:pt>
                <c:pt idx="19">
                  <c:v>1.9676</c:v>
                </c:pt>
                <c:pt idx="20">
                  <c:v>-1.7185999999999999</c:v>
                </c:pt>
                <c:pt idx="21">
                  <c:v>-9.4868000000000006</c:v>
                </c:pt>
                <c:pt idx="22">
                  <c:v>-20.783999999999999</c:v>
                </c:pt>
                <c:pt idx="23">
                  <c:v>-6.7944000000000004</c:v>
                </c:pt>
                <c:pt idx="24">
                  <c:v>4.3452000000000002</c:v>
                </c:pt>
                <c:pt idx="25">
                  <c:v>3.7338</c:v>
                </c:pt>
                <c:pt idx="26">
                  <c:v>3.2570999999999999</c:v>
                </c:pt>
                <c:pt idx="27">
                  <c:v>3.1787000000000001</c:v>
                </c:pt>
                <c:pt idx="28">
                  <c:v>3.1686000000000001</c:v>
                </c:pt>
                <c:pt idx="29">
                  <c:v>3.1676000000000002</c:v>
                </c:pt>
                <c:pt idx="30">
                  <c:v>3.1675</c:v>
                </c:pt>
                <c:pt idx="31">
                  <c:v>3.1675</c:v>
                </c:pt>
                <c:pt idx="32">
                  <c:v>3.1675</c:v>
                </c:pt>
                <c:pt idx="33">
                  <c:v>3.1675</c:v>
                </c:pt>
                <c:pt idx="34">
                  <c:v>3.1675</c:v>
                </c:pt>
                <c:pt idx="35">
                  <c:v>3.1675</c:v>
                </c:pt>
                <c:pt idx="36">
                  <c:v>3.1675</c:v>
                </c:pt>
                <c:pt idx="37">
                  <c:v>3.1669999999999998</c:v>
                </c:pt>
                <c:pt idx="38">
                  <c:v>3.1640000000000001</c:v>
                </c:pt>
                <c:pt idx="39">
                  <c:v>3.1425999999999998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993344"/>
        <c:axId val="129999616"/>
      </c:scatterChart>
      <c:valAx>
        <c:axId val="129993344"/>
        <c:scaling>
          <c:orientation val="minMax"/>
          <c:max val="5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[mm]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29999616"/>
        <c:crosses val="autoZero"/>
        <c:crossBetween val="midCat"/>
      </c:valAx>
      <c:valAx>
        <c:axId val="129999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units @ Rref =</a:t>
                </a:r>
                <a:r>
                  <a:rPr lang="en-GB" baseline="0"/>
                  <a:t> 50 mm</a:t>
                </a:r>
                <a:endParaRPr lang="en-GB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299933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/>
              <a:t>Peak field (inner layer)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2"/>
          <c:order val="1"/>
          <c:tx>
            <c:strRef>
              <c:f>'vs10'!$F$7</c:f>
              <c:strCache>
                <c:ptCount val="1"/>
                <c:pt idx="0">
                  <c:v>4-Blocks  </c:v>
                </c:pt>
              </c:strCache>
            </c:strRef>
          </c:tx>
          <c:xVal>
            <c:numRef>
              <c:f>'vs10'!$E$8:$E$127</c:f>
              <c:numCache>
                <c:formatCode>0.00</c:formatCode>
                <c:ptCount val="120"/>
                <c:pt idx="0">
                  <c:v>5.2743000000000002</c:v>
                </c:pt>
                <c:pt idx="1">
                  <c:v>10.548999999999999</c:v>
                </c:pt>
                <c:pt idx="2">
                  <c:v>15.823</c:v>
                </c:pt>
                <c:pt idx="3">
                  <c:v>21.097000000000001</c:v>
                </c:pt>
                <c:pt idx="4">
                  <c:v>26.372</c:v>
                </c:pt>
                <c:pt idx="5">
                  <c:v>31.646000000000001</c:v>
                </c:pt>
                <c:pt idx="6">
                  <c:v>36.92</c:v>
                </c:pt>
                <c:pt idx="7">
                  <c:v>42.195</c:v>
                </c:pt>
                <c:pt idx="8">
                  <c:v>47.469000000000001</c:v>
                </c:pt>
                <c:pt idx="9">
                  <c:v>52.743000000000002</c:v>
                </c:pt>
                <c:pt idx="10">
                  <c:v>58.017000000000003</c:v>
                </c:pt>
                <c:pt idx="11">
                  <c:v>63.292000000000002</c:v>
                </c:pt>
                <c:pt idx="12">
                  <c:v>68.566000000000003</c:v>
                </c:pt>
                <c:pt idx="13">
                  <c:v>73.84</c:v>
                </c:pt>
                <c:pt idx="14">
                  <c:v>79.114999999999995</c:v>
                </c:pt>
                <c:pt idx="15">
                  <c:v>84.388999999999996</c:v>
                </c:pt>
                <c:pt idx="16">
                  <c:v>89.662999999999997</c:v>
                </c:pt>
                <c:pt idx="17">
                  <c:v>94.938000000000002</c:v>
                </c:pt>
                <c:pt idx="18">
                  <c:v>100.21</c:v>
                </c:pt>
                <c:pt idx="19">
                  <c:v>105.49</c:v>
                </c:pt>
                <c:pt idx="20">
                  <c:v>110.76</c:v>
                </c:pt>
                <c:pt idx="21">
                  <c:v>116.03</c:v>
                </c:pt>
                <c:pt idx="22">
                  <c:v>121.31</c:v>
                </c:pt>
                <c:pt idx="23">
                  <c:v>126.58</c:v>
                </c:pt>
                <c:pt idx="24">
                  <c:v>131.86000000000001</c:v>
                </c:pt>
                <c:pt idx="25">
                  <c:v>137.13</c:v>
                </c:pt>
                <c:pt idx="26">
                  <c:v>142.41</c:v>
                </c:pt>
                <c:pt idx="27">
                  <c:v>147.68</c:v>
                </c:pt>
                <c:pt idx="28">
                  <c:v>152.96</c:v>
                </c:pt>
                <c:pt idx="29">
                  <c:v>158.22999999999999</c:v>
                </c:pt>
                <c:pt idx="30">
                  <c:v>163.5</c:v>
                </c:pt>
                <c:pt idx="31">
                  <c:v>168.78</c:v>
                </c:pt>
                <c:pt idx="32">
                  <c:v>174.05</c:v>
                </c:pt>
                <c:pt idx="33">
                  <c:v>179.33</c:v>
                </c:pt>
                <c:pt idx="34">
                  <c:v>184.6</c:v>
                </c:pt>
                <c:pt idx="35">
                  <c:v>189.88</c:v>
                </c:pt>
                <c:pt idx="36">
                  <c:v>195.15</c:v>
                </c:pt>
                <c:pt idx="37">
                  <c:v>200.42</c:v>
                </c:pt>
                <c:pt idx="38">
                  <c:v>205.7</c:v>
                </c:pt>
                <c:pt idx="39">
                  <c:v>210.97</c:v>
                </c:pt>
                <c:pt idx="40">
                  <c:v>216.25</c:v>
                </c:pt>
                <c:pt idx="41">
                  <c:v>221.52</c:v>
                </c:pt>
                <c:pt idx="42">
                  <c:v>226.8</c:v>
                </c:pt>
                <c:pt idx="43">
                  <c:v>232.07</c:v>
                </c:pt>
                <c:pt idx="44">
                  <c:v>237.34</c:v>
                </c:pt>
                <c:pt idx="45">
                  <c:v>242.62</c:v>
                </c:pt>
                <c:pt idx="46">
                  <c:v>247.89</c:v>
                </c:pt>
                <c:pt idx="47">
                  <c:v>253.17</c:v>
                </c:pt>
                <c:pt idx="48">
                  <c:v>258.44</c:v>
                </c:pt>
                <c:pt idx="49">
                  <c:v>263.72000000000003</c:v>
                </c:pt>
                <c:pt idx="50">
                  <c:v>268.99</c:v>
                </c:pt>
                <c:pt idx="51">
                  <c:v>274.26</c:v>
                </c:pt>
                <c:pt idx="52">
                  <c:v>279.54000000000002</c:v>
                </c:pt>
                <c:pt idx="53">
                  <c:v>284.81</c:v>
                </c:pt>
                <c:pt idx="54">
                  <c:v>290.08999999999997</c:v>
                </c:pt>
                <c:pt idx="55">
                  <c:v>295.36</c:v>
                </c:pt>
                <c:pt idx="56">
                  <c:v>300.64</c:v>
                </c:pt>
                <c:pt idx="57">
                  <c:v>305.91000000000003</c:v>
                </c:pt>
                <c:pt idx="58">
                  <c:v>311.18</c:v>
                </c:pt>
                <c:pt idx="59">
                  <c:v>316.45999999999998</c:v>
                </c:pt>
                <c:pt idx="60">
                  <c:v>321.73</c:v>
                </c:pt>
                <c:pt idx="61">
                  <c:v>327.01</c:v>
                </c:pt>
                <c:pt idx="62">
                  <c:v>332.28</c:v>
                </c:pt>
                <c:pt idx="63">
                  <c:v>337.56</c:v>
                </c:pt>
                <c:pt idx="64">
                  <c:v>342.83</c:v>
                </c:pt>
                <c:pt idx="65">
                  <c:v>348.1</c:v>
                </c:pt>
                <c:pt idx="66">
                  <c:v>353.38</c:v>
                </c:pt>
                <c:pt idx="67">
                  <c:v>358.65</c:v>
                </c:pt>
                <c:pt idx="68">
                  <c:v>363.93</c:v>
                </c:pt>
                <c:pt idx="69">
                  <c:v>369.2</c:v>
                </c:pt>
                <c:pt idx="70">
                  <c:v>374.48</c:v>
                </c:pt>
                <c:pt idx="71">
                  <c:v>379.75</c:v>
                </c:pt>
                <c:pt idx="72">
                  <c:v>385.03</c:v>
                </c:pt>
                <c:pt idx="73">
                  <c:v>390.3</c:v>
                </c:pt>
                <c:pt idx="74">
                  <c:v>395.57</c:v>
                </c:pt>
                <c:pt idx="75">
                  <c:v>400.85</c:v>
                </c:pt>
                <c:pt idx="76">
                  <c:v>406.12</c:v>
                </c:pt>
                <c:pt idx="77">
                  <c:v>411.4</c:v>
                </c:pt>
                <c:pt idx="78">
                  <c:v>416.67</c:v>
                </c:pt>
                <c:pt idx="79">
                  <c:v>421.95</c:v>
                </c:pt>
                <c:pt idx="80">
                  <c:v>427.22</c:v>
                </c:pt>
                <c:pt idx="81">
                  <c:v>432.49</c:v>
                </c:pt>
                <c:pt idx="82">
                  <c:v>437.77</c:v>
                </c:pt>
                <c:pt idx="83">
                  <c:v>443.04</c:v>
                </c:pt>
                <c:pt idx="84">
                  <c:v>448.32</c:v>
                </c:pt>
                <c:pt idx="85">
                  <c:v>453.59</c:v>
                </c:pt>
                <c:pt idx="86">
                  <c:v>458.87</c:v>
                </c:pt>
                <c:pt idx="87">
                  <c:v>464.14</c:v>
                </c:pt>
                <c:pt idx="88">
                  <c:v>469.41</c:v>
                </c:pt>
                <c:pt idx="89">
                  <c:v>474.69</c:v>
                </c:pt>
                <c:pt idx="90">
                  <c:v>479.96</c:v>
                </c:pt>
                <c:pt idx="91">
                  <c:v>485.24</c:v>
                </c:pt>
                <c:pt idx="92">
                  <c:v>490.51</c:v>
                </c:pt>
                <c:pt idx="93">
                  <c:v>495.79</c:v>
                </c:pt>
                <c:pt idx="94">
                  <c:v>501.06</c:v>
                </c:pt>
                <c:pt idx="95">
                  <c:v>506.33</c:v>
                </c:pt>
                <c:pt idx="96">
                  <c:v>511.61</c:v>
                </c:pt>
                <c:pt idx="97">
                  <c:v>516.88</c:v>
                </c:pt>
                <c:pt idx="98">
                  <c:v>522.16</c:v>
                </c:pt>
                <c:pt idx="99">
                  <c:v>527.42999999999995</c:v>
                </c:pt>
                <c:pt idx="100">
                  <c:v>535.45000000000005</c:v>
                </c:pt>
                <c:pt idx="101">
                  <c:v>539.48</c:v>
                </c:pt>
                <c:pt idx="102">
                  <c:v>541.99</c:v>
                </c:pt>
                <c:pt idx="103">
                  <c:v>544.38</c:v>
                </c:pt>
                <c:pt idx="104">
                  <c:v>546.66999999999996</c:v>
                </c:pt>
                <c:pt idx="105">
                  <c:v>548.85</c:v>
                </c:pt>
                <c:pt idx="106">
                  <c:v>550.92999999999995</c:v>
                </c:pt>
                <c:pt idx="107">
                  <c:v>552.91</c:v>
                </c:pt>
                <c:pt idx="108">
                  <c:v>554.79</c:v>
                </c:pt>
                <c:pt idx="109">
                  <c:v>556.55999999999995</c:v>
                </c:pt>
                <c:pt idx="110">
                  <c:v>558.24</c:v>
                </c:pt>
                <c:pt idx="111">
                  <c:v>559.80999999999995</c:v>
                </c:pt>
                <c:pt idx="112">
                  <c:v>561.28</c:v>
                </c:pt>
                <c:pt idx="113">
                  <c:v>562.64</c:v>
                </c:pt>
                <c:pt idx="114">
                  <c:v>563.91</c:v>
                </c:pt>
                <c:pt idx="115">
                  <c:v>565.08000000000004</c:v>
                </c:pt>
                <c:pt idx="116">
                  <c:v>566.15</c:v>
                </c:pt>
                <c:pt idx="117">
                  <c:v>567.12</c:v>
                </c:pt>
                <c:pt idx="118">
                  <c:v>567.98</c:v>
                </c:pt>
                <c:pt idx="119">
                  <c:v>568.77</c:v>
                </c:pt>
              </c:numCache>
            </c:numRef>
          </c:xVal>
          <c:yVal>
            <c:numRef>
              <c:f>'vs10'!$F$8:$F$127</c:f>
              <c:numCache>
                <c:formatCode>0.00</c:formatCode>
                <c:ptCount val="120"/>
                <c:pt idx="0">
                  <c:v>11.843999999999999</c:v>
                </c:pt>
                <c:pt idx="1">
                  <c:v>11.843999999999999</c:v>
                </c:pt>
                <c:pt idx="2">
                  <c:v>11.843999999999999</c:v>
                </c:pt>
                <c:pt idx="3">
                  <c:v>11.843999999999999</c:v>
                </c:pt>
                <c:pt idx="4">
                  <c:v>11.843999999999999</c:v>
                </c:pt>
                <c:pt idx="5">
                  <c:v>11.843999999999999</c:v>
                </c:pt>
                <c:pt idx="6">
                  <c:v>11.843999999999999</c:v>
                </c:pt>
                <c:pt idx="7">
                  <c:v>11.843999999999999</c:v>
                </c:pt>
                <c:pt idx="8">
                  <c:v>11.843999999999999</c:v>
                </c:pt>
                <c:pt idx="9">
                  <c:v>11.843999999999999</c:v>
                </c:pt>
                <c:pt idx="10">
                  <c:v>11.843999999999999</c:v>
                </c:pt>
                <c:pt idx="11">
                  <c:v>11.843999999999999</c:v>
                </c:pt>
                <c:pt idx="12">
                  <c:v>11.843999999999999</c:v>
                </c:pt>
                <c:pt idx="13">
                  <c:v>11.843999999999999</c:v>
                </c:pt>
                <c:pt idx="14">
                  <c:v>11.843999999999999</c:v>
                </c:pt>
                <c:pt idx="15">
                  <c:v>11.843999999999999</c:v>
                </c:pt>
                <c:pt idx="16">
                  <c:v>11.843999999999999</c:v>
                </c:pt>
                <c:pt idx="17">
                  <c:v>11.843999999999999</c:v>
                </c:pt>
                <c:pt idx="18">
                  <c:v>11.843999999999999</c:v>
                </c:pt>
                <c:pt idx="19">
                  <c:v>11.843999999999999</c:v>
                </c:pt>
                <c:pt idx="20">
                  <c:v>11.843999999999999</c:v>
                </c:pt>
                <c:pt idx="21">
                  <c:v>11.843999999999999</c:v>
                </c:pt>
                <c:pt idx="22">
                  <c:v>11.843999999999999</c:v>
                </c:pt>
                <c:pt idx="23">
                  <c:v>11.843999999999999</c:v>
                </c:pt>
                <c:pt idx="24">
                  <c:v>11.843999999999999</c:v>
                </c:pt>
                <c:pt idx="25">
                  <c:v>11.843999999999999</c:v>
                </c:pt>
                <c:pt idx="26">
                  <c:v>11.843999999999999</c:v>
                </c:pt>
                <c:pt idx="27">
                  <c:v>11.843999999999999</c:v>
                </c:pt>
                <c:pt idx="28">
                  <c:v>11.843999999999999</c:v>
                </c:pt>
                <c:pt idx="29">
                  <c:v>11.843999999999999</c:v>
                </c:pt>
                <c:pt idx="30">
                  <c:v>11.845000000000001</c:v>
                </c:pt>
                <c:pt idx="31">
                  <c:v>11.845000000000001</c:v>
                </c:pt>
                <c:pt idx="32">
                  <c:v>11.845000000000001</c:v>
                </c:pt>
                <c:pt idx="33">
                  <c:v>11.845000000000001</c:v>
                </c:pt>
                <c:pt idx="34">
                  <c:v>11.845000000000001</c:v>
                </c:pt>
                <c:pt idx="35">
                  <c:v>11.845000000000001</c:v>
                </c:pt>
                <c:pt idx="36">
                  <c:v>11.845000000000001</c:v>
                </c:pt>
                <c:pt idx="37">
                  <c:v>11.845000000000001</c:v>
                </c:pt>
                <c:pt idx="38">
                  <c:v>11.845000000000001</c:v>
                </c:pt>
                <c:pt idx="39">
                  <c:v>11.845000000000001</c:v>
                </c:pt>
                <c:pt idx="40">
                  <c:v>11.845000000000001</c:v>
                </c:pt>
                <c:pt idx="41">
                  <c:v>11.845000000000001</c:v>
                </c:pt>
                <c:pt idx="42">
                  <c:v>11.845000000000001</c:v>
                </c:pt>
                <c:pt idx="43">
                  <c:v>11.845000000000001</c:v>
                </c:pt>
                <c:pt idx="44">
                  <c:v>11.846</c:v>
                </c:pt>
                <c:pt idx="45">
                  <c:v>11.846</c:v>
                </c:pt>
                <c:pt idx="46">
                  <c:v>11.846</c:v>
                </c:pt>
                <c:pt idx="47">
                  <c:v>11.846</c:v>
                </c:pt>
                <c:pt idx="48">
                  <c:v>11.846</c:v>
                </c:pt>
                <c:pt idx="49">
                  <c:v>11.846</c:v>
                </c:pt>
                <c:pt idx="50">
                  <c:v>11.846</c:v>
                </c:pt>
                <c:pt idx="51">
                  <c:v>11.846</c:v>
                </c:pt>
                <c:pt idx="52">
                  <c:v>11.846</c:v>
                </c:pt>
                <c:pt idx="53">
                  <c:v>11.846</c:v>
                </c:pt>
                <c:pt idx="54">
                  <c:v>11.846</c:v>
                </c:pt>
                <c:pt idx="55">
                  <c:v>11.846</c:v>
                </c:pt>
                <c:pt idx="56">
                  <c:v>11.846</c:v>
                </c:pt>
                <c:pt idx="57">
                  <c:v>11.846</c:v>
                </c:pt>
                <c:pt idx="58">
                  <c:v>11.846</c:v>
                </c:pt>
                <c:pt idx="59">
                  <c:v>11.846</c:v>
                </c:pt>
                <c:pt idx="60">
                  <c:v>11.846</c:v>
                </c:pt>
                <c:pt idx="61">
                  <c:v>11.846</c:v>
                </c:pt>
                <c:pt idx="62">
                  <c:v>11.845000000000001</c:v>
                </c:pt>
                <c:pt idx="63">
                  <c:v>11.845000000000001</c:v>
                </c:pt>
                <c:pt idx="64">
                  <c:v>11.845000000000001</c:v>
                </c:pt>
                <c:pt idx="65">
                  <c:v>11.843999999999999</c:v>
                </c:pt>
                <c:pt idx="66">
                  <c:v>11.843999999999999</c:v>
                </c:pt>
                <c:pt idx="67">
                  <c:v>11.843999999999999</c:v>
                </c:pt>
                <c:pt idx="68">
                  <c:v>11.843</c:v>
                </c:pt>
                <c:pt idx="69">
                  <c:v>11.842000000000001</c:v>
                </c:pt>
                <c:pt idx="70">
                  <c:v>11.840999999999999</c:v>
                </c:pt>
                <c:pt idx="71">
                  <c:v>11.84</c:v>
                </c:pt>
                <c:pt idx="72">
                  <c:v>11.84</c:v>
                </c:pt>
                <c:pt idx="73">
                  <c:v>11.837999999999999</c:v>
                </c:pt>
                <c:pt idx="74">
                  <c:v>11.836</c:v>
                </c:pt>
                <c:pt idx="75">
                  <c:v>11.834</c:v>
                </c:pt>
                <c:pt idx="76">
                  <c:v>11.833</c:v>
                </c:pt>
                <c:pt idx="77">
                  <c:v>11.831</c:v>
                </c:pt>
                <c:pt idx="78">
                  <c:v>11.827</c:v>
                </c:pt>
                <c:pt idx="79">
                  <c:v>11.824</c:v>
                </c:pt>
                <c:pt idx="80">
                  <c:v>11.821</c:v>
                </c:pt>
                <c:pt idx="81">
                  <c:v>11.819000000000001</c:v>
                </c:pt>
                <c:pt idx="82">
                  <c:v>11.814</c:v>
                </c:pt>
                <c:pt idx="83">
                  <c:v>11.808</c:v>
                </c:pt>
                <c:pt idx="84">
                  <c:v>11.803000000000001</c:v>
                </c:pt>
                <c:pt idx="85">
                  <c:v>11.8</c:v>
                </c:pt>
                <c:pt idx="86">
                  <c:v>11.798</c:v>
                </c:pt>
                <c:pt idx="87">
                  <c:v>11.79</c:v>
                </c:pt>
                <c:pt idx="88">
                  <c:v>11.784000000000001</c:v>
                </c:pt>
                <c:pt idx="89">
                  <c:v>11.781000000000001</c:v>
                </c:pt>
                <c:pt idx="90">
                  <c:v>11.78</c:v>
                </c:pt>
                <c:pt idx="91">
                  <c:v>11.78</c:v>
                </c:pt>
                <c:pt idx="92">
                  <c:v>11.786</c:v>
                </c:pt>
                <c:pt idx="93">
                  <c:v>11.794</c:v>
                </c:pt>
                <c:pt idx="94">
                  <c:v>11.797000000000001</c:v>
                </c:pt>
                <c:pt idx="95">
                  <c:v>11.782999999999999</c:v>
                </c:pt>
                <c:pt idx="96">
                  <c:v>11.737</c:v>
                </c:pt>
                <c:pt idx="97">
                  <c:v>11.629</c:v>
                </c:pt>
                <c:pt idx="98">
                  <c:v>11.430999999999999</c:v>
                </c:pt>
                <c:pt idx="99">
                  <c:v>11.159000000000001</c:v>
                </c:pt>
                <c:pt idx="100">
                  <c:v>10.773999999999999</c:v>
                </c:pt>
                <c:pt idx="101">
                  <c:v>10.608000000000001</c:v>
                </c:pt>
                <c:pt idx="102">
                  <c:v>10.499000000000001</c:v>
                </c:pt>
                <c:pt idx="103">
                  <c:v>10.398</c:v>
                </c:pt>
                <c:pt idx="104">
                  <c:v>10.303000000000001</c:v>
                </c:pt>
                <c:pt idx="105">
                  <c:v>10.215999999999999</c:v>
                </c:pt>
                <c:pt idx="106">
                  <c:v>10.135999999999999</c:v>
                </c:pt>
                <c:pt idx="107">
                  <c:v>10.063000000000001</c:v>
                </c:pt>
                <c:pt idx="108">
                  <c:v>9.9968000000000004</c:v>
                </c:pt>
                <c:pt idx="109">
                  <c:v>9.9379000000000008</c:v>
                </c:pt>
                <c:pt idx="110">
                  <c:v>9.8864999999999998</c:v>
                </c:pt>
                <c:pt idx="111">
                  <c:v>9.843</c:v>
                </c:pt>
                <c:pt idx="112">
                  <c:v>9.8069000000000006</c:v>
                </c:pt>
                <c:pt idx="113">
                  <c:v>9.7771000000000008</c:v>
                </c:pt>
                <c:pt idx="114">
                  <c:v>9.7550000000000008</c:v>
                </c:pt>
                <c:pt idx="115">
                  <c:v>9.7379999999999995</c:v>
                </c:pt>
                <c:pt idx="116">
                  <c:v>9.7271999999999998</c:v>
                </c:pt>
                <c:pt idx="117">
                  <c:v>9.7210999999999999</c:v>
                </c:pt>
                <c:pt idx="118">
                  <c:v>9.7202999999999999</c:v>
                </c:pt>
                <c:pt idx="119">
                  <c:v>9.7197999999999993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'vs12'!$F$7</c:f>
              <c:strCache>
                <c:ptCount val="1"/>
                <c:pt idx="0">
                  <c:v>6-Blocks </c:v>
                </c:pt>
              </c:strCache>
            </c:strRef>
          </c:tx>
          <c:xVal>
            <c:numRef>
              <c:f>'vs12'!$E$8:$E$127</c:f>
              <c:numCache>
                <c:formatCode>0.00</c:formatCode>
                <c:ptCount val="120"/>
                <c:pt idx="0">
                  <c:v>5.2314999999999996</c:v>
                </c:pt>
                <c:pt idx="1">
                  <c:v>10.462999999999999</c:v>
                </c:pt>
                <c:pt idx="2">
                  <c:v>15.694000000000001</c:v>
                </c:pt>
                <c:pt idx="3">
                  <c:v>20.925999999999998</c:v>
                </c:pt>
                <c:pt idx="4">
                  <c:v>26.157</c:v>
                </c:pt>
                <c:pt idx="5">
                  <c:v>31.388999999999999</c:v>
                </c:pt>
                <c:pt idx="6">
                  <c:v>36.619999999999997</c:v>
                </c:pt>
                <c:pt idx="7">
                  <c:v>41.851999999999997</c:v>
                </c:pt>
                <c:pt idx="8">
                  <c:v>47.082999999999998</c:v>
                </c:pt>
                <c:pt idx="9">
                  <c:v>52.314999999999998</c:v>
                </c:pt>
                <c:pt idx="10">
                  <c:v>57.545999999999999</c:v>
                </c:pt>
                <c:pt idx="11">
                  <c:v>62.777999999999999</c:v>
                </c:pt>
                <c:pt idx="12">
                  <c:v>68.009</c:v>
                </c:pt>
                <c:pt idx="13">
                  <c:v>73.241</c:v>
                </c:pt>
                <c:pt idx="14">
                  <c:v>78.471999999999994</c:v>
                </c:pt>
                <c:pt idx="15">
                  <c:v>83.703999999999994</c:v>
                </c:pt>
                <c:pt idx="16">
                  <c:v>88.935000000000002</c:v>
                </c:pt>
                <c:pt idx="17">
                  <c:v>94.167000000000002</c:v>
                </c:pt>
                <c:pt idx="18">
                  <c:v>99.397999999999996</c:v>
                </c:pt>
                <c:pt idx="19">
                  <c:v>104.63</c:v>
                </c:pt>
                <c:pt idx="20">
                  <c:v>109.86</c:v>
                </c:pt>
                <c:pt idx="21">
                  <c:v>115.09</c:v>
                </c:pt>
                <c:pt idx="22">
                  <c:v>120.32</c:v>
                </c:pt>
                <c:pt idx="23">
                  <c:v>125.56</c:v>
                </c:pt>
                <c:pt idx="24">
                  <c:v>130.79</c:v>
                </c:pt>
                <c:pt idx="25">
                  <c:v>136.02000000000001</c:v>
                </c:pt>
                <c:pt idx="26">
                  <c:v>141.25</c:v>
                </c:pt>
                <c:pt idx="27">
                  <c:v>146.47999999999999</c:v>
                </c:pt>
                <c:pt idx="28">
                  <c:v>151.71</c:v>
                </c:pt>
                <c:pt idx="29">
                  <c:v>156.94</c:v>
                </c:pt>
                <c:pt idx="30">
                  <c:v>162.18</c:v>
                </c:pt>
                <c:pt idx="31">
                  <c:v>167.41</c:v>
                </c:pt>
                <c:pt idx="32">
                  <c:v>172.64</c:v>
                </c:pt>
                <c:pt idx="33">
                  <c:v>177.87</c:v>
                </c:pt>
                <c:pt idx="34">
                  <c:v>183.1</c:v>
                </c:pt>
                <c:pt idx="35">
                  <c:v>188.33</c:v>
                </c:pt>
                <c:pt idx="36">
                  <c:v>193.56</c:v>
                </c:pt>
                <c:pt idx="37">
                  <c:v>198.8</c:v>
                </c:pt>
                <c:pt idx="38">
                  <c:v>204.03</c:v>
                </c:pt>
                <c:pt idx="39">
                  <c:v>209.26</c:v>
                </c:pt>
                <c:pt idx="40">
                  <c:v>214.49</c:v>
                </c:pt>
                <c:pt idx="41">
                  <c:v>219.72</c:v>
                </c:pt>
                <c:pt idx="42">
                  <c:v>224.95</c:v>
                </c:pt>
                <c:pt idx="43">
                  <c:v>230.19</c:v>
                </c:pt>
                <c:pt idx="44">
                  <c:v>235.42</c:v>
                </c:pt>
                <c:pt idx="45">
                  <c:v>240.65</c:v>
                </c:pt>
                <c:pt idx="46">
                  <c:v>245.88</c:v>
                </c:pt>
                <c:pt idx="47">
                  <c:v>251.11</c:v>
                </c:pt>
                <c:pt idx="48">
                  <c:v>256.33999999999997</c:v>
                </c:pt>
                <c:pt idx="49">
                  <c:v>261.57</c:v>
                </c:pt>
                <c:pt idx="50">
                  <c:v>266.81</c:v>
                </c:pt>
                <c:pt idx="51">
                  <c:v>272.04000000000002</c:v>
                </c:pt>
                <c:pt idx="52">
                  <c:v>277.27</c:v>
                </c:pt>
                <c:pt idx="53">
                  <c:v>282.5</c:v>
                </c:pt>
                <c:pt idx="54">
                  <c:v>287.73</c:v>
                </c:pt>
                <c:pt idx="55">
                  <c:v>292.95999999999998</c:v>
                </c:pt>
                <c:pt idx="56">
                  <c:v>298.19</c:v>
                </c:pt>
                <c:pt idx="57">
                  <c:v>303.43</c:v>
                </c:pt>
                <c:pt idx="58">
                  <c:v>308.66000000000003</c:v>
                </c:pt>
                <c:pt idx="59">
                  <c:v>313.89</c:v>
                </c:pt>
                <c:pt idx="60">
                  <c:v>319.12</c:v>
                </c:pt>
                <c:pt idx="61">
                  <c:v>324.35000000000002</c:v>
                </c:pt>
                <c:pt idx="62">
                  <c:v>329.58</c:v>
                </c:pt>
                <c:pt idx="63">
                  <c:v>334.82</c:v>
                </c:pt>
                <c:pt idx="64">
                  <c:v>340.05</c:v>
                </c:pt>
                <c:pt idx="65">
                  <c:v>345.28</c:v>
                </c:pt>
                <c:pt idx="66">
                  <c:v>350.51</c:v>
                </c:pt>
                <c:pt idx="67">
                  <c:v>355.74</c:v>
                </c:pt>
                <c:pt idx="68">
                  <c:v>360.97</c:v>
                </c:pt>
                <c:pt idx="69">
                  <c:v>366.2</c:v>
                </c:pt>
                <c:pt idx="70">
                  <c:v>371.44</c:v>
                </c:pt>
                <c:pt idx="71">
                  <c:v>376.67</c:v>
                </c:pt>
                <c:pt idx="72">
                  <c:v>381.9</c:v>
                </c:pt>
                <c:pt idx="73">
                  <c:v>387.13</c:v>
                </c:pt>
                <c:pt idx="74">
                  <c:v>392.36</c:v>
                </c:pt>
                <c:pt idx="75">
                  <c:v>397.59</c:v>
                </c:pt>
                <c:pt idx="76">
                  <c:v>402.82</c:v>
                </c:pt>
                <c:pt idx="77">
                  <c:v>408.06</c:v>
                </c:pt>
                <c:pt idx="78">
                  <c:v>413.29</c:v>
                </c:pt>
                <c:pt idx="79">
                  <c:v>418.52</c:v>
                </c:pt>
                <c:pt idx="80">
                  <c:v>423.75</c:v>
                </c:pt>
                <c:pt idx="81">
                  <c:v>428.98</c:v>
                </c:pt>
                <c:pt idx="82">
                  <c:v>434.21</c:v>
                </c:pt>
                <c:pt idx="83">
                  <c:v>439.44</c:v>
                </c:pt>
                <c:pt idx="84">
                  <c:v>444.68</c:v>
                </c:pt>
                <c:pt idx="85">
                  <c:v>449.91</c:v>
                </c:pt>
                <c:pt idx="86">
                  <c:v>455.14</c:v>
                </c:pt>
                <c:pt idx="87">
                  <c:v>460.37</c:v>
                </c:pt>
                <c:pt idx="88">
                  <c:v>465.6</c:v>
                </c:pt>
                <c:pt idx="89">
                  <c:v>470.83</c:v>
                </c:pt>
                <c:pt idx="90">
                  <c:v>476.07</c:v>
                </c:pt>
                <c:pt idx="91">
                  <c:v>481.3</c:v>
                </c:pt>
                <c:pt idx="92">
                  <c:v>486.53</c:v>
                </c:pt>
                <c:pt idx="93">
                  <c:v>491.76</c:v>
                </c:pt>
                <c:pt idx="94">
                  <c:v>496.99</c:v>
                </c:pt>
                <c:pt idx="95">
                  <c:v>502.22</c:v>
                </c:pt>
                <c:pt idx="96">
                  <c:v>507.45</c:v>
                </c:pt>
                <c:pt idx="97">
                  <c:v>512.69000000000005</c:v>
                </c:pt>
                <c:pt idx="98">
                  <c:v>517.91999999999996</c:v>
                </c:pt>
                <c:pt idx="99">
                  <c:v>523.15</c:v>
                </c:pt>
                <c:pt idx="100">
                  <c:v>531.14</c:v>
                </c:pt>
                <c:pt idx="101">
                  <c:v>535.17999999999995</c:v>
                </c:pt>
                <c:pt idx="102">
                  <c:v>537.70000000000005</c:v>
                </c:pt>
                <c:pt idx="103">
                  <c:v>540.09</c:v>
                </c:pt>
                <c:pt idx="104">
                  <c:v>542.38</c:v>
                </c:pt>
                <c:pt idx="105">
                  <c:v>544.57000000000005</c:v>
                </c:pt>
                <c:pt idx="106">
                  <c:v>546.65</c:v>
                </c:pt>
                <c:pt idx="107">
                  <c:v>548.63</c:v>
                </c:pt>
                <c:pt idx="108">
                  <c:v>550.51</c:v>
                </c:pt>
                <c:pt idx="109">
                  <c:v>552.28</c:v>
                </c:pt>
                <c:pt idx="110">
                  <c:v>553.95000000000005</c:v>
                </c:pt>
                <c:pt idx="111">
                  <c:v>555.52</c:v>
                </c:pt>
                <c:pt idx="112">
                  <c:v>556.99</c:v>
                </c:pt>
                <c:pt idx="113">
                  <c:v>558.36</c:v>
                </c:pt>
                <c:pt idx="114">
                  <c:v>559.62</c:v>
                </c:pt>
                <c:pt idx="115">
                  <c:v>560.79</c:v>
                </c:pt>
                <c:pt idx="116">
                  <c:v>561.86</c:v>
                </c:pt>
                <c:pt idx="117">
                  <c:v>562.83000000000004</c:v>
                </c:pt>
                <c:pt idx="118">
                  <c:v>563.69000000000005</c:v>
                </c:pt>
                <c:pt idx="119">
                  <c:v>564.48</c:v>
                </c:pt>
              </c:numCache>
            </c:numRef>
          </c:xVal>
          <c:yVal>
            <c:numRef>
              <c:f>'vs12'!$F$8:$F$127</c:f>
              <c:numCache>
                <c:formatCode>0.00</c:formatCode>
                <c:ptCount val="120"/>
                <c:pt idx="0">
                  <c:v>11.843</c:v>
                </c:pt>
                <c:pt idx="1">
                  <c:v>11.843</c:v>
                </c:pt>
                <c:pt idx="2">
                  <c:v>11.843</c:v>
                </c:pt>
                <c:pt idx="3">
                  <c:v>11.843</c:v>
                </c:pt>
                <c:pt idx="4">
                  <c:v>11.843</c:v>
                </c:pt>
                <c:pt idx="5">
                  <c:v>11.843</c:v>
                </c:pt>
                <c:pt idx="6">
                  <c:v>11.843</c:v>
                </c:pt>
                <c:pt idx="7">
                  <c:v>11.843</c:v>
                </c:pt>
                <c:pt idx="8">
                  <c:v>11.843</c:v>
                </c:pt>
                <c:pt idx="9">
                  <c:v>11.843</c:v>
                </c:pt>
                <c:pt idx="10">
                  <c:v>11.843</c:v>
                </c:pt>
                <c:pt idx="11">
                  <c:v>11.843</c:v>
                </c:pt>
                <c:pt idx="12">
                  <c:v>11.843</c:v>
                </c:pt>
                <c:pt idx="13">
                  <c:v>11.843999999999999</c:v>
                </c:pt>
                <c:pt idx="14">
                  <c:v>11.843999999999999</c:v>
                </c:pt>
                <c:pt idx="15">
                  <c:v>11.843999999999999</c:v>
                </c:pt>
                <c:pt idx="16">
                  <c:v>11.843999999999999</c:v>
                </c:pt>
                <c:pt idx="17">
                  <c:v>11.843999999999999</c:v>
                </c:pt>
                <c:pt idx="18">
                  <c:v>11.843999999999999</c:v>
                </c:pt>
                <c:pt idx="19">
                  <c:v>11.843999999999999</c:v>
                </c:pt>
                <c:pt idx="20">
                  <c:v>11.843999999999999</c:v>
                </c:pt>
                <c:pt idx="21">
                  <c:v>11.843999999999999</c:v>
                </c:pt>
                <c:pt idx="22">
                  <c:v>11.843999999999999</c:v>
                </c:pt>
                <c:pt idx="23">
                  <c:v>11.843999999999999</c:v>
                </c:pt>
                <c:pt idx="24">
                  <c:v>11.843999999999999</c:v>
                </c:pt>
                <c:pt idx="25">
                  <c:v>11.843999999999999</c:v>
                </c:pt>
                <c:pt idx="26">
                  <c:v>11.843999999999999</c:v>
                </c:pt>
                <c:pt idx="27">
                  <c:v>11.843999999999999</c:v>
                </c:pt>
                <c:pt idx="28">
                  <c:v>11.843999999999999</c:v>
                </c:pt>
                <c:pt idx="29">
                  <c:v>11.843999999999999</c:v>
                </c:pt>
                <c:pt idx="30">
                  <c:v>11.843999999999999</c:v>
                </c:pt>
                <c:pt idx="31">
                  <c:v>11.843999999999999</c:v>
                </c:pt>
                <c:pt idx="32">
                  <c:v>11.843999999999999</c:v>
                </c:pt>
                <c:pt idx="33">
                  <c:v>11.843999999999999</c:v>
                </c:pt>
                <c:pt idx="34">
                  <c:v>11.843999999999999</c:v>
                </c:pt>
                <c:pt idx="35">
                  <c:v>11.845000000000001</c:v>
                </c:pt>
                <c:pt idx="36">
                  <c:v>11.845000000000001</c:v>
                </c:pt>
                <c:pt idx="37">
                  <c:v>11.845000000000001</c:v>
                </c:pt>
                <c:pt idx="38">
                  <c:v>11.845000000000001</c:v>
                </c:pt>
                <c:pt idx="39">
                  <c:v>11.845000000000001</c:v>
                </c:pt>
                <c:pt idx="40">
                  <c:v>11.845000000000001</c:v>
                </c:pt>
                <c:pt idx="41">
                  <c:v>11.845000000000001</c:v>
                </c:pt>
                <c:pt idx="42">
                  <c:v>11.845000000000001</c:v>
                </c:pt>
                <c:pt idx="43">
                  <c:v>11.845000000000001</c:v>
                </c:pt>
                <c:pt idx="44">
                  <c:v>11.845000000000001</c:v>
                </c:pt>
                <c:pt idx="45">
                  <c:v>11.845000000000001</c:v>
                </c:pt>
                <c:pt idx="46">
                  <c:v>11.845000000000001</c:v>
                </c:pt>
                <c:pt idx="47">
                  <c:v>11.845000000000001</c:v>
                </c:pt>
                <c:pt idx="48">
                  <c:v>11.845000000000001</c:v>
                </c:pt>
                <c:pt idx="49">
                  <c:v>11.846</c:v>
                </c:pt>
                <c:pt idx="50">
                  <c:v>11.846</c:v>
                </c:pt>
                <c:pt idx="51">
                  <c:v>11.846</c:v>
                </c:pt>
                <c:pt idx="52">
                  <c:v>11.846</c:v>
                </c:pt>
                <c:pt idx="53">
                  <c:v>11.846</c:v>
                </c:pt>
                <c:pt idx="54">
                  <c:v>11.846</c:v>
                </c:pt>
                <c:pt idx="55">
                  <c:v>11.846</c:v>
                </c:pt>
                <c:pt idx="56">
                  <c:v>11.846</c:v>
                </c:pt>
                <c:pt idx="57">
                  <c:v>11.846</c:v>
                </c:pt>
                <c:pt idx="58">
                  <c:v>11.846</c:v>
                </c:pt>
                <c:pt idx="59">
                  <c:v>11.846</c:v>
                </c:pt>
                <c:pt idx="60">
                  <c:v>11.845000000000001</c:v>
                </c:pt>
                <c:pt idx="61">
                  <c:v>11.845000000000001</c:v>
                </c:pt>
                <c:pt idx="62">
                  <c:v>11.845000000000001</c:v>
                </c:pt>
                <c:pt idx="63">
                  <c:v>11.845000000000001</c:v>
                </c:pt>
                <c:pt idx="64">
                  <c:v>11.843999999999999</c:v>
                </c:pt>
                <c:pt idx="65">
                  <c:v>11.843999999999999</c:v>
                </c:pt>
                <c:pt idx="66">
                  <c:v>11.843</c:v>
                </c:pt>
                <c:pt idx="67">
                  <c:v>11.843</c:v>
                </c:pt>
                <c:pt idx="68">
                  <c:v>11.843</c:v>
                </c:pt>
                <c:pt idx="69">
                  <c:v>11.842000000000001</c:v>
                </c:pt>
                <c:pt idx="70">
                  <c:v>11.84</c:v>
                </c:pt>
                <c:pt idx="71">
                  <c:v>11.839</c:v>
                </c:pt>
                <c:pt idx="72">
                  <c:v>11.839</c:v>
                </c:pt>
                <c:pt idx="73">
                  <c:v>11.837999999999999</c:v>
                </c:pt>
                <c:pt idx="74">
                  <c:v>11.835000000000001</c:v>
                </c:pt>
                <c:pt idx="75">
                  <c:v>11.833</c:v>
                </c:pt>
                <c:pt idx="76">
                  <c:v>11.832000000000001</c:v>
                </c:pt>
                <c:pt idx="77">
                  <c:v>11.83</c:v>
                </c:pt>
                <c:pt idx="78">
                  <c:v>11.827</c:v>
                </c:pt>
                <c:pt idx="79">
                  <c:v>11.823</c:v>
                </c:pt>
                <c:pt idx="80">
                  <c:v>11.82</c:v>
                </c:pt>
                <c:pt idx="81">
                  <c:v>11.817</c:v>
                </c:pt>
                <c:pt idx="82">
                  <c:v>11.814</c:v>
                </c:pt>
                <c:pt idx="83">
                  <c:v>11.808</c:v>
                </c:pt>
                <c:pt idx="84">
                  <c:v>11.802</c:v>
                </c:pt>
                <c:pt idx="85">
                  <c:v>11.795999999999999</c:v>
                </c:pt>
                <c:pt idx="86">
                  <c:v>11.792</c:v>
                </c:pt>
                <c:pt idx="87">
                  <c:v>11.787000000000001</c:v>
                </c:pt>
                <c:pt idx="88">
                  <c:v>11.779</c:v>
                </c:pt>
                <c:pt idx="89">
                  <c:v>11.772</c:v>
                </c:pt>
                <c:pt idx="90">
                  <c:v>11.768000000000001</c:v>
                </c:pt>
                <c:pt idx="91">
                  <c:v>11.766</c:v>
                </c:pt>
                <c:pt idx="92">
                  <c:v>11.763</c:v>
                </c:pt>
                <c:pt idx="93">
                  <c:v>11.760999999999999</c:v>
                </c:pt>
                <c:pt idx="94">
                  <c:v>11.762</c:v>
                </c:pt>
                <c:pt idx="95">
                  <c:v>11.773999999999999</c:v>
                </c:pt>
                <c:pt idx="96">
                  <c:v>11.785</c:v>
                </c:pt>
                <c:pt idx="97">
                  <c:v>11.789</c:v>
                </c:pt>
                <c:pt idx="98">
                  <c:v>11.773</c:v>
                </c:pt>
                <c:pt idx="99">
                  <c:v>11.726000000000001</c:v>
                </c:pt>
                <c:pt idx="100">
                  <c:v>11.632</c:v>
                </c:pt>
                <c:pt idx="101">
                  <c:v>11.615</c:v>
                </c:pt>
                <c:pt idx="102">
                  <c:v>11.593</c:v>
                </c:pt>
                <c:pt idx="103">
                  <c:v>11.568</c:v>
                </c:pt>
                <c:pt idx="104">
                  <c:v>11.539</c:v>
                </c:pt>
                <c:pt idx="105">
                  <c:v>11.507</c:v>
                </c:pt>
                <c:pt idx="106">
                  <c:v>11.472</c:v>
                </c:pt>
                <c:pt idx="107">
                  <c:v>11.435</c:v>
                </c:pt>
                <c:pt idx="108">
                  <c:v>11.398999999999999</c:v>
                </c:pt>
                <c:pt idx="109">
                  <c:v>11.365</c:v>
                </c:pt>
                <c:pt idx="110">
                  <c:v>11.34</c:v>
                </c:pt>
                <c:pt idx="111">
                  <c:v>11.317</c:v>
                </c:pt>
                <c:pt idx="112">
                  <c:v>11.297000000000001</c:v>
                </c:pt>
                <c:pt idx="113">
                  <c:v>11.279</c:v>
                </c:pt>
                <c:pt idx="114">
                  <c:v>11.266</c:v>
                </c:pt>
                <c:pt idx="115">
                  <c:v>11.255000000000001</c:v>
                </c:pt>
                <c:pt idx="116">
                  <c:v>11.249000000000001</c:v>
                </c:pt>
                <c:pt idx="117">
                  <c:v>11.247</c:v>
                </c:pt>
                <c:pt idx="118">
                  <c:v>11.247999999999999</c:v>
                </c:pt>
                <c:pt idx="119">
                  <c:v>11.247999999999999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228800"/>
        <c:axId val="119518336"/>
      </c:scatterChart>
      <c:valAx>
        <c:axId val="113228800"/>
        <c:scaling>
          <c:orientation val="minMax"/>
          <c:min val="4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Arc length of the conductor (mm)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19518336"/>
        <c:crosses val="autoZero"/>
        <c:crossBetween val="midCat"/>
      </c:valAx>
      <c:valAx>
        <c:axId val="119518336"/>
        <c:scaling>
          <c:orientation val="minMax"/>
          <c:max val="12.5"/>
          <c:min val="9.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Peak field (T)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13228800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3DF1C65-24BF-4B98-8D81-4F94790A846F}" type="datetimeFigureOut">
              <a:rPr lang="en-GB" smtClean="0"/>
              <a:t>10/12/2014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17CBC34D-B5F7-417A-B42A-D43427AF0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416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ch/url?sa=i&amp;rct=j&amp;q=&amp;esrc=s&amp;source=images&amp;cd=&amp;cad=rja&amp;uact=8&amp;ved=0CAcQjRw&amp;url=http://www.uslarp.org/&amp;ei=rySHVI6DA8qiPfyXgeAH&amp;bvm=bv.81449611,d.bGQ&amp;psig=AFQjCNHlU1yjarTay7XfQ0Ixb9f9OF8xTg&amp;ust=1418229292200016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9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6854" cy="4868283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AutoShape 2" descr="data:image/jpeg;base64,/9j/4AAQSkZJRgABAQAAAQABAAD/2wCEAAkGBhERERIQExIUExMSFR4XGBQUFxgbHxkbFBweHx8ZHhwbGzIeHSAvICAYHy8hIyspLDEtIR49OTAtQTIrLCoBCQoKDQsNGQ4OGTUkHiQ1NTU1NTU1NSwsNTU1NTU1NjU1NTQ2LDE1NTU1NTU1MDQ1LDU1MC8sKjU1NTQvNS4wNf/AABEIAFYAQQMBIgACEQEDEQH/xAAbAAACAwEBAQAAAAAAAAAAAAAABgMEBQcBAv/EADIQAAIBAwMDAwIEBQUAAAAAAAECEQMSIQAEMQUiQQYTUTJhB0JxgTNSkaGxFSMkYoL/xAAbAQACAwEBAQAAAAAAAAAAAAADBQECBAAHBv/EAC0RAAEDAgMGBQUBAAAAAAAAAAEAAhEDBBIhMUFRYXHR8AWBobHxEyNCweEU/9oADAMBAAIRAxEAPwDuOqXUeqJRGcmJjjA5JJwAMn9jq21QCASATxJ5/TSb6hYE1VSqGYOCyyLu21mQQZPb9pwBnUEwJRKbMbw1G96/WqJeHWkgItqG4K1/wohmPgAwCScaz9xua9B0KsFWowVnFMITJmBLHmB4J5xqOpuYapVuD9yhGK4SnVJyv3FpBHMrnxqDfMvtsqKA9Ugmb2YgmRe8GGj8hxnkeQF3FMWUoGTJ4RwG3Ub/ANBXavU69Wt7Qf3KZAbKByIBBjuAPMHmMfva2fUa6MQr+5YQtqApaG+abG0jzKmTmDzrB6XTCe4lUKyvbAKOwJE8m3syRBg8eOdXtyrWBVqNTqAoUua4ozEp7d4m4SLiWuEcggYmc8io+nLQHMjTZ6zrziANpnIunTutq4UNALRDflYnwJyD9j5xrU0hbGyXuYKlUiWkAsFW16oQnAJjOcEHPBeKDKAEDXEKOTJI+T8/rorTIlL6rMDo77Gil0aNGrIaTPV2+/5FjEqlOnIl2RSz3SXK5tULMjyR+y/ud+qIUcBWVsiwc4hiGY1g4xD4zBKkaveqOsNT3FYLBhoEgGCEWOR4aDpe6+4NiqCqgPAuaB7NRkELOT2zPycnjWUnE4gFPWMFCk1725H57+FV3Pqgs0D+HfJDgA/UCW7TGYk/9mqHhgBYTr6VVZXRUMFhwRdzMMrAEy8mJj2hIgnS30D0zU3u4rI9Radgu7Yf6oIAWR8gk486Nj0ypSr1aBqBlpkpdnJHkAGYIB8/y6EA8mIW57rZlMVA7QAxB29Uw0etrRW4W3kwGVaeAB5KosAkqDBbtuHaYJg23qMqbGRaiyZuJkLLCJ+bGdJ+SNYvqJWWmCDIkZJMiSq+SZ+ofGJ171r0k222ibz3rmcg2ARFwLfXdmI4gZMa4tewxCtTqW9ww1C6JOkcJ56eSddr1mmytObkyD7ZwRBpm+AKfwqRjlgZ1qdO3povSqOQgVgTBa0o9qW2sSVIuRgB22+TpN6DcHoXE3Oy0+0nEmOOGEgniI5BE6Za/Rg6dzTdSJxiC9MkwPAuLEDxIHgaLDgl2KhUEEwOWvL+9F0/RqKNGtSSQkf1FQpruqqWXmpDtJgRVWzJ8DsIni4r86w+u7A1KTPd/uKTUFO20hZJJsK+4pmWM9sljcAcP3qDoZrlGS0MexiyqwKHPcrfVBGNLu46ZVpOUfhRmoCy02+CKAkEgGMGLuQcSBzSCU0pV2FrQTmNnz+s+C5NuOlPTq3UiUZpB5XJ+CP1JiTz8ZM/ROjt7gVSGeoAs84kYxnkTweODmHnc7BGIqQ16lAKdQ3MLybLvN5h2IOf9xR4GpNzQNoIpgLF4tRFWMQWckBSAArBgR2IeeM2HOU5/wBE0xTMRpsy7y0O/mlPr3p6ogKMsrhhCnnjBtj7GD+bme3WE/Tqp7HqSikxJOAeRBNo+efnXRadAuZNN2DY7ChmPBZHtA8G4HtLARJ17t+lWhrfbfuVvcZVIgu6moJxAYip+iEa5zMRzCijc/QbDXA9dNc1l+k+mYNRjaFARCYBuxFrFTkY4JM/lnGtSvtqzKy0yVYLaKZBBW8e2oAIm3PbcAxCkkav09seVDFg4DIrNSIPFrAZqLIFgwbYAOt7pfpistSlUqvTIU3lEQKLyCMx9cThj8aMGFwAS11wyk4uEco79Y4SmSw6NSaNaklko0r+qNk5vYkkGLTiBaVIT7XMOeOJ4A00a8I1BEiFLXFjg4bFzz2AWquFZw5U1KJPfTYkEHmMDj7KApI1X39rFqZKl6jQpX3KX1H6mVop1Gn4lj+2nPf+l6VS0qLLSSLZHPwVIZP/ACQInGqK+l2apc5K2rCutRyJkcqWhhF03A+JmBAyw7FtbcU4h0+XfTjKU9jtjQZle0OwFoJcj8wyiSzCCfqWB++rtfazTKsxWn2l6jC1SACPbp0+QCI7TPJwTGmM+kwq3S1R1+iGNKJOcU2C8facedfez9LAP7rmGPMMzG3+UM5JUTyFjXYXEyoFak1oaJ73bvadiyun0KjG0KQTaEH5lVO33GMQD+YRmMRyA40FYKoY3MAAT8mMnRt9uqLaoAA+P8n5P3OpNEAgQsb3Y3SjRo0alVXxVqqoLMQqjkkgAfudRUt/SY2rURm+Ayk/0B1nesd77Ox3FQCStMx9ixAB4PBIP7axvwt6WibCnVt76rO5JAkdxWAYmIUH9zoRefqBg5rey1abN1y4/lhHExKcteKwPBnx/TB1n9a3rooSkoetVJVFJtEgElibSAABORnA86WPwlqMdrXvMuNy858lUn+8/wB9SakPDFVloXWzrgnQjLfM9E4VeoUkJDVEUjkMyj/J1JQ3KOJRlYfKkH/GuW+qd/Q/1um24CijQVbiFY5CllLBZJ7yo/SJ0weiemOd1ud+ps2u4/h08C4SIqFQYWIIAOcnjyJtcufhA2x/VureGNo24rOcRLQ7TIk/iDvjPgE2P1SgMGrTEGMuvI8c6sU6oYSpBB8gyNcm6T1Oj/q28r1KdyktTWklM1C73AC2Ftk2nkj6ueTpx9AdKrUaVZqqGitaqXp7ckEUlbIUQccxEA4411OsXmI3qLzwxtrTxF2cNOe2dQOW06Jq0aNGtKSrmn4veoIVNktwJh3wIK5gTM8jiPjXu8/FTbLQFHb061OAEBKoLE4JWKh7gPpnEgTo0aTVa72VXQvSfD/Cra4saBeNM/M71d9O9VodRbeV6gqstCLFcgWpZmLSO5mQswmMJB5Olb0p632+z3W7YU3G3rmUVVFy2k2iC8RDNOTmNGjUvquDWPGua62sKNStc2zpwDCAJ4A+6+vRu/o7jcb6lVDtU3qsEqQpKgB3aZODhCIByo41c9L+u/Y6ZWRgxeibKRABANVXKTLcAq044jnRo1RlRwaCOPVHubKjVqvpvEj7Z9S32C0vwc3VM0q9IX3hg7SBbBwIzM4zI10bRo0ytDNEL4vx9gZ4jUA4ewRo0aNaUjX/2Q==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46038" y="-433388"/>
            <a:ext cx="685800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48" y="6180625"/>
            <a:ext cx="455851" cy="60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design</a:t>
            </a:r>
            <a:br>
              <a:rPr lang="en-GB" dirty="0" smtClean="0"/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Susana Izquierdo Bermudez </a:t>
            </a:r>
            <a:r>
              <a:rPr lang="en-US" dirty="0"/>
              <a:t>for the QXF </a:t>
            </a:r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3608" y="4583194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Acknowledgements</a:t>
            </a:r>
            <a:r>
              <a:rPr lang="fr-CH" dirty="0" smtClean="0"/>
              <a:t>: </a:t>
            </a:r>
            <a:r>
              <a:rPr lang="fr-CH" dirty="0"/>
              <a:t>G. Ambrosio, P. Ferracin</a:t>
            </a:r>
            <a:r>
              <a:rPr lang="fr-CH" dirty="0" smtClean="0"/>
              <a:t>, P. Hagen, </a:t>
            </a:r>
            <a:r>
              <a:rPr lang="en-GB" dirty="0"/>
              <a:t>M. </a:t>
            </a:r>
            <a:r>
              <a:rPr lang="en-GB" dirty="0" smtClean="0"/>
              <a:t>Juchno</a:t>
            </a:r>
            <a:r>
              <a:rPr lang="fr-CH" dirty="0" smtClean="0"/>
              <a:t>, </a:t>
            </a:r>
            <a:r>
              <a:rPr lang="fr-CH" dirty="0"/>
              <a:t>G. L. </a:t>
            </a:r>
            <a:r>
              <a:rPr lang="fr-CH" dirty="0" smtClean="0"/>
              <a:t>Sabbi, E. Todesco, </a:t>
            </a:r>
            <a:r>
              <a:rPr lang="en-GB" dirty="0"/>
              <a:t>X. Wang</a:t>
            </a:r>
            <a:endParaRPr lang="fr-CH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48" y="6180625"/>
            <a:ext cx="455851" cy="60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280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 rot="1900165">
            <a:off x="3938711" y="1498587"/>
            <a:ext cx="413414" cy="1884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rot="1966804">
            <a:off x="1412712" y="5531034"/>
            <a:ext cx="413414" cy="1884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 rot="7419105">
            <a:off x="669257" y="2247757"/>
            <a:ext cx="413414" cy="1884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 rot="19626051">
            <a:off x="1412645" y="1498587"/>
            <a:ext cx="413414" cy="1884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 rot="3588164">
            <a:off x="661684" y="4780343"/>
            <a:ext cx="413414" cy="1884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 rot="19545205">
            <a:off x="3896170" y="5530459"/>
            <a:ext cx="413414" cy="2305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 rot="18017098">
            <a:off x="4705941" y="4726554"/>
            <a:ext cx="413414" cy="2305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 rot="14200354">
            <a:off x="4691457" y="2255221"/>
            <a:ext cx="413414" cy="2305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6" t="15875" r="20585" b="5280"/>
          <a:stretch/>
        </p:blipFill>
        <p:spPr bwMode="auto">
          <a:xfrm>
            <a:off x="179512" y="1042091"/>
            <a:ext cx="5400600" cy="520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Ferromagnetic shims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10</a:t>
            </a:fld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5508104" y="1289997"/>
            <a:ext cx="3563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order to correct the non </a:t>
            </a:r>
            <a:r>
              <a:rPr lang="en-GB" dirty="0"/>
              <a:t>allowed </a:t>
            </a:r>
            <a:r>
              <a:rPr lang="en-GB" dirty="0" err="1"/>
              <a:t>multipoles</a:t>
            </a:r>
            <a:r>
              <a:rPr lang="en-GB" dirty="0"/>
              <a:t> </a:t>
            </a:r>
            <a:r>
              <a:rPr lang="fr-CH" dirty="0">
                <a:sym typeface="Symbol" pitchFamily="18" charset="2"/>
              </a:rPr>
              <a:t>(a</a:t>
            </a:r>
            <a:r>
              <a:rPr lang="fr-CH" baseline="-25000" dirty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, b</a:t>
            </a:r>
            <a:r>
              <a:rPr lang="fr-CH" baseline="-25000" dirty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, a</a:t>
            </a:r>
            <a:r>
              <a:rPr lang="fr-CH" baseline="-25000" dirty="0">
                <a:sym typeface="Symbol" pitchFamily="18" charset="2"/>
              </a:rPr>
              <a:t>4</a:t>
            </a:r>
            <a:r>
              <a:rPr lang="fr-CH" dirty="0">
                <a:sym typeface="Symbol" pitchFamily="18" charset="2"/>
              </a:rPr>
              <a:t>, </a:t>
            </a:r>
            <a:r>
              <a:rPr lang="fr-CH" dirty="0" smtClean="0">
                <a:sym typeface="Symbol" pitchFamily="18" charset="2"/>
              </a:rPr>
              <a:t>b</a:t>
            </a:r>
            <a:r>
              <a:rPr lang="fr-CH" baseline="-25000" dirty="0" smtClean="0">
                <a:sym typeface="Symbol" pitchFamily="18" charset="2"/>
              </a:rPr>
              <a:t>4</a:t>
            </a:r>
            <a:r>
              <a:rPr lang="fr-CH" dirty="0" smtClean="0">
                <a:sym typeface="Symbol" pitchFamily="18" charset="2"/>
              </a:rPr>
              <a:t>) t</a:t>
            </a:r>
            <a:r>
              <a:rPr lang="en-GB" dirty="0" err="1" smtClean="0"/>
              <a:t>hree</a:t>
            </a:r>
            <a:r>
              <a:rPr lang="en-GB" dirty="0" smtClean="0"/>
              <a:t> </a:t>
            </a:r>
            <a:r>
              <a:rPr lang="en-GB" dirty="0" smtClean="0"/>
              <a:t>families of </a:t>
            </a:r>
            <a:r>
              <a:rPr lang="en-GB" dirty="0" smtClean="0"/>
              <a:t>shims have been explored:</a:t>
            </a: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B050"/>
                </a:solidFill>
              </a:rPr>
              <a:t>Rods in the collars</a:t>
            </a:r>
            <a:r>
              <a:rPr lang="en-GB" dirty="0" smtClean="0"/>
              <a:t>. Not interesting because the iron strongly saturates, they are transparent.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7030A0"/>
                </a:solidFill>
              </a:rPr>
              <a:t>Shims in the bladder slots</a:t>
            </a:r>
            <a:r>
              <a:rPr lang="en-GB" dirty="0" smtClean="0"/>
              <a:t>, very interesting.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B0F0"/>
                </a:solidFill>
              </a:rPr>
              <a:t>Shims in the yoke slots. </a:t>
            </a:r>
            <a:r>
              <a:rPr lang="en-GB" dirty="0" smtClean="0"/>
              <a:t>They are too far from the coil to act.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668344" y="5865129"/>
            <a:ext cx="124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[P. Hagen]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1763688" y="3050874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772072" y="4077072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267744" y="4581128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3356248" y="2532704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3851920" y="3036760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264346" y="2561474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3351262" y="4576185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3851920" y="4086785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3311860" y="2011338"/>
            <a:ext cx="428650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ounded Rectangle 46"/>
          <p:cNvSpPr/>
          <p:nvPr/>
        </p:nvSpPr>
        <p:spPr>
          <a:xfrm>
            <a:off x="2053419" y="2010805"/>
            <a:ext cx="428650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47"/>
          <p:cNvSpPr/>
          <p:nvPr/>
        </p:nvSpPr>
        <p:spPr>
          <a:xfrm>
            <a:off x="2042195" y="5157192"/>
            <a:ext cx="428650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/>
          <p:cNvSpPr/>
          <p:nvPr/>
        </p:nvSpPr>
        <p:spPr>
          <a:xfrm>
            <a:off x="3311860" y="5152256"/>
            <a:ext cx="428650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ounded Rectangle 49"/>
          <p:cNvSpPr/>
          <p:nvPr/>
        </p:nvSpPr>
        <p:spPr>
          <a:xfrm rot="5400000">
            <a:off x="4249663" y="2920389"/>
            <a:ext cx="428650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 rot="5400000">
            <a:off x="4249663" y="4194797"/>
            <a:ext cx="428650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ounded Rectangle 53"/>
          <p:cNvSpPr/>
          <p:nvPr/>
        </p:nvSpPr>
        <p:spPr>
          <a:xfrm rot="5400000">
            <a:off x="1117315" y="2944561"/>
            <a:ext cx="428650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/>
          <p:cNvSpPr/>
          <p:nvPr/>
        </p:nvSpPr>
        <p:spPr>
          <a:xfrm rot="5400000">
            <a:off x="1117315" y="4218969"/>
            <a:ext cx="428650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64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Ferromagnetic </a:t>
            </a:r>
            <a:r>
              <a:rPr lang="en-GB" dirty="0"/>
              <a:t>shims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61" y="3221491"/>
            <a:ext cx="6120680" cy="2952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668344" y="5865129"/>
            <a:ext cx="124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[P. Hagen]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124744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Different shim configuration in the bladders slots allow us to correct up </a:t>
            </a:r>
            <a:r>
              <a:rPr lang="en-GB" dirty="0" smtClean="0">
                <a:solidFill>
                  <a:schemeClr val="tx2"/>
                </a:solidFill>
              </a:rPr>
              <a:t>to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/>
              <a:t>±5 units of </a:t>
            </a:r>
            <a:r>
              <a:rPr lang="en-GB" dirty="0" smtClean="0"/>
              <a:t>b</a:t>
            </a:r>
            <a:r>
              <a:rPr lang="en-GB" baseline="-25000" dirty="0" smtClean="0"/>
              <a:t>3 </a:t>
            </a:r>
            <a:r>
              <a:rPr lang="en-GB" dirty="0" smtClean="0"/>
              <a:t>and a</a:t>
            </a:r>
            <a:r>
              <a:rPr lang="en-GB" baseline="-25000" dirty="0" smtClean="0"/>
              <a:t>3</a:t>
            </a:r>
            <a:endParaRPr lang="en-GB" baseline="-250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±3 </a:t>
            </a:r>
            <a:r>
              <a:rPr lang="en-GB" dirty="0"/>
              <a:t>units of </a:t>
            </a:r>
            <a:r>
              <a:rPr lang="en-GB" dirty="0" smtClean="0"/>
              <a:t>b</a:t>
            </a:r>
            <a:r>
              <a:rPr lang="en-GB" baseline="-25000" dirty="0" smtClean="0"/>
              <a:t>4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±1 </a:t>
            </a:r>
            <a:r>
              <a:rPr lang="en-GB" dirty="0"/>
              <a:t>units of </a:t>
            </a:r>
            <a:r>
              <a:rPr lang="en-GB" dirty="0" smtClean="0"/>
              <a:t>a</a:t>
            </a:r>
            <a:r>
              <a:rPr lang="en-GB" baseline="-25000" dirty="0" smtClean="0"/>
              <a:t>4</a:t>
            </a:r>
            <a:endParaRPr lang="en-GB" dirty="0" smtClean="0">
              <a:solidFill>
                <a:schemeClr val="tx2"/>
              </a:solidFill>
            </a:endParaRPr>
          </a:p>
          <a:p>
            <a:pPr marL="0" lvl="1"/>
            <a:r>
              <a:rPr lang="en-US" dirty="0"/>
              <a:t>Fine tuning is possible: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Changing </a:t>
            </a:r>
            <a:r>
              <a:rPr lang="en-US" dirty="0"/>
              <a:t>the size of the </a:t>
            </a:r>
            <a:r>
              <a:rPr lang="en-US" dirty="0" smtClean="0"/>
              <a:t>shim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Varying </a:t>
            </a:r>
            <a:r>
              <a:rPr lang="en-US" dirty="0">
                <a:solidFill>
                  <a:schemeClr val="tx2"/>
                </a:solidFill>
              </a:rPr>
              <a:t>the permeability of the shims along the Z-axis </a:t>
            </a: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6" t="15875" r="20585" b="5280"/>
          <a:stretch/>
        </p:blipFill>
        <p:spPr bwMode="auto">
          <a:xfrm>
            <a:off x="6451341" y="3495137"/>
            <a:ext cx="2493535" cy="240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ounded Rectangle 36"/>
          <p:cNvSpPr/>
          <p:nvPr/>
        </p:nvSpPr>
        <p:spPr>
          <a:xfrm rot="5400000">
            <a:off x="8317265" y="4362555"/>
            <a:ext cx="214325" cy="7200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499992" y="3495137"/>
            <a:ext cx="1800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</a:rPr>
              <a:t>Example of the impact of one shim placed in the bladder slot</a:t>
            </a:r>
            <a:endParaRPr lang="en-GB" sz="1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98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Persistent Currents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12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784350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Estimates using magnetization measurements of actual QXF 169 wires performed at Ohio State University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Harmonics are provided for second up-ramp following a pre-cycle corresponding to the one used for strand measurements </a:t>
            </a:r>
          </a:p>
          <a:p>
            <a:pPr>
              <a:buFont typeface="Arial" pitchFamily="34" charset="0"/>
              <a:buChar char="•"/>
              <a:defRPr/>
            </a:pPr>
            <a:endParaRPr lang="en-GB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962400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1138238" y="2819400"/>
            <a:ext cx="3205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2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2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2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i="1">
                <a:cs typeface="Arial" charset="0"/>
              </a:rPr>
              <a:t>Measured magnetization (OSU)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5422900" y="2819400"/>
            <a:ext cx="30194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2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2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2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i="1" dirty="0">
                <a:cs typeface="Arial" charset="0"/>
              </a:rPr>
              <a:t>Calculated b</a:t>
            </a:r>
            <a:r>
              <a:rPr lang="en-US" altLang="en-US" sz="1800" b="1" i="1" baseline="-25000" dirty="0">
                <a:cs typeface="Arial" charset="0"/>
              </a:rPr>
              <a:t>6</a:t>
            </a:r>
            <a:r>
              <a:rPr lang="en-US" altLang="en-US" sz="1800" b="1" i="1" dirty="0">
                <a:cs typeface="Arial" charset="0"/>
              </a:rPr>
              <a:t> (after pre-cycle</a:t>
            </a:r>
            <a:r>
              <a:rPr lang="en-US" altLang="en-US" sz="1800" b="1" i="1" dirty="0" smtClean="0">
                <a:cs typeface="Arial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02618" y="5995472"/>
            <a:ext cx="1079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[X. Wang]</a:t>
            </a:r>
            <a:endParaRPr lang="en-GB" sz="1600" dirty="0">
              <a:solidFill>
                <a:srgbClr val="00B050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2107517"/>
              </p:ext>
            </p:extLst>
          </p:nvPr>
        </p:nvGraphicFramePr>
        <p:xfrm>
          <a:off x="4644008" y="3124201"/>
          <a:ext cx="4338136" cy="3040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5178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Persistent Currents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13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2900" y="3284538"/>
            <a:ext cx="8458200" cy="3154363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Effect of ±20% magnetization on </a:t>
            </a:r>
            <a:r>
              <a:rPr lang="en-GB" i="1" dirty="0" smtClean="0"/>
              <a:t>b</a:t>
            </a:r>
            <a:r>
              <a:rPr lang="en-GB" i="1" baseline="-25000" dirty="0" smtClean="0"/>
              <a:t>6</a:t>
            </a:r>
            <a:r>
              <a:rPr lang="en-GB" dirty="0" smtClean="0"/>
              <a:t>, </a:t>
            </a:r>
            <a:r>
              <a:rPr lang="en-GB" i="1" dirty="0" smtClean="0"/>
              <a:t>b</a:t>
            </a:r>
            <a:r>
              <a:rPr lang="en-GB" i="1" baseline="-25000" dirty="0" smtClean="0"/>
              <a:t>10</a:t>
            </a:r>
            <a:r>
              <a:rPr lang="en-GB" i="1" dirty="0" smtClean="0"/>
              <a:t> </a:t>
            </a:r>
            <a:r>
              <a:rPr lang="en-GB" dirty="0" smtClean="0"/>
              <a:t>included</a:t>
            </a:r>
          </a:p>
          <a:p>
            <a:pPr lvl="1">
              <a:buClr>
                <a:schemeClr val="tx2"/>
              </a:buClr>
              <a:buFont typeface="Arial" pitchFamily="34" charset="0"/>
              <a:buChar char="–"/>
              <a:defRPr/>
            </a:pPr>
            <a:r>
              <a:rPr lang="en-GB" dirty="0" smtClean="0"/>
              <a:t>Nominal b</a:t>
            </a:r>
            <a:r>
              <a:rPr lang="en-GB" baseline="-25000" dirty="0" smtClean="0"/>
              <a:t>6</a:t>
            </a:r>
            <a:r>
              <a:rPr lang="en-GB" dirty="0" smtClean="0"/>
              <a:t> value of -10 units can be adjusted using current reset level during pre-cycle</a:t>
            </a:r>
          </a:p>
          <a:p>
            <a:pPr lvl="1">
              <a:buClr>
                <a:schemeClr val="tx2"/>
              </a:buClr>
              <a:buFont typeface="Arial" pitchFamily="34" charset="0"/>
              <a:buChar char="–"/>
              <a:defRPr/>
            </a:pPr>
            <a:r>
              <a:rPr lang="en-GB" dirty="0" smtClean="0"/>
              <a:t>Dynamic aperture </a:t>
            </a:r>
            <a:r>
              <a:rPr lang="en-GB" dirty="0" smtClean="0">
                <a:solidFill>
                  <a:schemeClr val="tx2"/>
                </a:solidFill>
              </a:rPr>
              <a:t>simulations accept </a:t>
            </a:r>
            <a:r>
              <a:rPr lang="en-GB" i="1" dirty="0" smtClean="0"/>
              <a:t>b</a:t>
            </a:r>
            <a:r>
              <a:rPr lang="en-GB" i="1" baseline="-25000" dirty="0" smtClean="0"/>
              <a:t>6</a:t>
            </a:r>
            <a:r>
              <a:rPr lang="en-GB" dirty="0" smtClean="0"/>
              <a:t> up to 20 units at injection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en-GB" dirty="0" smtClean="0"/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GB" b="1" u="sng" dirty="0" smtClean="0"/>
              <a:t>Present value of magnetization average and spread are compatible with field quality requirements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en-GB" dirty="0" smtClean="0"/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For future study: assessment of the variability in wire magnetization and resulting uncertainty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2625" y="1219200"/>
          <a:ext cx="7797799" cy="1920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6595"/>
                <a:gridCol w="1364312"/>
                <a:gridCol w="1364312"/>
                <a:gridCol w="1479391"/>
                <a:gridCol w="1503189"/>
              </a:tblGrid>
              <a:tr h="36583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Persistent current harmonics</a:t>
                      </a:r>
                      <a:endParaRPr lang="en-US" sz="1800" b="1" baseline="-25000" dirty="0" smtClean="0">
                        <a:solidFill>
                          <a:schemeClr val="tx2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b</a:t>
                      </a:r>
                      <a:r>
                        <a:rPr lang="en-US" sz="1800" b="1" baseline="-25000" dirty="0" smtClean="0">
                          <a:solidFill>
                            <a:schemeClr val="tx2"/>
                          </a:solidFill>
                          <a:latin typeface="+mj-lt"/>
                        </a:rPr>
                        <a:t>6</a:t>
                      </a:r>
                      <a:endParaRPr lang="en-US" sz="1800" b="1" baseline="-25000" dirty="0" smtClean="0">
                        <a:solidFill>
                          <a:schemeClr val="tx2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b</a:t>
                      </a:r>
                      <a:r>
                        <a:rPr lang="en-US" sz="1800" b="1" baseline="-25000" dirty="0" smtClean="0">
                          <a:solidFill>
                            <a:schemeClr val="tx2"/>
                          </a:solidFill>
                          <a:latin typeface="+mj-lt"/>
                        </a:rPr>
                        <a:t>10</a:t>
                      </a:r>
                      <a:endParaRPr lang="en-US" sz="1800" b="1" baseline="-25000" dirty="0" smtClean="0">
                        <a:solidFill>
                          <a:schemeClr val="tx2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noFill/>
                  </a:tcPr>
                </a:tc>
              </a:tr>
              <a:tr h="396324">
                <a:tc vMerge="1">
                  <a:txBody>
                    <a:bodyPr/>
                    <a:lstStyle/>
                    <a:p>
                      <a:endParaRPr lang="en-US" sz="16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Nominal</a:t>
                      </a: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Symbol"/>
                        <a:buNone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D(+20%M)</a:t>
                      </a: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Nominal</a:t>
                      </a: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D(+20%M)</a:t>
                      </a: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1.0 kA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 (injection)</a:t>
                      </a:r>
                      <a:endParaRPr lang="en-US" sz="1800" b="1" dirty="0" smtClean="0">
                        <a:solidFill>
                          <a:schemeClr val="tx2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-10.0</a:t>
                      </a:r>
                      <a:endParaRPr lang="en-US" sz="1800" b="1" dirty="0">
                        <a:solidFill>
                          <a:schemeClr val="tx2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  <a:cs typeface="Times New Roman" pitchFamily="18" charset="0"/>
                        </a:rPr>
                        <a:t>-2.4</a:t>
                      </a:r>
                      <a:endParaRPr lang="en-US" sz="1800" b="1" dirty="0">
                        <a:solidFill>
                          <a:schemeClr val="tx2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3.4</a:t>
                      </a:r>
                      <a:endParaRPr lang="en-US" sz="1800" b="1" dirty="0">
                        <a:solidFill>
                          <a:schemeClr val="tx2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+0.8</a:t>
                      </a:r>
                      <a:endParaRPr lang="en-US" sz="1800" b="1" dirty="0">
                        <a:solidFill>
                          <a:schemeClr val="tx2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1432" marR="91432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17.5 kA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 (high field)</a:t>
                      </a:r>
                      <a:endParaRPr lang="en-US" sz="1800" b="1" dirty="0" smtClean="0">
                        <a:solidFill>
                          <a:schemeClr val="tx2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-0.97</a:t>
                      </a:r>
                      <a:endParaRPr lang="en-US" sz="1800" b="1" dirty="0">
                        <a:solidFill>
                          <a:schemeClr val="tx2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  <a:cs typeface="Times New Roman" pitchFamily="18" charset="0"/>
                        </a:rPr>
                        <a:t>-0.12</a:t>
                      </a:r>
                      <a:endParaRPr lang="en-US" sz="1800" b="1" dirty="0">
                        <a:solidFill>
                          <a:schemeClr val="tx2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-0.1</a:t>
                      </a:r>
                      <a:endParaRPr lang="en-US" sz="1800" b="1" dirty="0">
                        <a:solidFill>
                          <a:schemeClr val="tx2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dirty="0" smtClean="0">
                          <a:solidFill>
                            <a:schemeClr val="tx2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0.0</a:t>
                      </a:r>
                      <a:endParaRPr lang="en-US" sz="1800" b="1" i="0" dirty="0">
                        <a:solidFill>
                          <a:schemeClr val="tx2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1432" marR="91432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19182" y="5996575"/>
            <a:ext cx="1079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[X. Wang]</a:t>
            </a:r>
            <a:endParaRPr lang="en-GB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02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Eddy Currents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24400" y="1591632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Pros: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Suppression </a:t>
            </a:r>
            <a:r>
              <a:rPr lang="en-GB" dirty="0"/>
              <a:t>of ramp-rate dependence of field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Increased </a:t>
            </a:r>
            <a:r>
              <a:rPr lang="en-GB" dirty="0" smtClean="0"/>
              <a:t>reproducibility</a:t>
            </a:r>
            <a:endParaRPr lang="en-GB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157192"/>
            <a:ext cx="3212760" cy="896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9895" y="1052736"/>
            <a:ext cx="8937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 algn="ctr">
              <a:buNone/>
            </a:pPr>
            <a:r>
              <a:rPr lang="en-GB" sz="2000" b="1" dirty="0">
                <a:solidFill>
                  <a:srgbClr val="FF0000"/>
                </a:solidFill>
              </a:rPr>
              <a:t>Stainless Steel Core </a:t>
            </a:r>
            <a:r>
              <a:rPr lang="en-GB" sz="2000" b="1" dirty="0" smtClean="0">
                <a:solidFill>
                  <a:srgbClr val="FF0000"/>
                </a:solidFill>
              </a:rPr>
              <a:t>to control the cross-over resistance </a:t>
            </a:r>
            <a:r>
              <a:rPr lang="en-GB" sz="2000" b="1" dirty="0" err="1" smtClean="0">
                <a:solidFill>
                  <a:srgbClr val="FF0000"/>
                </a:solidFill>
              </a:rPr>
              <a:t>R</a:t>
            </a:r>
            <a:r>
              <a:rPr lang="en-GB" sz="2000" b="1" baseline="-25000" dirty="0" err="1" smtClean="0">
                <a:solidFill>
                  <a:srgbClr val="FF0000"/>
                </a:solidFill>
              </a:rPr>
              <a:t>c</a:t>
            </a:r>
            <a:r>
              <a:rPr lang="en-GB" sz="2000" b="1" baseline="-25000" dirty="0" smtClean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7734" y="3215125"/>
            <a:ext cx="5243361" cy="2236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en-US" dirty="0" smtClean="0"/>
              <a:t>Two </a:t>
            </a:r>
            <a:r>
              <a:rPr lang="en-US" dirty="0"/>
              <a:t>options to choose initial value for </a:t>
            </a:r>
            <a:r>
              <a:rPr lang="en-US" dirty="0" smtClean="0"/>
              <a:t>SQXF01: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scaling </a:t>
            </a:r>
            <a:r>
              <a:rPr lang="en-US" dirty="0"/>
              <a:t>from HQ (~60% coverage, giving ~10 mm width) or </a:t>
            </a:r>
            <a:endParaRPr lang="en-US" dirty="0" smtClean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scaling </a:t>
            </a:r>
            <a:r>
              <a:rPr lang="en-US" dirty="0"/>
              <a:t>from 11 T (~80% coverage, giving ~14 mm width</a:t>
            </a:r>
            <a:r>
              <a:rPr lang="en-US" dirty="0" smtClean="0"/>
              <a:t>)</a:t>
            </a:r>
          </a:p>
          <a:p>
            <a:pPr>
              <a:spcAft>
                <a:spcPts val="400"/>
              </a:spcAft>
            </a:pPr>
            <a:r>
              <a:rPr lang="en-US" b="1" u="sng" dirty="0" smtClean="0"/>
              <a:t>Choice:</a:t>
            </a:r>
            <a:r>
              <a:rPr lang="en-GB" dirty="0" smtClean="0"/>
              <a:t> 12 </a:t>
            </a:r>
            <a:r>
              <a:rPr lang="en-GB" dirty="0"/>
              <a:t>mm x 0.025 </a:t>
            </a:r>
            <a:r>
              <a:rPr lang="en-GB" dirty="0" smtClean="0"/>
              <a:t>mm </a:t>
            </a:r>
            <a:r>
              <a:rPr lang="en-GB" b="1" dirty="0" smtClean="0">
                <a:solidFill>
                  <a:srgbClr val="FF0000"/>
                </a:solidFill>
              </a:rPr>
              <a:t>(~</a:t>
            </a:r>
            <a:r>
              <a:rPr lang="en-GB" b="1" dirty="0">
                <a:solidFill>
                  <a:srgbClr val="FF0000"/>
                </a:solidFill>
              </a:rPr>
              <a:t>70 % coverage)</a:t>
            </a:r>
          </a:p>
          <a:p>
            <a:pPr>
              <a:spcAft>
                <a:spcPts val="400"/>
              </a:spcAft>
            </a:pPr>
            <a:endParaRPr lang="en-GB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095" y="3592732"/>
            <a:ext cx="3889727" cy="243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568823" y="161958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Cons: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Less quench back for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Stability (current sharing among layers)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70769" y="2996952"/>
            <a:ext cx="3056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rgbClr val="000000"/>
                </a:solidFill>
              </a:rPr>
              <a:t>HQ experience </a:t>
            </a:r>
          </a:p>
          <a:p>
            <a:pPr algn="ctr"/>
            <a:r>
              <a:rPr lang="en-GB" sz="1400" i="1" dirty="0" smtClean="0">
                <a:solidFill>
                  <a:srgbClr val="000000"/>
                </a:solidFill>
              </a:rPr>
              <a:t>(HQ01e: no core/HQ02a: 60 % </a:t>
            </a:r>
            <a:r>
              <a:rPr lang="en-GB" sz="1400" i="1" dirty="0" err="1" smtClean="0">
                <a:solidFill>
                  <a:srgbClr val="000000"/>
                </a:solidFill>
              </a:rPr>
              <a:t>cov</a:t>
            </a:r>
            <a:r>
              <a:rPr lang="en-GB" sz="1400" i="1" dirty="0" smtClean="0">
                <a:solidFill>
                  <a:srgbClr val="000000"/>
                </a:solidFill>
              </a:rPr>
              <a:t>.)</a:t>
            </a:r>
            <a:endParaRPr lang="en-GB" sz="1400" i="1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9895" y="1568565"/>
            <a:ext cx="8937856" cy="135637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890238" y="6002452"/>
            <a:ext cx="11801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smtClean="0">
                <a:solidFill>
                  <a:srgbClr val="00B050"/>
                </a:solidFill>
              </a:rPr>
              <a:t>[G</a:t>
            </a:r>
            <a:r>
              <a:rPr lang="fr-CH" sz="1400" dirty="0">
                <a:solidFill>
                  <a:srgbClr val="00B050"/>
                </a:solidFill>
              </a:rPr>
              <a:t>. L. </a:t>
            </a:r>
            <a:r>
              <a:rPr lang="fr-CH" sz="1400" dirty="0" smtClean="0">
                <a:solidFill>
                  <a:srgbClr val="00B050"/>
                </a:solidFill>
              </a:rPr>
              <a:t>Sabbi]</a:t>
            </a:r>
            <a:endParaRPr lang="fr-CH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96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 smtClean="0"/>
              <a:t>Coil deformation during powering</a:t>
            </a:r>
            <a:endParaRPr lang="en-GB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010364"/>
              </p:ext>
            </p:extLst>
          </p:nvPr>
        </p:nvGraphicFramePr>
        <p:xfrm>
          <a:off x="2732693" y="1250537"/>
          <a:ext cx="6278521" cy="3009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10943" r="25529" b="13695"/>
          <a:stretch/>
        </p:blipFill>
        <p:spPr bwMode="auto">
          <a:xfrm>
            <a:off x="4748262" y="4203608"/>
            <a:ext cx="1335906" cy="140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1" t="16880" r="29209" b="20679"/>
          <a:stretch/>
        </p:blipFill>
        <p:spPr bwMode="auto">
          <a:xfrm>
            <a:off x="5998333" y="4248853"/>
            <a:ext cx="1285131" cy="133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5" t="23657" r="34425" b="29406"/>
          <a:stretch/>
        </p:blipFill>
        <p:spPr bwMode="auto">
          <a:xfrm>
            <a:off x="7219473" y="4297215"/>
            <a:ext cx="1262711" cy="1356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19072" y="5602767"/>
            <a:ext cx="10631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tx2"/>
                </a:solidFill>
              </a:rPr>
              <a:t>Powering</a:t>
            </a:r>
          </a:p>
          <a:p>
            <a:r>
              <a:rPr lang="en-GB" sz="1000" b="1" dirty="0" smtClean="0">
                <a:solidFill>
                  <a:srgbClr val="7030A0"/>
                </a:solidFill>
              </a:rPr>
              <a:t>max.0.471 mm</a:t>
            </a:r>
          </a:p>
          <a:p>
            <a:r>
              <a:rPr lang="en-GB" sz="1000" b="1" dirty="0" smtClean="0">
                <a:solidFill>
                  <a:srgbClr val="0000FF"/>
                </a:solidFill>
              </a:rPr>
              <a:t>min. 0.239 mm</a:t>
            </a:r>
            <a:endParaRPr lang="en-GB" sz="1000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0352" y="5603255"/>
            <a:ext cx="10631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tx2"/>
                </a:solidFill>
              </a:rPr>
              <a:t>Cool down</a:t>
            </a:r>
          </a:p>
          <a:p>
            <a:r>
              <a:rPr lang="en-GB" sz="1000" b="1" dirty="0" smtClean="0">
                <a:solidFill>
                  <a:srgbClr val="7030A0"/>
                </a:solidFill>
              </a:rPr>
              <a:t>max.0.508 mm</a:t>
            </a:r>
          </a:p>
          <a:p>
            <a:r>
              <a:rPr lang="en-GB" sz="1000" b="1" dirty="0" smtClean="0">
                <a:solidFill>
                  <a:srgbClr val="0000FF"/>
                </a:solidFill>
              </a:rPr>
              <a:t>min. 0.360 mm</a:t>
            </a:r>
            <a:endParaRPr lang="en-GB" sz="10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8842" y="5611306"/>
            <a:ext cx="10631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tx2"/>
                </a:solidFill>
              </a:rPr>
              <a:t>Loading at RT</a:t>
            </a:r>
          </a:p>
          <a:p>
            <a:r>
              <a:rPr lang="en-GB" sz="1000" b="1" dirty="0" smtClean="0">
                <a:solidFill>
                  <a:srgbClr val="7030A0"/>
                </a:solidFill>
              </a:rPr>
              <a:t>max.0.066 mm</a:t>
            </a:r>
          </a:p>
          <a:p>
            <a:r>
              <a:rPr lang="en-GB" sz="1000" b="1" dirty="0" smtClean="0">
                <a:solidFill>
                  <a:srgbClr val="0000FF"/>
                </a:solidFill>
              </a:rPr>
              <a:t>min. 0.041 mm</a:t>
            </a:r>
            <a:endParaRPr lang="en-GB" sz="10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4248" y="646375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[M. Juchno]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68760"/>
            <a:ext cx="2987824" cy="3949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Cross section is optimized for the warm coil in relax state, assuming the conductors are aligned in the outer diameter.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In operation conditions, we expect 0.7 % more gradient and +0.93 units of b</a:t>
            </a:r>
            <a:r>
              <a:rPr lang="en-GB" sz="1600" baseline="-25000" dirty="0" smtClean="0"/>
              <a:t>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Most of the contribution is coming from cool down</a:t>
            </a:r>
            <a:r>
              <a:rPr lang="en-GB" sz="1600" b="1" dirty="0" smtClean="0"/>
              <a:t>: the variation of the field quality during powering due to electromagnetic forces is negligible.</a:t>
            </a:r>
            <a:endParaRPr lang="en-GB" sz="1600" b="1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3616850" y="4725144"/>
            <a:ext cx="11314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2"/>
                </a:solidFill>
              </a:rPr>
              <a:t>Warm coil in relax state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2000" y="6155979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2"/>
                </a:solidFill>
              </a:rPr>
              <a:t>Displacements relative to coil in relax (warm) state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8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3D: Field in the coil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69" y="1089949"/>
            <a:ext cx="9072824" cy="576064"/>
          </a:xfrm>
        </p:spPr>
        <p:txBody>
          <a:bodyPr>
            <a:normAutofit fontScale="77500" lnSpcReduction="20000"/>
          </a:bodyPr>
          <a:lstStyle/>
          <a:p>
            <a:pPr marL="36576" indent="0" algn="ctr">
              <a:buClr>
                <a:schemeClr val="tx2"/>
              </a:buClr>
              <a:buNone/>
            </a:pPr>
            <a:r>
              <a:rPr lang="en-GB" sz="2400" b="1" dirty="0" smtClean="0"/>
              <a:t>3D magnetic optimization to reduce the peak field enhancement at the ends:</a:t>
            </a:r>
            <a:endParaRPr lang="en-GB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16</a:t>
            </a:fld>
            <a:endParaRPr lang="en-GB"/>
          </a:p>
        </p:txBody>
      </p:sp>
      <p:sp>
        <p:nvSpPr>
          <p:cNvPr id="5" name="Rectangle 246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582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7" t="38548" r="33817" b="11523"/>
          <a:stretch>
            <a:fillRect/>
          </a:stretch>
        </p:blipFill>
        <p:spPr bwMode="auto">
          <a:xfrm>
            <a:off x="3634012" y="4138384"/>
            <a:ext cx="1280397" cy="122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1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7" t="38126" r="34251" b="10596"/>
          <a:stretch/>
        </p:blipFill>
        <p:spPr bwMode="auto">
          <a:xfrm>
            <a:off x="364984" y="4292981"/>
            <a:ext cx="1450453" cy="10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2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8" t="41197" r="37286" b="17792"/>
          <a:stretch>
            <a:fillRect/>
          </a:stretch>
        </p:blipFill>
        <p:spPr bwMode="auto">
          <a:xfrm>
            <a:off x="1933886" y="4142448"/>
            <a:ext cx="1571826" cy="123065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06" name="Rectangle 249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85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28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7" name="Rectangle 2494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8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0" name="Rectangle 6509"/>
          <p:cNvSpPr/>
          <p:nvPr/>
        </p:nvSpPr>
        <p:spPr>
          <a:xfrm>
            <a:off x="397" y="1628800"/>
            <a:ext cx="3658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>
              <a:buClr>
                <a:schemeClr val="tx2"/>
              </a:buClr>
              <a:buNone/>
            </a:pPr>
            <a:r>
              <a:rPr lang="en-GB" dirty="0"/>
              <a:t>1. Conductors placing at the ends</a:t>
            </a:r>
          </a:p>
        </p:txBody>
      </p:sp>
      <p:sp>
        <p:nvSpPr>
          <p:cNvPr id="6511" name="Rectangle 6510"/>
          <p:cNvSpPr/>
          <p:nvPr/>
        </p:nvSpPr>
        <p:spPr>
          <a:xfrm>
            <a:off x="48385" y="3640826"/>
            <a:ext cx="8763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Clr>
                <a:schemeClr val="tx2"/>
              </a:buClr>
              <a:buNone/>
            </a:pPr>
            <a:r>
              <a:rPr lang="en-GB" dirty="0"/>
              <a:t>2. Reduction of the magnetic extension of the </a:t>
            </a:r>
            <a:r>
              <a:rPr lang="en-GB" dirty="0" smtClean="0"/>
              <a:t>yoke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91" name="Content Placeholder 2"/>
          <p:cNvSpPr txBox="1">
            <a:spLocks/>
          </p:cNvSpPr>
          <p:nvPr/>
        </p:nvSpPr>
        <p:spPr>
          <a:xfrm>
            <a:off x="5292080" y="1856484"/>
            <a:ext cx="3851920" cy="164452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b="1" dirty="0" smtClean="0"/>
              <a:t>Design solution</a:t>
            </a:r>
            <a:r>
              <a:rPr lang="en-GB" sz="1600" dirty="0" smtClean="0"/>
              <a:t>: 6 blocks in the ends</a:t>
            </a:r>
          </a:p>
          <a:p>
            <a:pPr>
              <a:buClr>
                <a:schemeClr val="tx2"/>
              </a:buClr>
            </a:pPr>
            <a:r>
              <a:rPr lang="en-GB" sz="1600" dirty="0"/>
              <a:t>Peak field </a:t>
            </a:r>
            <a:r>
              <a:rPr lang="en-GB" sz="1600" dirty="0" smtClean="0"/>
              <a:t>enhancement in the outer layer is reduced by 0.3 T by splitting block 4 in 2</a:t>
            </a:r>
          </a:p>
          <a:p>
            <a:pPr>
              <a:buClr>
                <a:schemeClr val="tx2"/>
              </a:buClr>
            </a:pPr>
            <a:r>
              <a:rPr lang="en-GB" sz="1600" dirty="0" smtClean="0"/>
              <a:t>Block 1 is divided to minimize the integrated harmonics</a:t>
            </a:r>
            <a:endParaRPr lang="en-GB" sz="1600" dirty="0"/>
          </a:p>
          <a:p>
            <a:pPr lvl="1"/>
            <a:endParaRPr lang="en-GB" sz="1600" dirty="0"/>
          </a:p>
        </p:txBody>
      </p:sp>
      <p:pic>
        <p:nvPicPr>
          <p:cNvPr id="2492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96" y="2130042"/>
            <a:ext cx="2769989" cy="115449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074" name="Picture 2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6" t="34827" r="40546" b="30750"/>
          <a:stretch>
            <a:fillRect/>
          </a:stretch>
        </p:blipFill>
        <p:spPr bwMode="auto">
          <a:xfrm>
            <a:off x="282736" y="2130439"/>
            <a:ext cx="1192032" cy="117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32040" y="3933056"/>
            <a:ext cx="42119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600" b="1" dirty="0"/>
              <a:t>Design </a:t>
            </a:r>
            <a:r>
              <a:rPr lang="en-GB" sz="1600" b="1" dirty="0" smtClean="0"/>
              <a:t>solution</a:t>
            </a:r>
            <a:r>
              <a:rPr lang="en-GB" sz="1600" dirty="0" smtClean="0"/>
              <a:t>: Only </a:t>
            </a:r>
            <a:r>
              <a:rPr lang="en-GB" sz="1600" dirty="0"/>
              <a:t>magnetic pad is shortened </a:t>
            </a: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Peak field in the ends is lower than in the straight section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Compared </a:t>
            </a:r>
            <a:r>
              <a:rPr lang="en-GB" sz="1600" dirty="0"/>
              <a:t>to the </a:t>
            </a:r>
            <a:r>
              <a:rPr lang="en-GB" sz="1600" dirty="0" smtClean="0"/>
              <a:t>solution with yoke and pad shortened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More </a:t>
            </a:r>
            <a:r>
              <a:rPr lang="en-GB" sz="1600" dirty="0"/>
              <a:t>uniform stress distribution in the </a:t>
            </a:r>
            <a:r>
              <a:rPr lang="en-GB" sz="1600" dirty="0" smtClean="0"/>
              <a:t>coil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Lower </a:t>
            </a:r>
            <a:r>
              <a:rPr lang="en-GB" sz="1600" dirty="0"/>
              <a:t>reduction on the magnetic </a:t>
            </a:r>
            <a:r>
              <a:rPr lang="en-GB" sz="1600" dirty="0" smtClean="0"/>
              <a:t>length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HQ design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786329" y="5491410"/>
            <a:ext cx="143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err="1" smtClean="0"/>
              <a:t>B</a:t>
            </a:r>
            <a:r>
              <a:rPr lang="en-GB" baseline="-25000" dirty="0" err="1" smtClean="0"/>
              <a:t>p</a:t>
            </a:r>
            <a:r>
              <a:rPr lang="en-GB" dirty="0" smtClean="0"/>
              <a:t> = -0.1 T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554782" y="5481180"/>
            <a:ext cx="143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err="1" smtClean="0"/>
              <a:t>B</a:t>
            </a:r>
            <a:r>
              <a:rPr lang="en-GB" baseline="-25000" dirty="0" err="1" smtClean="0"/>
              <a:t>p</a:t>
            </a:r>
            <a:r>
              <a:rPr lang="en-GB" dirty="0" smtClean="0"/>
              <a:t> = -</a:t>
            </a:r>
            <a:r>
              <a:rPr lang="en-GB" dirty="0" smtClean="0">
                <a:solidFill>
                  <a:schemeClr val="tx2"/>
                </a:solidFill>
              </a:rPr>
              <a:t>0.3 T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267" y="5491410"/>
            <a:ext cx="1361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err="1" smtClean="0"/>
              <a:t>B</a:t>
            </a:r>
            <a:r>
              <a:rPr lang="en-GB" baseline="-25000" dirty="0" err="1" smtClean="0"/>
              <a:t>p</a:t>
            </a:r>
            <a:r>
              <a:rPr lang="en-GB" dirty="0" smtClean="0"/>
              <a:t> = 0.3 T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85114" y="5826828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err="1" smtClean="0"/>
              <a:t>l</a:t>
            </a:r>
            <a:r>
              <a:rPr lang="en-GB" baseline="-25000" dirty="0" err="1" smtClean="0"/>
              <a:t>mag</a:t>
            </a:r>
            <a:r>
              <a:rPr lang="en-GB" dirty="0" smtClean="0"/>
              <a:t> = 0 mm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763688" y="5854084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err="1" smtClean="0"/>
              <a:t>l</a:t>
            </a:r>
            <a:r>
              <a:rPr lang="en-GB" baseline="-25000" dirty="0" err="1" smtClean="0"/>
              <a:t>mag</a:t>
            </a:r>
            <a:r>
              <a:rPr lang="en-GB" dirty="0" smtClean="0"/>
              <a:t> = -18 mm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563888" y="5838982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err="1" smtClean="0"/>
              <a:t>l</a:t>
            </a:r>
            <a:r>
              <a:rPr lang="en-GB" baseline="-25000" dirty="0" err="1" smtClean="0"/>
              <a:t>mag</a:t>
            </a:r>
            <a:r>
              <a:rPr lang="en-GB" dirty="0" smtClean="0"/>
              <a:t> = -23 mm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2618" y="3095716"/>
            <a:ext cx="6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Times" pitchFamily="18" charset="0"/>
              </a:rPr>
              <a:t>Block 1</a:t>
            </a:r>
            <a:endParaRPr lang="en-GB" sz="1200" dirty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7542" y="2818717"/>
            <a:ext cx="6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Times" pitchFamily="18" charset="0"/>
              </a:rPr>
              <a:t>Block 2</a:t>
            </a:r>
            <a:endParaRPr lang="en-GB" sz="1200" dirty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8005" y="3026585"/>
            <a:ext cx="6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Times" pitchFamily="18" charset="0"/>
              </a:rPr>
              <a:t>Block 3</a:t>
            </a:r>
            <a:endParaRPr lang="en-GB" sz="1200" dirty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43893" y="2578511"/>
            <a:ext cx="6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Times" pitchFamily="18" charset="0"/>
              </a:rPr>
              <a:t>Block 4</a:t>
            </a:r>
            <a:endParaRPr lang="en-GB" sz="1200" dirty="0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37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3D: Field in the coil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7168" t="3213" r="34149" b="49447"/>
          <a:stretch/>
        </p:blipFill>
        <p:spPr bwMode="auto">
          <a:xfrm>
            <a:off x="453025" y="1494675"/>
            <a:ext cx="3384376" cy="2664296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1580197" y="1746587"/>
            <a:ext cx="562805" cy="4659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43002" y="1615782"/>
            <a:ext cx="7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Pole tip</a:t>
            </a:r>
            <a:endParaRPr lang="en-GB" sz="11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454787" y="3055256"/>
            <a:ext cx="144016" cy="246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02132" y="3235889"/>
            <a:ext cx="7920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Straight part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 rot="1765280">
            <a:off x="1890793" y="2698436"/>
            <a:ext cx="152871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/>
              <a:t>Arc length of the conductor</a:t>
            </a:r>
            <a:endParaRPr lang="en-GB" sz="700" dirty="0"/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1796219" y="2155842"/>
            <a:ext cx="1674463" cy="9001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580195" y="2155842"/>
            <a:ext cx="216024" cy="36004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8204931" y="1399758"/>
            <a:ext cx="1" cy="14171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808887" y="1131793"/>
            <a:ext cx="7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Pole tip</a:t>
            </a:r>
            <a:endParaRPr lang="en-GB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4748547" y="1040433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Straight part</a:t>
            </a:r>
            <a:endParaRPr lang="en-GB" sz="11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892563" y="1370941"/>
            <a:ext cx="0" cy="1978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736035"/>
              </p:ext>
            </p:extLst>
          </p:nvPr>
        </p:nvGraphicFramePr>
        <p:xfrm>
          <a:off x="4169355" y="1568795"/>
          <a:ext cx="4611640" cy="2882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1" name="Group 1"/>
          <p:cNvGrpSpPr>
            <a:grpSpLocks noChangeAspect="1"/>
          </p:cNvGrpSpPr>
          <p:nvPr/>
        </p:nvGrpSpPr>
        <p:grpSpPr bwMode="auto">
          <a:xfrm>
            <a:off x="3134423" y="4821899"/>
            <a:ext cx="5954598" cy="1626939"/>
            <a:chOff x="99" y="0"/>
            <a:chExt cx="5033" cy="1376"/>
          </a:xfrm>
        </p:grpSpPr>
        <p:sp>
          <p:nvSpPr>
            <p:cNvPr id="42" name="AutoShape 2461"/>
            <p:cNvSpPr>
              <a:spLocks noChangeAspect="1" noChangeArrowheads="1" noTextEdit="1"/>
            </p:cNvSpPr>
            <p:nvPr/>
          </p:nvSpPr>
          <p:spPr bwMode="auto">
            <a:xfrm>
              <a:off x="99" y="0"/>
              <a:ext cx="5033" cy="1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43" name="Group 2260"/>
            <p:cNvGrpSpPr>
              <a:grpSpLocks/>
            </p:cNvGrpSpPr>
            <p:nvPr/>
          </p:nvGrpSpPr>
          <p:grpSpPr bwMode="auto">
            <a:xfrm>
              <a:off x="376" y="213"/>
              <a:ext cx="4093" cy="961"/>
              <a:chOff x="376" y="213"/>
              <a:chExt cx="4093" cy="961"/>
            </a:xfrm>
          </p:grpSpPr>
          <p:sp>
            <p:nvSpPr>
              <p:cNvPr id="2302" name="Rectangle 2460"/>
              <p:cNvSpPr>
                <a:spLocks noChangeArrowheads="1"/>
              </p:cNvSpPr>
              <p:nvPr/>
            </p:nvSpPr>
            <p:spPr bwMode="auto">
              <a:xfrm>
                <a:off x="570" y="298"/>
                <a:ext cx="3899" cy="6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3" name="Rectangle 2459"/>
              <p:cNvSpPr>
                <a:spLocks noChangeArrowheads="1"/>
              </p:cNvSpPr>
              <p:nvPr/>
            </p:nvSpPr>
            <p:spPr bwMode="auto">
              <a:xfrm>
                <a:off x="570" y="298"/>
                <a:ext cx="3899" cy="648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4" name="Line 2458"/>
              <p:cNvSpPr>
                <a:spLocks noChangeShapeType="1"/>
              </p:cNvSpPr>
              <p:nvPr/>
            </p:nvSpPr>
            <p:spPr bwMode="auto">
              <a:xfrm>
                <a:off x="570" y="946"/>
                <a:ext cx="389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5" name="Line 2457"/>
              <p:cNvSpPr>
                <a:spLocks noChangeShapeType="1"/>
              </p:cNvSpPr>
              <p:nvPr/>
            </p:nvSpPr>
            <p:spPr bwMode="auto">
              <a:xfrm flipV="1">
                <a:off x="570" y="298"/>
                <a:ext cx="0" cy="64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6" name="Line 2456"/>
              <p:cNvSpPr>
                <a:spLocks noChangeShapeType="1"/>
              </p:cNvSpPr>
              <p:nvPr/>
            </p:nvSpPr>
            <p:spPr bwMode="auto">
              <a:xfrm flipV="1">
                <a:off x="570" y="903"/>
                <a:ext cx="0" cy="4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7" name="Rectangle 2455"/>
              <p:cNvSpPr>
                <a:spLocks noChangeArrowheads="1"/>
              </p:cNvSpPr>
              <p:nvPr/>
            </p:nvSpPr>
            <p:spPr bwMode="auto">
              <a:xfrm>
                <a:off x="528" y="964"/>
                <a:ext cx="9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8" name="Line 2454"/>
              <p:cNvSpPr>
                <a:spLocks noChangeShapeType="1"/>
              </p:cNvSpPr>
              <p:nvPr/>
            </p:nvSpPr>
            <p:spPr bwMode="auto">
              <a:xfrm flipV="1">
                <a:off x="1292" y="903"/>
                <a:ext cx="0" cy="4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9" name="Rectangle 2453"/>
              <p:cNvSpPr>
                <a:spLocks noChangeArrowheads="1"/>
              </p:cNvSpPr>
              <p:nvPr/>
            </p:nvSpPr>
            <p:spPr bwMode="auto">
              <a:xfrm>
                <a:off x="1207" y="964"/>
                <a:ext cx="18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50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0" name="Line 2452"/>
              <p:cNvSpPr>
                <a:spLocks noChangeShapeType="1"/>
              </p:cNvSpPr>
              <p:nvPr/>
            </p:nvSpPr>
            <p:spPr bwMode="auto">
              <a:xfrm flipV="1">
                <a:off x="2013" y="903"/>
                <a:ext cx="0" cy="4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1" name="Rectangle 2451"/>
              <p:cNvSpPr>
                <a:spLocks noChangeArrowheads="1"/>
              </p:cNvSpPr>
              <p:nvPr/>
            </p:nvSpPr>
            <p:spPr bwMode="auto">
              <a:xfrm>
                <a:off x="1886" y="964"/>
                <a:ext cx="27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100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2" name="Line 2450"/>
              <p:cNvSpPr>
                <a:spLocks noChangeShapeType="1"/>
              </p:cNvSpPr>
              <p:nvPr/>
            </p:nvSpPr>
            <p:spPr bwMode="auto">
              <a:xfrm flipV="1">
                <a:off x="2735" y="903"/>
                <a:ext cx="0" cy="4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3" name="Rectangle 2449"/>
              <p:cNvSpPr>
                <a:spLocks noChangeArrowheads="1"/>
              </p:cNvSpPr>
              <p:nvPr/>
            </p:nvSpPr>
            <p:spPr bwMode="auto">
              <a:xfrm>
                <a:off x="2607" y="964"/>
                <a:ext cx="27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150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4" name="Line 2448"/>
              <p:cNvSpPr>
                <a:spLocks noChangeShapeType="1"/>
              </p:cNvSpPr>
              <p:nvPr/>
            </p:nvSpPr>
            <p:spPr bwMode="auto">
              <a:xfrm flipV="1">
                <a:off x="3456" y="903"/>
                <a:ext cx="0" cy="4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5" name="Rectangle 2447"/>
              <p:cNvSpPr>
                <a:spLocks noChangeArrowheads="1"/>
              </p:cNvSpPr>
              <p:nvPr/>
            </p:nvSpPr>
            <p:spPr bwMode="auto">
              <a:xfrm>
                <a:off x="3329" y="964"/>
                <a:ext cx="27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200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6" name="Line 2446"/>
              <p:cNvSpPr>
                <a:spLocks noChangeShapeType="1"/>
              </p:cNvSpPr>
              <p:nvPr/>
            </p:nvSpPr>
            <p:spPr bwMode="auto">
              <a:xfrm flipV="1">
                <a:off x="4178" y="903"/>
                <a:ext cx="0" cy="4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7" name="Rectangle 2445"/>
              <p:cNvSpPr>
                <a:spLocks noChangeArrowheads="1"/>
              </p:cNvSpPr>
              <p:nvPr/>
            </p:nvSpPr>
            <p:spPr bwMode="auto">
              <a:xfrm>
                <a:off x="4051" y="964"/>
                <a:ext cx="27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250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8" name="Line 2444"/>
              <p:cNvSpPr>
                <a:spLocks noChangeShapeType="1"/>
              </p:cNvSpPr>
              <p:nvPr/>
            </p:nvSpPr>
            <p:spPr bwMode="auto">
              <a:xfrm>
                <a:off x="570" y="946"/>
                <a:ext cx="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9" name="Rectangle 2443"/>
              <p:cNvSpPr>
                <a:spLocks noChangeArrowheads="1"/>
              </p:cNvSpPr>
              <p:nvPr/>
            </p:nvSpPr>
            <p:spPr bwMode="auto">
              <a:xfrm>
                <a:off x="461" y="855"/>
                <a:ext cx="9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0" name="Line 2442"/>
              <p:cNvSpPr>
                <a:spLocks noChangeShapeType="1"/>
              </p:cNvSpPr>
              <p:nvPr/>
            </p:nvSpPr>
            <p:spPr bwMode="auto">
              <a:xfrm>
                <a:off x="570" y="625"/>
                <a:ext cx="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1" name="Rectangle 2441"/>
              <p:cNvSpPr>
                <a:spLocks noChangeArrowheads="1"/>
              </p:cNvSpPr>
              <p:nvPr/>
            </p:nvSpPr>
            <p:spPr bwMode="auto">
              <a:xfrm>
                <a:off x="376" y="534"/>
                <a:ext cx="18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20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2" name="Line 2440"/>
              <p:cNvSpPr>
                <a:spLocks noChangeShapeType="1"/>
              </p:cNvSpPr>
              <p:nvPr/>
            </p:nvSpPr>
            <p:spPr bwMode="auto">
              <a:xfrm>
                <a:off x="570" y="304"/>
                <a:ext cx="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3" name="Rectangle 2439"/>
              <p:cNvSpPr>
                <a:spLocks noChangeArrowheads="1"/>
              </p:cNvSpPr>
              <p:nvPr/>
            </p:nvSpPr>
            <p:spPr bwMode="auto">
              <a:xfrm>
                <a:off x="376" y="213"/>
                <a:ext cx="180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40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4" name="Oval 2438"/>
              <p:cNvSpPr>
                <a:spLocks noChangeArrowheads="1"/>
              </p:cNvSpPr>
              <p:nvPr/>
            </p:nvSpPr>
            <p:spPr bwMode="auto">
              <a:xfrm>
                <a:off x="4378" y="631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5" name="Oval 2437"/>
              <p:cNvSpPr>
                <a:spLocks noChangeArrowheads="1"/>
              </p:cNvSpPr>
              <p:nvPr/>
            </p:nvSpPr>
            <p:spPr bwMode="auto">
              <a:xfrm>
                <a:off x="4378" y="63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6" name="Oval 2436"/>
              <p:cNvSpPr>
                <a:spLocks noChangeArrowheads="1"/>
              </p:cNvSpPr>
              <p:nvPr/>
            </p:nvSpPr>
            <p:spPr bwMode="auto">
              <a:xfrm>
                <a:off x="4378" y="619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7" name="Oval 2435"/>
              <p:cNvSpPr>
                <a:spLocks noChangeArrowheads="1"/>
              </p:cNvSpPr>
              <p:nvPr/>
            </p:nvSpPr>
            <p:spPr bwMode="auto">
              <a:xfrm>
                <a:off x="4378" y="625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8" name="Oval 2434"/>
              <p:cNvSpPr>
                <a:spLocks noChangeArrowheads="1"/>
              </p:cNvSpPr>
              <p:nvPr/>
            </p:nvSpPr>
            <p:spPr bwMode="auto">
              <a:xfrm>
                <a:off x="4378" y="607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9" name="Oval 2433"/>
              <p:cNvSpPr>
                <a:spLocks noChangeArrowheads="1"/>
              </p:cNvSpPr>
              <p:nvPr/>
            </p:nvSpPr>
            <p:spPr bwMode="auto">
              <a:xfrm>
                <a:off x="4378" y="613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0" name="Oval 2432"/>
              <p:cNvSpPr>
                <a:spLocks noChangeArrowheads="1"/>
              </p:cNvSpPr>
              <p:nvPr/>
            </p:nvSpPr>
            <p:spPr bwMode="auto">
              <a:xfrm>
                <a:off x="4378" y="594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1" name="Oval 2431"/>
              <p:cNvSpPr>
                <a:spLocks noChangeArrowheads="1"/>
              </p:cNvSpPr>
              <p:nvPr/>
            </p:nvSpPr>
            <p:spPr bwMode="auto">
              <a:xfrm>
                <a:off x="4378" y="601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2" name="Oval 2430"/>
              <p:cNvSpPr>
                <a:spLocks noChangeArrowheads="1"/>
              </p:cNvSpPr>
              <p:nvPr/>
            </p:nvSpPr>
            <p:spPr bwMode="auto">
              <a:xfrm>
                <a:off x="4378" y="582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3" name="Oval 2429"/>
              <p:cNvSpPr>
                <a:spLocks noChangeArrowheads="1"/>
              </p:cNvSpPr>
              <p:nvPr/>
            </p:nvSpPr>
            <p:spPr bwMode="auto">
              <a:xfrm>
                <a:off x="4378" y="588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4" name="Oval 2428"/>
              <p:cNvSpPr>
                <a:spLocks noChangeArrowheads="1"/>
              </p:cNvSpPr>
              <p:nvPr/>
            </p:nvSpPr>
            <p:spPr bwMode="auto">
              <a:xfrm>
                <a:off x="4378" y="564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5" name="Oval 2427"/>
              <p:cNvSpPr>
                <a:spLocks noChangeArrowheads="1"/>
              </p:cNvSpPr>
              <p:nvPr/>
            </p:nvSpPr>
            <p:spPr bwMode="auto">
              <a:xfrm>
                <a:off x="4378" y="570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6" name="Oval 2426"/>
              <p:cNvSpPr>
                <a:spLocks noChangeArrowheads="1"/>
              </p:cNvSpPr>
              <p:nvPr/>
            </p:nvSpPr>
            <p:spPr bwMode="auto">
              <a:xfrm>
                <a:off x="4378" y="552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7" name="Oval 2425"/>
              <p:cNvSpPr>
                <a:spLocks noChangeArrowheads="1"/>
              </p:cNvSpPr>
              <p:nvPr/>
            </p:nvSpPr>
            <p:spPr bwMode="auto">
              <a:xfrm>
                <a:off x="4378" y="558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8" name="Oval 2424"/>
              <p:cNvSpPr>
                <a:spLocks noChangeArrowheads="1"/>
              </p:cNvSpPr>
              <p:nvPr/>
            </p:nvSpPr>
            <p:spPr bwMode="auto">
              <a:xfrm>
                <a:off x="4378" y="540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9" name="Oval 2423"/>
              <p:cNvSpPr>
                <a:spLocks noChangeArrowheads="1"/>
              </p:cNvSpPr>
              <p:nvPr/>
            </p:nvSpPr>
            <p:spPr bwMode="auto">
              <a:xfrm>
                <a:off x="4378" y="546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0" name="Oval 2422"/>
              <p:cNvSpPr>
                <a:spLocks noChangeArrowheads="1"/>
              </p:cNvSpPr>
              <p:nvPr/>
            </p:nvSpPr>
            <p:spPr bwMode="auto">
              <a:xfrm>
                <a:off x="4378" y="528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1" name="Oval 2421"/>
              <p:cNvSpPr>
                <a:spLocks noChangeArrowheads="1"/>
              </p:cNvSpPr>
              <p:nvPr/>
            </p:nvSpPr>
            <p:spPr bwMode="auto">
              <a:xfrm>
                <a:off x="4378" y="534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2" name="Oval 2420"/>
              <p:cNvSpPr>
                <a:spLocks noChangeArrowheads="1"/>
              </p:cNvSpPr>
              <p:nvPr/>
            </p:nvSpPr>
            <p:spPr bwMode="auto">
              <a:xfrm>
                <a:off x="4378" y="516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3" name="Oval 2419"/>
              <p:cNvSpPr>
                <a:spLocks noChangeArrowheads="1"/>
              </p:cNvSpPr>
              <p:nvPr/>
            </p:nvSpPr>
            <p:spPr bwMode="auto">
              <a:xfrm>
                <a:off x="4378" y="522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4" name="Oval 2418"/>
              <p:cNvSpPr>
                <a:spLocks noChangeArrowheads="1"/>
              </p:cNvSpPr>
              <p:nvPr/>
            </p:nvSpPr>
            <p:spPr bwMode="auto">
              <a:xfrm>
                <a:off x="4378" y="504"/>
                <a:ext cx="30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5" name="Oval 2417"/>
              <p:cNvSpPr>
                <a:spLocks noChangeArrowheads="1"/>
              </p:cNvSpPr>
              <p:nvPr/>
            </p:nvSpPr>
            <p:spPr bwMode="auto">
              <a:xfrm>
                <a:off x="4378" y="510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6" name="Oval 2416"/>
              <p:cNvSpPr>
                <a:spLocks noChangeArrowheads="1"/>
              </p:cNvSpPr>
              <p:nvPr/>
            </p:nvSpPr>
            <p:spPr bwMode="auto">
              <a:xfrm>
                <a:off x="4378" y="492"/>
                <a:ext cx="30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7" name="Oval 2415"/>
              <p:cNvSpPr>
                <a:spLocks noChangeArrowheads="1"/>
              </p:cNvSpPr>
              <p:nvPr/>
            </p:nvSpPr>
            <p:spPr bwMode="auto">
              <a:xfrm>
                <a:off x="4378" y="498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8" name="Oval 2414"/>
              <p:cNvSpPr>
                <a:spLocks noChangeArrowheads="1"/>
              </p:cNvSpPr>
              <p:nvPr/>
            </p:nvSpPr>
            <p:spPr bwMode="auto">
              <a:xfrm>
                <a:off x="4378" y="473"/>
                <a:ext cx="30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9" name="Oval 2413"/>
              <p:cNvSpPr>
                <a:spLocks noChangeArrowheads="1"/>
              </p:cNvSpPr>
              <p:nvPr/>
            </p:nvSpPr>
            <p:spPr bwMode="auto">
              <a:xfrm>
                <a:off x="4378" y="479"/>
                <a:ext cx="30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0" name="Oval 2412"/>
              <p:cNvSpPr>
                <a:spLocks noChangeArrowheads="1"/>
              </p:cNvSpPr>
              <p:nvPr/>
            </p:nvSpPr>
            <p:spPr bwMode="auto">
              <a:xfrm>
                <a:off x="4378" y="461"/>
                <a:ext cx="30" cy="31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1" name="Oval 2411"/>
              <p:cNvSpPr>
                <a:spLocks noChangeArrowheads="1"/>
              </p:cNvSpPr>
              <p:nvPr/>
            </p:nvSpPr>
            <p:spPr bwMode="auto">
              <a:xfrm>
                <a:off x="4378" y="467"/>
                <a:ext cx="30" cy="31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2" name="Oval 2410"/>
              <p:cNvSpPr>
                <a:spLocks noChangeArrowheads="1"/>
              </p:cNvSpPr>
              <p:nvPr/>
            </p:nvSpPr>
            <p:spPr bwMode="auto">
              <a:xfrm>
                <a:off x="4378" y="449"/>
                <a:ext cx="30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3" name="Oval 2409"/>
              <p:cNvSpPr>
                <a:spLocks noChangeArrowheads="1"/>
              </p:cNvSpPr>
              <p:nvPr/>
            </p:nvSpPr>
            <p:spPr bwMode="auto">
              <a:xfrm>
                <a:off x="4378" y="455"/>
                <a:ext cx="30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4" name="Oval 2408"/>
              <p:cNvSpPr>
                <a:spLocks noChangeArrowheads="1"/>
              </p:cNvSpPr>
              <p:nvPr/>
            </p:nvSpPr>
            <p:spPr bwMode="auto">
              <a:xfrm>
                <a:off x="4378" y="437"/>
                <a:ext cx="30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5" name="Oval 2407"/>
              <p:cNvSpPr>
                <a:spLocks noChangeArrowheads="1"/>
              </p:cNvSpPr>
              <p:nvPr/>
            </p:nvSpPr>
            <p:spPr bwMode="auto">
              <a:xfrm>
                <a:off x="4378" y="443"/>
                <a:ext cx="30" cy="30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6" name="Oval 2406"/>
              <p:cNvSpPr>
                <a:spLocks noChangeArrowheads="1"/>
              </p:cNvSpPr>
              <p:nvPr/>
            </p:nvSpPr>
            <p:spPr bwMode="auto">
              <a:xfrm>
                <a:off x="4378" y="425"/>
                <a:ext cx="30" cy="30"/>
              </a:xfrm>
              <a:prstGeom prst="ellipse">
                <a:avLst/>
              </a:prstGeom>
              <a:solidFill>
                <a:srgbClr val="00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7" name="Oval 2405"/>
              <p:cNvSpPr>
                <a:spLocks noChangeArrowheads="1"/>
              </p:cNvSpPr>
              <p:nvPr/>
            </p:nvSpPr>
            <p:spPr bwMode="auto">
              <a:xfrm>
                <a:off x="4378" y="431"/>
                <a:ext cx="30" cy="30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8" name="Oval 2404"/>
              <p:cNvSpPr>
                <a:spLocks noChangeArrowheads="1"/>
              </p:cNvSpPr>
              <p:nvPr/>
            </p:nvSpPr>
            <p:spPr bwMode="auto">
              <a:xfrm>
                <a:off x="4378" y="413"/>
                <a:ext cx="30" cy="3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9" name="Oval 2403"/>
              <p:cNvSpPr>
                <a:spLocks noChangeArrowheads="1"/>
              </p:cNvSpPr>
              <p:nvPr/>
            </p:nvSpPr>
            <p:spPr bwMode="auto">
              <a:xfrm>
                <a:off x="4378" y="419"/>
                <a:ext cx="30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0" name="Oval 2402"/>
              <p:cNvSpPr>
                <a:spLocks noChangeArrowheads="1"/>
              </p:cNvSpPr>
              <p:nvPr/>
            </p:nvSpPr>
            <p:spPr bwMode="auto">
              <a:xfrm>
                <a:off x="4378" y="401"/>
                <a:ext cx="30" cy="30"/>
              </a:xfrm>
              <a:prstGeom prst="ellipse">
                <a:avLst/>
              </a:prstGeom>
              <a:solidFill>
                <a:srgbClr val="000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1" name="Oval 2401"/>
              <p:cNvSpPr>
                <a:spLocks noChangeArrowheads="1"/>
              </p:cNvSpPr>
              <p:nvPr/>
            </p:nvSpPr>
            <p:spPr bwMode="auto">
              <a:xfrm>
                <a:off x="4378" y="407"/>
                <a:ext cx="30" cy="30"/>
              </a:xfrm>
              <a:prstGeom prst="ellipse">
                <a:avLst/>
              </a:prstGeom>
              <a:solidFill>
                <a:srgbClr val="00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2" name="Oval 2400"/>
              <p:cNvSpPr>
                <a:spLocks noChangeArrowheads="1"/>
              </p:cNvSpPr>
              <p:nvPr/>
            </p:nvSpPr>
            <p:spPr bwMode="auto">
              <a:xfrm>
                <a:off x="4378" y="389"/>
                <a:ext cx="30" cy="30"/>
              </a:xfrm>
              <a:prstGeom prst="ellipse">
                <a:avLst/>
              </a:prstGeom>
              <a:solidFill>
                <a:srgbClr val="000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3" name="Oval 2399"/>
              <p:cNvSpPr>
                <a:spLocks noChangeArrowheads="1"/>
              </p:cNvSpPr>
              <p:nvPr/>
            </p:nvSpPr>
            <p:spPr bwMode="auto">
              <a:xfrm>
                <a:off x="4378" y="395"/>
                <a:ext cx="30" cy="30"/>
              </a:xfrm>
              <a:prstGeom prst="ellipse">
                <a:avLst/>
              </a:prstGeom>
              <a:solidFill>
                <a:srgbClr val="000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4" name="Oval 2398"/>
              <p:cNvSpPr>
                <a:spLocks noChangeArrowheads="1"/>
              </p:cNvSpPr>
              <p:nvPr/>
            </p:nvSpPr>
            <p:spPr bwMode="auto">
              <a:xfrm>
                <a:off x="4317" y="631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5" name="Oval 2397"/>
              <p:cNvSpPr>
                <a:spLocks noChangeArrowheads="1"/>
              </p:cNvSpPr>
              <p:nvPr/>
            </p:nvSpPr>
            <p:spPr bwMode="auto">
              <a:xfrm>
                <a:off x="4317" y="637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6" name="Oval 2396"/>
              <p:cNvSpPr>
                <a:spLocks noChangeArrowheads="1"/>
              </p:cNvSpPr>
              <p:nvPr/>
            </p:nvSpPr>
            <p:spPr bwMode="auto">
              <a:xfrm>
                <a:off x="4317" y="619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7" name="Oval 2395"/>
              <p:cNvSpPr>
                <a:spLocks noChangeArrowheads="1"/>
              </p:cNvSpPr>
              <p:nvPr/>
            </p:nvSpPr>
            <p:spPr bwMode="auto">
              <a:xfrm>
                <a:off x="4317" y="625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8" name="Oval 2394"/>
              <p:cNvSpPr>
                <a:spLocks noChangeArrowheads="1"/>
              </p:cNvSpPr>
              <p:nvPr/>
            </p:nvSpPr>
            <p:spPr bwMode="auto">
              <a:xfrm>
                <a:off x="4317" y="607"/>
                <a:ext cx="31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9" name="Oval 2393"/>
              <p:cNvSpPr>
                <a:spLocks noChangeArrowheads="1"/>
              </p:cNvSpPr>
              <p:nvPr/>
            </p:nvSpPr>
            <p:spPr bwMode="auto">
              <a:xfrm>
                <a:off x="4317" y="613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0" name="Oval 2392"/>
              <p:cNvSpPr>
                <a:spLocks noChangeArrowheads="1"/>
              </p:cNvSpPr>
              <p:nvPr/>
            </p:nvSpPr>
            <p:spPr bwMode="auto">
              <a:xfrm>
                <a:off x="4317" y="594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1" name="Oval 2391"/>
              <p:cNvSpPr>
                <a:spLocks noChangeArrowheads="1"/>
              </p:cNvSpPr>
              <p:nvPr/>
            </p:nvSpPr>
            <p:spPr bwMode="auto">
              <a:xfrm>
                <a:off x="4317" y="601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2" name="Oval 2390"/>
              <p:cNvSpPr>
                <a:spLocks noChangeArrowheads="1"/>
              </p:cNvSpPr>
              <p:nvPr/>
            </p:nvSpPr>
            <p:spPr bwMode="auto">
              <a:xfrm>
                <a:off x="4317" y="582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3" name="Oval 2389"/>
              <p:cNvSpPr>
                <a:spLocks noChangeArrowheads="1"/>
              </p:cNvSpPr>
              <p:nvPr/>
            </p:nvSpPr>
            <p:spPr bwMode="auto">
              <a:xfrm>
                <a:off x="4317" y="588"/>
                <a:ext cx="31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4" name="Oval 2388"/>
              <p:cNvSpPr>
                <a:spLocks noChangeArrowheads="1"/>
              </p:cNvSpPr>
              <p:nvPr/>
            </p:nvSpPr>
            <p:spPr bwMode="auto">
              <a:xfrm>
                <a:off x="4317" y="564"/>
                <a:ext cx="31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5" name="Oval 2387"/>
              <p:cNvSpPr>
                <a:spLocks noChangeArrowheads="1"/>
              </p:cNvSpPr>
              <p:nvPr/>
            </p:nvSpPr>
            <p:spPr bwMode="auto">
              <a:xfrm>
                <a:off x="4317" y="576"/>
                <a:ext cx="31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6" name="Oval 2386"/>
              <p:cNvSpPr>
                <a:spLocks noChangeArrowheads="1"/>
              </p:cNvSpPr>
              <p:nvPr/>
            </p:nvSpPr>
            <p:spPr bwMode="auto">
              <a:xfrm>
                <a:off x="4317" y="552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7" name="Oval 2385"/>
              <p:cNvSpPr>
                <a:spLocks noChangeArrowheads="1"/>
              </p:cNvSpPr>
              <p:nvPr/>
            </p:nvSpPr>
            <p:spPr bwMode="auto">
              <a:xfrm>
                <a:off x="4317" y="558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8" name="Oval 2384"/>
              <p:cNvSpPr>
                <a:spLocks noChangeArrowheads="1"/>
              </p:cNvSpPr>
              <p:nvPr/>
            </p:nvSpPr>
            <p:spPr bwMode="auto">
              <a:xfrm>
                <a:off x="4317" y="540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9" name="Oval 2383"/>
              <p:cNvSpPr>
                <a:spLocks noChangeArrowheads="1"/>
              </p:cNvSpPr>
              <p:nvPr/>
            </p:nvSpPr>
            <p:spPr bwMode="auto">
              <a:xfrm>
                <a:off x="4317" y="546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0" name="Oval 2382"/>
              <p:cNvSpPr>
                <a:spLocks noChangeArrowheads="1"/>
              </p:cNvSpPr>
              <p:nvPr/>
            </p:nvSpPr>
            <p:spPr bwMode="auto">
              <a:xfrm>
                <a:off x="4317" y="528"/>
                <a:ext cx="31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1" name="Oval 2381"/>
              <p:cNvSpPr>
                <a:spLocks noChangeArrowheads="1"/>
              </p:cNvSpPr>
              <p:nvPr/>
            </p:nvSpPr>
            <p:spPr bwMode="auto">
              <a:xfrm>
                <a:off x="4317" y="534"/>
                <a:ext cx="31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2" name="Oval 2380"/>
              <p:cNvSpPr>
                <a:spLocks noChangeArrowheads="1"/>
              </p:cNvSpPr>
              <p:nvPr/>
            </p:nvSpPr>
            <p:spPr bwMode="auto">
              <a:xfrm>
                <a:off x="4317" y="516"/>
                <a:ext cx="31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3" name="Oval 2379"/>
              <p:cNvSpPr>
                <a:spLocks noChangeArrowheads="1"/>
              </p:cNvSpPr>
              <p:nvPr/>
            </p:nvSpPr>
            <p:spPr bwMode="auto">
              <a:xfrm>
                <a:off x="4317" y="522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4" name="Oval 2378"/>
              <p:cNvSpPr>
                <a:spLocks noChangeArrowheads="1"/>
              </p:cNvSpPr>
              <p:nvPr/>
            </p:nvSpPr>
            <p:spPr bwMode="auto">
              <a:xfrm>
                <a:off x="4317" y="504"/>
                <a:ext cx="31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5" name="Oval 2377"/>
              <p:cNvSpPr>
                <a:spLocks noChangeArrowheads="1"/>
              </p:cNvSpPr>
              <p:nvPr/>
            </p:nvSpPr>
            <p:spPr bwMode="auto">
              <a:xfrm>
                <a:off x="4317" y="510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6" name="Oval 2376"/>
              <p:cNvSpPr>
                <a:spLocks noChangeArrowheads="1"/>
              </p:cNvSpPr>
              <p:nvPr/>
            </p:nvSpPr>
            <p:spPr bwMode="auto">
              <a:xfrm>
                <a:off x="4317" y="492"/>
                <a:ext cx="31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7" name="Oval 2375"/>
              <p:cNvSpPr>
                <a:spLocks noChangeArrowheads="1"/>
              </p:cNvSpPr>
              <p:nvPr/>
            </p:nvSpPr>
            <p:spPr bwMode="auto">
              <a:xfrm>
                <a:off x="4317" y="498"/>
                <a:ext cx="31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8" name="Oval 2374"/>
              <p:cNvSpPr>
                <a:spLocks noChangeArrowheads="1"/>
              </p:cNvSpPr>
              <p:nvPr/>
            </p:nvSpPr>
            <p:spPr bwMode="auto">
              <a:xfrm>
                <a:off x="4317" y="479"/>
                <a:ext cx="31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9" name="Oval 2373"/>
              <p:cNvSpPr>
                <a:spLocks noChangeArrowheads="1"/>
              </p:cNvSpPr>
              <p:nvPr/>
            </p:nvSpPr>
            <p:spPr bwMode="auto">
              <a:xfrm>
                <a:off x="4317" y="485"/>
                <a:ext cx="31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0" name="Oval 2372"/>
              <p:cNvSpPr>
                <a:spLocks noChangeArrowheads="1"/>
              </p:cNvSpPr>
              <p:nvPr/>
            </p:nvSpPr>
            <p:spPr bwMode="auto">
              <a:xfrm>
                <a:off x="4317" y="461"/>
                <a:ext cx="31" cy="31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1" name="Oval 2371"/>
              <p:cNvSpPr>
                <a:spLocks noChangeArrowheads="1"/>
              </p:cNvSpPr>
              <p:nvPr/>
            </p:nvSpPr>
            <p:spPr bwMode="auto">
              <a:xfrm>
                <a:off x="4317" y="467"/>
                <a:ext cx="31" cy="31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2" name="Oval 2370"/>
              <p:cNvSpPr>
                <a:spLocks noChangeArrowheads="1"/>
              </p:cNvSpPr>
              <p:nvPr/>
            </p:nvSpPr>
            <p:spPr bwMode="auto">
              <a:xfrm>
                <a:off x="4317" y="449"/>
                <a:ext cx="31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3" name="Oval 2369"/>
              <p:cNvSpPr>
                <a:spLocks noChangeArrowheads="1"/>
              </p:cNvSpPr>
              <p:nvPr/>
            </p:nvSpPr>
            <p:spPr bwMode="auto">
              <a:xfrm>
                <a:off x="4317" y="455"/>
                <a:ext cx="31" cy="30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4" name="Oval 2368"/>
              <p:cNvSpPr>
                <a:spLocks noChangeArrowheads="1"/>
              </p:cNvSpPr>
              <p:nvPr/>
            </p:nvSpPr>
            <p:spPr bwMode="auto">
              <a:xfrm>
                <a:off x="4317" y="437"/>
                <a:ext cx="31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5" name="Oval 2367"/>
              <p:cNvSpPr>
                <a:spLocks noChangeArrowheads="1"/>
              </p:cNvSpPr>
              <p:nvPr/>
            </p:nvSpPr>
            <p:spPr bwMode="auto">
              <a:xfrm>
                <a:off x="4317" y="443"/>
                <a:ext cx="31" cy="30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6" name="Oval 2366"/>
              <p:cNvSpPr>
                <a:spLocks noChangeArrowheads="1"/>
              </p:cNvSpPr>
              <p:nvPr/>
            </p:nvSpPr>
            <p:spPr bwMode="auto">
              <a:xfrm>
                <a:off x="4317" y="425"/>
                <a:ext cx="31" cy="30"/>
              </a:xfrm>
              <a:prstGeom prst="ellipse">
                <a:avLst/>
              </a:prstGeom>
              <a:solidFill>
                <a:srgbClr val="00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7" name="Oval 2365"/>
              <p:cNvSpPr>
                <a:spLocks noChangeArrowheads="1"/>
              </p:cNvSpPr>
              <p:nvPr/>
            </p:nvSpPr>
            <p:spPr bwMode="auto">
              <a:xfrm>
                <a:off x="4317" y="431"/>
                <a:ext cx="31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8" name="Oval 2364"/>
              <p:cNvSpPr>
                <a:spLocks noChangeArrowheads="1"/>
              </p:cNvSpPr>
              <p:nvPr/>
            </p:nvSpPr>
            <p:spPr bwMode="auto">
              <a:xfrm>
                <a:off x="4317" y="413"/>
                <a:ext cx="31" cy="3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9" name="Oval 2363"/>
              <p:cNvSpPr>
                <a:spLocks noChangeArrowheads="1"/>
              </p:cNvSpPr>
              <p:nvPr/>
            </p:nvSpPr>
            <p:spPr bwMode="auto">
              <a:xfrm>
                <a:off x="4317" y="419"/>
                <a:ext cx="31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0" name="Oval 2362"/>
              <p:cNvSpPr>
                <a:spLocks noChangeArrowheads="1"/>
              </p:cNvSpPr>
              <p:nvPr/>
            </p:nvSpPr>
            <p:spPr bwMode="auto">
              <a:xfrm>
                <a:off x="4317" y="401"/>
                <a:ext cx="31" cy="30"/>
              </a:xfrm>
              <a:prstGeom prst="ellipse">
                <a:avLst/>
              </a:prstGeom>
              <a:solidFill>
                <a:srgbClr val="000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1" name="Oval 2361"/>
              <p:cNvSpPr>
                <a:spLocks noChangeArrowheads="1"/>
              </p:cNvSpPr>
              <p:nvPr/>
            </p:nvSpPr>
            <p:spPr bwMode="auto">
              <a:xfrm>
                <a:off x="4317" y="407"/>
                <a:ext cx="31" cy="30"/>
              </a:xfrm>
              <a:prstGeom prst="ellipse">
                <a:avLst/>
              </a:prstGeom>
              <a:solidFill>
                <a:srgbClr val="00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2" name="Oval 2360"/>
              <p:cNvSpPr>
                <a:spLocks noChangeArrowheads="1"/>
              </p:cNvSpPr>
              <p:nvPr/>
            </p:nvSpPr>
            <p:spPr bwMode="auto">
              <a:xfrm>
                <a:off x="4317" y="389"/>
                <a:ext cx="31" cy="30"/>
              </a:xfrm>
              <a:prstGeom prst="ellipse">
                <a:avLst/>
              </a:prstGeom>
              <a:solidFill>
                <a:srgbClr val="000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3" name="Oval 2359"/>
              <p:cNvSpPr>
                <a:spLocks noChangeArrowheads="1"/>
              </p:cNvSpPr>
              <p:nvPr/>
            </p:nvSpPr>
            <p:spPr bwMode="auto">
              <a:xfrm>
                <a:off x="4317" y="395"/>
                <a:ext cx="31" cy="30"/>
              </a:xfrm>
              <a:prstGeom prst="ellipse">
                <a:avLst/>
              </a:prstGeom>
              <a:solidFill>
                <a:srgbClr val="000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4" name="Oval 2358"/>
              <p:cNvSpPr>
                <a:spLocks noChangeArrowheads="1"/>
              </p:cNvSpPr>
              <p:nvPr/>
            </p:nvSpPr>
            <p:spPr bwMode="auto">
              <a:xfrm>
                <a:off x="4257" y="631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5" name="Oval 2357"/>
              <p:cNvSpPr>
                <a:spLocks noChangeArrowheads="1"/>
              </p:cNvSpPr>
              <p:nvPr/>
            </p:nvSpPr>
            <p:spPr bwMode="auto">
              <a:xfrm>
                <a:off x="4257" y="637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6" name="Oval 2356"/>
              <p:cNvSpPr>
                <a:spLocks noChangeArrowheads="1"/>
              </p:cNvSpPr>
              <p:nvPr/>
            </p:nvSpPr>
            <p:spPr bwMode="auto">
              <a:xfrm>
                <a:off x="4257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7" name="Oval 2355"/>
              <p:cNvSpPr>
                <a:spLocks noChangeArrowheads="1"/>
              </p:cNvSpPr>
              <p:nvPr/>
            </p:nvSpPr>
            <p:spPr bwMode="auto">
              <a:xfrm>
                <a:off x="4257" y="625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8" name="Oval 2354"/>
              <p:cNvSpPr>
                <a:spLocks noChangeArrowheads="1"/>
              </p:cNvSpPr>
              <p:nvPr/>
            </p:nvSpPr>
            <p:spPr bwMode="auto">
              <a:xfrm>
                <a:off x="4257" y="607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9" name="Oval 2353"/>
              <p:cNvSpPr>
                <a:spLocks noChangeArrowheads="1"/>
              </p:cNvSpPr>
              <p:nvPr/>
            </p:nvSpPr>
            <p:spPr bwMode="auto">
              <a:xfrm>
                <a:off x="4257" y="613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0" name="Oval 2352"/>
              <p:cNvSpPr>
                <a:spLocks noChangeArrowheads="1"/>
              </p:cNvSpPr>
              <p:nvPr/>
            </p:nvSpPr>
            <p:spPr bwMode="auto">
              <a:xfrm>
                <a:off x="4257" y="594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1" name="Oval 2351"/>
              <p:cNvSpPr>
                <a:spLocks noChangeArrowheads="1"/>
              </p:cNvSpPr>
              <p:nvPr/>
            </p:nvSpPr>
            <p:spPr bwMode="auto">
              <a:xfrm>
                <a:off x="4257" y="601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2" name="Oval 2350"/>
              <p:cNvSpPr>
                <a:spLocks noChangeArrowheads="1"/>
              </p:cNvSpPr>
              <p:nvPr/>
            </p:nvSpPr>
            <p:spPr bwMode="auto">
              <a:xfrm>
                <a:off x="4257" y="582"/>
                <a:ext cx="30" cy="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3" name="Oval 2349"/>
              <p:cNvSpPr>
                <a:spLocks noChangeArrowheads="1"/>
              </p:cNvSpPr>
              <p:nvPr/>
            </p:nvSpPr>
            <p:spPr bwMode="auto">
              <a:xfrm>
                <a:off x="4257" y="588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4" name="Oval 2348"/>
              <p:cNvSpPr>
                <a:spLocks noChangeArrowheads="1"/>
              </p:cNvSpPr>
              <p:nvPr/>
            </p:nvSpPr>
            <p:spPr bwMode="auto">
              <a:xfrm>
                <a:off x="4257" y="570"/>
                <a:ext cx="30" cy="31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5" name="Oval 2347"/>
              <p:cNvSpPr>
                <a:spLocks noChangeArrowheads="1"/>
              </p:cNvSpPr>
              <p:nvPr/>
            </p:nvSpPr>
            <p:spPr bwMode="auto">
              <a:xfrm>
                <a:off x="4257" y="576"/>
                <a:ext cx="30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6" name="Oval 2346"/>
              <p:cNvSpPr>
                <a:spLocks noChangeArrowheads="1"/>
              </p:cNvSpPr>
              <p:nvPr/>
            </p:nvSpPr>
            <p:spPr bwMode="auto">
              <a:xfrm>
                <a:off x="4257" y="558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7" name="Oval 2345"/>
              <p:cNvSpPr>
                <a:spLocks noChangeArrowheads="1"/>
              </p:cNvSpPr>
              <p:nvPr/>
            </p:nvSpPr>
            <p:spPr bwMode="auto">
              <a:xfrm>
                <a:off x="4257" y="564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8" name="Oval 2344"/>
              <p:cNvSpPr>
                <a:spLocks noChangeArrowheads="1"/>
              </p:cNvSpPr>
              <p:nvPr/>
            </p:nvSpPr>
            <p:spPr bwMode="auto">
              <a:xfrm>
                <a:off x="4257" y="540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9" name="Oval 2343"/>
              <p:cNvSpPr>
                <a:spLocks noChangeArrowheads="1"/>
              </p:cNvSpPr>
              <p:nvPr/>
            </p:nvSpPr>
            <p:spPr bwMode="auto">
              <a:xfrm>
                <a:off x="4257" y="546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0" name="Oval 2342"/>
              <p:cNvSpPr>
                <a:spLocks noChangeArrowheads="1"/>
              </p:cNvSpPr>
              <p:nvPr/>
            </p:nvSpPr>
            <p:spPr bwMode="auto">
              <a:xfrm>
                <a:off x="4257" y="528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1" name="Oval 2341"/>
              <p:cNvSpPr>
                <a:spLocks noChangeArrowheads="1"/>
              </p:cNvSpPr>
              <p:nvPr/>
            </p:nvSpPr>
            <p:spPr bwMode="auto">
              <a:xfrm>
                <a:off x="4257" y="534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2" name="Oval 2340"/>
              <p:cNvSpPr>
                <a:spLocks noChangeArrowheads="1"/>
              </p:cNvSpPr>
              <p:nvPr/>
            </p:nvSpPr>
            <p:spPr bwMode="auto">
              <a:xfrm>
                <a:off x="4257" y="516"/>
                <a:ext cx="30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3" name="Oval 2339"/>
              <p:cNvSpPr>
                <a:spLocks noChangeArrowheads="1"/>
              </p:cNvSpPr>
              <p:nvPr/>
            </p:nvSpPr>
            <p:spPr bwMode="auto">
              <a:xfrm>
                <a:off x="4257" y="522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4" name="Oval 2338"/>
              <p:cNvSpPr>
                <a:spLocks noChangeArrowheads="1"/>
              </p:cNvSpPr>
              <p:nvPr/>
            </p:nvSpPr>
            <p:spPr bwMode="auto">
              <a:xfrm>
                <a:off x="4257" y="504"/>
                <a:ext cx="30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5" name="Oval 2337"/>
              <p:cNvSpPr>
                <a:spLocks noChangeArrowheads="1"/>
              </p:cNvSpPr>
              <p:nvPr/>
            </p:nvSpPr>
            <p:spPr bwMode="auto">
              <a:xfrm>
                <a:off x="4257" y="510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6" name="Oval 2336"/>
              <p:cNvSpPr>
                <a:spLocks noChangeArrowheads="1"/>
              </p:cNvSpPr>
              <p:nvPr/>
            </p:nvSpPr>
            <p:spPr bwMode="auto">
              <a:xfrm>
                <a:off x="4257" y="492"/>
                <a:ext cx="30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7" name="Oval 2335"/>
              <p:cNvSpPr>
                <a:spLocks noChangeArrowheads="1"/>
              </p:cNvSpPr>
              <p:nvPr/>
            </p:nvSpPr>
            <p:spPr bwMode="auto">
              <a:xfrm>
                <a:off x="4257" y="498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8" name="Oval 2334"/>
              <p:cNvSpPr>
                <a:spLocks noChangeArrowheads="1"/>
              </p:cNvSpPr>
              <p:nvPr/>
            </p:nvSpPr>
            <p:spPr bwMode="auto">
              <a:xfrm>
                <a:off x="4257" y="479"/>
                <a:ext cx="30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9" name="Oval 2333"/>
              <p:cNvSpPr>
                <a:spLocks noChangeArrowheads="1"/>
              </p:cNvSpPr>
              <p:nvPr/>
            </p:nvSpPr>
            <p:spPr bwMode="auto">
              <a:xfrm>
                <a:off x="4257" y="485"/>
                <a:ext cx="30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0" name="Oval 2332"/>
              <p:cNvSpPr>
                <a:spLocks noChangeArrowheads="1"/>
              </p:cNvSpPr>
              <p:nvPr/>
            </p:nvSpPr>
            <p:spPr bwMode="auto">
              <a:xfrm>
                <a:off x="4257" y="467"/>
                <a:ext cx="30" cy="31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1" name="Oval 2331"/>
              <p:cNvSpPr>
                <a:spLocks noChangeArrowheads="1"/>
              </p:cNvSpPr>
              <p:nvPr/>
            </p:nvSpPr>
            <p:spPr bwMode="auto">
              <a:xfrm>
                <a:off x="4257" y="473"/>
                <a:ext cx="30" cy="31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2" name="Oval 2330"/>
              <p:cNvSpPr>
                <a:spLocks noChangeArrowheads="1"/>
              </p:cNvSpPr>
              <p:nvPr/>
            </p:nvSpPr>
            <p:spPr bwMode="auto">
              <a:xfrm>
                <a:off x="4257" y="449"/>
                <a:ext cx="30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3" name="Oval 2329"/>
              <p:cNvSpPr>
                <a:spLocks noChangeArrowheads="1"/>
              </p:cNvSpPr>
              <p:nvPr/>
            </p:nvSpPr>
            <p:spPr bwMode="auto">
              <a:xfrm>
                <a:off x="4257" y="455"/>
                <a:ext cx="30" cy="30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4" name="Oval 2328"/>
              <p:cNvSpPr>
                <a:spLocks noChangeArrowheads="1"/>
              </p:cNvSpPr>
              <p:nvPr/>
            </p:nvSpPr>
            <p:spPr bwMode="auto">
              <a:xfrm>
                <a:off x="4257" y="437"/>
                <a:ext cx="30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5" name="Oval 2327"/>
              <p:cNvSpPr>
                <a:spLocks noChangeArrowheads="1"/>
              </p:cNvSpPr>
              <p:nvPr/>
            </p:nvSpPr>
            <p:spPr bwMode="auto">
              <a:xfrm>
                <a:off x="4257" y="443"/>
                <a:ext cx="30" cy="30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6" name="Oval 2326"/>
              <p:cNvSpPr>
                <a:spLocks noChangeArrowheads="1"/>
              </p:cNvSpPr>
              <p:nvPr/>
            </p:nvSpPr>
            <p:spPr bwMode="auto">
              <a:xfrm>
                <a:off x="4257" y="425"/>
                <a:ext cx="30" cy="30"/>
              </a:xfrm>
              <a:prstGeom prst="ellipse">
                <a:avLst/>
              </a:prstGeom>
              <a:solidFill>
                <a:srgbClr val="00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7" name="Oval 2325"/>
              <p:cNvSpPr>
                <a:spLocks noChangeArrowheads="1"/>
              </p:cNvSpPr>
              <p:nvPr/>
            </p:nvSpPr>
            <p:spPr bwMode="auto">
              <a:xfrm>
                <a:off x="4257" y="431"/>
                <a:ext cx="30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8" name="Oval 2324"/>
              <p:cNvSpPr>
                <a:spLocks noChangeArrowheads="1"/>
              </p:cNvSpPr>
              <p:nvPr/>
            </p:nvSpPr>
            <p:spPr bwMode="auto">
              <a:xfrm>
                <a:off x="4257" y="413"/>
                <a:ext cx="30" cy="3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9" name="Oval 2323"/>
              <p:cNvSpPr>
                <a:spLocks noChangeArrowheads="1"/>
              </p:cNvSpPr>
              <p:nvPr/>
            </p:nvSpPr>
            <p:spPr bwMode="auto">
              <a:xfrm>
                <a:off x="4257" y="419"/>
                <a:ext cx="30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0" name="Oval 2322"/>
              <p:cNvSpPr>
                <a:spLocks noChangeArrowheads="1"/>
              </p:cNvSpPr>
              <p:nvPr/>
            </p:nvSpPr>
            <p:spPr bwMode="auto">
              <a:xfrm>
                <a:off x="4257" y="401"/>
                <a:ext cx="30" cy="30"/>
              </a:xfrm>
              <a:prstGeom prst="ellipse">
                <a:avLst/>
              </a:prstGeom>
              <a:solidFill>
                <a:srgbClr val="000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1" name="Oval 2321"/>
              <p:cNvSpPr>
                <a:spLocks noChangeArrowheads="1"/>
              </p:cNvSpPr>
              <p:nvPr/>
            </p:nvSpPr>
            <p:spPr bwMode="auto">
              <a:xfrm>
                <a:off x="4257" y="407"/>
                <a:ext cx="30" cy="30"/>
              </a:xfrm>
              <a:prstGeom prst="ellipse">
                <a:avLst/>
              </a:prstGeom>
              <a:solidFill>
                <a:srgbClr val="00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2" name="Oval 2320"/>
              <p:cNvSpPr>
                <a:spLocks noChangeArrowheads="1"/>
              </p:cNvSpPr>
              <p:nvPr/>
            </p:nvSpPr>
            <p:spPr bwMode="auto">
              <a:xfrm>
                <a:off x="4257" y="389"/>
                <a:ext cx="30" cy="30"/>
              </a:xfrm>
              <a:prstGeom prst="ellipse">
                <a:avLst/>
              </a:prstGeom>
              <a:solidFill>
                <a:srgbClr val="000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3" name="Oval 2319"/>
              <p:cNvSpPr>
                <a:spLocks noChangeArrowheads="1"/>
              </p:cNvSpPr>
              <p:nvPr/>
            </p:nvSpPr>
            <p:spPr bwMode="auto">
              <a:xfrm>
                <a:off x="4257" y="395"/>
                <a:ext cx="30" cy="30"/>
              </a:xfrm>
              <a:prstGeom prst="ellipse">
                <a:avLst/>
              </a:prstGeom>
              <a:solidFill>
                <a:srgbClr val="000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4" name="Oval 2318"/>
              <p:cNvSpPr>
                <a:spLocks noChangeArrowheads="1"/>
              </p:cNvSpPr>
              <p:nvPr/>
            </p:nvSpPr>
            <p:spPr bwMode="auto">
              <a:xfrm>
                <a:off x="4196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5" name="Oval 2317"/>
              <p:cNvSpPr>
                <a:spLocks noChangeArrowheads="1"/>
              </p:cNvSpPr>
              <p:nvPr/>
            </p:nvSpPr>
            <p:spPr bwMode="auto">
              <a:xfrm>
                <a:off x="4196" y="64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6" name="Oval 2316"/>
              <p:cNvSpPr>
                <a:spLocks noChangeArrowheads="1"/>
              </p:cNvSpPr>
              <p:nvPr/>
            </p:nvSpPr>
            <p:spPr bwMode="auto">
              <a:xfrm>
                <a:off x="4196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7" name="Oval 2315"/>
              <p:cNvSpPr>
                <a:spLocks noChangeArrowheads="1"/>
              </p:cNvSpPr>
              <p:nvPr/>
            </p:nvSpPr>
            <p:spPr bwMode="auto">
              <a:xfrm>
                <a:off x="4196" y="625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8" name="Oval 2314"/>
              <p:cNvSpPr>
                <a:spLocks noChangeArrowheads="1"/>
              </p:cNvSpPr>
              <p:nvPr/>
            </p:nvSpPr>
            <p:spPr bwMode="auto">
              <a:xfrm>
                <a:off x="4196" y="607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9" name="Oval 2313"/>
              <p:cNvSpPr>
                <a:spLocks noChangeArrowheads="1"/>
              </p:cNvSpPr>
              <p:nvPr/>
            </p:nvSpPr>
            <p:spPr bwMode="auto">
              <a:xfrm>
                <a:off x="4196" y="613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0" name="Oval 2312"/>
              <p:cNvSpPr>
                <a:spLocks noChangeArrowheads="1"/>
              </p:cNvSpPr>
              <p:nvPr/>
            </p:nvSpPr>
            <p:spPr bwMode="auto">
              <a:xfrm>
                <a:off x="4196" y="594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1" name="Oval 2311"/>
              <p:cNvSpPr>
                <a:spLocks noChangeArrowheads="1"/>
              </p:cNvSpPr>
              <p:nvPr/>
            </p:nvSpPr>
            <p:spPr bwMode="auto">
              <a:xfrm>
                <a:off x="4196" y="601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2" name="Oval 2310"/>
              <p:cNvSpPr>
                <a:spLocks noChangeArrowheads="1"/>
              </p:cNvSpPr>
              <p:nvPr/>
            </p:nvSpPr>
            <p:spPr bwMode="auto">
              <a:xfrm>
                <a:off x="4196" y="582"/>
                <a:ext cx="30" cy="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3" name="Oval 2309"/>
              <p:cNvSpPr>
                <a:spLocks noChangeArrowheads="1"/>
              </p:cNvSpPr>
              <p:nvPr/>
            </p:nvSpPr>
            <p:spPr bwMode="auto">
              <a:xfrm>
                <a:off x="4196" y="588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4" name="Oval 2308"/>
              <p:cNvSpPr>
                <a:spLocks noChangeArrowheads="1"/>
              </p:cNvSpPr>
              <p:nvPr/>
            </p:nvSpPr>
            <p:spPr bwMode="auto">
              <a:xfrm>
                <a:off x="4196" y="570"/>
                <a:ext cx="30" cy="31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5" name="Oval 2307"/>
              <p:cNvSpPr>
                <a:spLocks noChangeArrowheads="1"/>
              </p:cNvSpPr>
              <p:nvPr/>
            </p:nvSpPr>
            <p:spPr bwMode="auto">
              <a:xfrm>
                <a:off x="4196" y="576"/>
                <a:ext cx="30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6" name="Oval 2306"/>
              <p:cNvSpPr>
                <a:spLocks noChangeArrowheads="1"/>
              </p:cNvSpPr>
              <p:nvPr/>
            </p:nvSpPr>
            <p:spPr bwMode="auto">
              <a:xfrm>
                <a:off x="4196" y="558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7" name="Oval 2305"/>
              <p:cNvSpPr>
                <a:spLocks noChangeArrowheads="1"/>
              </p:cNvSpPr>
              <p:nvPr/>
            </p:nvSpPr>
            <p:spPr bwMode="auto">
              <a:xfrm>
                <a:off x="4196" y="564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8" name="Oval 2304"/>
              <p:cNvSpPr>
                <a:spLocks noChangeArrowheads="1"/>
              </p:cNvSpPr>
              <p:nvPr/>
            </p:nvSpPr>
            <p:spPr bwMode="auto">
              <a:xfrm>
                <a:off x="4196" y="546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9" name="Oval 2303"/>
              <p:cNvSpPr>
                <a:spLocks noChangeArrowheads="1"/>
              </p:cNvSpPr>
              <p:nvPr/>
            </p:nvSpPr>
            <p:spPr bwMode="auto">
              <a:xfrm>
                <a:off x="4196" y="552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0" name="Oval 2302"/>
              <p:cNvSpPr>
                <a:spLocks noChangeArrowheads="1"/>
              </p:cNvSpPr>
              <p:nvPr/>
            </p:nvSpPr>
            <p:spPr bwMode="auto">
              <a:xfrm>
                <a:off x="4196" y="528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1" name="Oval 2301"/>
              <p:cNvSpPr>
                <a:spLocks noChangeArrowheads="1"/>
              </p:cNvSpPr>
              <p:nvPr/>
            </p:nvSpPr>
            <p:spPr bwMode="auto">
              <a:xfrm>
                <a:off x="4196" y="540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2" name="Oval 2300"/>
              <p:cNvSpPr>
                <a:spLocks noChangeArrowheads="1"/>
              </p:cNvSpPr>
              <p:nvPr/>
            </p:nvSpPr>
            <p:spPr bwMode="auto">
              <a:xfrm>
                <a:off x="4196" y="516"/>
                <a:ext cx="30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3" name="Oval 2299"/>
              <p:cNvSpPr>
                <a:spLocks noChangeArrowheads="1"/>
              </p:cNvSpPr>
              <p:nvPr/>
            </p:nvSpPr>
            <p:spPr bwMode="auto">
              <a:xfrm>
                <a:off x="4196" y="522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4" name="Oval 2298"/>
              <p:cNvSpPr>
                <a:spLocks noChangeArrowheads="1"/>
              </p:cNvSpPr>
              <p:nvPr/>
            </p:nvSpPr>
            <p:spPr bwMode="auto">
              <a:xfrm>
                <a:off x="4196" y="504"/>
                <a:ext cx="30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5" name="Oval 2297"/>
              <p:cNvSpPr>
                <a:spLocks noChangeArrowheads="1"/>
              </p:cNvSpPr>
              <p:nvPr/>
            </p:nvSpPr>
            <p:spPr bwMode="auto">
              <a:xfrm>
                <a:off x="4196" y="510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6" name="Oval 2296"/>
              <p:cNvSpPr>
                <a:spLocks noChangeArrowheads="1"/>
              </p:cNvSpPr>
              <p:nvPr/>
            </p:nvSpPr>
            <p:spPr bwMode="auto">
              <a:xfrm>
                <a:off x="4196" y="492"/>
                <a:ext cx="30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7" name="Oval 2295"/>
              <p:cNvSpPr>
                <a:spLocks noChangeArrowheads="1"/>
              </p:cNvSpPr>
              <p:nvPr/>
            </p:nvSpPr>
            <p:spPr bwMode="auto">
              <a:xfrm>
                <a:off x="4196" y="498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8" name="Oval 2294"/>
              <p:cNvSpPr>
                <a:spLocks noChangeArrowheads="1"/>
              </p:cNvSpPr>
              <p:nvPr/>
            </p:nvSpPr>
            <p:spPr bwMode="auto">
              <a:xfrm>
                <a:off x="4196" y="479"/>
                <a:ext cx="30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9" name="Oval 2293"/>
              <p:cNvSpPr>
                <a:spLocks noChangeArrowheads="1"/>
              </p:cNvSpPr>
              <p:nvPr/>
            </p:nvSpPr>
            <p:spPr bwMode="auto">
              <a:xfrm>
                <a:off x="4196" y="485"/>
                <a:ext cx="30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0" name="Oval 2292"/>
              <p:cNvSpPr>
                <a:spLocks noChangeArrowheads="1"/>
              </p:cNvSpPr>
              <p:nvPr/>
            </p:nvSpPr>
            <p:spPr bwMode="auto">
              <a:xfrm>
                <a:off x="4196" y="467"/>
                <a:ext cx="30" cy="31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1" name="Oval 2291"/>
              <p:cNvSpPr>
                <a:spLocks noChangeArrowheads="1"/>
              </p:cNvSpPr>
              <p:nvPr/>
            </p:nvSpPr>
            <p:spPr bwMode="auto">
              <a:xfrm>
                <a:off x="4196" y="473"/>
                <a:ext cx="30" cy="31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2" name="Oval 2290"/>
              <p:cNvSpPr>
                <a:spLocks noChangeArrowheads="1"/>
              </p:cNvSpPr>
              <p:nvPr/>
            </p:nvSpPr>
            <p:spPr bwMode="auto">
              <a:xfrm>
                <a:off x="4196" y="455"/>
                <a:ext cx="30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3" name="Oval 2289"/>
              <p:cNvSpPr>
                <a:spLocks noChangeArrowheads="1"/>
              </p:cNvSpPr>
              <p:nvPr/>
            </p:nvSpPr>
            <p:spPr bwMode="auto">
              <a:xfrm>
                <a:off x="4196" y="461"/>
                <a:ext cx="30" cy="31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4" name="Oval 2288"/>
              <p:cNvSpPr>
                <a:spLocks noChangeArrowheads="1"/>
              </p:cNvSpPr>
              <p:nvPr/>
            </p:nvSpPr>
            <p:spPr bwMode="auto">
              <a:xfrm>
                <a:off x="4196" y="443"/>
                <a:ext cx="30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5" name="Oval 2287"/>
              <p:cNvSpPr>
                <a:spLocks noChangeArrowheads="1"/>
              </p:cNvSpPr>
              <p:nvPr/>
            </p:nvSpPr>
            <p:spPr bwMode="auto">
              <a:xfrm>
                <a:off x="4196" y="449"/>
                <a:ext cx="30" cy="30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6" name="Oval 2286"/>
              <p:cNvSpPr>
                <a:spLocks noChangeArrowheads="1"/>
              </p:cNvSpPr>
              <p:nvPr/>
            </p:nvSpPr>
            <p:spPr bwMode="auto">
              <a:xfrm>
                <a:off x="4196" y="425"/>
                <a:ext cx="30" cy="30"/>
              </a:xfrm>
              <a:prstGeom prst="ellipse">
                <a:avLst/>
              </a:prstGeom>
              <a:solidFill>
                <a:srgbClr val="00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7" name="Oval 2285"/>
              <p:cNvSpPr>
                <a:spLocks noChangeArrowheads="1"/>
              </p:cNvSpPr>
              <p:nvPr/>
            </p:nvSpPr>
            <p:spPr bwMode="auto">
              <a:xfrm>
                <a:off x="4196" y="431"/>
                <a:ext cx="30" cy="30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8" name="Oval 2284"/>
              <p:cNvSpPr>
                <a:spLocks noChangeArrowheads="1"/>
              </p:cNvSpPr>
              <p:nvPr/>
            </p:nvSpPr>
            <p:spPr bwMode="auto">
              <a:xfrm>
                <a:off x="4190" y="413"/>
                <a:ext cx="30" cy="3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9" name="Oval 2283"/>
              <p:cNvSpPr>
                <a:spLocks noChangeArrowheads="1"/>
              </p:cNvSpPr>
              <p:nvPr/>
            </p:nvSpPr>
            <p:spPr bwMode="auto">
              <a:xfrm>
                <a:off x="4190" y="419"/>
                <a:ext cx="30" cy="3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0" name="Oval 2282"/>
              <p:cNvSpPr>
                <a:spLocks noChangeArrowheads="1"/>
              </p:cNvSpPr>
              <p:nvPr/>
            </p:nvSpPr>
            <p:spPr bwMode="auto">
              <a:xfrm>
                <a:off x="4190" y="401"/>
                <a:ext cx="30" cy="30"/>
              </a:xfrm>
              <a:prstGeom prst="ellipse">
                <a:avLst/>
              </a:prstGeom>
              <a:solidFill>
                <a:srgbClr val="0000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1" name="Oval 2281"/>
              <p:cNvSpPr>
                <a:spLocks noChangeArrowheads="1"/>
              </p:cNvSpPr>
              <p:nvPr/>
            </p:nvSpPr>
            <p:spPr bwMode="auto">
              <a:xfrm>
                <a:off x="4190" y="407"/>
                <a:ext cx="30" cy="30"/>
              </a:xfrm>
              <a:prstGeom prst="ellipse">
                <a:avLst/>
              </a:prstGeom>
              <a:solidFill>
                <a:srgbClr val="00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2" name="Oval 2280"/>
              <p:cNvSpPr>
                <a:spLocks noChangeArrowheads="1"/>
              </p:cNvSpPr>
              <p:nvPr/>
            </p:nvSpPr>
            <p:spPr bwMode="auto">
              <a:xfrm>
                <a:off x="4190" y="389"/>
                <a:ext cx="30" cy="30"/>
              </a:xfrm>
              <a:prstGeom prst="ellipse">
                <a:avLst/>
              </a:prstGeom>
              <a:solidFill>
                <a:srgbClr val="0000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3" name="Oval 2279"/>
              <p:cNvSpPr>
                <a:spLocks noChangeArrowheads="1"/>
              </p:cNvSpPr>
              <p:nvPr/>
            </p:nvSpPr>
            <p:spPr bwMode="auto">
              <a:xfrm>
                <a:off x="4190" y="395"/>
                <a:ext cx="30" cy="30"/>
              </a:xfrm>
              <a:prstGeom prst="ellipse">
                <a:avLst/>
              </a:prstGeom>
              <a:solidFill>
                <a:srgbClr val="0000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4" name="Oval 2278"/>
              <p:cNvSpPr>
                <a:spLocks noChangeArrowheads="1"/>
              </p:cNvSpPr>
              <p:nvPr/>
            </p:nvSpPr>
            <p:spPr bwMode="auto">
              <a:xfrm>
                <a:off x="4135" y="637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5" name="Oval 2277"/>
              <p:cNvSpPr>
                <a:spLocks noChangeArrowheads="1"/>
              </p:cNvSpPr>
              <p:nvPr/>
            </p:nvSpPr>
            <p:spPr bwMode="auto">
              <a:xfrm>
                <a:off x="4135" y="643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6" name="Oval 2276"/>
              <p:cNvSpPr>
                <a:spLocks noChangeArrowheads="1"/>
              </p:cNvSpPr>
              <p:nvPr/>
            </p:nvSpPr>
            <p:spPr bwMode="auto">
              <a:xfrm>
                <a:off x="4135" y="625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7" name="Oval 2275"/>
              <p:cNvSpPr>
                <a:spLocks noChangeArrowheads="1"/>
              </p:cNvSpPr>
              <p:nvPr/>
            </p:nvSpPr>
            <p:spPr bwMode="auto">
              <a:xfrm>
                <a:off x="4135" y="631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8" name="Oval 2274"/>
              <p:cNvSpPr>
                <a:spLocks noChangeArrowheads="1"/>
              </p:cNvSpPr>
              <p:nvPr/>
            </p:nvSpPr>
            <p:spPr bwMode="auto">
              <a:xfrm>
                <a:off x="4135" y="613"/>
                <a:ext cx="31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9" name="Oval 2273"/>
              <p:cNvSpPr>
                <a:spLocks noChangeArrowheads="1"/>
              </p:cNvSpPr>
              <p:nvPr/>
            </p:nvSpPr>
            <p:spPr bwMode="auto">
              <a:xfrm>
                <a:off x="4135" y="619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0" name="Oval 2272"/>
              <p:cNvSpPr>
                <a:spLocks noChangeArrowheads="1"/>
              </p:cNvSpPr>
              <p:nvPr/>
            </p:nvSpPr>
            <p:spPr bwMode="auto">
              <a:xfrm>
                <a:off x="4135" y="594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1" name="Oval 2271"/>
              <p:cNvSpPr>
                <a:spLocks noChangeArrowheads="1"/>
              </p:cNvSpPr>
              <p:nvPr/>
            </p:nvSpPr>
            <p:spPr bwMode="auto">
              <a:xfrm>
                <a:off x="4135" y="601"/>
                <a:ext cx="31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2" name="Oval 2270"/>
              <p:cNvSpPr>
                <a:spLocks noChangeArrowheads="1"/>
              </p:cNvSpPr>
              <p:nvPr/>
            </p:nvSpPr>
            <p:spPr bwMode="auto">
              <a:xfrm>
                <a:off x="4135" y="582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3" name="Oval 2269"/>
              <p:cNvSpPr>
                <a:spLocks noChangeArrowheads="1"/>
              </p:cNvSpPr>
              <p:nvPr/>
            </p:nvSpPr>
            <p:spPr bwMode="auto">
              <a:xfrm>
                <a:off x="4135" y="588"/>
                <a:ext cx="31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4" name="Oval 2268"/>
              <p:cNvSpPr>
                <a:spLocks noChangeArrowheads="1"/>
              </p:cNvSpPr>
              <p:nvPr/>
            </p:nvSpPr>
            <p:spPr bwMode="auto">
              <a:xfrm>
                <a:off x="4135" y="570"/>
                <a:ext cx="31" cy="31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5" name="Oval 2267"/>
              <p:cNvSpPr>
                <a:spLocks noChangeArrowheads="1"/>
              </p:cNvSpPr>
              <p:nvPr/>
            </p:nvSpPr>
            <p:spPr bwMode="auto">
              <a:xfrm>
                <a:off x="4135" y="576"/>
                <a:ext cx="31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6" name="Oval 2266"/>
              <p:cNvSpPr>
                <a:spLocks noChangeArrowheads="1"/>
              </p:cNvSpPr>
              <p:nvPr/>
            </p:nvSpPr>
            <p:spPr bwMode="auto">
              <a:xfrm>
                <a:off x="4135" y="558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7" name="Oval 2265"/>
              <p:cNvSpPr>
                <a:spLocks noChangeArrowheads="1"/>
              </p:cNvSpPr>
              <p:nvPr/>
            </p:nvSpPr>
            <p:spPr bwMode="auto">
              <a:xfrm>
                <a:off x="4135" y="564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8" name="Oval 2264"/>
              <p:cNvSpPr>
                <a:spLocks noChangeArrowheads="1"/>
              </p:cNvSpPr>
              <p:nvPr/>
            </p:nvSpPr>
            <p:spPr bwMode="auto">
              <a:xfrm>
                <a:off x="4135" y="546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9" name="Oval 2263"/>
              <p:cNvSpPr>
                <a:spLocks noChangeArrowheads="1"/>
              </p:cNvSpPr>
              <p:nvPr/>
            </p:nvSpPr>
            <p:spPr bwMode="auto">
              <a:xfrm>
                <a:off x="4135" y="552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0" name="Oval 2262"/>
              <p:cNvSpPr>
                <a:spLocks noChangeArrowheads="1"/>
              </p:cNvSpPr>
              <p:nvPr/>
            </p:nvSpPr>
            <p:spPr bwMode="auto">
              <a:xfrm>
                <a:off x="4135" y="534"/>
                <a:ext cx="31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1" name="Oval 2261"/>
              <p:cNvSpPr>
                <a:spLocks noChangeArrowheads="1"/>
              </p:cNvSpPr>
              <p:nvPr/>
            </p:nvSpPr>
            <p:spPr bwMode="auto">
              <a:xfrm>
                <a:off x="4135" y="540"/>
                <a:ext cx="31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4" name="Group 2059"/>
            <p:cNvGrpSpPr>
              <a:grpSpLocks/>
            </p:cNvGrpSpPr>
            <p:nvPr/>
          </p:nvGrpSpPr>
          <p:grpSpPr bwMode="auto">
            <a:xfrm>
              <a:off x="3832" y="389"/>
              <a:ext cx="334" cy="296"/>
              <a:chOff x="3832" y="389"/>
              <a:chExt cx="334" cy="296"/>
            </a:xfrm>
          </p:grpSpPr>
          <p:sp>
            <p:nvSpPr>
              <p:cNvPr id="2102" name="Oval 2259"/>
              <p:cNvSpPr>
                <a:spLocks noChangeArrowheads="1"/>
              </p:cNvSpPr>
              <p:nvPr/>
            </p:nvSpPr>
            <p:spPr bwMode="auto">
              <a:xfrm>
                <a:off x="4135" y="522"/>
                <a:ext cx="31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3" name="Oval 2258"/>
              <p:cNvSpPr>
                <a:spLocks noChangeArrowheads="1"/>
              </p:cNvSpPr>
              <p:nvPr/>
            </p:nvSpPr>
            <p:spPr bwMode="auto">
              <a:xfrm>
                <a:off x="4135" y="528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4" name="Oval 2257"/>
              <p:cNvSpPr>
                <a:spLocks noChangeArrowheads="1"/>
              </p:cNvSpPr>
              <p:nvPr/>
            </p:nvSpPr>
            <p:spPr bwMode="auto">
              <a:xfrm>
                <a:off x="4135" y="504"/>
                <a:ext cx="31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5" name="Oval 2256"/>
              <p:cNvSpPr>
                <a:spLocks noChangeArrowheads="1"/>
              </p:cNvSpPr>
              <p:nvPr/>
            </p:nvSpPr>
            <p:spPr bwMode="auto">
              <a:xfrm>
                <a:off x="4135" y="510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6" name="Oval 2255"/>
              <p:cNvSpPr>
                <a:spLocks noChangeArrowheads="1"/>
              </p:cNvSpPr>
              <p:nvPr/>
            </p:nvSpPr>
            <p:spPr bwMode="auto">
              <a:xfrm>
                <a:off x="4135" y="492"/>
                <a:ext cx="31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7" name="Oval 2254"/>
              <p:cNvSpPr>
                <a:spLocks noChangeArrowheads="1"/>
              </p:cNvSpPr>
              <p:nvPr/>
            </p:nvSpPr>
            <p:spPr bwMode="auto">
              <a:xfrm>
                <a:off x="4135" y="498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8" name="Oval 2253"/>
              <p:cNvSpPr>
                <a:spLocks noChangeArrowheads="1"/>
              </p:cNvSpPr>
              <p:nvPr/>
            </p:nvSpPr>
            <p:spPr bwMode="auto">
              <a:xfrm>
                <a:off x="4135" y="479"/>
                <a:ext cx="31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9" name="Oval 2252"/>
              <p:cNvSpPr>
                <a:spLocks noChangeArrowheads="1"/>
              </p:cNvSpPr>
              <p:nvPr/>
            </p:nvSpPr>
            <p:spPr bwMode="auto">
              <a:xfrm>
                <a:off x="4135" y="485"/>
                <a:ext cx="31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0" name="Oval 2251"/>
              <p:cNvSpPr>
                <a:spLocks noChangeArrowheads="1"/>
              </p:cNvSpPr>
              <p:nvPr/>
            </p:nvSpPr>
            <p:spPr bwMode="auto">
              <a:xfrm>
                <a:off x="4135" y="467"/>
                <a:ext cx="31" cy="31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1" name="Oval 2250"/>
              <p:cNvSpPr>
                <a:spLocks noChangeArrowheads="1"/>
              </p:cNvSpPr>
              <p:nvPr/>
            </p:nvSpPr>
            <p:spPr bwMode="auto">
              <a:xfrm>
                <a:off x="4135" y="473"/>
                <a:ext cx="31" cy="31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2" name="Oval 2249"/>
              <p:cNvSpPr>
                <a:spLocks noChangeArrowheads="1"/>
              </p:cNvSpPr>
              <p:nvPr/>
            </p:nvSpPr>
            <p:spPr bwMode="auto">
              <a:xfrm>
                <a:off x="4129" y="455"/>
                <a:ext cx="31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3" name="Oval 2248"/>
              <p:cNvSpPr>
                <a:spLocks noChangeArrowheads="1"/>
              </p:cNvSpPr>
              <p:nvPr/>
            </p:nvSpPr>
            <p:spPr bwMode="auto">
              <a:xfrm>
                <a:off x="4129" y="461"/>
                <a:ext cx="31" cy="31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4" name="Oval 2247"/>
              <p:cNvSpPr>
                <a:spLocks noChangeArrowheads="1"/>
              </p:cNvSpPr>
              <p:nvPr/>
            </p:nvSpPr>
            <p:spPr bwMode="auto">
              <a:xfrm>
                <a:off x="4129" y="443"/>
                <a:ext cx="31" cy="3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5" name="Oval 2246"/>
              <p:cNvSpPr>
                <a:spLocks noChangeArrowheads="1"/>
              </p:cNvSpPr>
              <p:nvPr/>
            </p:nvSpPr>
            <p:spPr bwMode="auto">
              <a:xfrm>
                <a:off x="4129" y="449"/>
                <a:ext cx="31" cy="30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6" name="Oval 2245"/>
              <p:cNvSpPr>
                <a:spLocks noChangeArrowheads="1"/>
              </p:cNvSpPr>
              <p:nvPr/>
            </p:nvSpPr>
            <p:spPr bwMode="auto">
              <a:xfrm>
                <a:off x="4129" y="431"/>
                <a:ext cx="31" cy="30"/>
              </a:xfrm>
              <a:prstGeom prst="ellipse">
                <a:avLst/>
              </a:prstGeom>
              <a:solidFill>
                <a:srgbClr val="00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7" name="Oval 2244"/>
              <p:cNvSpPr>
                <a:spLocks noChangeArrowheads="1"/>
              </p:cNvSpPr>
              <p:nvPr/>
            </p:nvSpPr>
            <p:spPr bwMode="auto">
              <a:xfrm>
                <a:off x="4129" y="437"/>
                <a:ext cx="31" cy="30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8" name="Oval 2243"/>
              <p:cNvSpPr>
                <a:spLocks noChangeArrowheads="1"/>
              </p:cNvSpPr>
              <p:nvPr/>
            </p:nvSpPr>
            <p:spPr bwMode="auto">
              <a:xfrm>
                <a:off x="4129" y="419"/>
                <a:ext cx="31" cy="30"/>
              </a:xfrm>
              <a:prstGeom prst="ellipse">
                <a:avLst/>
              </a:prstGeom>
              <a:solidFill>
                <a:srgbClr val="001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9" name="Oval 2242"/>
              <p:cNvSpPr>
                <a:spLocks noChangeArrowheads="1"/>
              </p:cNvSpPr>
              <p:nvPr/>
            </p:nvSpPr>
            <p:spPr bwMode="auto">
              <a:xfrm>
                <a:off x="4129" y="425"/>
                <a:ext cx="31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0" name="Oval 2241"/>
              <p:cNvSpPr>
                <a:spLocks noChangeArrowheads="1"/>
              </p:cNvSpPr>
              <p:nvPr/>
            </p:nvSpPr>
            <p:spPr bwMode="auto">
              <a:xfrm>
                <a:off x="4129" y="401"/>
                <a:ext cx="31" cy="30"/>
              </a:xfrm>
              <a:prstGeom prst="ellipse">
                <a:avLst/>
              </a:prstGeom>
              <a:solidFill>
                <a:srgbClr val="0000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1" name="Oval 2240"/>
              <p:cNvSpPr>
                <a:spLocks noChangeArrowheads="1"/>
              </p:cNvSpPr>
              <p:nvPr/>
            </p:nvSpPr>
            <p:spPr bwMode="auto">
              <a:xfrm>
                <a:off x="4129" y="407"/>
                <a:ext cx="31" cy="30"/>
              </a:xfrm>
              <a:prstGeom prst="ellipse">
                <a:avLst/>
              </a:prstGeom>
              <a:solidFill>
                <a:srgbClr val="00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2" name="Oval 2239"/>
              <p:cNvSpPr>
                <a:spLocks noChangeArrowheads="1"/>
              </p:cNvSpPr>
              <p:nvPr/>
            </p:nvSpPr>
            <p:spPr bwMode="auto">
              <a:xfrm>
                <a:off x="4129" y="389"/>
                <a:ext cx="31" cy="30"/>
              </a:xfrm>
              <a:prstGeom prst="ellipse">
                <a:avLst/>
              </a:prstGeom>
              <a:solidFill>
                <a:srgbClr val="0000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3" name="Oval 2238"/>
              <p:cNvSpPr>
                <a:spLocks noChangeArrowheads="1"/>
              </p:cNvSpPr>
              <p:nvPr/>
            </p:nvSpPr>
            <p:spPr bwMode="auto">
              <a:xfrm>
                <a:off x="4129" y="395"/>
                <a:ext cx="31" cy="3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4" name="Oval 2237"/>
              <p:cNvSpPr>
                <a:spLocks noChangeArrowheads="1"/>
              </p:cNvSpPr>
              <p:nvPr/>
            </p:nvSpPr>
            <p:spPr bwMode="auto">
              <a:xfrm>
                <a:off x="4075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5" name="Oval 2236"/>
              <p:cNvSpPr>
                <a:spLocks noChangeArrowheads="1"/>
              </p:cNvSpPr>
              <p:nvPr/>
            </p:nvSpPr>
            <p:spPr bwMode="auto">
              <a:xfrm>
                <a:off x="4075" y="64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6" name="Oval 2235"/>
              <p:cNvSpPr>
                <a:spLocks noChangeArrowheads="1"/>
              </p:cNvSpPr>
              <p:nvPr/>
            </p:nvSpPr>
            <p:spPr bwMode="auto">
              <a:xfrm>
                <a:off x="4075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7" name="Oval 2234"/>
              <p:cNvSpPr>
                <a:spLocks noChangeArrowheads="1"/>
              </p:cNvSpPr>
              <p:nvPr/>
            </p:nvSpPr>
            <p:spPr bwMode="auto">
              <a:xfrm>
                <a:off x="4075" y="63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8" name="Oval 2233"/>
              <p:cNvSpPr>
                <a:spLocks noChangeArrowheads="1"/>
              </p:cNvSpPr>
              <p:nvPr/>
            </p:nvSpPr>
            <p:spPr bwMode="auto">
              <a:xfrm>
                <a:off x="4075" y="613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9" name="Oval 2232"/>
              <p:cNvSpPr>
                <a:spLocks noChangeArrowheads="1"/>
              </p:cNvSpPr>
              <p:nvPr/>
            </p:nvSpPr>
            <p:spPr bwMode="auto">
              <a:xfrm>
                <a:off x="4075" y="619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0" name="Oval 2231"/>
              <p:cNvSpPr>
                <a:spLocks noChangeArrowheads="1"/>
              </p:cNvSpPr>
              <p:nvPr/>
            </p:nvSpPr>
            <p:spPr bwMode="auto">
              <a:xfrm>
                <a:off x="4075" y="601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1" name="Oval 2230"/>
              <p:cNvSpPr>
                <a:spLocks noChangeArrowheads="1"/>
              </p:cNvSpPr>
              <p:nvPr/>
            </p:nvSpPr>
            <p:spPr bwMode="auto">
              <a:xfrm>
                <a:off x="4075" y="607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2" name="Oval 2229"/>
              <p:cNvSpPr>
                <a:spLocks noChangeArrowheads="1"/>
              </p:cNvSpPr>
              <p:nvPr/>
            </p:nvSpPr>
            <p:spPr bwMode="auto">
              <a:xfrm>
                <a:off x="4075" y="588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3" name="Oval 2228"/>
              <p:cNvSpPr>
                <a:spLocks noChangeArrowheads="1"/>
              </p:cNvSpPr>
              <p:nvPr/>
            </p:nvSpPr>
            <p:spPr bwMode="auto">
              <a:xfrm>
                <a:off x="4075" y="594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4" name="Oval 2227"/>
              <p:cNvSpPr>
                <a:spLocks noChangeArrowheads="1"/>
              </p:cNvSpPr>
              <p:nvPr/>
            </p:nvSpPr>
            <p:spPr bwMode="auto">
              <a:xfrm>
                <a:off x="4075" y="570"/>
                <a:ext cx="30" cy="31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5" name="Oval 2226"/>
              <p:cNvSpPr>
                <a:spLocks noChangeArrowheads="1"/>
              </p:cNvSpPr>
              <p:nvPr/>
            </p:nvSpPr>
            <p:spPr bwMode="auto">
              <a:xfrm>
                <a:off x="4075" y="576"/>
                <a:ext cx="30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6" name="Oval 2225"/>
              <p:cNvSpPr>
                <a:spLocks noChangeArrowheads="1"/>
              </p:cNvSpPr>
              <p:nvPr/>
            </p:nvSpPr>
            <p:spPr bwMode="auto">
              <a:xfrm>
                <a:off x="4075" y="558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7" name="Oval 2224"/>
              <p:cNvSpPr>
                <a:spLocks noChangeArrowheads="1"/>
              </p:cNvSpPr>
              <p:nvPr/>
            </p:nvSpPr>
            <p:spPr bwMode="auto">
              <a:xfrm>
                <a:off x="4075" y="564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8" name="Oval 2223"/>
              <p:cNvSpPr>
                <a:spLocks noChangeArrowheads="1"/>
              </p:cNvSpPr>
              <p:nvPr/>
            </p:nvSpPr>
            <p:spPr bwMode="auto">
              <a:xfrm>
                <a:off x="4075" y="546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9" name="Oval 2222"/>
              <p:cNvSpPr>
                <a:spLocks noChangeArrowheads="1"/>
              </p:cNvSpPr>
              <p:nvPr/>
            </p:nvSpPr>
            <p:spPr bwMode="auto">
              <a:xfrm>
                <a:off x="4075" y="552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0" name="Oval 2221"/>
              <p:cNvSpPr>
                <a:spLocks noChangeArrowheads="1"/>
              </p:cNvSpPr>
              <p:nvPr/>
            </p:nvSpPr>
            <p:spPr bwMode="auto">
              <a:xfrm>
                <a:off x="4075" y="534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1" name="Oval 2220"/>
              <p:cNvSpPr>
                <a:spLocks noChangeArrowheads="1"/>
              </p:cNvSpPr>
              <p:nvPr/>
            </p:nvSpPr>
            <p:spPr bwMode="auto">
              <a:xfrm>
                <a:off x="4075" y="540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2" name="Oval 2219"/>
              <p:cNvSpPr>
                <a:spLocks noChangeArrowheads="1"/>
              </p:cNvSpPr>
              <p:nvPr/>
            </p:nvSpPr>
            <p:spPr bwMode="auto">
              <a:xfrm>
                <a:off x="4075" y="522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3" name="Oval 2218"/>
              <p:cNvSpPr>
                <a:spLocks noChangeArrowheads="1"/>
              </p:cNvSpPr>
              <p:nvPr/>
            </p:nvSpPr>
            <p:spPr bwMode="auto">
              <a:xfrm>
                <a:off x="4075" y="528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4" name="Oval 2217"/>
              <p:cNvSpPr>
                <a:spLocks noChangeArrowheads="1"/>
              </p:cNvSpPr>
              <p:nvPr/>
            </p:nvSpPr>
            <p:spPr bwMode="auto">
              <a:xfrm>
                <a:off x="4075" y="510"/>
                <a:ext cx="30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5" name="Oval 2216"/>
              <p:cNvSpPr>
                <a:spLocks noChangeArrowheads="1"/>
              </p:cNvSpPr>
              <p:nvPr/>
            </p:nvSpPr>
            <p:spPr bwMode="auto">
              <a:xfrm>
                <a:off x="4075" y="516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6" name="Oval 2215"/>
              <p:cNvSpPr>
                <a:spLocks noChangeArrowheads="1"/>
              </p:cNvSpPr>
              <p:nvPr/>
            </p:nvSpPr>
            <p:spPr bwMode="auto">
              <a:xfrm>
                <a:off x="4075" y="498"/>
                <a:ext cx="30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7" name="Oval 2214"/>
              <p:cNvSpPr>
                <a:spLocks noChangeArrowheads="1"/>
              </p:cNvSpPr>
              <p:nvPr/>
            </p:nvSpPr>
            <p:spPr bwMode="auto">
              <a:xfrm>
                <a:off x="4075" y="504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8" name="Oval 2213"/>
              <p:cNvSpPr>
                <a:spLocks noChangeArrowheads="1"/>
              </p:cNvSpPr>
              <p:nvPr/>
            </p:nvSpPr>
            <p:spPr bwMode="auto">
              <a:xfrm>
                <a:off x="4069" y="479"/>
                <a:ext cx="30" cy="31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9" name="Oval 2212"/>
              <p:cNvSpPr>
                <a:spLocks noChangeArrowheads="1"/>
              </p:cNvSpPr>
              <p:nvPr/>
            </p:nvSpPr>
            <p:spPr bwMode="auto">
              <a:xfrm>
                <a:off x="4069" y="492"/>
                <a:ext cx="30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0" name="Oval 2211"/>
              <p:cNvSpPr>
                <a:spLocks noChangeArrowheads="1"/>
              </p:cNvSpPr>
              <p:nvPr/>
            </p:nvSpPr>
            <p:spPr bwMode="auto">
              <a:xfrm>
                <a:off x="4069" y="467"/>
                <a:ext cx="30" cy="31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1" name="Oval 2210"/>
              <p:cNvSpPr>
                <a:spLocks noChangeArrowheads="1"/>
              </p:cNvSpPr>
              <p:nvPr/>
            </p:nvSpPr>
            <p:spPr bwMode="auto">
              <a:xfrm>
                <a:off x="4069" y="473"/>
                <a:ext cx="30" cy="31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2" name="Oval 2209"/>
              <p:cNvSpPr>
                <a:spLocks noChangeArrowheads="1"/>
              </p:cNvSpPr>
              <p:nvPr/>
            </p:nvSpPr>
            <p:spPr bwMode="auto">
              <a:xfrm>
                <a:off x="4069" y="455"/>
                <a:ext cx="30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3" name="Oval 2208"/>
              <p:cNvSpPr>
                <a:spLocks noChangeArrowheads="1"/>
              </p:cNvSpPr>
              <p:nvPr/>
            </p:nvSpPr>
            <p:spPr bwMode="auto">
              <a:xfrm>
                <a:off x="4069" y="461"/>
                <a:ext cx="30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4" name="Oval 2207"/>
              <p:cNvSpPr>
                <a:spLocks noChangeArrowheads="1"/>
              </p:cNvSpPr>
              <p:nvPr/>
            </p:nvSpPr>
            <p:spPr bwMode="auto">
              <a:xfrm>
                <a:off x="4069" y="443"/>
                <a:ext cx="30" cy="3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5" name="Oval 2206"/>
              <p:cNvSpPr>
                <a:spLocks noChangeArrowheads="1"/>
              </p:cNvSpPr>
              <p:nvPr/>
            </p:nvSpPr>
            <p:spPr bwMode="auto">
              <a:xfrm>
                <a:off x="4069" y="449"/>
                <a:ext cx="30" cy="30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6" name="Oval 2205"/>
              <p:cNvSpPr>
                <a:spLocks noChangeArrowheads="1"/>
              </p:cNvSpPr>
              <p:nvPr/>
            </p:nvSpPr>
            <p:spPr bwMode="auto">
              <a:xfrm>
                <a:off x="4069" y="431"/>
                <a:ext cx="30" cy="30"/>
              </a:xfrm>
              <a:prstGeom prst="ellipse">
                <a:avLst/>
              </a:prstGeom>
              <a:solidFill>
                <a:srgbClr val="005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7" name="Oval 2204"/>
              <p:cNvSpPr>
                <a:spLocks noChangeArrowheads="1"/>
              </p:cNvSpPr>
              <p:nvPr/>
            </p:nvSpPr>
            <p:spPr bwMode="auto">
              <a:xfrm>
                <a:off x="4069" y="437"/>
                <a:ext cx="30" cy="30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8" name="Oval 2203"/>
              <p:cNvSpPr>
                <a:spLocks noChangeArrowheads="1"/>
              </p:cNvSpPr>
              <p:nvPr/>
            </p:nvSpPr>
            <p:spPr bwMode="auto">
              <a:xfrm>
                <a:off x="4069" y="419"/>
                <a:ext cx="30" cy="30"/>
              </a:xfrm>
              <a:prstGeom prst="ellipse">
                <a:avLst/>
              </a:prstGeom>
              <a:solidFill>
                <a:srgbClr val="002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9" name="Oval 2202"/>
              <p:cNvSpPr>
                <a:spLocks noChangeArrowheads="1"/>
              </p:cNvSpPr>
              <p:nvPr/>
            </p:nvSpPr>
            <p:spPr bwMode="auto">
              <a:xfrm>
                <a:off x="4069" y="425"/>
                <a:ext cx="30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0" name="Oval 2201"/>
              <p:cNvSpPr>
                <a:spLocks noChangeArrowheads="1"/>
              </p:cNvSpPr>
              <p:nvPr/>
            </p:nvSpPr>
            <p:spPr bwMode="auto">
              <a:xfrm>
                <a:off x="4069" y="407"/>
                <a:ext cx="30" cy="30"/>
              </a:xfrm>
              <a:prstGeom prst="ellipse">
                <a:avLst/>
              </a:prstGeom>
              <a:solidFill>
                <a:srgbClr val="000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1" name="Oval 2200"/>
              <p:cNvSpPr>
                <a:spLocks noChangeArrowheads="1"/>
              </p:cNvSpPr>
              <p:nvPr/>
            </p:nvSpPr>
            <p:spPr bwMode="auto">
              <a:xfrm>
                <a:off x="4069" y="413"/>
                <a:ext cx="30" cy="30"/>
              </a:xfrm>
              <a:prstGeom prst="ellipse">
                <a:avLst/>
              </a:prstGeom>
              <a:solidFill>
                <a:srgbClr val="005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2" name="Oval 2199"/>
              <p:cNvSpPr>
                <a:spLocks noChangeArrowheads="1"/>
              </p:cNvSpPr>
              <p:nvPr/>
            </p:nvSpPr>
            <p:spPr bwMode="auto">
              <a:xfrm>
                <a:off x="4069" y="395"/>
                <a:ext cx="30" cy="30"/>
              </a:xfrm>
              <a:prstGeom prst="ellipse">
                <a:avLst/>
              </a:prstGeom>
              <a:solidFill>
                <a:srgbClr val="000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3" name="Oval 2198"/>
              <p:cNvSpPr>
                <a:spLocks noChangeArrowheads="1"/>
              </p:cNvSpPr>
              <p:nvPr/>
            </p:nvSpPr>
            <p:spPr bwMode="auto">
              <a:xfrm>
                <a:off x="4069" y="401"/>
                <a:ext cx="30" cy="30"/>
              </a:xfrm>
              <a:prstGeom prst="ellipse">
                <a:avLst/>
              </a:prstGeom>
              <a:solidFill>
                <a:srgbClr val="001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4" name="Oval 2197"/>
              <p:cNvSpPr>
                <a:spLocks noChangeArrowheads="1"/>
              </p:cNvSpPr>
              <p:nvPr/>
            </p:nvSpPr>
            <p:spPr bwMode="auto">
              <a:xfrm>
                <a:off x="4014" y="637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5" name="Oval 2196"/>
              <p:cNvSpPr>
                <a:spLocks noChangeArrowheads="1"/>
              </p:cNvSpPr>
              <p:nvPr/>
            </p:nvSpPr>
            <p:spPr bwMode="auto">
              <a:xfrm>
                <a:off x="4014" y="64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6" name="Oval 2195"/>
              <p:cNvSpPr>
                <a:spLocks noChangeArrowheads="1"/>
              </p:cNvSpPr>
              <p:nvPr/>
            </p:nvSpPr>
            <p:spPr bwMode="auto">
              <a:xfrm>
                <a:off x="4014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7" name="Oval 2194"/>
              <p:cNvSpPr>
                <a:spLocks noChangeArrowheads="1"/>
              </p:cNvSpPr>
              <p:nvPr/>
            </p:nvSpPr>
            <p:spPr bwMode="auto">
              <a:xfrm>
                <a:off x="4014" y="63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8" name="Oval 2193"/>
              <p:cNvSpPr>
                <a:spLocks noChangeArrowheads="1"/>
              </p:cNvSpPr>
              <p:nvPr/>
            </p:nvSpPr>
            <p:spPr bwMode="auto">
              <a:xfrm>
                <a:off x="4014" y="613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9" name="Oval 2192"/>
              <p:cNvSpPr>
                <a:spLocks noChangeArrowheads="1"/>
              </p:cNvSpPr>
              <p:nvPr/>
            </p:nvSpPr>
            <p:spPr bwMode="auto">
              <a:xfrm>
                <a:off x="4014" y="619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0" name="Oval 2191"/>
              <p:cNvSpPr>
                <a:spLocks noChangeArrowheads="1"/>
              </p:cNvSpPr>
              <p:nvPr/>
            </p:nvSpPr>
            <p:spPr bwMode="auto">
              <a:xfrm>
                <a:off x="4014" y="601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1" name="Oval 2190"/>
              <p:cNvSpPr>
                <a:spLocks noChangeArrowheads="1"/>
              </p:cNvSpPr>
              <p:nvPr/>
            </p:nvSpPr>
            <p:spPr bwMode="auto">
              <a:xfrm>
                <a:off x="4014" y="607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2" name="Oval 2189"/>
              <p:cNvSpPr>
                <a:spLocks noChangeArrowheads="1"/>
              </p:cNvSpPr>
              <p:nvPr/>
            </p:nvSpPr>
            <p:spPr bwMode="auto">
              <a:xfrm>
                <a:off x="4014" y="588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3" name="Oval 2188"/>
              <p:cNvSpPr>
                <a:spLocks noChangeArrowheads="1"/>
              </p:cNvSpPr>
              <p:nvPr/>
            </p:nvSpPr>
            <p:spPr bwMode="auto">
              <a:xfrm>
                <a:off x="4014" y="594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4" name="Oval 2187"/>
              <p:cNvSpPr>
                <a:spLocks noChangeArrowheads="1"/>
              </p:cNvSpPr>
              <p:nvPr/>
            </p:nvSpPr>
            <p:spPr bwMode="auto">
              <a:xfrm>
                <a:off x="4014" y="576"/>
                <a:ext cx="30" cy="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5" name="Oval 2186"/>
              <p:cNvSpPr>
                <a:spLocks noChangeArrowheads="1"/>
              </p:cNvSpPr>
              <p:nvPr/>
            </p:nvSpPr>
            <p:spPr bwMode="auto">
              <a:xfrm>
                <a:off x="4014" y="582"/>
                <a:ext cx="30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6" name="Oval 2185"/>
              <p:cNvSpPr>
                <a:spLocks noChangeArrowheads="1"/>
              </p:cNvSpPr>
              <p:nvPr/>
            </p:nvSpPr>
            <p:spPr bwMode="auto">
              <a:xfrm>
                <a:off x="4014" y="564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7" name="Oval 2184"/>
              <p:cNvSpPr>
                <a:spLocks noChangeArrowheads="1"/>
              </p:cNvSpPr>
              <p:nvPr/>
            </p:nvSpPr>
            <p:spPr bwMode="auto">
              <a:xfrm>
                <a:off x="4014" y="570"/>
                <a:ext cx="30" cy="31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8" name="Oval 2183"/>
              <p:cNvSpPr>
                <a:spLocks noChangeArrowheads="1"/>
              </p:cNvSpPr>
              <p:nvPr/>
            </p:nvSpPr>
            <p:spPr bwMode="auto">
              <a:xfrm>
                <a:off x="4014" y="552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9" name="Oval 2182"/>
              <p:cNvSpPr>
                <a:spLocks noChangeArrowheads="1"/>
              </p:cNvSpPr>
              <p:nvPr/>
            </p:nvSpPr>
            <p:spPr bwMode="auto">
              <a:xfrm>
                <a:off x="4014" y="558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0" name="Oval 2181"/>
              <p:cNvSpPr>
                <a:spLocks noChangeArrowheads="1"/>
              </p:cNvSpPr>
              <p:nvPr/>
            </p:nvSpPr>
            <p:spPr bwMode="auto">
              <a:xfrm>
                <a:off x="4014" y="534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1" name="Oval 2180"/>
              <p:cNvSpPr>
                <a:spLocks noChangeArrowheads="1"/>
              </p:cNvSpPr>
              <p:nvPr/>
            </p:nvSpPr>
            <p:spPr bwMode="auto">
              <a:xfrm>
                <a:off x="4014" y="540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2" name="Oval 2179"/>
              <p:cNvSpPr>
                <a:spLocks noChangeArrowheads="1"/>
              </p:cNvSpPr>
              <p:nvPr/>
            </p:nvSpPr>
            <p:spPr bwMode="auto">
              <a:xfrm>
                <a:off x="4014" y="522"/>
                <a:ext cx="30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3" name="Oval 2178"/>
              <p:cNvSpPr>
                <a:spLocks noChangeArrowheads="1"/>
              </p:cNvSpPr>
              <p:nvPr/>
            </p:nvSpPr>
            <p:spPr bwMode="auto">
              <a:xfrm>
                <a:off x="4014" y="528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4" name="Oval 2177"/>
              <p:cNvSpPr>
                <a:spLocks noChangeArrowheads="1"/>
              </p:cNvSpPr>
              <p:nvPr/>
            </p:nvSpPr>
            <p:spPr bwMode="auto">
              <a:xfrm>
                <a:off x="4014" y="510"/>
                <a:ext cx="30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5" name="Oval 2176"/>
              <p:cNvSpPr>
                <a:spLocks noChangeArrowheads="1"/>
              </p:cNvSpPr>
              <p:nvPr/>
            </p:nvSpPr>
            <p:spPr bwMode="auto">
              <a:xfrm>
                <a:off x="4014" y="516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6" name="Oval 2175"/>
              <p:cNvSpPr>
                <a:spLocks noChangeArrowheads="1"/>
              </p:cNvSpPr>
              <p:nvPr/>
            </p:nvSpPr>
            <p:spPr bwMode="auto">
              <a:xfrm>
                <a:off x="4008" y="498"/>
                <a:ext cx="30" cy="30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7" name="Oval 2174"/>
              <p:cNvSpPr>
                <a:spLocks noChangeArrowheads="1"/>
              </p:cNvSpPr>
              <p:nvPr/>
            </p:nvSpPr>
            <p:spPr bwMode="auto">
              <a:xfrm>
                <a:off x="4008" y="504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8" name="Oval 2173"/>
              <p:cNvSpPr>
                <a:spLocks noChangeArrowheads="1"/>
              </p:cNvSpPr>
              <p:nvPr/>
            </p:nvSpPr>
            <p:spPr bwMode="auto">
              <a:xfrm>
                <a:off x="4008" y="485"/>
                <a:ext cx="30" cy="31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9" name="Oval 2172"/>
              <p:cNvSpPr>
                <a:spLocks noChangeArrowheads="1"/>
              </p:cNvSpPr>
              <p:nvPr/>
            </p:nvSpPr>
            <p:spPr bwMode="auto">
              <a:xfrm>
                <a:off x="4008" y="492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0" name="Oval 2171"/>
              <p:cNvSpPr>
                <a:spLocks noChangeArrowheads="1"/>
              </p:cNvSpPr>
              <p:nvPr/>
            </p:nvSpPr>
            <p:spPr bwMode="auto">
              <a:xfrm>
                <a:off x="4008" y="473"/>
                <a:ext cx="30" cy="31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1" name="Oval 2170"/>
              <p:cNvSpPr>
                <a:spLocks noChangeArrowheads="1"/>
              </p:cNvSpPr>
              <p:nvPr/>
            </p:nvSpPr>
            <p:spPr bwMode="auto">
              <a:xfrm>
                <a:off x="4008" y="479"/>
                <a:ext cx="30" cy="31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2" name="Oval 2169"/>
              <p:cNvSpPr>
                <a:spLocks noChangeArrowheads="1"/>
              </p:cNvSpPr>
              <p:nvPr/>
            </p:nvSpPr>
            <p:spPr bwMode="auto">
              <a:xfrm>
                <a:off x="4008" y="461"/>
                <a:ext cx="30" cy="31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3" name="Oval 2168"/>
              <p:cNvSpPr>
                <a:spLocks noChangeArrowheads="1"/>
              </p:cNvSpPr>
              <p:nvPr/>
            </p:nvSpPr>
            <p:spPr bwMode="auto">
              <a:xfrm>
                <a:off x="4008" y="467"/>
                <a:ext cx="30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4" name="Oval 2167"/>
              <p:cNvSpPr>
                <a:spLocks noChangeArrowheads="1"/>
              </p:cNvSpPr>
              <p:nvPr/>
            </p:nvSpPr>
            <p:spPr bwMode="auto">
              <a:xfrm>
                <a:off x="4008" y="443"/>
                <a:ext cx="30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5" name="Oval 2166"/>
              <p:cNvSpPr>
                <a:spLocks noChangeArrowheads="1"/>
              </p:cNvSpPr>
              <p:nvPr/>
            </p:nvSpPr>
            <p:spPr bwMode="auto">
              <a:xfrm>
                <a:off x="4008" y="449"/>
                <a:ext cx="30" cy="30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6" name="Oval 2165"/>
              <p:cNvSpPr>
                <a:spLocks noChangeArrowheads="1"/>
              </p:cNvSpPr>
              <p:nvPr/>
            </p:nvSpPr>
            <p:spPr bwMode="auto">
              <a:xfrm>
                <a:off x="4008" y="431"/>
                <a:ext cx="30" cy="30"/>
              </a:xfrm>
              <a:prstGeom prst="ellipse">
                <a:avLst/>
              </a:prstGeom>
              <a:solidFill>
                <a:srgbClr val="0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7" name="Oval 2164"/>
              <p:cNvSpPr>
                <a:spLocks noChangeArrowheads="1"/>
              </p:cNvSpPr>
              <p:nvPr/>
            </p:nvSpPr>
            <p:spPr bwMode="auto">
              <a:xfrm>
                <a:off x="4008" y="437"/>
                <a:ext cx="30" cy="30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8" name="Oval 2163"/>
              <p:cNvSpPr>
                <a:spLocks noChangeArrowheads="1"/>
              </p:cNvSpPr>
              <p:nvPr/>
            </p:nvSpPr>
            <p:spPr bwMode="auto">
              <a:xfrm>
                <a:off x="4008" y="419"/>
                <a:ext cx="30" cy="30"/>
              </a:xfrm>
              <a:prstGeom prst="ellipse">
                <a:avLst/>
              </a:prstGeom>
              <a:solidFill>
                <a:srgbClr val="00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9" name="Oval 2198"/>
              <p:cNvSpPr>
                <a:spLocks noChangeArrowheads="1"/>
              </p:cNvSpPr>
              <p:nvPr/>
            </p:nvSpPr>
            <p:spPr bwMode="auto">
              <a:xfrm>
                <a:off x="4008" y="425"/>
                <a:ext cx="30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0" name="Oval 2161"/>
              <p:cNvSpPr>
                <a:spLocks noChangeArrowheads="1"/>
              </p:cNvSpPr>
              <p:nvPr/>
            </p:nvSpPr>
            <p:spPr bwMode="auto">
              <a:xfrm>
                <a:off x="4008" y="407"/>
                <a:ext cx="30" cy="30"/>
              </a:xfrm>
              <a:prstGeom prst="ellipse">
                <a:avLst/>
              </a:prstGeom>
              <a:solidFill>
                <a:srgbClr val="0000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1" name="Oval 2160"/>
              <p:cNvSpPr>
                <a:spLocks noChangeArrowheads="1"/>
              </p:cNvSpPr>
              <p:nvPr/>
            </p:nvSpPr>
            <p:spPr bwMode="auto">
              <a:xfrm>
                <a:off x="4008" y="413"/>
                <a:ext cx="30" cy="30"/>
              </a:xfrm>
              <a:prstGeom prst="ellipse">
                <a:avLst/>
              </a:prstGeom>
              <a:solidFill>
                <a:srgbClr val="0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2" name="Oval 2159"/>
              <p:cNvSpPr>
                <a:spLocks noChangeArrowheads="1"/>
              </p:cNvSpPr>
              <p:nvPr/>
            </p:nvSpPr>
            <p:spPr bwMode="auto">
              <a:xfrm>
                <a:off x="4008" y="395"/>
                <a:ext cx="30" cy="30"/>
              </a:xfrm>
              <a:prstGeom prst="ellipse">
                <a:avLst/>
              </a:prstGeom>
              <a:solidFill>
                <a:srgbClr val="0000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3" name="Oval 2158"/>
              <p:cNvSpPr>
                <a:spLocks noChangeArrowheads="1"/>
              </p:cNvSpPr>
              <p:nvPr/>
            </p:nvSpPr>
            <p:spPr bwMode="auto">
              <a:xfrm>
                <a:off x="4008" y="401"/>
                <a:ext cx="30" cy="30"/>
              </a:xfrm>
              <a:prstGeom prst="ellipse">
                <a:avLst/>
              </a:prstGeom>
              <a:solidFill>
                <a:srgbClr val="002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4" name="Oval 2157"/>
              <p:cNvSpPr>
                <a:spLocks noChangeArrowheads="1"/>
              </p:cNvSpPr>
              <p:nvPr/>
            </p:nvSpPr>
            <p:spPr bwMode="auto">
              <a:xfrm>
                <a:off x="3954" y="643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5" name="Oval 2156"/>
              <p:cNvSpPr>
                <a:spLocks noChangeArrowheads="1"/>
              </p:cNvSpPr>
              <p:nvPr/>
            </p:nvSpPr>
            <p:spPr bwMode="auto">
              <a:xfrm>
                <a:off x="3954" y="64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6" name="Oval 2155"/>
              <p:cNvSpPr>
                <a:spLocks noChangeArrowheads="1"/>
              </p:cNvSpPr>
              <p:nvPr/>
            </p:nvSpPr>
            <p:spPr bwMode="auto">
              <a:xfrm>
                <a:off x="3954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7" name="Oval 2154"/>
              <p:cNvSpPr>
                <a:spLocks noChangeArrowheads="1"/>
              </p:cNvSpPr>
              <p:nvPr/>
            </p:nvSpPr>
            <p:spPr bwMode="auto">
              <a:xfrm>
                <a:off x="3954" y="637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8" name="Oval 2153"/>
              <p:cNvSpPr>
                <a:spLocks noChangeArrowheads="1"/>
              </p:cNvSpPr>
              <p:nvPr/>
            </p:nvSpPr>
            <p:spPr bwMode="auto">
              <a:xfrm>
                <a:off x="3954" y="619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9" name="Oval 2152"/>
              <p:cNvSpPr>
                <a:spLocks noChangeArrowheads="1"/>
              </p:cNvSpPr>
              <p:nvPr/>
            </p:nvSpPr>
            <p:spPr bwMode="auto">
              <a:xfrm>
                <a:off x="3954" y="625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0" name="Oval 2151"/>
              <p:cNvSpPr>
                <a:spLocks noChangeArrowheads="1"/>
              </p:cNvSpPr>
              <p:nvPr/>
            </p:nvSpPr>
            <p:spPr bwMode="auto">
              <a:xfrm>
                <a:off x="3954" y="601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1" name="Oval 2150"/>
              <p:cNvSpPr>
                <a:spLocks noChangeArrowheads="1"/>
              </p:cNvSpPr>
              <p:nvPr/>
            </p:nvSpPr>
            <p:spPr bwMode="auto">
              <a:xfrm>
                <a:off x="3954" y="613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2" name="Oval 2149"/>
              <p:cNvSpPr>
                <a:spLocks noChangeArrowheads="1"/>
              </p:cNvSpPr>
              <p:nvPr/>
            </p:nvSpPr>
            <p:spPr bwMode="auto">
              <a:xfrm>
                <a:off x="3954" y="588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3" name="Oval 2148"/>
              <p:cNvSpPr>
                <a:spLocks noChangeArrowheads="1"/>
              </p:cNvSpPr>
              <p:nvPr/>
            </p:nvSpPr>
            <p:spPr bwMode="auto">
              <a:xfrm>
                <a:off x="3954" y="594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4" name="Oval 2147"/>
              <p:cNvSpPr>
                <a:spLocks noChangeArrowheads="1"/>
              </p:cNvSpPr>
              <p:nvPr/>
            </p:nvSpPr>
            <p:spPr bwMode="auto">
              <a:xfrm>
                <a:off x="3954" y="576"/>
                <a:ext cx="30" cy="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5" name="Oval 2146"/>
              <p:cNvSpPr>
                <a:spLocks noChangeArrowheads="1"/>
              </p:cNvSpPr>
              <p:nvPr/>
            </p:nvSpPr>
            <p:spPr bwMode="auto">
              <a:xfrm>
                <a:off x="3954" y="582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6" name="Oval 2145"/>
              <p:cNvSpPr>
                <a:spLocks noChangeArrowheads="1"/>
              </p:cNvSpPr>
              <p:nvPr/>
            </p:nvSpPr>
            <p:spPr bwMode="auto">
              <a:xfrm>
                <a:off x="3954" y="564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7" name="Oval 2144"/>
              <p:cNvSpPr>
                <a:spLocks noChangeArrowheads="1"/>
              </p:cNvSpPr>
              <p:nvPr/>
            </p:nvSpPr>
            <p:spPr bwMode="auto">
              <a:xfrm>
                <a:off x="3954" y="570"/>
                <a:ext cx="30" cy="31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8" name="Oval 2143"/>
              <p:cNvSpPr>
                <a:spLocks noChangeArrowheads="1"/>
              </p:cNvSpPr>
              <p:nvPr/>
            </p:nvSpPr>
            <p:spPr bwMode="auto">
              <a:xfrm>
                <a:off x="3954" y="552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9" name="Oval 2142"/>
              <p:cNvSpPr>
                <a:spLocks noChangeArrowheads="1"/>
              </p:cNvSpPr>
              <p:nvPr/>
            </p:nvSpPr>
            <p:spPr bwMode="auto">
              <a:xfrm>
                <a:off x="3954" y="558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0" name="Oval 2141"/>
              <p:cNvSpPr>
                <a:spLocks noChangeArrowheads="1"/>
              </p:cNvSpPr>
              <p:nvPr/>
            </p:nvSpPr>
            <p:spPr bwMode="auto">
              <a:xfrm>
                <a:off x="3954" y="540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1" name="Oval 2140"/>
              <p:cNvSpPr>
                <a:spLocks noChangeArrowheads="1"/>
              </p:cNvSpPr>
              <p:nvPr/>
            </p:nvSpPr>
            <p:spPr bwMode="auto">
              <a:xfrm>
                <a:off x="3954" y="546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2" name="Oval 2139"/>
              <p:cNvSpPr>
                <a:spLocks noChangeArrowheads="1"/>
              </p:cNvSpPr>
              <p:nvPr/>
            </p:nvSpPr>
            <p:spPr bwMode="auto">
              <a:xfrm>
                <a:off x="3954" y="528"/>
                <a:ext cx="30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3" name="Oval 2138"/>
              <p:cNvSpPr>
                <a:spLocks noChangeArrowheads="1"/>
              </p:cNvSpPr>
              <p:nvPr/>
            </p:nvSpPr>
            <p:spPr bwMode="auto">
              <a:xfrm>
                <a:off x="3954" y="534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4" name="Oval 2137"/>
              <p:cNvSpPr>
                <a:spLocks noChangeArrowheads="1"/>
              </p:cNvSpPr>
              <p:nvPr/>
            </p:nvSpPr>
            <p:spPr bwMode="auto">
              <a:xfrm>
                <a:off x="3947" y="516"/>
                <a:ext cx="31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5" name="Oval 2136"/>
              <p:cNvSpPr>
                <a:spLocks noChangeArrowheads="1"/>
              </p:cNvSpPr>
              <p:nvPr/>
            </p:nvSpPr>
            <p:spPr bwMode="auto">
              <a:xfrm>
                <a:off x="3947" y="522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6" name="Oval 2135"/>
              <p:cNvSpPr>
                <a:spLocks noChangeArrowheads="1"/>
              </p:cNvSpPr>
              <p:nvPr/>
            </p:nvSpPr>
            <p:spPr bwMode="auto">
              <a:xfrm>
                <a:off x="3947" y="498"/>
                <a:ext cx="31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7" name="Oval 2134"/>
              <p:cNvSpPr>
                <a:spLocks noChangeArrowheads="1"/>
              </p:cNvSpPr>
              <p:nvPr/>
            </p:nvSpPr>
            <p:spPr bwMode="auto">
              <a:xfrm>
                <a:off x="3947" y="504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8" name="Oval 2133"/>
              <p:cNvSpPr>
                <a:spLocks noChangeArrowheads="1"/>
              </p:cNvSpPr>
              <p:nvPr/>
            </p:nvSpPr>
            <p:spPr bwMode="auto">
              <a:xfrm>
                <a:off x="3947" y="485"/>
                <a:ext cx="31" cy="31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9" name="Oval 2132"/>
              <p:cNvSpPr>
                <a:spLocks noChangeArrowheads="1"/>
              </p:cNvSpPr>
              <p:nvPr/>
            </p:nvSpPr>
            <p:spPr bwMode="auto">
              <a:xfrm>
                <a:off x="3947" y="492"/>
                <a:ext cx="31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0" name="Oval 2131"/>
              <p:cNvSpPr>
                <a:spLocks noChangeArrowheads="1"/>
              </p:cNvSpPr>
              <p:nvPr/>
            </p:nvSpPr>
            <p:spPr bwMode="auto">
              <a:xfrm>
                <a:off x="3947" y="473"/>
                <a:ext cx="31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1" name="Oval 2130"/>
              <p:cNvSpPr>
                <a:spLocks noChangeArrowheads="1"/>
              </p:cNvSpPr>
              <p:nvPr/>
            </p:nvSpPr>
            <p:spPr bwMode="auto">
              <a:xfrm>
                <a:off x="3947" y="479"/>
                <a:ext cx="31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2" name="Oval 2129"/>
              <p:cNvSpPr>
                <a:spLocks noChangeArrowheads="1"/>
              </p:cNvSpPr>
              <p:nvPr/>
            </p:nvSpPr>
            <p:spPr bwMode="auto">
              <a:xfrm>
                <a:off x="3947" y="461"/>
                <a:ext cx="31" cy="31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3" name="Oval 2128"/>
              <p:cNvSpPr>
                <a:spLocks noChangeArrowheads="1"/>
              </p:cNvSpPr>
              <p:nvPr/>
            </p:nvSpPr>
            <p:spPr bwMode="auto">
              <a:xfrm>
                <a:off x="3947" y="467"/>
                <a:ext cx="31" cy="31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4" name="Oval 2127"/>
              <p:cNvSpPr>
                <a:spLocks noChangeArrowheads="1"/>
              </p:cNvSpPr>
              <p:nvPr/>
            </p:nvSpPr>
            <p:spPr bwMode="auto">
              <a:xfrm>
                <a:off x="3947" y="449"/>
                <a:ext cx="31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5" name="Oval 2126"/>
              <p:cNvSpPr>
                <a:spLocks noChangeArrowheads="1"/>
              </p:cNvSpPr>
              <p:nvPr/>
            </p:nvSpPr>
            <p:spPr bwMode="auto">
              <a:xfrm>
                <a:off x="3947" y="455"/>
                <a:ext cx="31" cy="30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6" name="Oval 2125"/>
              <p:cNvSpPr>
                <a:spLocks noChangeArrowheads="1"/>
              </p:cNvSpPr>
              <p:nvPr/>
            </p:nvSpPr>
            <p:spPr bwMode="auto">
              <a:xfrm>
                <a:off x="3947" y="437"/>
                <a:ext cx="31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7" name="Oval 2124"/>
              <p:cNvSpPr>
                <a:spLocks noChangeArrowheads="1"/>
              </p:cNvSpPr>
              <p:nvPr/>
            </p:nvSpPr>
            <p:spPr bwMode="auto">
              <a:xfrm>
                <a:off x="3947" y="443"/>
                <a:ext cx="31" cy="30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8" name="Oval 2123"/>
              <p:cNvSpPr>
                <a:spLocks noChangeArrowheads="1"/>
              </p:cNvSpPr>
              <p:nvPr/>
            </p:nvSpPr>
            <p:spPr bwMode="auto">
              <a:xfrm>
                <a:off x="3947" y="425"/>
                <a:ext cx="31" cy="30"/>
              </a:xfrm>
              <a:prstGeom prst="ellipse">
                <a:avLst/>
              </a:prstGeom>
              <a:solidFill>
                <a:srgbClr val="00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9" name="Oval 2122"/>
              <p:cNvSpPr>
                <a:spLocks noChangeArrowheads="1"/>
              </p:cNvSpPr>
              <p:nvPr/>
            </p:nvSpPr>
            <p:spPr bwMode="auto">
              <a:xfrm>
                <a:off x="3947" y="431"/>
                <a:ext cx="31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0" name="Oval 2121"/>
              <p:cNvSpPr>
                <a:spLocks noChangeArrowheads="1"/>
              </p:cNvSpPr>
              <p:nvPr/>
            </p:nvSpPr>
            <p:spPr bwMode="auto">
              <a:xfrm>
                <a:off x="3947" y="407"/>
                <a:ext cx="31" cy="30"/>
              </a:xfrm>
              <a:prstGeom prst="ellipse">
                <a:avLst/>
              </a:prstGeom>
              <a:solidFill>
                <a:srgbClr val="001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1" name="Oval 2120"/>
              <p:cNvSpPr>
                <a:spLocks noChangeArrowheads="1"/>
              </p:cNvSpPr>
              <p:nvPr/>
            </p:nvSpPr>
            <p:spPr bwMode="auto">
              <a:xfrm>
                <a:off x="3947" y="413"/>
                <a:ext cx="31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2" name="Oval 2119"/>
              <p:cNvSpPr>
                <a:spLocks noChangeArrowheads="1"/>
              </p:cNvSpPr>
              <p:nvPr/>
            </p:nvSpPr>
            <p:spPr bwMode="auto">
              <a:xfrm>
                <a:off x="3947" y="395"/>
                <a:ext cx="31" cy="30"/>
              </a:xfrm>
              <a:prstGeom prst="ellipse">
                <a:avLst/>
              </a:prstGeom>
              <a:solidFill>
                <a:srgbClr val="000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3" name="Oval 2118"/>
              <p:cNvSpPr>
                <a:spLocks noChangeArrowheads="1"/>
              </p:cNvSpPr>
              <p:nvPr/>
            </p:nvSpPr>
            <p:spPr bwMode="auto">
              <a:xfrm>
                <a:off x="3947" y="401"/>
                <a:ext cx="31" cy="30"/>
              </a:xfrm>
              <a:prstGeom prst="ellipse">
                <a:avLst/>
              </a:prstGeom>
              <a:solidFill>
                <a:srgbClr val="00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4" name="Oval 2117"/>
              <p:cNvSpPr>
                <a:spLocks noChangeArrowheads="1"/>
              </p:cNvSpPr>
              <p:nvPr/>
            </p:nvSpPr>
            <p:spPr bwMode="auto">
              <a:xfrm>
                <a:off x="3893" y="643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5" name="Oval 2116"/>
              <p:cNvSpPr>
                <a:spLocks noChangeArrowheads="1"/>
              </p:cNvSpPr>
              <p:nvPr/>
            </p:nvSpPr>
            <p:spPr bwMode="auto">
              <a:xfrm>
                <a:off x="3893" y="64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6" name="Oval 2115"/>
              <p:cNvSpPr>
                <a:spLocks noChangeArrowheads="1"/>
              </p:cNvSpPr>
              <p:nvPr/>
            </p:nvSpPr>
            <p:spPr bwMode="auto">
              <a:xfrm>
                <a:off x="3893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7" name="Oval 2114"/>
              <p:cNvSpPr>
                <a:spLocks noChangeArrowheads="1"/>
              </p:cNvSpPr>
              <p:nvPr/>
            </p:nvSpPr>
            <p:spPr bwMode="auto">
              <a:xfrm>
                <a:off x="3893" y="637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8" name="Oval 2113"/>
              <p:cNvSpPr>
                <a:spLocks noChangeArrowheads="1"/>
              </p:cNvSpPr>
              <p:nvPr/>
            </p:nvSpPr>
            <p:spPr bwMode="auto">
              <a:xfrm>
                <a:off x="3893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9" name="Oval 2112"/>
              <p:cNvSpPr>
                <a:spLocks noChangeArrowheads="1"/>
              </p:cNvSpPr>
              <p:nvPr/>
            </p:nvSpPr>
            <p:spPr bwMode="auto">
              <a:xfrm>
                <a:off x="3893" y="625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0" name="Oval 2111"/>
              <p:cNvSpPr>
                <a:spLocks noChangeArrowheads="1"/>
              </p:cNvSpPr>
              <p:nvPr/>
            </p:nvSpPr>
            <p:spPr bwMode="auto">
              <a:xfrm>
                <a:off x="3893" y="607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1" name="Oval 2110"/>
              <p:cNvSpPr>
                <a:spLocks noChangeArrowheads="1"/>
              </p:cNvSpPr>
              <p:nvPr/>
            </p:nvSpPr>
            <p:spPr bwMode="auto">
              <a:xfrm>
                <a:off x="3893" y="613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2" name="Oval 2109"/>
              <p:cNvSpPr>
                <a:spLocks noChangeArrowheads="1"/>
              </p:cNvSpPr>
              <p:nvPr/>
            </p:nvSpPr>
            <p:spPr bwMode="auto">
              <a:xfrm>
                <a:off x="3893" y="594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3" name="Oval 2108"/>
              <p:cNvSpPr>
                <a:spLocks noChangeArrowheads="1"/>
              </p:cNvSpPr>
              <p:nvPr/>
            </p:nvSpPr>
            <p:spPr bwMode="auto">
              <a:xfrm>
                <a:off x="3893" y="601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4" name="Oval 2107"/>
              <p:cNvSpPr>
                <a:spLocks noChangeArrowheads="1"/>
              </p:cNvSpPr>
              <p:nvPr/>
            </p:nvSpPr>
            <p:spPr bwMode="auto">
              <a:xfrm>
                <a:off x="3893" y="582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5" name="Oval 2106"/>
              <p:cNvSpPr>
                <a:spLocks noChangeArrowheads="1"/>
              </p:cNvSpPr>
              <p:nvPr/>
            </p:nvSpPr>
            <p:spPr bwMode="auto">
              <a:xfrm>
                <a:off x="3893" y="588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6" name="Oval 2105"/>
              <p:cNvSpPr>
                <a:spLocks noChangeArrowheads="1"/>
              </p:cNvSpPr>
              <p:nvPr/>
            </p:nvSpPr>
            <p:spPr bwMode="auto">
              <a:xfrm>
                <a:off x="3893" y="570"/>
                <a:ext cx="30" cy="31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7" name="Oval 2104"/>
              <p:cNvSpPr>
                <a:spLocks noChangeArrowheads="1"/>
              </p:cNvSpPr>
              <p:nvPr/>
            </p:nvSpPr>
            <p:spPr bwMode="auto">
              <a:xfrm>
                <a:off x="3893" y="576"/>
                <a:ext cx="30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8" name="Oval 2103"/>
              <p:cNvSpPr>
                <a:spLocks noChangeArrowheads="1"/>
              </p:cNvSpPr>
              <p:nvPr/>
            </p:nvSpPr>
            <p:spPr bwMode="auto">
              <a:xfrm>
                <a:off x="3893" y="552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9" name="Oval 2102"/>
              <p:cNvSpPr>
                <a:spLocks noChangeArrowheads="1"/>
              </p:cNvSpPr>
              <p:nvPr/>
            </p:nvSpPr>
            <p:spPr bwMode="auto">
              <a:xfrm>
                <a:off x="3893" y="558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0" name="Oval 2101"/>
              <p:cNvSpPr>
                <a:spLocks noChangeArrowheads="1"/>
              </p:cNvSpPr>
              <p:nvPr/>
            </p:nvSpPr>
            <p:spPr bwMode="auto">
              <a:xfrm>
                <a:off x="3893" y="540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1" name="Oval 2100"/>
              <p:cNvSpPr>
                <a:spLocks noChangeArrowheads="1"/>
              </p:cNvSpPr>
              <p:nvPr/>
            </p:nvSpPr>
            <p:spPr bwMode="auto">
              <a:xfrm>
                <a:off x="3893" y="546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2" name="Oval 2099"/>
              <p:cNvSpPr>
                <a:spLocks noChangeArrowheads="1"/>
              </p:cNvSpPr>
              <p:nvPr/>
            </p:nvSpPr>
            <p:spPr bwMode="auto">
              <a:xfrm>
                <a:off x="3887" y="528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3" name="Oval 2098"/>
              <p:cNvSpPr>
                <a:spLocks noChangeArrowheads="1"/>
              </p:cNvSpPr>
              <p:nvPr/>
            </p:nvSpPr>
            <p:spPr bwMode="auto">
              <a:xfrm>
                <a:off x="3887" y="534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4" name="Oval 2097"/>
              <p:cNvSpPr>
                <a:spLocks noChangeArrowheads="1"/>
              </p:cNvSpPr>
              <p:nvPr/>
            </p:nvSpPr>
            <p:spPr bwMode="auto">
              <a:xfrm>
                <a:off x="3887" y="516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5" name="Oval 2096"/>
              <p:cNvSpPr>
                <a:spLocks noChangeArrowheads="1"/>
              </p:cNvSpPr>
              <p:nvPr/>
            </p:nvSpPr>
            <p:spPr bwMode="auto">
              <a:xfrm>
                <a:off x="3887" y="522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6" name="Oval 2095"/>
              <p:cNvSpPr>
                <a:spLocks noChangeArrowheads="1"/>
              </p:cNvSpPr>
              <p:nvPr/>
            </p:nvSpPr>
            <p:spPr bwMode="auto">
              <a:xfrm>
                <a:off x="3887" y="504"/>
                <a:ext cx="30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7" name="Oval 2094"/>
              <p:cNvSpPr>
                <a:spLocks noChangeArrowheads="1"/>
              </p:cNvSpPr>
              <p:nvPr/>
            </p:nvSpPr>
            <p:spPr bwMode="auto">
              <a:xfrm>
                <a:off x="3887" y="510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8" name="Oval 2093"/>
              <p:cNvSpPr>
                <a:spLocks noChangeArrowheads="1"/>
              </p:cNvSpPr>
              <p:nvPr/>
            </p:nvSpPr>
            <p:spPr bwMode="auto">
              <a:xfrm>
                <a:off x="3887" y="492"/>
                <a:ext cx="30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9" name="Oval 2092"/>
              <p:cNvSpPr>
                <a:spLocks noChangeArrowheads="1"/>
              </p:cNvSpPr>
              <p:nvPr/>
            </p:nvSpPr>
            <p:spPr bwMode="auto">
              <a:xfrm>
                <a:off x="3887" y="498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0" name="Oval 2091"/>
              <p:cNvSpPr>
                <a:spLocks noChangeArrowheads="1"/>
              </p:cNvSpPr>
              <p:nvPr/>
            </p:nvSpPr>
            <p:spPr bwMode="auto">
              <a:xfrm>
                <a:off x="3887" y="479"/>
                <a:ext cx="30" cy="31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1" name="Oval 2090"/>
              <p:cNvSpPr>
                <a:spLocks noChangeArrowheads="1"/>
              </p:cNvSpPr>
              <p:nvPr/>
            </p:nvSpPr>
            <p:spPr bwMode="auto">
              <a:xfrm>
                <a:off x="3887" y="485"/>
                <a:ext cx="30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2" name="Oval 2089"/>
              <p:cNvSpPr>
                <a:spLocks noChangeArrowheads="1"/>
              </p:cNvSpPr>
              <p:nvPr/>
            </p:nvSpPr>
            <p:spPr bwMode="auto">
              <a:xfrm>
                <a:off x="3887" y="461"/>
                <a:ext cx="30" cy="31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3" name="Oval 2088"/>
              <p:cNvSpPr>
                <a:spLocks noChangeArrowheads="1"/>
              </p:cNvSpPr>
              <p:nvPr/>
            </p:nvSpPr>
            <p:spPr bwMode="auto">
              <a:xfrm>
                <a:off x="3887" y="467"/>
                <a:ext cx="30" cy="31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4" name="Oval 2087"/>
              <p:cNvSpPr>
                <a:spLocks noChangeArrowheads="1"/>
              </p:cNvSpPr>
              <p:nvPr/>
            </p:nvSpPr>
            <p:spPr bwMode="auto">
              <a:xfrm>
                <a:off x="3887" y="449"/>
                <a:ext cx="30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5" name="Oval 2086"/>
              <p:cNvSpPr>
                <a:spLocks noChangeArrowheads="1"/>
              </p:cNvSpPr>
              <p:nvPr/>
            </p:nvSpPr>
            <p:spPr bwMode="auto">
              <a:xfrm>
                <a:off x="3887" y="455"/>
                <a:ext cx="30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6" name="Oval 2085"/>
              <p:cNvSpPr>
                <a:spLocks noChangeArrowheads="1"/>
              </p:cNvSpPr>
              <p:nvPr/>
            </p:nvSpPr>
            <p:spPr bwMode="auto">
              <a:xfrm>
                <a:off x="3887" y="437"/>
                <a:ext cx="30" cy="3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7" name="Oval 2084"/>
              <p:cNvSpPr>
                <a:spLocks noChangeArrowheads="1"/>
              </p:cNvSpPr>
              <p:nvPr/>
            </p:nvSpPr>
            <p:spPr bwMode="auto">
              <a:xfrm>
                <a:off x="3887" y="443"/>
                <a:ext cx="30" cy="30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8" name="Oval 2083"/>
              <p:cNvSpPr>
                <a:spLocks noChangeArrowheads="1"/>
              </p:cNvSpPr>
              <p:nvPr/>
            </p:nvSpPr>
            <p:spPr bwMode="auto">
              <a:xfrm>
                <a:off x="3887" y="425"/>
                <a:ext cx="30" cy="30"/>
              </a:xfrm>
              <a:prstGeom prst="ellipse">
                <a:avLst/>
              </a:prstGeom>
              <a:solidFill>
                <a:srgbClr val="005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9" name="Oval 2082"/>
              <p:cNvSpPr>
                <a:spLocks noChangeArrowheads="1"/>
              </p:cNvSpPr>
              <p:nvPr/>
            </p:nvSpPr>
            <p:spPr bwMode="auto">
              <a:xfrm>
                <a:off x="3887" y="431"/>
                <a:ext cx="30" cy="30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0" name="Oval 2081"/>
              <p:cNvSpPr>
                <a:spLocks noChangeArrowheads="1"/>
              </p:cNvSpPr>
              <p:nvPr/>
            </p:nvSpPr>
            <p:spPr bwMode="auto">
              <a:xfrm>
                <a:off x="3881" y="413"/>
                <a:ext cx="30" cy="30"/>
              </a:xfrm>
              <a:prstGeom prst="ellipse">
                <a:avLst/>
              </a:prstGeom>
              <a:solidFill>
                <a:srgbClr val="002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1" name="Oval 2080"/>
              <p:cNvSpPr>
                <a:spLocks noChangeArrowheads="1"/>
              </p:cNvSpPr>
              <p:nvPr/>
            </p:nvSpPr>
            <p:spPr bwMode="auto">
              <a:xfrm>
                <a:off x="3881" y="419"/>
                <a:ext cx="30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2" name="Oval 2079"/>
              <p:cNvSpPr>
                <a:spLocks noChangeArrowheads="1"/>
              </p:cNvSpPr>
              <p:nvPr/>
            </p:nvSpPr>
            <p:spPr bwMode="auto">
              <a:xfrm>
                <a:off x="3881" y="401"/>
                <a:ext cx="30" cy="30"/>
              </a:xfrm>
              <a:prstGeom prst="ellipse">
                <a:avLst/>
              </a:prstGeom>
              <a:solidFill>
                <a:srgbClr val="0000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3" name="Oval 2078"/>
              <p:cNvSpPr>
                <a:spLocks noChangeArrowheads="1"/>
              </p:cNvSpPr>
              <p:nvPr/>
            </p:nvSpPr>
            <p:spPr bwMode="auto">
              <a:xfrm>
                <a:off x="3881" y="407"/>
                <a:ext cx="30" cy="30"/>
              </a:xfrm>
              <a:prstGeom prst="ellipse">
                <a:avLst/>
              </a:prstGeom>
              <a:solidFill>
                <a:srgbClr val="00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4" name="Oval 2077"/>
              <p:cNvSpPr>
                <a:spLocks noChangeArrowheads="1"/>
              </p:cNvSpPr>
              <p:nvPr/>
            </p:nvSpPr>
            <p:spPr bwMode="auto">
              <a:xfrm>
                <a:off x="3838" y="649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5" name="Oval 2076"/>
              <p:cNvSpPr>
                <a:spLocks noChangeArrowheads="1"/>
              </p:cNvSpPr>
              <p:nvPr/>
            </p:nvSpPr>
            <p:spPr bwMode="auto">
              <a:xfrm>
                <a:off x="3838" y="655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6" name="Oval 2075"/>
              <p:cNvSpPr>
                <a:spLocks noChangeArrowheads="1"/>
              </p:cNvSpPr>
              <p:nvPr/>
            </p:nvSpPr>
            <p:spPr bwMode="auto">
              <a:xfrm>
                <a:off x="3832" y="637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7" name="Oval 2074"/>
              <p:cNvSpPr>
                <a:spLocks noChangeArrowheads="1"/>
              </p:cNvSpPr>
              <p:nvPr/>
            </p:nvSpPr>
            <p:spPr bwMode="auto">
              <a:xfrm>
                <a:off x="3832" y="643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8" name="Oval 2073"/>
              <p:cNvSpPr>
                <a:spLocks noChangeArrowheads="1"/>
              </p:cNvSpPr>
              <p:nvPr/>
            </p:nvSpPr>
            <p:spPr bwMode="auto">
              <a:xfrm>
                <a:off x="3832" y="625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9" name="Oval 2072"/>
              <p:cNvSpPr>
                <a:spLocks noChangeArrowheads="1"/>
              </p:cNvSpPr>
              <p:nvPr/>
            </p:nvSpPr>
            <p:spPr bwMode="auto">
              <a:xfrm>
                <a:off x="3832" y="631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0" name="Oval 2071"/>
              <p:cNvSpPr>
                <a:spLocks noChangeArrowheads="1"/>
              </p:cNvSpPr>
              <p:nvPr/>
            </p:nvSpPr>
            <p:spPr bwMode="auto">
              <a:xfrm>
                <a:off x="3832" y="607"/>
                <a:ext cx="31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1" name="Oval 2070"/>
              <p:cNvSpPr>
                <a:spLocks noChangeArrowheads="1"/>
              </p:cNvSpPr>
              <p:nvPr/>
            </p:nvSpPr>
            <p:spPr bwMode="auto">
              <a:xfrm>
                <a:off x="3832" y="613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2" name="Oval 2069"/>
              <p:cNvSpPr>
                <a:spLocks noChangeArrowheads="1"/>
              </p:cNvSpPr>
              <p:nvPr/>
            </p:nvSpPr>
            <p:spPr bwMode="auto">
              <a:xfrm>
                <a:off x="3832" y="594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3" name="Oval 2068"/>
              <p:cNvSpPr>
                <a:spLocks noChangeArrowheads="1"/>
              </p:cNvSpPr>
              <p:nvPr/>
            </p:nvSpPr>
            <p:spPr bwMode="auto">
              <a:xfrm>
                <a:off x="3832" y="601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4" name="Oval 2067"/>
              <p:cNvSpPr>
                <a:spLocks noChangeArrowheads="1"/>
              </p:cNvSpPr>
              <p:nvPr/>
            </p:nvSpPr>
            <p:spPr bwMode="auto">
              <a:xfrm>
                <a:off x="3832" y="582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5" name="Oval 2066"/>
              <p:cNvSpPr>
                <a:spLocks noChangeArrowheads="1"/>
              </p:cNvSpPr>
              <p:nvPr/>
            </p:nvSpPr>
            <p:spPr bwMode="auto">
              <a:xfrm>
                <a:off x="3832" y="588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6" name="Oval 2065"/>
              <p:cNvSpPr>
                <a:spLocks noChangeArrowheads="1"/>
              </p:cNvSpPr>
              <p:nvPr/>
            </p:nvSpPr>
            <p:spPr bwMode="auto">
              <a:xfrm>
                <a:off x="3832" y="570"/>
                <a:ext cx="31" cy="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7" name="Oval 2064"/>
              <p:cNvSpPr>
                <a:spLocks noChangeArrowheads="1"/>
              </p:cNvSpPr>
              <p:nvPr/>
            </p:nvSpPr>
            <p:spPr bwMode="auto">
              <a:xfrm>
                <a:off x="3832" y="576"/>
                <a:ext cx="31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8" name="Oval 2063"/>
              <p:cNvSpPr>
                <a:spLocks noChangeArrowheads="1"/>
              </p:cNvSpPr>
              <p:nvPr/>
            </p:nvSpPr>
            <p:spPr bwMode="auto">
              <a:xfrm>
                <a:off x="3832" y="558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9" name="Oval 2062"/>
              <p:cNvSpPr>
                <a:spLocks noChangeArrowheads="1"/>
              </p:cNvSpPr>
              <p:nvPr/>
            </p:nvSpPr>
            <p:spPr bwMode="auto">
              <a:xfrm>
                <a:off x="3832" y="564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0" name="Oval 2061"/>
              <p:cNvSpPr>
                <a:spLocks noChangeArrowheads="1"/>
              </p:cNvSpPr>
              <p:nvPr/>
            </p:nvSpPr>
            <p:spPr bwMode="auto">
              <a:xfrm>
                <a:off x="3832" y="546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1" name="Oval 2060"/>
              <p:cNvSpPr>
                <a:spLocks noChangeArrowheads="1"/>
              </p:cNvSpPr>
              <p:nvPr/>
            </p:nvSpPr>
            <p:spPr bwMode="auto">
              <a:xfrm>
                <a:off x="3832" y="552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5" name="Group 1858"/>
            <p:cNvGrpSpPr>
              <a:grpSpLocks/>
            </p:cNvGrpSpPr>
            <p:nvPr/>
          </p:nvGrpSpPr>
          <p:grpSpPr bwMode="auto">
            <a:xfrm>
              <a:off x="3523" y="401"/>
              <a:ext cx="333" cy="303"/>
              <a:chOff x="3523" y="401"/>
              <a:chExt cx="333" cy="303"/>
            </a:xfrm>
          </p:grpSpPr>
          <p:sp>
            <p:nvSpPr>
              <p:cNvPr id="1902" name="Oval 2058"/>
              <p:cNvSpPr>
                <a:spLocks noChangeArrowheads="1"/>
              </p:cNvSpPr>
              <p:nvPr/>
            </p:nvSpPr>
            <p:spPr bwMode="auto">
              <a:xfrm>
                <a:off x="3826" y="534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3" name="Oval 2057"/>
              <p:cNvSpPr>
                <a:spLocks noChangeArrowheads="1"/>
              </p:cNvSpPr>
              <p:nvPr/>
            </p:nvSpPr>
            <p:spPr bwMode="auto">
              <a:xfrm>
                <a:off x="3826" y="540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4" name="Oval 2056"/>
              <p:cNvSpPr>
                <a:spLocks noChangeArrowheads="1"/>
              </p:cNvSpPr>
              <p:nvPr/>
            </p:nvSpPr>
            <p:spPr bwMode="auto">
              <a:xfrm>
                <a:off x="3826" y="516"/>
                <a:ext cx="30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5" name="Oval 2055"/>
              <p:cNvSpPr>
                <a:spLocks noChangeArrowheads="1"/>
              </p:cNvSpPr>
              <p:nvPr/>
            </p:nvSpPr>
            <p:spPr bwMode="auto">
              <a:xfrm>
                <a:off x="3826" y="528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6" name="Oval 2054"/>
              <p:cNvSpPr>
                <a:spLocks noChangeArrowheads="1"/>
              </p:cNvSpPr>
              <p:nvPr/>
            </p:nvSpPr>
            <p:spPr bwMode="auto">
              <a:xfrm>
                <a:off x="3826" y="504"/>
                <a:ext cx="30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7" name="Oval 2053"/>
              <p:cNvSpPr>
                <a:spLocks noChangeArrowheads="1"/>
              </p:cNvSpPr>
              <p:nvPr/>
            </p:nvSpPr>
            <p:spPr bwMode="auto">
              <a:xfrm>
                <a:off x="3826" y="510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8" name="Oval 2052"/>
              <p:cNvSpPr>
                <a:spLocks noChangeArrowheads="1"/>
              </p:cNvSpPr>
              <p:nvPr/>
            </p:nvSpPr>
            <p:spPr bwMode="auto">
              <a:xfrm>
                <a:off x="3826" y="492"/>
                <a:ext cx="30" cy="30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9" name="Oval 2051"/>
              <p:cNvSpPr>
                <a:spLocks noChangeArrowheads="1"/>
              </p:cNvSpPr>
              <p:nvPr/>
            </p:nvSpPr>
            <p:spPr bwMode="auto">
              <a:xfrm>
                <a:off x="3826" y="498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0" name="Oval 2050"/>
              <p:cNvSpPr>
                <a:spLocks noChangeArrowheads="1"/>
              </p:cNvSpPr>
              <p:nvPr/>
            </p:nvSpPr>
            <p:spPr bwMode="auto">
              <a:xfrm>
                <a:off x="3826" y="479"/>
                <a:ext cx="30" cy="31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1" name="Oval 2049"/>
              <p:cNvSpPr>
                <a:spLocks noChangeArrowheads="1"/>
              </p:cNvSpPr>
              <p:nvPr/>
            </p:nvSpPr>
            <p:spPr bwMode="auto">
              <a:xfrm>
                <a:off x="3826" y="485"/>
                <a:ext cx="30" cy="31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2" name="Oval 2048"/>
              <p:cNvSpPr>
                <a:spLocks noChangeArrowheads="1"/>
              </p:cNvSpPr>
              <p:nvPr/>
            </p:nvSpPr>
            <p:spPr bwMode="auto">
              <a:xfrm>
                <a:off x="3826" y="467"/>
                <a:ext cx="30" cy="31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3" name="Oval 2047"/>
              <p:cNvSpPr>
                <a:spLocks noChangeArrowheads="1"/>
              </p:cNvSpPr>
              <p:nvPr/>
            </p:nvSpPr>
            <p:spPr bwMode="auto">
              <a:xfrm>
                <a:off x="3826" y="473"/>
                <a:ext cx="30" cy="31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4" name="Oval 2046"/>
              <p:cNvSpPr>
                <a:spLocks noChangeArrowheads="1"/>
              </p:cNvSpPr>
              <p:nvPr/>
            </p:nvSpPr>
            <p:spPr bwMode="auto">
              <a:xfrm>
                <a:off x="3826" y="455"/>
                <a:ext cx="30" cy="30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5" name="Oval 2045"/>
              <p:cNvSpPr>
                <a:spLocks noChangeArrowheads="1"/>
              </p:cNvSpPr>
              <p:nvPr/>
            </p:nvSpPr>
            <p:spPr bwMode="auto">
              <a:xfrm>
                <a:off x="3826" y="461"/>
                <a:ext cx="30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6" name="Oval 2044"/>
              <p:cNvSpPr>
                <a:spLocks noChangeArrowheads="1"/>
              </p:cNvSpPr>
              <p:nvPr/>
            </p:nvSpPr>
            <p:spPr bwMode="auto">
              <a:xfrm>
                <a:off x="3826" y="443"/>
                <a:ext cx="30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7" name="Oval 2043"/>
              <p:cNvSpPr>
                <a:spLocks noChangeArrowheads="1"/>
              </p:cNvSpPr>
              <p:nvPr/>
            </p:nvSpPr>
            <p:spPr bwMode="auto">
              <a:xfrm>
                <a:off x="3826" y="449"/>
                <a:ext cx="30" cy="30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8" name="Oval 2042"/>
              <p:cNvSpPr>
                <a:spLocks noChangeArrowheads="1"/>
              </p:cNvSpPr>
              <p:nvPr/>
            </p:nvSpPr>
            <p:spPr bwMode="auto">
              <a:xfrm>
                <a:off x="3820" y="431"/>
                <a:ext cx="30" cy="30"/>
              </a:xfrm>
              <a:prstGeom prst="ellipse">
                <a:avLst/>
              </a:prstGeom>
              <a:solidFill>
                <a:srgbClr val="0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9" name="Oval 2041"/>
              <p:cNvSpPr>
                <a:spLocks noChangeArrowheads="1"/>
              </p:cNvSpPr>
              <p:nvPr/>
            </p:nvSpPr>
            <p:spPr bwMode="auto">
              <a:xfrm>
                <a:off x="3820" y="437"/>
                <a:ext cx="30" cy="30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0" name="Oval 2040"/>
              <p:cNvSpPr>
                <a:spLocks noChangeArrowheads="1"/>
              </p:cNvSpPr>
              <p:nvPr/>
            </p:nvSpPr>
            <p:spPr bwMode="auto">
              <a:xfrm>
                <a:off x="3820" y="413"/>
                <a:ext cx="30" cy="30"/>
              </a:xfrm>
              <a:prstGeom prst="ellipse">
                <a:avLst/>
              </a:prstGeom>
              <a:solidFill>
                <a:srgbClr val="00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1" name="Oval 2039"/>
              <p:cNvSpPr>
                <a:spLocks noChangeArrowheads="1"/>
              </p:cNvSpPr>
              <p:nvPr/>
            </p:nvSpPr>
            <p:spPr bwMode="auto">
              <a:xfrm>
                <a:off x="3820" y="419"/>
                <a:ext cx="30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2" name="Oval 2038"/>
              <p:cNvSpPr>
                <a:spLocks noChangeArrowheads="1"/>
              </p:cNvSpPr>
              <p:nvPr/>
            </p:nvSpPr>
            <p:spPr bwMode="auto">
              <a:xfrm>
                <a:off x="3820" y="401"/>
                <a:ext cx="30" cy="30"/>
              </a:xfrm>
              <a:prstGeom prst="ellipse">
                <a:avLst/>
              </a:prstGeom>
              <a:solidFill>
                <a:srgbClr val="001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3" name="Oval 2037"/>
              <p:cNvSpPr>
                <a:spLocks noChangeArrowheads="1"/>
              </p:cNvSpPr>
              <p:nvPr/>
            </p:nvSpPr>
            <p:spPr bwMode="auto">
              <a:xfrm>
                <a:off x="3820" y="407"/>
                <a:ext cx="30" cy="30"/>
              </a:xfrm>
              <a:prstGeom prst="ellipse">
                <a:avLst/>
              </a:prstGeom>
              <a:solidFill>
                <a:srgbClr val="0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4" name="Oval 2036"/>
              <p:cNvSpPr>
                <a:spLocks noChangeArrowheads="1"/>
              </p:cNvSpPr>
              <p:nvPr/>
            </p:nvSpPr>
            <p:spPr bwMode="auto">
              <a:xfrm>
                <a:off x="3778" y="649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5" name="Oval 2035"/>
              <p:cNvSpPr>
                <a:spLocks noChangeArrowheads="1"/>
              </p:cNvSpPr>
              <p:nvPr/>
            </p:nvSpPr>
            <p:spPr bwMode="auto">
              <a:xfrm>
                <a:off x="3778" y="655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6" name="Oval 2034"/>
              <p:cNvSpPr>
                <a:spLocks noChangeArrowheads="1"/>
              </p:cNvSpPr>
              <p:nvPr/>
            </p:nvSpPr>
            <p:spPr bwMode="auto">
              <a:xfrm>
                <a:off x="3772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7" name="Oval 2033"/>
              <p:cNvSpPr>
                <a:spLocks noChangeArrowheads="1"/>
              </p:cNvSpPr>
              <p:nvPr/>
            </p:nvSpPr>
            <p:spPr bwMode="auto">
              <a:xfrm>
                <a:off x="3772" y="64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8" name="Oval 2032"/>
              <p:cNvSpPr>
                <a:spLocks noChangeArrowheads="1"/>
              </p:cNvSpPr>
              <p:nvPr/>
            </p:nvSpPr>
            <p:spPr bwMode="auto">
              <a:xfrm>
                <a:off x="3772" y="625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9" name="Oval 2031"/>
              <p:cNvSpPr>
                <a:spLocks noChangeArrowheads="1"/>
              </p:cNvSpPr>
              <p:nvPr/>
            </p:nvSpPr>
            <p:spPr bwMode="auto">
              <a:xfrm>
                <a:off x="3772" y="63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0" name="Oval 2030"/>
              <p:cNvSpPr>
                <a:spLocks noChangeArrowheads="1"/>
              </p:cNvSpPr>
              <p:nvPr/>
            </p:nvSpPr>
            <p:spPr bwMode="auto">
              <a:xfrm>
                <a:off x="3772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1" name="Oval 2029"/>
              <p:cNvSpPr>
                <a:spLocks noChangeArrowheads="1"/>
              </p:cNvSpPr>
              <p:nvPr/>
            </p:nvSpPr>
            <p:spPr bwMode="auto">
              <a:xfrm>
                <a:off x="3772" y="619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2" name="Oval 2028"/>
              <p:cNvSpPr>
                <a:spLocks noChangeArrowheads="1"/>
              </p:cNvSpPr>
              <p:nvPr/>
            </p:nvSpPr>
            <p:spPr bwMode="auto">
              <a:xfrm>
                <a:off x="3772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3" name="Oval 2027"/>
              <p:cNvSpPr>
                <a:spLocks noChangeArrowheads="1"/>
              </p:cNvSpPr>
              <p:nvPr/>
            </p:nvSpPr>
            <p:spPr bwMode="auto">
              <a:xfrm>
                <a:off x="3772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4" name="Oval 2026"/>
              <p:cNvSpPr>
                <a:spLocks noChangeArrowheads="1"/>
              </p:cNvSpPr>
              <p:nvPr/>
            </p:nvSpPr>
            <p:spPr bwMode="auto">
              <a:xfrm>
                <a:off x="3772" y="588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5" name="Oval 2025"/>
              <p:cNvSpPr>
                <a:spLocks noChangeArrowheads="1"/>
              </p:cNvSpPr>
              <p:nvPr/>
            </p:nvSpPr>
            <p:spPr bwMode="auto">
              <a:xfrm>
                <a:off x="3772" y="594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6" name="Oval 2024"/>
              <p:cNvSpPr>
                <a:spLocks noChangeArrowheads="1"/>
              </p:cNvSpPr>
              <p:nvPr/>
            </p:nvSpPr>
            <p:spPr bwMode="auto">
              <a:xfrm>
                <a:off x="3772" y="576"/>
                <a:ext cx="30" cy="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7" name="Oval 2023"/>
              <p:cNvSpPr>
                <a:spLocks noChangeArrowheads="1"/>
              </p:cNvSpPr>
              <p:nvPr/>
            </p:nvSpPr>
            <p:spPr bwMode="auto">
              <a:xfrm>
                <a:off x="3772" y="582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8" name="Oval 2022"/>
              <p:cNvSpPr>
                <a:spLocks noChangeArrowheads="1"/>
              </p:cNvSpPr>
              <p:nvPr/>
            </p:nvSpPr>
            <p:spPr bwMode="auto">
              <a:xfrm>
                <a:off x="3772" y="558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9" name="Oval 2021"/>
              <p:cNvSpPr>
                <a:spLocks noChangeArrowheads="1"/>
              </p:cNvSpPr>
              <p:nvPr/>
            </p:nvSpPr>
            <p:spPr bwMode="auto">
              <a:xfrm>
                <a:off x="3772" y="570"/>
                <a:ext cx="30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0" name="Oval 2020"/>
              <p:cNvSpPr>
                <a:spLocks noChangeArrowheads="1"/>
              </p:cNvSpPr>
              <p:nvPr/>
            </p:nvSpPr>
            <p:spPr bwMode="auto">
              <a:xfrm>
                <a:off x="3766" y="546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1" name="Oval 2019"/>
              <p:cNvSpPr>
                <a:spLocks noChangeArrowheads="1"/>
              </p:cNvSpPr>
              <p:nvPr/>
            </p:nvSpPr>
            <p:spPr bwMode="auto">
              <a:xfrm>
                <a:off x="3766" y="552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2" name="Oval 2018"/>
              <p:cNvSpPr>
                <a:spLocks noChangeArrowheads="1"/>
              </p:cNvSpPr>
              <p:nvPr/>
            </p:nvSpPr>
            <p:spPr bwMode="auto">
              <a:xfrm>
                <a:off x="3766" y="534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3" name="Oval 2017"/>
              <p:cNvSpPr>
                <a:spLocks noChangeArrowheads="1"/>
              </p:cNvSpPr>
              <p:nvPr/>
            </p:nvSpPr>
            <p:spPr bwMode="auto">
              <a:xfrm>
                <a:off x="3766" y="540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4" name="Oval 2016"/>
              <p:cNvSpPr>
                <a:spLocks noChangeArrowheads="1"/>
              </p:cNvSpPr>
              <p:nvPr/>
            </p:nvSpPr>
            <p:spPr bwMode="auto">
              <a:xfrm>
                <a:off x="3766" y="522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5" name="Oval 2015"/>
              <p:cNvSpPr>
                <a:spLocks noChangeArrowheads="1"/>
              </p:cNvSpPr>
              <p:nvPr/>
            </p:nvSpPr>
            <p:spPr bwMode="auto">
              <a:xfrm>
                <a:off x="3766" y="528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6" name="Oval 2014"/>
              <p:cNvSpPr>
                <a:spLocks noChangeArrowheads="1"/>
              </p:cNvSpPr>
              <p:nvPr/>
            </p:nvSpPr>
            <p:spPr bwMode="auto">
              <a:xfrm>
                <a:off x="3766" y="510"/>
                <a:ext cx="30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7" name="Oval 2013"/>
              <p:cNvSpPr>
                <a:spLocks noChangeArrowheads="1"/>
              </p:cNvSpPr>
              <p:nvPr/>
            </p:nvSpPr>
            <p:spPr bwMode="auto">
              <a:xfrm>
                <a:off x="3766" y="516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8" name="Oval 2012"/>
              <p:cNvSpPr>
                <a:spLocks noChangeArrowheads="1"/>
              </p:cNvSpPr>
              <p:nvPr/>
            </p:nvSpPr>
            <p:spPr bwMode="auto">
              <a:xfrm>
                <a:off x="3766" y="498"/>
                <a:ext cx="30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9" name="Oval 2011"/>
              <p:cNvSpPr>
                <a:spLocks noChangeArrowheads="1"/>
              </p:cNvSpPr>
              <p:nvPr/>
            </p:nvSpPr>
            <p:spPr bwMode="auto">
              <a:xfrm>
                <a:off x="3766" y="504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0" name="Oval 2010"/>
              <p:cNvSpPr>
                <a:spLocks noChangeArrowheads="1"/>
              </p:cNvSpPr>
              <p:nvPr/>
            </p:nvSpPr>
            <p:spPr bwMode="auto">
              <a:xfrm>
                <a:off x="3766" y="485"/>
                <a:ext cx="30" cy="31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1" name="Oval 2009"/>
              <p:cNvSpPr>
                <a:spLocks noChangeArrowheads="1"/>
              </p:cNvSpPr>
              <p:nvPr/>
            </p:nvSpPr>
            <p:spPr bwMode="auto">
              <a:xfrm>
                <a:off x="3766" y="492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2" name="Oval 2008"/>
              <p:cNvSpPr>
                <a:spLocks noChangeArrowheads="1"/>
              </p:cNvSpPr>
              <p:nvPr/>
            </p:nvSpPr>
            <p:spPr bwMode="auto">
              <a:xfrm>
                <a:off x="3766" y="473"/>
                <a:ext cx="30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3" name="Oval 2007"/>
              <p:cNvSpPr>
                <a:spLocks noChangeArrowheads="1"/>
              </p:cNvSpPr>
              <p:nvPr/>
            </p:nvSpPr>
            <p:spPr bwMode="auto">
              <a:xfrm>
                <a:off x="3766" y="479"/>
                <a:ext cx="30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4" name="Oval 2006"/>
              <p:cNvSpPr>
                <a:spLocks noChangeArrowheads="1"/>
              </p:cNvSpPr>
              <p:nvPr/>
            </p:nvSpPr>
            <p:spPr bwMode="auto">
              <a:xfrm>
                <a:off x="3766" y="455"/>
                <a:ext cx="30" cy="30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5" name="Oval 2005"/>
              <p:cNvSpPr>
                <a:spLocks noChangeArrowheads="1"/>
              </p:cNvSpPr>
              <p:nvPr/>
            </p:nvSpPr>
            <p:spPr bwMode="auto">
              <a:xfrm>
                <a:off x="3766" y="461"/>
                <a:ext cx="30" cy="31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6" name="Oval 2004"/>
              <p:cNvSpPr>
                <a:spLocks noChangeArrowheads="1"/>
              </p:cNvSpPr>
              <p:nvPr/>
            </p:nvSpPr>
            <p:spPr bwMode="auto">
              <a:xfrm>
                <a:off x="3759" y="443"/>
                <a:ext cx="31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7" name="Oval 2003"/>
              <p:cNvSpPr>
                <a:spLocks noChangeArrowheads="1"/>
              </p:cNvSpPr>
              <p:nvPr/>
            </p:nvSpPr>
            <p:spPr bwMode="auto">
              <a:xfrm>
                <a:off x="3759" y="449"/>
                <a:ext cx="31" cy="30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8" name="Oval 2002"/>
              <p:cNvSpPr>
                <a:spLocks noChangeArrowheads="1"/>
              </p:cNvSpPr>
              <p:nvPr/>
            </p:nvSpPr>
            <p:spPr bwMode="auto">
              <a:xfrm>
                <a:off x="3759" y="431"/>
                <a:ext cx="31" cy="3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" name="Oval 2001"/>
              <p:cNvSpPr>
                <a:spLocks noChangeArrowheads="1"/>
              </p:cNvSpPr>
              <p:nvPr/>
            </p:nvSpPr>
            <p:spPr bwMode="auto">
              <a:xfrm>
                <a:off x="3759" y="437"/>
                <a:ext cx="31" cy="30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" name="Oval 2000"/>
              <p:cNvSpPr>
                <a:spLocks noChangeArrowheads="1"/>
              </p:cNvSpPr>
              <p:nvPr/>
            </p:nvSpPr>
            <p:spPr bwMode="auto">
              <a:xfrm>
                <a:off x="3759" y="419"/>
                <a:ext cx="31" cy="30"/>
              </a:xfrm>
              <a:prstGeom prst="ellipse">
                <a:avLst/>
              </a:prstGeom>
              <a:solidFill>
                <a:srgbClr val="005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" name="Oval 1999"/>
              <p:cNvSpPr>
                <a:spLocks noChangeArrowheads="1"/>
              </p:cNvSpPr>
              <p:nvPr/>
            </p:nvSpPr>
            <p:spPr bwMode="auto">
              <a:xfrm>
                <a:off x="3759" y="425"/>
                <a:ext cx="31" cy="30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2" name="Oval 1998"/>
              <p:cNvSpPr>
                <a:spLocks noChangeArrowheads="1"/>
              </p:cNvSpPr>
              <p:nvPr/>
            </p:nvSpPr>
            <p:spPr bwMode="auto">
              <a:xfrm>
                <a:off x="3759" y="407"/>
                <a:ext cx="31" cy="30"/>
              </a:xfrm>
              <a:prstGeom prst="ellipse">
                <a:avLst/>
              </a:prstGeom>
              <a:solidFill>
                <a:srgbClr val="002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3" name="Oval 1997"/>
              <p:cNvSpPr>
                <a:spLocks noChangeArrowheads="1"/>
              </p:cNvSpPr>
              <p:nvPr/>
            </p:nvSpPr>
            <p:spPr bwMode="auto">
              <a:xfrm>
                <a:off x="3759" y="413"/>
                <a:ext cx="31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4" name="Oval 1996"/>
              <p:cNvSpPr>
                <a:spLocks noChangeArrowheads="1"/>
              </p:cNvSpPr>
              <p:nvPr/>
            </p:nvSpPr>
            <p:spPr bwMode="auto">
              <a:xfrm>
                <a:off x="3717" y="655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5" name="Oval 1995"/>
              <p:cNvSpPr>
                <a:spLocks noChangeArrowheads="1"/>
              </p:cNvSpPr>
              <p:nvPr/>
            </p:nvSpPr>
            <p:spPr bwMode="auto">
              <a:xfrm>
                <a:off x="3717" y="661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6" name="Oval 1994"/>
              <p:cNvSpPr>
                <a:spLocks noChangeArrowheads="1"/>
              </p:cNvSpPr>
              <p:nvPr/>
            </p:nvSpPr>
            <p:spPr bwMode="auto">
              <a:xfrm>
                <a:off x="3711" y="643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7" name="Oval 1993"/>
              <p:cNvSpPr>
                <a:spLocks noChangeArrowheads="1"/>
              </p:cNvSpPr>
              <p:nvPr/>
            </p:nvSpPr>
            <p:spPr bwMode="auto">
              <a:xfrm>
                <a:off x="3711" y="64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8" name="Oval 1992"/>
              <p:cNvSpPr>
                <a:spLocks noChangeArrowheads="1"/>
              </p:cNvSpPr>
              <p:nvPr/>
            </p:nvSpPr>
            <p:spPr bwMode="auto">
              <a:xfrm>
                <a:off x="3711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9" name="Oval 1991"/>
              <p:cNvSpPr>
                <a:spLocks noChangeArrowheads="1"/>
              </p:cNvSpPr>
              <p:nvPr/>
            </p:nvSpPr>
            <p:spPr bwMode="auto">
              <a:xfrm>
                <a:off x="3711" y="63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0" name="Oval 1990"/>
              <p:cNvSpPr>
                <a:spLocks noChangeArrowheads="1"/>
              </p:cNvSpPr>
              <p:nvPr/>
            </p:nvSpPr>
            <p:spPr bwMode="auto">
              <a:xfrm>
                <a:off x="3711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1" name="Oval 1989"/>
              <p:cNvSpPr>
                <a:spLocks noChangeArrowheads="1"/>
              </p:cNvSpPr>
              <p:nvPr/>
            </p:nvSpPr>
            <p:spPr bwMode="auto">
              <a:xfrm>
                <a:off x="3711" y="625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2" name="Oval 1988"/>
              <p:cNvSpPr>
                <a:spLocks noChangeArrowheads="1"/>
              </p:cNvSpPr>
              <p:nvPr/>
            </p:nvSpPr>
            <p:spPr bwMode="auto">
              <a:xfrm>
                <a:off x="3711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3" name="Oval 1987"/>
              <p:cNvSpPr>
                <a:spLocks noChangeArrowheads="1"/>
              </p:cNvSpPr>
              <p:nvPr/>
            </p:nvSpPr>
            <p:spPr bwMode="auto">
              <a:xfrm>
                <a:off x="3711" y="613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4" name="Oval 1986"/>
              <p:cNvSpPr>
                <a:spLocks noChangeArrowheads="1"/>
              </p:cNvSpPr>
              <p:nvPr/>
            </p:nvSpPr>
            <p:spPr bwMode="auto">
              <a:xfrm>
                <a:off x="3711" y="588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5" name="Oval 1985"/>
              <p:cNvSpPr>
                <a:spLocks noChangeArrowheads="1"/>
              </p:cNvSpPr>
              <p:nvPr/>
            </p:nvSpPr>
            <p:spPr bwMode="auto">
              <a:xfrm>
                <a:off x="3711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6" name="Oval 1984"/>
              <p:cNvSpPr>
                <a:spLocks noChangeArrowheads="1"/>
              </p:cNvSpPr>
              <p:nvPr/>
            </p:nvSpPr>
            <p:spPr bwMode="auto">
              <a:xfrm>
                <a:off x="3711" y="576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7" name="Oval 1983"/>
              <p:cNvSpPr>
                <a:spLocks noChangeArrowheads="1"/>
              </p:cNvSpPr>
              <p:nvPr/>
            </p:nvSpPr>
            <p:spPr bwMode="auto">
              <a:xfrm>
                <a:off x="3711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8" name="Oval 1982"/>
              <p:cNvSpPr>
                <a:spLocks noChangeArrowheads="1"/>
              </p:cNvSpPr>
              <p:nvPr/>
            </p:nvSpPr>
            <p:spPr bwMode="auto">
              <a:xfrm>
                <a:off x="3711" y="564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9" name="Oval 1981"/>
              <p:cNvSpPr>
                <a:spLocks noChangeArrowheads="1"/>
              </p:cNvSpPr>
              <p:nvPr/>
            </p:nvSpPr>
            <p:spPr bwMode="auto">
              <a:xfrm>
                <a:off x="3711" y="570"/>
                <a:ext cx="30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0" name="Oval 1980"/>
              <p:cNvSpPr>
                <a:spLocks noChangeArrowheads="1"/>
              </p:cNvSpPr>
              <p:nvPr/>
            </p:nvSpPr>
            <p:spPr bwMode="auto">
              <a:xfrm>
                <a:off x="3705" y="552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1" name="Oval 1979"/>
              <p:cNvSpPr>
                <a:spLocks noChangeArrowheads="1"/>
              </p:cNvSpPr>
              <p:nvPr/>
            </p:nvSpPr>
            <p:spPr bwMode="auto">
              <a:xfrm>
                <a:off x="3705" y="558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2" name="Oval 1978"/>
              <p:cNvSpPr>
                <a:spLocks noChangeArrowheads="1"/>
              </p:cNvSpPr>
              <p:nvPr/>
            </p:nvSpPr>
            <p:spPr bwMode="auto">
              <a:xfrm>
                <a:off x="3705" y="540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3" name="Oval 1977"/>
              <p:cNvSpPr>
                <a:spLocks noChangeArrowheads="1"/>
              </p:cNvSpPr>
              <p:nvPr/>
            </p:nvSpPr>
            <p:spPr bwMode="auto">
              <a:xfrm>
                <a:off x="3705" y="546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4" name="Oval 1976"/>
              <p:cNvSpPr>
                <a:spLocks noChangeArrowheads="1"/>
              </p:cNvSpPr>
              <p:nvPr/>
            </p:nvSpPr>
            <p:spPr bwMode="auto">
              <a:xfrm>
                <a:off x="3705" y="528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5" name="Oval 1975"/>
              <p:cNvSpPr>
                <a:spLocks noChangeArrowheads="1"/>
              </p:cNvSpPr>
              <p:nvPr/>
            </p:nvSpPr>
            <p:spPr bwMode="auto">
              <a:xfrm>
                <a:off x="3705" y="534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6" name="Oval 1974"/>
              <p:cNvSpPr>
                <a:spLocks noChangeArrowheads="1"/>
              </p:cNvSpPr>
              <p:nvPr/>
            </p:nvSpPr>
            <p:spPr bwMode="auto">
              <a:xfrm>
                <a:off x="3705" y="516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7" name="Oval 1973"/>
              <p:cNvSpPr>
                <a:spLocks noChangeArrowheads="1"/>
              </p:cNvSpPr>
              <p:nvPr/>
            </p:nvSpPr>
            <p:spPr bwMode="auto">
              <a:xfrm>
                <a:off x="3705" y="522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8" name="Oval 1972"/>
              <p:cNvSpPr>
                <a:spLocks noChangeArrowheads="1"/>
              </p:cNvSpPr>
              <p:nvPr/>
            </p:nvSpPr>
            <p:spPr bwMode="auto">
              <a:xfrm>
                <a:off x="3705" y="498"/>
                <a:ext cx="30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9" name="Oval 1971"/>
              <p:cNvSpPr>
                <a:spLocks noChangeArrowheads="1"/>
              </p:cNvSpPr>
              <p:nvPr/>
            </p:nvSpPr>
            <p:spPr bwMode="auto">
              <a:xfrm>
                <a:off x="3705" y="504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0" name="Oval 1970"/>
              <p:cNvSpPr>
                <a:spLocks noChangeArrowheads="1"/>
              </p:cNvSpPr>
              <p:nvPr/>
            </p:nvSpPr>
            <p:spPr bwMode="auto">
              <a:xfrm>
                <a:off x="3705" y="485"/>
                <a:ext cx="30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1" name="Oval 1969"/>
              <p:cNvSpPr>
                <a:spLocks noChangeArrowheads="1"/>
              </p:cNvSpPr>
              <p:nvPr/>
            </p:nvSpPr>
            <p:spPr bwMode="auto">
              <a:xfrm>
                <a:off x="3705" y="492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2" name="Oval 1968"/>
              <p:cNvSpPr>
                <a:spLocks noChangeArrowheads="1"/>
              </p:cNvSpPr>
              <p:nvPr/>
            </p:nvSpPr>
            <p:spPr bwMode="auto">
              <a:xfrm>
                <a:off x="3705" y="473"/>
                <a:ext cx="30" cy="31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3" name="Oval 1967"/>
              <p:cNvSpPr>
                <a:spLocks noChangeArrowheads="1"/>
              </p:cNvSpPr>
              <p:nvPr/>
            </p:nvSpPr>
            <p:spPr bwMode="auto">
              <a:xfrm>
                <a:off x="3705" y="479"/>
                <a:ext cx="30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4" name="Oval 1966"/>
              <p:cNvSpPr>
                <a:spLocks noChangeArrowheads="1"/>
              </p:cNvSpPr>
              <p:nvPr/>
            </p:nvSpPr>
            <p:spPr bwMode="auto">
              <a:xfrm>
                <a:off x="3699" y="461"/>
                <a:ext cx="30" cy="31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5" name="Oval 1965"/>
              <p:cNvSpPr>
                <a:spLocks noChangeArrowheads="1"/>
              </p:cNvSpPr>
              <p:nvPr/>
            </p:nvSpPr>
            <p:spPr bwMode="auto">
              <a:xfrm>
                <a:off x="3699" y="467"/>
                <a:ext cx="30" cy="31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6" name="Oval 1964"/>
              <p:cNvSpPr>
                <a:spLocks noChangeArrowheads="1"/>
              </p:cNvSpPr>
              <p:nvPr/>
            </p:nvSpPr>
            <p:spPr bwMode="auto">
              <a:xfrm>
                <a:off x="3699" y="449"/>
                <a:ext cx="30" cy="30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7" name="Oval 1963"/>
              <p:cNvSpPr>
                <a:spLocks noChangeArrowheads="1"/>
              </p:cNvSpPr>
              <p:nvPr/>
            </p:nvSpPr>
            <p:spPr bwMode="auto">
              <a:xfrm>
                <a:off x="3699" y="455"/>
                <a:ext cx="30" cy="30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8" name="Oval 1962"/>
              <p:cNvSpPr>
                <a:spLocks noChangeArrowheads="1"/>
              </p:cNvSpPr>
              <p:nvPr/>
            </p:nvSpPr>
            <p:spPr bwMode="auto">
              <a:xfrm>
                <a:off x="3699" y="437"/>
                <a:ext cx="30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9" name="Oval 1961"/>
              <p:cNvSpPr>
                <a:spLocks noChangeArrowheads="1"/>
              </p:cNvSpPr>
              <p:nvPr/>
            </p:nvSpPr>
            <p:spPr bwMode="auto">
              <a:xfrm>
                <a:off x="3699" y="443"/>
                <a:ext cx="30" cy="30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0" name="Oval 1960"/>
              <p:cNvSpPr>
                <a:spLocks noChangeArrowheads="1"/>
              </p:cNvSpPr>
              <p:nvPr/>
            </p:nvSpPr>
            <p:spPr bwMode="auto">
              <a:xfrm>
                <a:off x="3699" y="425"/>
                <a:ext cx="30" cy="30"/>
              </a:xfrm>
              <a:prstGeom prst="ellipse">
                <a:avLst/>
              </a:prstGeom>
              <a:solidFill>
                <a:srgbClr val="0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1" name="Oval 1959"/>
              <p:cNvSpPr>
                <a:spLocks noChangeArrowheads="1"/>
              </p:cNvSpPr>
              <p:nvPr/>
            </p:nvSpPr>
            <p:spPr bwMode="auto">
              <a:xfrm>
                <a:off x="3699" y="431"/>
                <a:ext cx="30" cy="30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2" name="Oval 1958"/>
              <p:cNvSpPr>
                <a:spLocks noChangeArrowheads="1"/>
              </p:cNvSpPr>
              <p:nvPr/>
            </p:nvSpPr>
            <p:spPr bwMode="auto">
              <a:xfrm>
                <a:off x="3699" y="413"/>
                <a:ext cx="30" cy="30"/>
              </a:xfrm>
              <a:prstGeom prst="ellipse">
                <a:avLst/>
              </a:prstGeom>
              <a:solidFill>
                <a:srgbClr val="00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3" name="Oval 1957"/>
              <p:cNvSpPr>
                <a:spLocks noChangeArrowheads="1"/>
              </p:cNvSpPr>
              <p:nvPr/>
            </p:nvSpPr>
            <p:spPr bwMode="auto">
              <a:xfrm>
                <a:off x="3699" y="413"/>
                <a:ext cx="30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4" name="Oval 1956"/>
              <p:cNvSpPr>
                <a:spLocks noChangeArrowheads="1"/>
              </p:cNvSpPr>
              <p:nvPr/>
            </p:nvSpPr>
            <p:spPr bwMode="auto">
              <a:xfrm>
                <a:off x="3656" y="661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5" name="Oval 1955"/>
              <p:cNvSpPr>
                <a:spLocks noChangeArrowheads="1"/>
              </p:cNvSpPr>
              <p:nvPr/>
            </p:nvSpPr>
            <p:spPr bwMode="auto">
              <a:xfrm>
                <a:off x="3656" y="667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6" name="Oval 1954"/>
              <p:cNvSpPr>
                <a:spLocks noChangeArrowheads="1"/>
              </p:cNvSpPr>
              <p:nvPr/>
            </p:nvSpPr>
            <p:spPr bwMode="auto">
              <a:xfrm>
                <a:off x="3650" y="643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7" name="Oval 1953"/>
              <p:cNvSpPr>
                <a:spLocks noChangeArrowheads="1"/>
              </p:cNvSpPr>
              <p:nvPr/>
            </p:nvSpPr>
            <p:spPr bwMode="auto">
              <a:xfrm>
                <a:off x="3650" y="655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8" name="Oval 1952"/>
              <p:cNvSpPr>
                <a:spLocks noChangeArrowheads="1"/>
              </p:cNvSpPr>
              <p:nvPr/>
            </p:nvSpPr>
            <p:spPr bwMode="auto">
              <a:xfrm>
                <a:off x="3650" y="631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9" name="Oval 1951"/>
              <p:cNvSpPr>
                <a:spLocks noChangeArrowheads="1"/>
              </p:cNvSpPr>
              <p:nvPr/>
            </p:nvSpPr>
            <p:spPr bwMode="auto">
              <a:xfrm>
                <a:off x="3650" y="63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0" name="Oval 1950"/>
              <p:cNvSpPr>
                <a:spLocks noChangeArrowheads="1"/>
              </p:cNvSpPr>
              <p:nvPr/>
            </p:nvSpPr>
            <p:spPr bwMode="auto">
              <a:xfrm>
                <a:off x="3650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1" name="Oval 1949"/>
              <p:cNvSpPr>
                <a:spLocks noChangeArrowheads="1"/>
              </p:cNvSpPr>
              <p:nvPr/>
            </p:nvSpPr>
            <p:spPr bwMode="auto">
              <a:xfrm>
                <a:off x="3650" y="625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2" name="Oval 1948"/>
              <p:cNvSpPr>
                <a:spLocks noChangeArrowheads="1"/>
              </p:cNvSpPr>
              <p:nvPr/>
            </p:nvSpPr>
            <p:spPr bwMode="auto">
              <a:xfrm>
                <a:off x="3650" y="607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3" name="Oval 1947"/>
              <p:cNvSpPr>
                <a:spLocks noChangeArrowheads="1"/>
              </p:cNvSpPr>
              <p:nvPr/>
            </p:nvSpPr>
            <p:spPr bwMode="auto">
              <a:xfrm>
                <a:off x="3650" y="613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4" name="Oval 1946"/>
              <p:cNvSpPr>
                <a:spLocks noChangeArrowheads="1"/>
              </p:cNvSpPr>
              <p:nvPr/>
            </p:nvSpPr>
            <p:spPr bwMode="auto">
              <a:xfrm>
                <a:off x="3650" y="594"/>
                <a:ext cx="31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5" name="Oval 1945"/>
              <p:cNvSpPr>
                <a:spLocks noChangeArrowheads="1"/>
              </p:cNvSpPr>
              <p:nvPr/>
            </p:nvSpPr>
            <p:spPr bwMode="auto">
              <a:xfrm>
                <a:off x="3650" y="601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6" name="Oval 1944"/>
              <p:cNvSpPr>
                <a:spLocks noChangeArrowheads="1"/>
              </p:cNvSpPr>
              <p:nvPr/>
            </p:nvSpPr>
            <p:spPr bwMode="auto">
              <a:xfrm>
                <a:off x="3650" y="582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7" name="Oval 1943"/>
              <p:cNvSpPr>
                <a:spLocks noChangeArrowheads="1"/>
              </p:cNvSpPr>
              <p:nvPr/>
            </p:nvSpPr>
            <p:spPr bwMode="auto">
              <a:xfrm>
                <a:off x="3650" y="588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8" name="Oval 1942"/>
              <p:cNvSpPr>
                <a:spLocks noChangeArrowheads="1"/>
              </p:cNvSpPr>
              <p:nvPr/>
            </p:nvSpPr>
            <p:spPr bwMode="auto">
              <a:xfrm>
                <a:off x="3650" y="570"/>
                <a:ext cx="31" cy="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9" name="Oval 1941"/>
              <p:cNvSpPr>
                <a:spLocks noChangeArrowheads="1"/>
              </p:cNvSpPr>
              <p:nvPr/>
            </p:nvSpPr>
            <p:spPr bwMode="auto">
              <a:xfrm>
                <a:off x="3650" y="576"/>
                <a:ext cx="31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0" name="Oval 1940"/>
              <p:cNvSpPr>
                <a:spLocks noChangeArrowheads="1"/>
              </p:cNvSpPr>
              <p:nvPr/>
            </p:nvSpPr>
            <p:spPr bwMode="auto">
              <a:xfrm>
                <a:off x="3644" y="558"/>
                <a:ext cx="31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1" name="Oval 1939"/>
              <p:cNvSpPr>
                <a:spLocks noChangeArrowheads="1"/>
              </p:cNvSpPr>
              <p:nvPr/>
            </p:nvSpPr>
            <p:spPr bwMode="auto">
              <a:xfrm>
                <a:off x="3644" y="564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2" name="Oval 1938"/>
              <p:cNvSpPr>
                <a:spLocks noChangeArrowheads="1"/>
              </p:cNvSpPr>
              <p:nvPr/>
            </p:nvSpPr>
            <p:spPr bwMode="auto">
              <a:xfrm>
                <a:off x="3644" y="540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3" name="Oval 1937"/>
              <p:cNvSpPr>
                <a:spLocks noChangeArrowheads="1"/>
              </p:cNvSpPr>
              <p:nvPr/>
            </p:nvSpPr>
            <p:spPr bwMode="auto">
              <a:xfrm>
                <a:off x="3644" y="552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4" name="Oval 1936"/>
              <p:cNvSpPr>
                <a:spLocks noChangeArrowheads="1"/>
              </p:cNvSpPr>
              <p:nvPr/>
            </p:nvSpPr>
            <p:spPr bwMode="auto">
              <a:xfrm>
                <a:off x="3644" y="528"/>
                <a:ext cx="31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5" name="Oval 1935"/>
              <p:cNvSpPr>
                <a:spLocks noChangeArrowheads="1"/>
              </p:cNvSpPr>
              <p:nvPr/>
            </p:nvSpPr>
            <p:spPr bwMode="auto">
              <a:xfrm>
                <a:off x="3644" y="534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6" name="Oval 1934"/>
              <p:cNvSpPr>
                <a:spLocks noChangeArrowheads="1"/>
              </p:cNvSpPr>
              <p:nvPr/>
            </p:nvSpPr>
            <p:spPr bwMode="auto">
              <a:xfrm>
                <a:off x="3644" y="516"/>
                <a:ext cx="31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7" name="Oval 1933"/>
              <p:cNvSpPr>
                <a:spLocks noChangeArrowheads="1"/>
              </p:cNvSpPr>
              <p:nvPr/>
            </p:nvSpPr>
            <p:spPr bwMode="auto">
              <a:xfrm>
                <a:off x="3644" y="522"/>
                <a:ext cx="31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8" name="Oval 1932"/>
              <p:cNvSpPr>
                <a:spLocks noChangeArrowheads="1"/>
              </p:cNvSpPr>
              <p:nvPr/>
            </p:nvSpPr>
            <p:spPr bwMode="auto">
              <a:xfrm>
                <a:off x="3644" y="504"/>
                <a:ext cx="31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9" name="Oval 1931"/>
              <p:cNvSpPr>
                <a:spLocks noChangeArrowheads="1"/>
              </p:cNvSpPr>
              <p:nvPr/>
            </p:nvSpPr>
            <p:spPr bwMode="auto">
              <a:xfrm>
                <a:off x="3644" y="510"/>
                <a:ext cx="31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0" name="Oval 1930"/>
              <p:cNvSpPr>
                <a:spLocks noChangeArrowheads="1"/>
              </p:cNvSpPr>
              <p:nvPr/>
            </p:nvSpPr>
            <p:spPr bwMode="auto">
              <a:xfrm>
                <a:off x="3644" y="492"/>
                <a:ext cx="31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1" name="Oval 1929"/>
              <p:cNvSpPr>
                <a:spLocks noChangeArrowheads="1"/>
              </p:cNvSpPr>
              <p:nvPr/>
            </p:nvSpPr>
            <p:spPr bwMode="auto">
              <a:xfrm>
                <a:off x="3644" y="498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2" name="Oval 1928"/>
              <p:cNvSpPr>
                <a:spLocks noChangeArrowheads="1"/>
              </p:cNvSpPr>
              <p:nvPr/>
            </p:nvSpPr>
            <p:spPr bwMode="auto">
              <a:xfrm>
                <a:off x="3638" y="479"/>
                <a:ext cx="31" cy="31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3" name="Oval 1927"/>
              <p:cNvSpPr>
                <a:spLocks noChangeArrowheads="1"/>
              </p:cNvSpPr>
              <p:nvPr/>
            </p:nvSpPr>
            <p:spPr bwMode="auto">
              <a:xfrm>
                <a:off x="3638" y="485"/>
                <a:ext cx="31" cy="31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4" name="Oval 1926"/>
              <p:cNvSpPr>
                <a:spLocks noChangeArrowheads="1"/>
              </p:cNvSpPr>
              <p:nvPr/>
            </p:nvSpPr>
            <p:spPr bwMode="auto">
              <a:xfrm>
                <a:off x="3638" y="467"/>
                <a:ext cx="31" cy="31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5" name="Oval 1925"/>
              <p:cNvSpPr>
                <a:spLocks noChangeArrowheads="1"/>
              </p:cNvSpPr>
              <p:nvPr/>
            </p:nvSpPr>
            <p:spPr bwMode="auto">
              <a:xfrm>
                <a:off x="3638" y="473"/>
                <a:ext cx="31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6" name="Oval 1924"/>
              <p:cNvSpPr>
                <a:spLocks noChangeArrowheads="1"/>
              </p:cNvSpPr>
              <p:nvPr/>
            </p:nvSpPr>
            <p:spPr bwMode="auto">
              <a:xfrm>
                <a:off x="3638" y="455"/>
                <a:ext cx="31" cy="30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7" name="Oval 1923"/>
              <p:cNvSpPr>
                <a:spLocks noChangeArrowheads="1"/>
              </p:cNvSpPr>
              <p:nvPr/>
            </p:nvSpPr>
            <p:spPr bwMode="auto">
              <a:xfrm>
                <a:off x="3638" y="461"/>
                <a:ext cx="31" cy="31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8" name="Oval 1922"/>
              <p:cNvSpPr>
                <a:spLocks noChangeArrowheads="1"/>
              </p:cNvSpPr>
              <p:nvPr/>
            </p:nvSpPr>
            <p:spPr bwMode="auto">
              <a:xfrm>
                <a:off x="3638" y="437"/>
                <a:ext cx="31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9" name="Oval 1921"/>
              <p:cNvSpPr>
                <a:spLocks noChangeArrowheads="1"/>
              </p:cNvSpPr>
              <p:nvPr/>
            </p:nvSpPr>
            <p:spPr bwMode="auto">
              <a:xfrm>
                <a:off x="3638" y="443"/>
                <a:ext cx="31" cy="30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0" name="Oval 1920"/>
              <p:cNvSpPr>
                <a:spLocks noChangeArrowheads="1"/>
              </p:cNvSpPr>
              <p:nvPr/>
            </p:nvSpPr>
            <p:spPr bwMode="auto">
              <a:xfrm>
                <a:off x="3638" y="425"/>
                <a:ext cx="31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1" name="Oval 1919"/>
              <p:cNvSpPr>
                <a:spLocks noChangeArrowheads="1"/>
              </p:cNvSpPr>
              <p:nvPr/>
            </p:nvSpPr>
            <p:spPr bwMode="auto">
              <a:xfrm>
                <a:off x="3638" y="431"/>
                <a:ext cx="31" cy="30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2" name="Oval 1918"/>
              <p:cNvSpPr>
                <a:spLocks noChangeArrowheads="1"/>
              </p:cNvSpPr>
              <p:nvPr/>
            </p:nvSpPr>
            <p:spPr bwMode="auto">
              <a:xfrm>
                <a:off x="3638" y="413"/>
                <a:ext cx="31" cy="30"/>
              </a:xfrm>
              <a:prstGeom prst="ellipse">
                <a:avLst/>
              </a:prstGeom>
              <a:solidFill>
                <a:srgbClr val="005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3" name="Oval 1917"/>
              <p:cNvSpPr>
                <a:spLocks noChangeArrowheads="1"/>
              </p:cNvSpPr>
              <p:nvPr/>
            </p:nvSpPr>
            <p:spPr bwMode="auto">
              <a:xfrm>
                <a:off x="3638" y="419"/>
                <a:ext cx="31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4" name="Oval 1916"/>
              <p:cNvSpPr>
                <a:spLocks noChangeArrowheads="1"/>
              </p:cNvSpPr>
              <p:nvPr/>
            </p:nvSpPr>
            <p:spPr bwMode="auto">
              <a:xfrm>
                <a:off x="3596" y="66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5" name="Oval 1915"/>
              <p:cNvSpPr>
                <a:spLocks noChangeArrowheads="1"/>
              </p:cNvSpPr>
              <p:nvPr/>
            </p:nvSpPr>
            <p:spPr bwMode="auto">
              <a:xfrm>
                <a:off x="3596" y="667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6" name="Oval 1914"/>
              <p:cNvSpPr>
                <a:spLocks noChangeArrowheads="1"/>
              </p:cNvSpPr>
              <p:nvPr/>
            </p:nvSpPr>
            <p:spPr bwMode="auto">
              <a:xfrm>
                <a:off x="3590" y="649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7" name="Oval 1913"/>
              <p:cNvSpPr>
                <a:spLocks noChangeArrowheads="1"/>
              </p:cNvSpPr>
              <p:nvPr/>
            </p:nvSpPr>
            <p:spPr bwMode="auto">
              <a:xfrm>
                <a:off x="3590" y="655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8" name="Oval 1912"/>
              <p:cNvSpPr>
                <a:spLocks noChangeArrowheads="1"/>
              </p:cNvSpPr>
              <p:nvPr/>
            </p:nvSpPr>
            <p:spPr bwMode="auto">
              <a:xfrm>
                <a:off x="3590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9" name="Oval 1911"/>
              <p:cNvSpPr>
                <a:spLocks noChangeArrowheads="1"/>
              </p:cNvSpPr>
              <p:nvPr/>
            </p:nvSpPr>
            <p:spPr bwMode="auto">
              <a:xfrm>
                <a:off x="3590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0" name="Oval 1910"/>
              <p:cNvSpPr>
                <a:spLocks noChangeArrowheads="1"/>
              </p:cNvSpPr>
              <p:nvPr/>
            </p:nvSpPr>
            <p:spPr bwMode="auto">
              <a:xfrm>
                <a:off x="3590" y="625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1" name="Oval 1909"/>
              <p:cNvSpPr>
                <a:spLocks noChangeArrowheads="1"/>
              </p:cNvSpPr>
              <p:nvPr/>
            </p:nvSpPr>
            <p:spPr bwMode="auto">
              <a:xfrm>
                <a:off x="3590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2" name="Oval 1908"/>
              <p:cNvSpPr>
                <a:spLocks noChangeArrowheads="1"/>
              </p:cNvSpPr>
              <p:nvPr/>
            </p:nvSpPr>
            <p:spPr bwMode="auto">
              <a:xfrm>
                <a:off x="3590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3" name="Oval 1907"/>
              <p:cNvSpPr>
                <a:spLocks noChangeArrowheads="1"/>
              </p:cNvSpPr>
              <p:nvPr/>
            </p:nvSpPr>
            <p:spPr bwMode="auto">
              <a:xfrm>
                <a:off x="3590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4" name="Oval 1906"/>
              <p:cNvSpPr>
                <a:spLocks noChangeArrowheads="1"/>
              </p:cNvSpPr>
              <p:nvPr/>
            </p:nvSpPr>
            <p:spPr bwMode="auto">
              <a:xfrm>
                <a:off x="3590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5" name="Oval 1905"/>
              <p:cNvSpPr>
                <a:spLocks noChangeArrowheads="1"/>
              </p:cNvSpPr>
              <p:nvPr/>
            </p:nvSpPr>
            <p:spPr bwMode="auto">
              <a:xfrm>
                <a:off x="3590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6" name="Oval 1904"/>
              <p:cNvSpPr>
                <a:spLocks noChangeArrowheads="1"/>
              </p:cNvSpPr>
              <p:nvPr/>
            </p:nvSpPr>
            <p:spPr bwMode="auto">
              <a:xfrm>
                <a:off x="3590" y="588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7" name="Oval 1903"/>
              <p:cNvSpPr>
                <a:spLocks noChangeArrowheads="1"/>
              </p:cNvSpPr>
              <p:nvPr/>
            </p:nvSpPr>
            <p:spPr bwMode="auto">
              <a:xfrm>
                <a:off x="3590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8" name="Oval 1902"/>
              <p:cNvSpPr>
                <a:spLocks noChangeArrowheads="1"/>
              </p:cNvSpPr>
              <p:nvPr/>
            </p:nvSpPr>
            <p:spPr bwMode="auto">
              <a:xfrm>
                <a:off x="3584" y="570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9" name="Oval 1901"/>
              <p:cNvSpPr>
                <a:spLocks noChangeArrowheads="1"/>
              </p:cNvSpPr>
              <p:nvPr/>
            </p:nvSpPr>
            <p:spPr bwMode="auto">
              <a:xfrm>
                <a:off x="3584" y="576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0" name="Oval 1900"/>
              <p:cNvSpPr>
                <a:spLocks noChangeArrowheads="1"/>
              </p:cNvSpPr>
              <p:nvPr/>
            </p:nvSpPr>
            <p:spPr bwMode="auto">
              <a:xfrm>
                <a:off x="3584" y="558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1" name="Oval 1899"/>
              <p:cNvSpPr>
                <a:spLocks noChangeArrowheads="1"/>
              </p:cNvSpPr>
              <p:nvPr/>
            </p:nvSpPr>
            <p:spPr bwMode="auto">
              <a:xfrm>
                <a:off x="3584" y="564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2" name="Oval 1898"/>
              <p:cNvSpPr>
                <a:spLocks noChangeArrowheads="1"/>
              </p:cNvSpPr>
              <p:nvPr/>
            </p:nvSpPr>
            <p:spPr bwMode="auto">
              <a:xfrm>
                <a:off x="3584" y="546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3" name="Oval 1897"/>
              <p:cNvSpPr>
                <a:spLocks noChangeArrowheads="1"/>
              </p:cNvSpPr>
              <p:nvPr/>
            </p:nvSpPr>
            <p:spPr bwMode="auto">
              <a:xfrm>
                <a:off x="3584" y="552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4" name="Oval 1896"/>
              <p:cNvSpPr>
                <a:spLocks noChangeArrowheads="1"/>
              </p:cNvSpPr>
              <p:nvPr/>
            </p:nvSpPr>
            <p:spPr bwMode="auto">
              <a:xfrm>
                <a:off x="3584" y="534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5" name="Oval 1895"/>
              <p:cNvSpPr>
                <a:spLocks noChangeArrowheads="1"/>
              </p:cNvSpPr>
              <p:nvPr/>
            </p:nvSpPr>
            <p:spPr bwMode="auto">
              <a:xfrm>
                <a:off x="3584" y="540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6" name="Oval 1894"/>
              <p:cNvSpPr>
                <a:spLocks noChangeArrowheads="1"/>
              </p:cNvSpPr>
              <p:nvPr/>
            </p:nvSpPr>
            <p:spPr bwMode="auto">
              <a:xfrm>
                <a:off x="3584" y="522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7" name="Oval 1893"/>
              <p:cNvSpPr>
                <a:spLocks noChangeArrowheads="1"/>
              </p:cNvSpPr>
              <p:nvPr/>
            </p:nvSpPr>
            <p:spPr bwMode="auto">
              <a:xfrm>
                <a:off x="3584" y="528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8" name="Oval 1892"/>
              <p:cNvSpPr>
                <a:spLocks noChangeArrowheads="1"/>
              </p:cNvSpPr>
              <p:nvPr/>
            </p:nvSpPr>
            <p:spPr bwMode="auto">
              <a:xfrm>
                <a:off x="3584" y="510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9" name="Oval 1891"/>
              <p:cNvSpPr>
                <a:spLocks noChangeArrowheads="1"/>
              </p:cNvSpPr>
              <p:nvPr/>
            </p:nvSpPr>
            <p:spPr bwMode="auto">
              <a:xfrm>
                <a:off x="3584" y="516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0" name="Oval 1890"/>
              <p:cNvSpPr>
                <a:spLocks noChangeArrowheads="1"/>
              </p:cNvSpPr>
              <p:nvPr/>
            </p:nvSpPr>
            <p:spPr bwMode="auto">
              <a:xfrm>
                <a:off x="3578" y="498"/>
                <a:ext cx="30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1" name="Oval 1889"/>
              <p:cNvSpPr>
                <a:spLocks noChangeArrowheads="1"/>
              </p:cNvSpPr>
              <p:nvPr/>
            </p:nvSpPr>
            <p:spPr bwMode="auto">
              <a:xfrm>
                <a:off x="3578" y="504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2" name="Oval 1888"/>
              <p:cNvSpPr>
                <a:spLocks noChangeArrowheads="1"/>
              </p:cNvSpPr>
              <p:nvPr/>
            </p:nvSpPr>
            <p:spPr bwMode="auto">
              <a:xfrm>
                <a:off x="3578" y="485"/>
                <a:ext cx="30" cy="31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3" name="Oval 1887"/>
              <p:cNvSpPr>
                <a:spLocks noChangeArrowheads="1"/>
              </p:cNvSpPr>
              <p:nvPr/>
            </p:nvSpPr>
            <p:spPr bwMode="auto">
              <a:xfrm>
                <a:off x="3578" y="492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4" name="Oval 1886"/>
              <p:cNvSpPr>
                <a:spLocks noChangeArrowheads="1"/>
              </p:cNvSpPr>
              <p:nvPr/>
            </p:nvSpPr>
            <p:spPr bwMode="auto">
              <a:xfrm>
                <a:off x="3578" y="467"/>
                <a:ext cx="30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5" name="Oval 1885"/>
              <p:cNvSpPr>
                <a:spLocks noChangeArrowheads="1"/>
              </p:cNvSpPr>
              <p:nvPr/>
            </p:nvSpPr>
            <p:spPr bwMode="auto">
              <a:xfrm>
                <a:off x="3578" y="473"/>
                <a:ext cx="30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6" name="Oval 1884"/>
              <p:cNvSpPr>
                <a:spLocks noChangeArrowheads="1"/>
              </p:cNvSpPr>
              <p:nvPr/>
            </p:nvSpPr>
            <p:spPr bwMode="auto">
              <a:xfrm>
                <a:off x="3578" y="455"/>
                <a:ext cx="30" cy="30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7" name="Oval 1883"/>
              <p:cNvSpPr>
                <a:spLocks noChangeArrowheads="1"/>
              </p:cNvSpPr>
              <p:nvPr/>
            </p:nvSpPr>
            <p:spPr bwMode="auto">
              <a:xfrm>
                <a:off x="3578" y="461"/>
                <a:ext cx="30" cy="31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8" name="Oval 1882"/>
              <p:cNvSpPr>
                <a:spLocks noChangeArrowheads="1"/>
              </p:cNvSpPr>
              <p:nvPr/>
            </p:nvSpPr>
            <p:spPr bwMode="auto">
              <a:xfrm>
                <a:off x="3578" y="443"/>
                <a:ext cx="30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9" name="Oval 1881"/>
              <p:cNvSpPr>
                <a:spLocks noChangeArrowheads="1"/>
              </p:cNvSpPr>
              <p:nvPr/>
            </p:nvSpPr>
            <p:spPr bwMode="auto">
              <a:xfrm>
                <a:off x="3578" y="449"/>
                <a:ext cx="30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0" name="Oval 1880"/>
              <p:cNvSpPr>
                <a:spLocks noChangeArrowheads="1"/>
              </p:cNvSpPr>
              <p:nvPr/>
            </p:nvSpPr>
            <p:spPr bwMode="auto">
              <a:xfrm>
                <a:off x="3578" y="431"/>
                <a:ext cx="30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1" name="Oval 1879"/>
              <p:cNvSpPr>
                <a:spLocks noChangeArrowheads="1"/>
              </p:cNvSpPr>
              <p:nvPr/>
            </p:nvSpPr>
            <p:spPr bwMode="auto">
              <a:xfrm>
                <a:off x="3578" y="437"/>
                <a:ext cx="30" cy="30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2" name="Oval 1878"/>
              <p:cNvSpPr>
                <a:spLocks noChangeArrowheads="1"/>
              </p:cNvSpPr>
              <p:nvPr/>
            </p:nvSpPr>
            <p:spPr bwMode="auto">
              <a:xfrm>
                <a:off x="3572" y="419"/>
                <a:ext cx="30" cy="30"/>
              </a:xfrm>
              <a:prstGeom prst="ellipse">
                <a:avLst/>
              </a:prstGeom>
              <a:solidFill>
                <a:srgbClr val="007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3" name="Oval 1877"/>
              <p:cNvSpPr>
                <a:spLocks noChangeArrowheads="1"/>
              </p:cNvSpPr>
              <p:nvPr/>
            </p:nvSpPr>
            <p:spPr bwMode="auto">
              <a:xfrm>
                <a:off x="3572" y="425"/>
                <a:ext cx="30" cy="30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4" name="Oval 1876"/>
              <p:cNvSpPr>
                <a:spLocks noChangeArrowheads="1"/>
              </p:cNvSpPr>
              <p:nvPr/>
            </p:nvSpPr>
            <p:spPr bwMode="auto">
              <a:xfrm>
                <a:off x="3535" y="667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5" name="Oval 1875"/>
              <p:cNvSpPr>
                <a:spLocks noChangeArrowheads="1"/>
              </p:cNvSpPr>
              <p:nvPr/>
            </p:nvSpPr>
            <p:spPr bwMode="auto">
              <a:xfrm>
                <a:off x="3535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6" name="Oval 1874"/>
              <p:cNvSpPr>
                <a:spLocks noChangeArrowheads="1"/>
              </p:cNvSpPr>
              <p:nvPr/>
            </p:nvSpPr>
            <p:spPr bwMode="auto">
              <a:xfrm>
                <a:off x="3535" y="655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7" name="Oval 1873"/>
              <p:cNvSpPr>
                <a:spLocks noChangeArrowheads="1"/>
              </p:cNvSpPr>
              <p:nvPr/>
            </p:nvSpPr>
            <p:spPr bwMode="auto">
              <a:xfrm>
                <a:off x="3535" y="66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8" name="Oval 1872"/>
              <p:cNvSpPr>
                <a:spLocks noChangeArrowheads="1"/>
              </p:cNvSpPr>
              <p:nvPr/>
            </p:nvSpPr>
            <p:spPr bwMode="auto">
              <a:xfrm>
                <a:off x="3529" y="643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9" name="Oval 1871"/>
              <p:cNvSpPr>
                <a:spLocks noChangeArrowheads="1"/>
              </p:cNvSpPr>
              <p:nvPr/>
            </p:nvSpPr>
            <p:spPr bwMode="auto">
              <a:xfrm>
                <a:off x="3529" y="64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0" name="Oval 1870"/>
              <p:cNvSpPr>
                <a:spLocks noChangeArrowheads="1"/>
              </p:cNvSpPr>
              <p:nvPr/>
            </p:nvSpPr>
            <p:spPr bwMode="auto">
              <a:xfrm>
                <a:off x="3529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1" name="Oval 1869"/>
              <p:cNvSpPr>
                <a:spLocks noChangeArrowheads="1"/>
              </p:cNvSpPr>
              <p:nvPr/>
            </p:nvSpPr>
            <p:spPr bwMode="auto">
              <a:xfrm>
                <a:off x="3529" y="63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2" name="Oval 1868"/>
              <p:cNvSpPr>
                <a:spLocks noChangeArrowheads="1"/>
              </p:cNvSpPr>
              <p:nvPr/>
            </p:nvSpPr>
            <p:spPr bwMode="auto">
              <a:xfrm>
                <a:off x="3529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3" name="Oval 1867"/>
              <p:cNvSpPr>
                <a:spLocks noChangeArrowheads="1"/>
              </p:cNvSpPr>
              <p:nvPr/>
            </p:nvSpPr>
            <p:spPr bwMode="auto">
              <a:xfrm>
                <a:off x="3529" y="625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4" name="Oval 1866"/>
              <p:cNvSpPr>
                <a:spLocks noChangeArrowheads="1"/>
              </p:cNvSpPr>
              <p:nvPr/>
            </p:nvSpPr>
            <p:spPr bwMode="auto">
              <a:xfrm>
                <a:off x="3529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5" name="Oval 1865"/>
              <p:cNvSpPr>
                <a:spLocks noChangeArrowheads="1"/>
              </p:cNvSpPr>
              <p:nvPr/>
            </p:nvSpPr>
            <p:spPr bwMode="auto">
              <a:xfrm>
                <a:off x="3529" y="613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6" name="Oval 1864"/>
              <p:cNvSpPr>
                <a:spLocks noChangeArrowheads="1"/>
              </p:cNvSpPr>
              <p:nvPr/>
            </p:nvSpPr>
            <p:spPr bwMode="auto">
              <a:xfrm>
                <a:off x="3529" y="588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7" name="Oval 1863"/>
              <p:cNvSpPr>
                <a:spLocks noChangeArrowheads="1"/>
              </p:cNvSpPr>
              <p:nvPr/>
            </p:nvSpPr>
            <p:spPr bwMode="auto">
              <a:xfrm>
                <a:off x="3529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8" name="Oval 1862"/>
              <p:cNvSpPr>
                <a:spLocks noChangeArrowheads="1"/>
              </p:cNvSpPr>
              <p:nvPr/>
            </p:nvSpPr>
            <p:spPr bwMode="auto">
              <a:xfrm>
                <a:off x="3523" y="576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9" name="Oval 1861"/>
              <p:cNvSpPr>
                <a:spLocks noChangeArrowheads="1"/>
              </p:cNvSpPr>
              <p:nvPr/>
            </p:nvSpPr>
            <p:spPr bwMode="auto">
              <a:xfrm>
                <a:off x="3523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0" name="Oval 1860"/>
              <p:cNvSpPr>
                <a:spLocks noChangeArrowheads="1"/>
              </p:cNvSpPr>
              <p:nvPr/>
            </p:nvSpPr>
            <p:spPr bwMode="auto">
              <a:xfrm>
                <a:off x="3523" y="564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1" name="Oval 1859"/>
              <p:cNvSpPr>
                <a:spLocks noChangeArrowheads="1"/>
              </p:cNvSpPr>
              <p:nvPr/>
            </p:nvSpPr>
            <p:spPr bwMode="auto">
              <a:xfrm>
                <a:off x="3523" y="570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6" name="Group 1657"/>
            <p:cNvGrpSpPr>
              <a:grpSpLocks/>
            </p:cNvGrpSpPr>
            <p:nvPr/>
          </p:nvGrpSpPr>
          <p:grpSpPr bwMode="auto">
            <a:xfrm>
              <a:off x="3214" y="425"/>
              <a:ext cx="339" cy="309"/>
              <a:chOff x="3214" y="425"/>
              <a:chExt cx="339" cy="309"/>
            </a:xfrm>
          </p:grpSpPr>
          <p:sp>
            <p:nvSpPr>
              <p:cNvPr id="1702" name="Oval 1857"/>
              <p:cNvSpPr>
                <a:spLocks noChangeArrowheads="1"/>
              </p:cNvSpPr>
              <p:nvPr/>
            </p:nvSpPr>
            <p:spPr bwMode="auto">
              <a:xfrm>
                <a:off x="3523" y="552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3" name="Oval 1856"/>
              <p:cNvSpPr>
                <a:spLocks noChangeArrowheads="1"/>
              </p:cNvSpPr>
              <p:nvPr/>
            </p:nvSpPr>
            <p:spPr bwMode="auto">
              <a:xfrm>
                <a:off x="3523" y="558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4" name="Oval 1855"/>
              <p:cNvSpPr>
                <a:spLocks noChangeArrowheads="1"/>
              </p:cNvSpPr>
              <p:nvPr/>
            </p:nvSpPr>
            <p:spPr bwMode="auto">
              <a:xfrm>
                <a:off x="3523" y="540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5" name="Oval 1854"/>
              <p:cNvSpPr>
                <a:spLocks noChangeArrowheads="1"/>
              </p:cNvSpPr>
              <p:nvPr/>
            </p:nvSpPr>
            <p:spPr bwMode="auto">
              <a:xfrm>
                <a:off x="3523" y="546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6" name="Oval 1853"/>
              <p:cNvSpPr>
                <a:spLocks noChangeArrowheads="1"/>
              </p:cNvSpPr>
              <p:nvPr/>
            </p:nvSpPr>
            <p:spPr bwMode="auto">
              <a:xfrm>
                <a:off x="3523" y="528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7" name="Oval 1852"/>
              <p:cNvSpPr>
                <a:spLocks noChangeArrowheads="1"/>
              </p:cNvSpPr>
              <p:nvPr/>
            </p:nvSpPr>
            <p:spPr bwMode="auto">
              <a:xfrm>
                <a:off x="3523" y="534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8" name="Oval 1851"/>
              <p:cNvSpPr>
                <a:spLocks noChangeArrowheads="1"/>
              </p:cNvSpPr>
              <p:nvPr/>
            </p:nvSpPr>
            <p:spPr bwMode="auto">
              <a:xfrm>
                <a:off x="3523" y="516"/>
                <a:ext cx="30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9" name="Oval 1850"/>
              <p:cNvSpPr>
                <a:spLocks noChangeArrowheads="1"/>
              </p:cNvSpPr>
              <p:nvPr/>
            </p:nvSpPr>
            <p:spPr bwMode="auto">
              <a:xfrm>
                <a:off x="3523" y="522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0" name="Oval 1849"/>
              <p:cNvSpPr>
                <a:spLocks noChangeArrowheads="1"/>
              </p:cNvSpPr>
              <p:nvPr/>
            </p:nvSpPr>
            <p:spPr bwMode="auto">
              <a:xfrm>
                <a:off x="3517" y="498"/>
                <a:ext cx="30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1" name="Oval 1848"/>
              <p:cNvSpPr>
                <a:spLocks noChangeArrowheads="1"/>
              </p:cNvSpPr>
              <p:nvPr/>
            </p:nvSpPr>
            <p:spPr bwMode="auto">
              <a:xfrm>
                <a:off x="3517" y="504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2" name="Oval 1847"/>
              <p:cNvSpPr>
                <a:spLocks noChangeArrowheads="1"/>
              </p:cNvSpPr>
              <p:nvPr/>
            </p:nvSpPr>
            <p:spPr bwMode="auto">
              <a:xfrm>
                <a:off x="3517" y="485"/>
                <a:ext cx="30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3" name="Oval 1846"/>
              <p:cNvSpPr>
                <a:spLocks noChangeArrowheads="1"/>
              </p:cNvSpPr>
              <p:nvPr/>
            </p:nvSpPr>
            <p:spPr bwMode="auto">
              <a:xfrm>
                <a:off x="3517" y="492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4" name="Oval 1845"/>
              <p:cNvSpPr>
                <a:spLocks noChangeArrowheads="1"/>
              </p:cNvSpPr>
              <p:nvPr/>
            </p:nvSpPr>
            <p:spPr bwMode="auto">
              <a:xfrm>
                <a:off x="3517" y="473"/>
                <a:ext cx="30" cy="31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5" name="Oval 1844"/>
              <p:cNvSpPr>
                <a:spLocks noChangeArrowheads="1"/>
              </p:cNvSpPr>
              <p:nvPr/>
            </p:nvSpPr>
            <p:spPr bwMode="auto">
              <a:xfrm>
                <a:off x="3517" y="479"/>
                <a:ext cx="30" cy="31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6" name="Oval 1843"/>
              <p:cNvSpPr>
                <a:spLocks noChangeArrowheads="1"/>
              </p:cNvSpPr>
              <p:nvPr/>
            </p:nvSpPr>
            <p:spPr bwMode="auto">
              <a:xfrm>
                <a:off x="3517" y="461"/>
                <a:ext cx="30" cy="31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7" name="Oval 1842"/>
              <p:cNvSpPr>
                <a:spLocks noChangeArrowheads="1"/>
              </p:cNvSpPr>
              <p:nvPr/>
            </p:nvSpPr>
            <p:spPr bwMode="auto">
              <a:xfrm>
                <a:off x="3517" y="467"/>
                <a:ext cx="30" cy="31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8" name="Oval 1841"/>
              <p:cNvSpPr>
                <a:spLocks noChangeArrowheads="1"/>
              </p:cNvSpPr>
              <p:nvPr/>
            </p:nvSpPr>
            <p:spPr bwMode="auto">
              <a:xfrm>
                <a:off x="3517" y="449"/>
                <a:ext cx="30" cy="30"/>
              </a:xfrm>
              <a:prstGeom prst="ellipse">
                <a:avLst/>
              </a:prstGeom>
              <a:solidFill>
                <a:srgbClr val="0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9" name="Oval 1840"/>
              <p:cNvSpPr>
                <a:spLocks noChangeArrowheads="1"/>
              </p:cNvSpPr>
              <p:nvPr/>
            </p:nvSpPr>
            <p:spPr bwMode="auto">
              <a:xfrm>
                <a:off x="3517" y="455"/>
                <a:ext cx="30" cy="30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0" name="Oval 1839"/>
              <p:cNvSpPr>
                <a:spLocks noChangeArrowheads="1"/>
              </p:cNvSpPr>
              <p:nvPr/>
            </p:nvSpPr>
            <p:spPr bwMode="auto">
              <a:xfrm>
                <a:off x="3511" y="437"/>
                <a:ext cx="30" cy="30"/>
              </a:xfrm>
              <a:prstGeom prst="ellipse">
                <a:avLst/>
              </a:prstGeom>
              <a:solidFill>
                <a:srgbClr val="00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1" name="Oval 1838"/>
              <p:cNvSpPr>
                <a:spLocks noChangeArrowheads="1"/>
              </p:cNvSpPr>
              <p:nvPr/>
            </p:nvSpPr>
            <p:spPr bwMode="auto">
              <a:xfrm>
                <a:off x="3511" y="443"/>
                <a:ext cx="30" cy="30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2" name="Oval 1837"/>
              <p:cNvSpPr>
                <a:spLocks noChangeArrowheads="1"/>
              </p:cNvSpPr>
              <p:nvPr/>
            </p:nvSpPr>
            <p:spPr bwMode="auto">
              <a:xfrm>
                <a:off x="3511" y="425"/>
                <a:ext cx="30" cy="3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3" name="Oval 1836"/>
              <p:cNvSpPr>
                <a:spLocks noChangeArrowheads="1"/>
              </p:cNvSpPr>
              <p:nvPr/>
            </p:nvSpPr>
            <p:spPr bwMode="auto">
              <a:xfrm>
                <a:off x="3511" y="431"/>
                <a:ext cx="30" cy="30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4" name="Oval 1835"/>
              <p:cNvSpPr>
                <a:spLocks noChangeArrowheads="1"/>
              </p:cNvSpPr>
              <p:nvPr/>
            </p:nvSpPr>
            <p:spPr bwMode="auto">
              <a:xfrm>
                <a:off x="3474" y="673"/>
                <a:ext cx="31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5" name="Oval 1834"/>
              <p:cNvSpPr>
                <a:spLocks noChangeArrowheads="1"/>
              </p:cNvSpPr>
              <p:nvPr/>
            </p:nvSpPr>
            <p:spPr bwMode="auto">
              <a:xfrm>
                <a:off x="3474" y="661"/>
                <a:ext cx="31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6" name="Oval 1833"/>
              <p:cNvSpPr>
                <a:spLocks noChangeArrowheads="1"/>
              </p:cNvSpPr>
              <p:nvPr/>
            </p:nvSpPr>
            <p:spPr bwMode="auto">
              <a:xfrm>
                <a:off x="3474" y="667"/>
                <a:ext cx="31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7" name="Oval 1832"/>
              <p:cNvSpPr>
                <a:spLocks noChangeArrowheads="1"/>
              </p:cNvSpPr>
              <p:nvPr/>
            </p:nvSpPr>
            <p:spPr bwMode="auto">
              <a:xfrm>
                <a:off x="3468" y="649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8" name="Oval 1831"/>
              <p:cNvSpPr>
                <a:spLocks noChangeArrowheads="1"/>
              </p:cNvSpPr>
              <p:nvPr/>
            </p:nvSpPr>
            <p:spPr bwMode="auto">
              <a:xfrm>
                <a:off x="3468" y="655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9" name="Oval 1830"/>
              <p:cNvSpPr>
                <a:spLocks noChangeArrowheads="1"/>
              </p:cNvSpPr>
              <p:nvPr/>
            </p:nvSpPr>
            <p:spPr bwMode="auto">
              <a:xfrm>
                <a:off x="3468" y="637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0" name="Oval 1829"/>
              <p:cNvSpPr>
                <a:spLocks noChangeArrowheads="1"/>
              </p:cNvSpPr>
              <p:nvPr/>
            </p:nvSpPr>
            <p:spPr bwMode="auto">
              <a:xfrm>
                <a:off x="3468" y="643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1" name="Oval 1828"/>
              <p:cNvSpPr>
                <a:spLocks noChangeArrowheads="1"/>
              </p:cNvSpPr>
              <p:nvPr/>
            </p:nvSpPr>
            <p:spPr bwMode="auto">
              <a:xfrm>
                <a:off x="3468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2" name="Oval 1827"/>
              <p:cNvSpPr>
                <a:spLocks noChangeArrowheads="1"/>
              </p:cNvSpPr>
              <p:nvPr/>
            </p:nvSpPr>
            <p:spPr bwMode="auto">
              <a:xfrm>
                <a:off x="3468" y="625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3" name="Oval 1826"/>
              <p:cNvSpPr>
                <a:spLocks noChangeArrowheads="1"/>
              </p:cNvSpPr>
              <p:nvPr/>
            </p:nvSpPr>
            <p:spPr bwMode="auto">
              <a:xfrm>
                <a:off x="3468" y="607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4" name="Oval 1825"/>
              <p:cNvSpPr>
                <a:spLocks noChangeArrowheads="1"/>
              </p:cNvSpPr>
              <p:nvPr/>
            </p:nvSpPr>
            <p:spPr bwMode="auto">
              <a:xfrm>
                <a:off x="3468" y="613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5" name="Oval 1824"/>
              <p:cNvSpPr>
                <a:spLocks noChangeArrowheads="1"/>
              </p:cNvSpPr>
              <p:nvPr/>
            </p:nvSpPr>
            <p:spPr bwMode="auto">
              <a:xfrm>
                <a:off x="3468" y="594"/>
                <a:ext cx="31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6" name="Oval 1823"/>
              <p:cNvSpPr>
                <a:spLocks noChangeArrowheads="1"/>
              </p:cNvSpPr>
              <p:nvPr/>
            </p:nvSpPr>
            <p:spPr bwMode="auto">
              <a:xfrm>
                <a:off x="3468" y="601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7" name="Oval 1822"/>
              <p:cNvSpPr>
                <a:spLocks noChangeArrowheads="1"/>
              </p:cNvSpPr>
              <p:nvPr/>
            </p:nvSpPr>
            <p:spPr bwMode="auto">
              <a:xfrm>
                <a:off x="3462" y="582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8" name="Oval 1821"/>
              <p:cNvSpPr>
                <a:spLocks noChangeArrowheads="1"/>
              </p:cNvSpPr>
              <p:nvPr/>
            </p:nvSpPr>
            <p:spPr bwMode="auto">
              <a:xfrm>
                <a:off x="3462" y="588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9" name="Oval 1820"/>
              <p:cNvSpPr>
                <a:spLocks noChangeArrowheads="1"/>
              </p:cNvSpPr>
              <p:nvPr/>
            </p:nvSpPr>
            <p:spPr bwMode="auto">
              <a:xfrm>
                <a:off x="3462" y="570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0" name="Oval 1819"/>
              <p:cNvSpPr>
                <a:spLocks noChangeArrowheads="1"/>
              </p:cNvSpPr>
              <p:nvPr/>
            </p:nvSpPr>
            <p:spPr bwMode="auto">
              <a:xfrm>
                <a:off x="3462" y="576"/>
                <a:ext cx="31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1" name="Oval 1818"/>
              <p:cNvSpPr>
                <a:spLocks noChangeArrowheads="1"/>
              </p:cNvSpPr>
              <p:nvPr/>
            </p:nvSpPr>
            <p:spPr bwMode="auto">
              <a:xfrm>
                <a:off x="3462" y="558"/>
                <a:ext cx="31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2" name="Oval 1817"/>
              <p:cNvSpPr>
                <a:spLocks noChangeArrowheads="1"/>
              </p:cNvSpPr>
              <p:nvPr/>
            </p:nvSpPr>
            <p:spPr bwMode="auto">
              <a:xfrm>
                <a:off x="3462" y="564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3" name="Oval 1816"/>
              <p:cNvSpPr>
                <a:spLocks noChangeArrowheads="1"/>
              </p:cNvSpPr>
              <p:nvPr/>
            </p:nvSpPr>
            <p:spPr bwMode="auto">
              <a:xfrm>
                <a:off x="3462" y="546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4" name="Oval 1815"/>
              <p:cNvSpPr>
                <a:spLocks noChangeArrowheads="1"/>
              </p:cNvSpPr>
              <p:nvPr/>
            </p:nvSpPr>
            <p:spPr bwMode="auto">
              <a:xfrm>
                <a:off x="3462" y="552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5" name="Oval 1814"/>
              <p:cNvSpPr>
                <a:spLocks noChangeArrowheads="1"/>
              </p:cNvSpPr>
              <p:nvPr/>
            </p:nvSpPr>
            <p:spPr bwMode="auto">
              <a:xfrm>
                <a:off x="3462" y="534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6" name="Oval 1813"/>
              <p:cNvSpPr>
                <a:spLocks noChangeArrowheads="1"/>
              </p:cNvSpPr>
              <p:nvPr/>
            </p:nvSpPr>
            <p:spPr bwMode="auto">
              <a:xfrm>
                <a:off x="3462" y="540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7" name="Oval 1812"/>
              <p:cNvSpPr>
                <a:spLocks noChangeArrowheads="1"/>
              </p:cNvSpPr>
              <p:nvPr/>
            </p:nvSpPr>
            <p:spPr bwMode="auto">
              <a:xfrm>
                <a:off x="3456" y="516"/>
                <a:ext cx="31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8" name="Oval 1811"/>
              <p:cNvSpPr>
                <a:spLocks noChangeArrowheads="1"/>
              </p:cNvSpPr>
              <p:nvPr/>
            </p:nvSpPr>
            <p:spPr bwMode="auto">
              <a:xfrm>
                <a:off x="3456" y="522"/>
                <a:ext cx="31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9" name="Oval 1810"/>
              <p:cNvSpPr>
                <a:spLocks noChangeArrowheads="1"/>
              </p:cNvSpPr>
              <p:nvPr/>
            </p:nvSpPr>
            <p:spPr bwMode="auto">
              <a:xfrm>
                <a:off x="3456" y="504"/>
                <a:ext cx="31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0" name="Oval 1809"/>
              <p:cNvSpPr>
                <a:spLocks noChangeArrowheads="1"/>
              </p:cNvSpPr>
              <p:nvPr/>
            </p:nvSpPr>
            <p:spPr bwMode="auto">
              <a:xfrm>
                <a:off x="3456" y="510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1" name="Oval 1808"/>
              <p:cNvSpPr>
                <a:spLocks noChangeArrowheads="1"/>
              </p:cNvSpPr>
              <p:nvPr/>
            </p:nvSpPr>
            <p:spPr bwMode="auto">
              <a:xfrm>
                <a:off x="3456" y="492"/>
                <a:ext cx="31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2" name="Oval 1807"/>
              <p:cNvSpPr>
                <a:spLocks noChangeArrowheads="1"/>
              </p:cNvSpPr>
              <p:nvPr/>
            </p:nvSpPr>
            <p:spPr bwMode="auto">
              <a:xfrm>
                <a:off x="3456" y="498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3" name="Oval 1806"/>
              <p:cNvSpPr>
                <a:spLocks noChangeArrowheads="1"/>
              </p:cNvSpPr>
              <p:nvPr/>
            </p:nvSpPr>
            <p:spPr bwMode="auto">
              <a:xfrm>
                <a:off x="3456" y="479"/>
                <a:ext cx="31" cy="31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4" name="Oval 1805"/>
              <p:cNvSpPr>
                <a:spLocks noChangeArrowheads="1"/>
              </p:cNvSpPr>
              <p:nvPr/>
            </p:nvSpPr>
            <p:spPr bwMode="auto">
              <a:xfrm>
                <a:off x="3456" y="485"/>
                <a:ext cx="31" cy="31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5" name="Oval 1804"/>
              <p:cNvSpPr>
                <a:spLocks noChangeArrowheads="1"/>
              </p:cNvSpPr>
              <p:nvPr/>
            </p:nvSpPr>
            <p:spPr bwMode="auto">
              <a:xfrm>
                <a:off x="3456" y="467"/>
                <a:ext cx="31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6" name="Oval 1803"/>
              <p:cNvSpPr>
                <a:spLocks noChangeArrowheads="1"/>
              </p:cNvSpPr>
              <p:nvPr/>
            </p:nvSpPr>
            <p:spPr bwMode="auto">
              <a:xfrm>
                <a:off x="3456" y="473"/>
                <a:ext cx="31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7" name="Oval 1802"/>
              <p:cNvSpPr>
                <a:spLocks noChangeArrowheads="1"/>
              </p:cNvSpPr>
              <p:nvPr/>
            </p:nvSpPr>
            <p:spPr bwMode="auto">
              <a:xfrm>
                <a:off x="3456" y="455"/>
                <a:ext cx="31" cy="30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8" name="Oval 1801"/>
              <p:cNvSpPr>
                <a:spLocks noChangeArrowheads="1"/>
              </p:cNvSpPr>
              <p:nvPr/>
            </p:nvSpPr>
            <p:spPr bwMode="auto">
              <a:xfrm>
                <a:off x="3456" y="461"/>
                <a:ext cx="31" cy="31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9" name="Oval 1800"/>
              <p:cNvSpPr>
                <a:spLocks noChangeArrowheads="1"/>
              </p:cNvSpPr>
              <p:nvPr/>
            </p:nvSpPr>
            <p:spPr bwMode="auto">
              <a:xfrm>
                <a:off x="3450" y="443"/>
                <a:ext cx="31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0" name="Oval 1799"/>
              <p:cNvSpPr>
                <a:spLocks noChangeArrowheads="1"/>
              </p:cNvSpPr>
              <p:nvPr/>
            </p:nvSpPr>
            <p:spPr bwMode="auto">
              <a:xfrm>
                <a:off x="3450" y="449"/>
                <a:ext cx="31" cy="30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1" name="Oval 1798"/>
              <p:cNvSpPr>
                <a:spLocks noChangeArrowheads="1"/>
              </p:cNvSpPr>
              <p:nvPr/>
            </p:nvSpPr>
            <p:spPr bwMode="auto">
              <a:xfrm>
                <a:off x="3450" y="431"/>
                <a:ext cx="31" cy="30"/>
              </a:xfrm>
              <a:prstGeom prst="ellipse">
                <a:avLst/>
              </a:prstGeom>
              <a:solidFill>
                <a:srgbClr val="00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2" name="Oval 1797"/>
              <p:cNvSpPr>
                <a:spLocks noChangeArrowheads="1"/>
              </p:cNvSpPr>
              <p:nvPr/>
            </p:nvSpPr>
            <p:spPr bwMode="auto">
              <a:xfrm>
                <a:off x="3450" y="431"/>
                <a:ext cx="31" cy="30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3" name="Oval 1796"/>
              <p:cNvSpPr>
                <a:spLocks noChangeArrowheads="1"/>
              </p:cNvSpPr>
              <p:nvPr/>
            </p:nvSpPr>
            <p:spPr bwMode="auto">
              <a:xfrm>
                <a:off x="3414" y="679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4" name="Oval 1795"/>
              <p:cNvSpPr>
                <a:spLocks noChangeArrowheads="1"/>
              </p:cNvSpPr>
              <p:nvPr/>
            </p:nvSpPr>
            <p:spPr bwMode="auto">
              <a:xfrm>
                <a:off x="3414" y="667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5" name="Oval 1794"/>
              <p:cNvSpPr>
                <a:spLocks noChangeArrowheads="1"/>
              </p:cNvSpPr>
              <p:nvPr/>
            </p:nvSpPr>
            <p:spPr bwMode="auto">
              <a:xfrm>
                <a:off x="3414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6" name="Oval 1793"/>
              <p:cNvSpPr>
                <a:spLocks noChangeArrowheads="1"/>
              </p:cNvSpPr>
              <p:nvPr/>
            </p:nvSpPr>
            <p:spPr bwMode="auto">
              <a:xfrm>
                <a:off x="3408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7" name="Oval 1792"/>
              <p:cNvSpPr>
                <a:spLocks noChangeArrowheads="1"/>
              </p:cNvSpPr>
              <p:nvPr/>
            </p:nvSpPr>
            <p:spPr bwMode="auto">
              <a:xfrm>
                <a:off x="3408" y="66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8" name="Oval 1791"/>
              <p:cNvSpPr>
                <a:spLocks noChangeArrowheads="1"/>
              </p:cNvSpPr>
              <p:nvPr/>
            </p:nvSpPr>
            <p:spPr bwMode="auto">
              <a:xfrm>
                <a:off x="3408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9" name="Oval 1790"/>
              <p:cNvSpPr>
                <a:spLocks noChangeArrowheads="1"/>
              </p:cNvSpPr>
              <p:nvPr/>
            </p:nvSpPr>
            <p:spPr bwMode="auto">
              <a:xfrm>
                <a:off x="3408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0" name="Oval 1789"/>
              <p:cNvSpPr>
                <a:spLocks noChangeArrowheads="1"/>
              </p:cNvSpPr>
              <p:nvPr/>
            </p:nvSpPr>
            <p:spPr bwMode="auto">
              <a:xfrm>
                <a:off x="3408" y="625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1" name="Oval 1788"/>
              <p:cNvSpPr>
                <a:spLocks noChangeArrowheads="1"/>
              </p:cNvSpPr>
              <p:nvPr/>
            </p:nvSpPr>
            <p:spPr bwMode="auto">
              <a:xfrm>
                <a:off x="3408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2" name="Oval 1787"/>
              <p:cNvSpPr>
                <a:spLocks noChangeArrowheads="1"/>
              </p:cNvSpPr>
              <p:nvPr/>
            </p:nvSpPr>
            <p:spPr bwMode="auto">
              <a:xfrm>
                <a:off x="3408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3" name="Oval 1786"/>
              <p:cNvSpPr>
                <a:spLocks noChangeArrowheads="1"/>
              </p:cNvSpPr>
              <p:nvPr/>
            </p:nvSpPr>
            <p:spPr bwMode="auto">
              <a:xfrm>
                <a:off x="3408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4" name="Oval 1785"/>
              <p:cNvSpPr>
                <a:spLocks noChangeArrowheads="1"/>
              </p:cNvSpPr>
              <p:nvPr/>
            </p:nvSpPr>
            <p:spPr bwMode="auto">
              <a:xfrm>
                <a:off x="3408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5" name="Oval 1784"/>
              <p:cNvSpPr>
                <a:spLocks noChangeArrowheads="1"/>
              </p:cNvSpPr>
              <p:nvPr/>
            </p:nvSpPr>
            <p:spPr bwMode="auto">
              <a:xfrm>
                <a:off x="3408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6" name="Oval 1783"/>
              <p:cNvSpPr>
                <a:spLocks noChangeArrowheads="1"/>
              </p:cNvSpPr>
              <p:nvPr/>
            </p:nvSpPr>
            <p:spPr bwMode="auto">
              <a:xfrm>
                <a:off x="3402" y="588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7" name="Oval 1782"/>
              <p:cNvSpPr>
                <a:spLocks noChangeArrowheads="1"/>
              </p:cNvSpPr>
              <p:nvPr/>
            </p:nvSpPr>
            <p:spPr bwMode="auto">
              <a:xfrm>
                <a:off x="3402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8" name="Oval 1781"/>
              <p:cNvSpPr>
                <a:spLocks noChangeArrowheads="1"/>
              </p:cNvSpPr>
              <p:nvPr/>
            </p:nvSpPr>
            <p:spPr bwMode="auto">
              <a:xfrm>
                <a:off x="3402" y="576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9" name="Oval 1780"/>
              <p:cNvSpPr>
                <a:spLocks noChangeArrowheads="1"/>
              </p:cNvSpPr>
              <p:nvPr/>
            </p:nvSpPr>
            <p:spPr bwMode="auto">
              <a:xfrm>
                <a:off x="3402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0" name="Oval 1779"/>
              <p:cNvSpPr>
                <a:spLocks noChangeArrowheads="1"/>
              </p:cNvSpPr>
              <p:nvPr/>
            </p:nvSpPr>
            <p:spPr bwMode="auto">
              <a:xfrm>
                <a:off x="3402" y="564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1" name="Oval 1778"/>
              <p:cNvSpPr>
                <a:spLocks noChangeArrowheads="1"/>
              </p:cNvSpPr>
              <p:nvPr/>
            </p:nvSpPr>
            <p:spPr bwMode="auto">
              <a:xfrm>
                <a:off x="3402" y="570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2" name="Oval 1777"/>
              <p:cNvSpPr>
                <a:spLocks noChangeArrowheads="1"/>
              </p:cNvSpPr>
              <p:nvPr/>
            </p:nvSpPr>
            <p:spPr bwMode="auto">
              <a:xfrm>
                <a:off x="3402" y="552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3" name="Oval 1776"/>
              <p:cNvSpPr>
                <a:spLocks noChangeArrowheads="1"/>
              </p:cNvSpPr>
              <p:nvPr/>
            </p:nvSpPr>
            <p:spPr bwMode="auto">
              <a:xfrm>
                <a:off x="3402" y="558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4" name="Oval 1775"/>
              <p:cNvSpPr>
                <a:spLocks noChangeArrowheads="1"/>
              </p:cNvSpPr>
              <p:nvPr/>
            </p:nvSpPr>
            <p:spPr bwMode="auto">
              <a:xfrm>
                <a:off x="3402" y="534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5" name="Oval 1774"/>
              <p:cNvSpPr>
                <a:spLocks noChangeArrowheads="1"/>
              </p:cNvSpPr>
              <p:nvPr/>
            </p:nvSpPr>
            <p:spPr bwMode="auto">
              <a:xfrm>
                <a:off x="3402" y="540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6" name="Oval 1773"/>
              <p:cNvSpPr>
                <a:spLocks noChangeArrowheads="1"/>
              </p:cNvSpPr>
              <p:nvPr/>
            </p:nvSpPr>
            <p:spPr bwMode="auto">
              <a:xfrm>
                <a:off x="3396" y="522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7" name="Oval 1772"/>
              <p:cNvSpPr>
                <a:spLocks noChangeArrowheads="1"/>
              </p:cNvSpPr>
              <p:nvPr/>
            </p:nvSpPr>
            <p:spPr bwMode="auto">
              <a:xfrm>
                <a:off x="3396" y="528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8" name="Oval 1771"/>
              <p:cNvSpPr>
                <a:spLocks noChangeArrowheads="1"/>
              </p:cNvSpPr>
              <p:nvPr/>
            </p:nvSpPr>
            <p:spPr bwMode="auto">
              <a:xfrm>
                <a:off x="3396" y="510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9" name="Oval 1770"/>
              <p:cNvSpPr>
                <a:spLocks noChangeArrowheads="1"/>
              </p:cNvSpPr>
              <p:nvPr/>
            </p:nvSpPr>
            <p:spPr bwMode="auto">
              <a:xfrm>
                <a:off x="3396" y="516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0" name="Oval 1769"/>
              <p:cNvSpPr>
                <a:spLocks noChangeArrowheads="1"/>
              </p:cNvSpPr>
              <p:nvPr/>
            </p:nvSpPr>
            <p:spPr bwMode="auto">
              <a:xfrm>
                <a:off x="3396" y="498"/>
                <a:ext cx="30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1" name="Oval 1768"/>
              <p:cNvSpPr>
                <a:spLocks noChangeArrowheads="1"/>
              </p:cNvSpPr>
              <p:nvPr/>
            </p:nvSpPr>
            <p:spPr bwMode="auto">
              <a:xfrm>
                <a:off x="3396" y="504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2" name="Oval 1767"/>
              <p:cNvSpPr>
                <a:spLocks noChangeArrowheads="1"/>
              </p:cNvSpPr>
              <p:nvPr/>
            </p:nvSpPr>
            <p:spPr bwMode="auto">
              <a:xfrm>
                <a:off x="3396" y="485"/>
                <a:ext cx="30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3" name="Oval 1766"/>
              <p:cNvSpPr>
                <a:spLocks noChangeArrowheads="1"/>
              </p:cNvSpPr>
              <p:nvPr/>
            </p:nvSpPr>
            <p:spPr bwMode="auto">
              <a:xfrm>
                <a:off x="3396" y="492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4" name="Oval 1765"/>
              <p:cNvSpPr>
                <a:spLocks noChangeArrowheads="1"/>
              </p:cNvSpPr>
              <p:nvPr/>
            </p:nvSpPr>
            <p:spPr bwMode="auto">
              <a:xfrm>
                <a:off x="3396" y="473"/>
                <a:ext cx="30" cy="31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5" name="Oval 1764"/>
              <p:cNvSpPr>
                <a:spLocks noChangeArrowheads="1"/>
              </p:cNvSpPr>
              <p:nvPr/>
            </p:nvSpPr>
            <p:spPr bwMode="auto">
              <a:xfrm>
                <a:off x="3396" y="479"/>
                <a:ext cx="30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6" name="Oval 1763"/>
              <p:cNvSpPr>
                <a:spLocks noChangeArrowheads="1"/>
              </p:cNvSpPr>
              <p:nvPr/>
            </p:nvSpPr>
            <p:spPr bwMode="auto">
              <a:xfrm>
                <a:off x="3390" y="461"/>
                <a:ext cx="30" cy="31"/>
              </a:xfrm>
              <a:prstGeom prst="ellipse">
                <a:avLst/>
              </a:prstGeom>
              <a:solidFill>
                <a:srgbClr val="0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7" name="Oval 1762"/>
              <p:cNvSpPr>
                <a:spLocks noChangeArrowheads="1"/>
              </p:cNvSpPr>
              <p:nvPr/>
            </p:nvSpPr>
            <p:spPr bwMode="auto">
              <a:xfrm>
                <a:off x="3390" y="467"/>
                <a:ext cx="30" cy="31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8" name="Oval 1797"/>
              <p:cNvSpPr>
                <a:spLocks noChangeArrowheads="1"/>
              </p:cNvSpPr>
              <p:nvPr/>
            </p:nvSpPr>
            <p:spPr bwMode="auto">
              <a:xfrm>
                <a:off x="3390" y="449"/>
                <a:ext cx="30" cy="30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9" name="Oval 1760"/>
              <p:cNvSpPr>
                <a:spLocks noChangeArrowheads="1"/>
              </p:cNvSpPr>
              <p:nvPr/>
            </p:nvSpPr>
            <p:spPr bwMode="auto">
              <a:xfrm>
                <a:off x="3390" y="455"/>
                <a:ext cx="30" cy="30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0" name="Oval 1759"/>
              <p:cNvSpPr>
                <a:spLocks noChangeArrowheads="1"/>
              </p:cNvSpPr>
              <p:nvPr/>
            </p:nvSpPr>
            <p:spPr bwMode="auto">
              <a:xfrm>
                <a:off x="3390" y="431"/>
                <a:ext cx="30" cy="30"/>
              </a:xfrm>
              <a:prstGeom prst="ellipse">
                <a:avLst/>
              </a:prstGeom>
              <a:solidFill>
                <a:srgbClr val="00A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1" name="Oval 1758"/>
              <p:cNvSpPr>
                <a:spLocks noChangeArrowheads="1"/>
              </p:cNvSpPr>
              <p:nvPr/>
            </p:nvSpPr>
            <p:spPr bwMode="auto">
              <a:xfrm>
                <a:off x="3390" y="437"/>
                <a:ext cx="30" cy="30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2" name="Oval 1757"/>
              <p:cNvSpPr>
                <a:spLocks noChangeArrowheads="1"/>
              </p:cNvSpPr>
              <p:nvPr/>
            </p:nvSpPr>
            <p:spPr bwMode="auto">
              <a:xfrm>
                <a:off x="3353" y="685"/>
                <a:ext cx="31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3" name="Oval 1756"/>
              <p:cNvSpPr>
                <a:spLocks noChangeArrowheads="1"/>
              </p:cNvSpPr>
              <p:nvPr/>
            </p:nvSpPr>
            <p:spPr bwMode="auto">
              <a:xfrm>
                <a:off x="3353" y="673"/>
                <a:ext cx="31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4" name="Oval 1755"/>
              <p:cNvSpPr>
                <a:spLocks noChangeArrowheads="1"/>
              </p:cNvSpPr>
              <p:nvPr/>
            </p:nvSpPr>
            <p:spPr bwMode="auto">
              <a:xfrm>
                <a:off x="3353" y="679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5" name="Oval 1754"/>
              <p:cNvSpPr>
                <a:spLocks noChangeArrowheads="1"/>
              </p:cNvSpPr>
              <p:nvPr/>
            </p:nvSpPr>
            <p:spPr bwMode="auto">
              <a:xfrm>
                <a:off x="3347" y="655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6" name="Oval 1753"/>
              <p:cNvSpPr>
                <a:spLocks noChangeArrowheads="1"/>
              </p:cNvSpPr>
              <p:nvPr/>
            </p:nvSpPr>
            <p:spPr bwMode="auto">
              <a:xfrm>
                <a:off x="3347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7" name="Oval 1752"/>
              <p:cNvSpPr>
                <a:spLocks noChangeArrowheads="1"/>
              </p:cNvSpPr>
              <p:nvPr/>
            </p:nvSpPr>
            <p:spPr bwMode="auto">
              <a:xfrm>
                <a:off x="3347" y="643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8" name="Oval 1751"/>
              <p:cNvSpPr>
                <a:spLocks noChangeArrowheads="1"/>
              </p:cNvSpPr>
              <p:nvPr/>
            </p:nvSpPr>
            <p:spPr bwMode="auto">
              <a:xfrm>
                <a:off x="3347" y="649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9" name="Oval 1750"/>
              <p:cNvSpPr>
                <a:spLocks noChangeArrowheads="1"/>
              </p:cNvSpPr>
              <p:nvPr/>
            </p:nvSpPr>
            <p:spPr bwMode="auto">
              <a:xfrm>
                <a:off x="3347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0" name="Oval 1749"/>
              <p:cNvSpPr>
                <a:spLocks noChangeArrowheads="1"/>
              </p:cNvSpPr>
              <p:nvPr/>
            </p:nvSpPr>
            <p:spPr bwMode="auto">
              <a:xfrm>
                <a:off x="3347" y="63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1" name="Oval 1748"/>
              <p:cNvSpPr>
                <a:spLocks noChangeArrowheads="1"/>
              </p:cNvSpPr>
              <p:nvPr/>
            </p:nvSpPr>
            <p:spPr bwMode="auto">
              <a:xfrm>
                <a:off x="3347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2" name="Oval 1747"/>
              <p:cNvSpPr>
                <a:spLocks noChangeArrowheads="1"/>
              </p:cNvSpPr>
              <p:nvPr/>
            </p:nvSpPr>
            <p:spPr bwMode="auto">
              <a:xfrm>
                <a:off x="3347" y="6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3" name="Oval 1746"/>
              <p:cNvSpPr>
                <a:spLocks noChangeArrowheads="1"/>
              </p:cNvSpPr>
              <p:nvPr/>
            </p:nvSpPr>
            <p:spPr bwMode="auto">
              <a:xfrm>
                <a:off x="3347" y="607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4" name="Oval 1745"/>
              <p:cNvSpPr>
                <a:spLocks noChangeArrowheads="1"/>
              </p:cNvSpPr>
              <p:nvPr/>
            </p:nvSpPr>
            <p:spPr bwMode="auto">
              <a:xfrm>
                <a:off x="3347" y="61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5" name="Oval 1744"/>
              <p:cNvSpPr>
                <a:spLocks noChangeArrowheads="1"/>
              </p:cNvSpPr>
              <p:nvPr/>
            </p:nvSpPr>
            <p:spPr bwMode="auto">
              <a:xfrm>
                <a:off x="3341" y="594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6" name="Oval 1743"/>
              <p:cNvSpPr>
                <a:spLocks noChangeArrowheads="1"/>
              </p:cNvSpPr>
              <p:nvPr/>
            </p:nvSpPr>
            <p:spPr bwMode="auto">
              <a:xfrm>
                <a:off x="3341" y="60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7" name="Oval 1742"/>
              <p:cNvSpPr>
                <a:spLocks noChangeArrowheads="1"/>
              </p:cNvSpPr>
              <p:nvPr/>
            </p:nvSpPr>
            <p:spPr bwMode="auto">
              <a:xfrm>
                <a:off x="3341" y="582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8" name="Oval 1741"/>
              <p:cNvSpPr>
                <a:spLocks noChangeArrowheads="1"/>
              </p:cNvSpPr>
              <p:nvPr/>
            </p:nvSpPr>
            <p:spPr bwMode="auto">
              <a:xfrm>
                <a:off x="3341" y="588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9" name="Oval 1740"/>
              <p:cNvSpPr>
                <a:spLocks noChangeArrowheads="1"/>
              </p:cNvSpPr>
              <p:nvPr/>
            </p:nvSpPr>
            <p:spPr bwMode="auto">
              <a:xfrm>
                <a:off x="3341" y="570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0" name="Oval 1739"/>
              <p:cNvSpPr>
                <a:spLocks noChangeArrowheads="1"/>
              </p:cNvSpPr>
              <p:nvPr/>
            </p:nvSpPr>
            <p:spPr bwMode="auto">
              <a:xfrm>
                <a:off x="3341" y="576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1" name="Oval 1738"/>
              <p:cNvSpPr>
                <a:spLocks noChangeArrowheads="1"/>
              </p:cNvSpPr>
              <p:nvPr/>
            </p:nvSpPr>
            <p:spPr bwMode="auto">
              <a:xfrm>
                <a:off x="3341" y="552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2" name="Oval 1737"/>
              <p:cNvSpPr>
                <a:spLocks noChangeArrowheads="1"/>
              </p:cNvSpPr>
              <p:nvPr/>
            </p:nvSpPr>
            <p:spPr bwMode="auto">
              <a:xfrm>
                <a:off x="3341" y="558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3" name="Oval 1736"/>
              <p:cNvSpPr>
                <a:spLocks noChangeArrowheads="1"/>
              </p:cNvSpPr>
              <p:nvPr/>
            </p:nvSpPr>
            <p:spPr bwMode="auto">
              <a:xfrm>
                <a:off x="3341" y="540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4" name="Oval 1735"/>
              <p:cNvSpPr>
                <a:spLocks noChangeArrowheads="1"/>
              </p:cNvSpPr>
              <p:nvPr/>
            </p:nvSpPr>
            <p:spPr bwMode="auto">
              <a:xfrm>
                <a:off x="3341" y="546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5" name="Oval 1734"/>
              <p:cNvSpPr>
                <a:spLocks noChangeArrowheads="1"/>
              </p:cNvSpPr>
              <p:nvPr/>
            </p:nvSpPr>
            <p:spPr bwMode="auto">
              <a:xfrm>
                <a:off x="3335" y="528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6" name="Oval 1733"/>
              <p:cNvSpPr>
                <a:spLocks noChangeArrowheads="1"/>
              </p:cNvSpPr>
              <p:nvPr/>
            </p:nvSpPr>
            <p:spPr bwMode="auto">
              <a:xfrm>
                <a:off x="3335" y="534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7" name="Oval 1732"/>
              <p:cNvSpPr>
                <a:spLocks noChangeArrowheads="1"/>
              </p:cNvSpPr>
              <p:nvPr/>
            </p:nvSpPr>
            <p:spPr bwMode="auto">
              <a:xfrm>
                <a:off x="3335" y="516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8" name="Oval 1731"/>
              <p:cNvSpPr>
                <a:spLocks noChangeArrowheads="1"/>
              </p:cNvSpPr>
              <p:nvPr/>
            </p:nvSpPr>
            <p:spPr bwMode="auto">
              <a:xfrm>
                <a:off x="3335" y="522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9" name="Oval 1730"/>
              <p:cNvSpPr>
                <a:spLocks noChangeArrowheads="1"/>
              </p:cNvSpPr>
              <p:nvPr/>
            </p:nvSpPr>
            <p:spPr bwMode="auto">
              <a:xfrm>
                <a:off x="3335" y="504"/>
                <a:ext cx="30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0" name="Oval 1729"/>
              <p:cNvSpPr>
                <a:spLocks noChangeArrowheads="1"/>
              </p:cNvSpPr>
              <p:nvPr/>
            </p:nvSpPr>
            <p:spPr bwMode="auto">
              <a:xfrm>
                <a:off x="3335" y="510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1" name="Oval 1728"/>
              <p:cNvSpPr>
                <a:spLocks noChangeArrowheads="1"/>
              </p:cNvSpPr>
              <p:nvPr/>
            </p:nvSpPr>
            <p:spPr bwMode="auto">
              <a:xfrm>
                <a:off x="3335" y="492"/>
                <a:ext cx="30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2" name="Oval 1727"/>
              <p:cNvSpPr>
                <a:spLocks noChangeArrowheads="1"/>
              </p:cNvSpPr>
              <p:nvPr/>
            </p:nvSpPr>
            <p:spPr bwMode="auto">
              <a:xfrm>
                <a:off x="3335" y="498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3" name="Oval 1726"/>
              <p:cNvSpPr>
                <a:spLocks noChangeArrowheads="1"/>
              </p:cNvSpPr>
              <p:nvPr/>
            </p:nvSpPr>
            <p:spPr bwMode="auto">
              <a:xfrm>
                <a:off x="3329" y="479"/>
                <a:ext cx="30" cy="31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4" name="Oval 1725"/>
              <p:cNvSpPr>
                <a:spLocks noChangeArrowheads="1"/>
              </p:cNvSpPr>
              <p:nvPr/>
            </p:nvSpPr>
            <p:spPr bwMode="auto">
              <a:xfrm>
                <a:off x="3329" y="485"/>
                <a:ext cx="30" cy="31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5" name="Oval 1724"/>
              <p:cNvSpPr>
                <a:spLocks noChangeArrowheads="1"/>
              </p:cNvSpPr>
              <p:nvPr/>
            </p:nvSpPr>
            <p:spPr bwMode="auto">
              <a:xfrm>
                <a:off x="3329" y="467"/>
                <a:ext cx="30" cy="31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6" name="Oval 1723"/>
              <p:cNvSpPr>
                <a:spLocks noChangeArrowheads="1"/>
              </p:cNvSpPr>
              <p:nvPr/>
            </p:nvSpPr>
            <p:spPr bwMode="auto">
              <a:xfrm>
                <a:off x="3329" y="473"/>
                <a:ext cx="30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7" name="Oval 1722"/>
              <p:cNvSpPr>
                <a:spLocks noChangeArrowheads="1"/>
              </p:cNvSpPr>
              <p:nvPr/>
            </p:nvSpPr>
            <p:spPr bwMode="auto">
              <a:xfrm>
                <a:off x="3329" y="449"/>
                <a:ext cx="30" cy="30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8" name="Oval 1721"/>
              <p:cNvSpPr>
                <a:spLocks noChangeArrowheads="1"/>
              </p:cNvSpPr>
              <p:nvPr/>
            </p:nvSpPr>
            <p:spPr bwMode="auto">
              <a:xfrm>
                <a:off x="3329" y="455"/>
                <a:ext cx="30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9" name="Oval 1720"/>
              <p:cNvSpPr>
                <a:spLocks noChangeArrowheads="1"/>
              </p:cNvSpPr>
              <p:nvPr/>
            </p:nvSpPr>
            <p:spPr bwMode="auto">
              <a:xfrm>
                <a:off x="3329" y="437"/>
                <a:ext cx="30" cy="30"/>
              </a:xfrm>
              <a:prstGeom prst="ellipse">
                <a:avLst/>
              </a:prstGeom>
              <a:solidFill>
                <a:srgbClr val="00C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0" name="Oval 1719"/>
              <p:cNvSpPr>
                <a:spLocks noChangeArrowheads="1"/>
              </p:cNvSpPr>
              <p:nvPr/>
            </p:nvSpPr>
            <p:spPr bwMode="auto">
              <a:xfrm>
                <a:off x="3329" y="443"/>
                <a:ext cx="30" cy="30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1" name="Oval 1718"/>
              <p:cNvSpPr>
                <a:spLocks noChangeArrowheads="1"/>
              </p:cNvSpPr>
              <p:nvPr/>
            </p:nvSpPr>
            <p:spPr bwMode="auto">
              <a:xfrm>
                <a:off x="3293" y="691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2" name="Oval 1717"/>
              <p:cNvSpPr>
                <a:spLocks noChangeArrowheads="1"/>
              </p:cNvSpPr>
              <p:nvPr/>
            </p:nvSpPr>
            <p:spPr bwMode="auto">
              <a:xfrm>
                <a:off x="3293" y="679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3" name="Oval 1716"/>
              <p:cNvSpPr>
                <a:spLocks noChangeArrowheads="1"/>
              </p:cNvSpPr>
              <p:nvPr/>
            </p:nvSpPr>
            <p:spPr bwMode="auto">
              <a:xfrm>
                <a:off x="3293" y="685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4" name="Oval 1715"/>
              <p:cNvSpPr>
                <a:spLocks noChangeArrowheads="1"/>
              </p:cNvSpPr>
              <p:nvPr/>
            </p:nvSpPr>
            <p:spPr bwMode="auto">
              <a:xfrm>
                <a:off x="3287" y="661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5" name="Oval 1714"/>
              <p:cNvSpPr>
                <a:spLocks noChangeArrowheads="1"/>
              </p:cNvSpPr>
              <p:nvPr/>
            </p:nvSpPr>
            <p:spPr bwMode="auto">
              <a:xfrm>
                <a:off x="3287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6" name="Oval 1713"/>
              <p:cNvSpPr>
                <a:spLocks noChangeArrowheads="1"/>
              </p:cNvSpPr>
              <p:nvPr/>
            </p:nvSpPr>
            <p:spPr bwMode="auto">
              <a:xfrm>
                <a:off x="3287" y="649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7" name="Oval 1712"/>
              <p:cNvSpPr>
                <a:spLocks noChangeArrowheads="1"/>
              </p:cNvSpPr>
              <p:nvPr/>
            </p:nvSpPr>
            <p:spPr bwMode="auto">
              <a:xfrm>
                <a:off x="3287" y="655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8" name="Oval 1711"/>
              <p:cNvSpPr>
                <a:spLocks noChangeArrowheads="1"/>
              </p:cNvSpPr>
              <p:nvPr/>
            </p:nvSpPr>
            <p:spPr bwMode="auto">
              <a:xfrm>
                <a:off x="3287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9" name="Oval 1710"/>
              <p:cNvSpPr>
                <a:spLocks noChangeArrowheads="1"/>
              </p:cNvSpPr>
              <p:nvPr/>
            </p:nvSpPr>
            <p:spPr bwMode="auto">
              <a:xfrm>
                <a:off x="3287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0" name="Oval 1709"/>
              <p:cNvSpPr>
                <a:spLocks noChangeArrowheads="1"/>
              </p:cNvSpPr>
              <p:nvPr/>
            </p:nvSpPr>
            <p:spPr bwMode="auto">
              <a:xfrm>
                <a:off x="3287" y="625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1" name="Oval 1708"/>
              <p:cNvSpPr>
                <a:spLocks noChangeArrowheads="1"/>
              </p:cNvSpPr>
              <p:nvPr/>
            </p:nvSpPr>
            <p:spPr bwMode="auto">
              <a:xfrm>
                <a:off x="3287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2" name="Oval 1707"/>
              <p:cNvSpPr>
                <a:spLocks noChangeArrowheads="1"/>
              </p:cNvSpPr>
              <p:nvPr/>
            </p:nvSpPr>
            <p:spPr bwMode="auto">
              <a:xfrm>
                <a:off x="3287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3" name="Oval 1706"/>
              <p:cNvSpPr>
                <a:spLocks noChangeArrowheads="1"/>
              </p:cNvSpPr>
              <p:nvPr/>
            </p:nvSpPr>
            <p:spPr bwMode="auto">
              <a:xfrm>
                <a:off x="3287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4" name="Oval 1705"/>
              <p:cNvSpPr>
                <a:spLocks noChangeArrowheads="1"/>
              </p:cNvSpPr>
              <p:nvPr/>
            </p:nvSpPr>
            <p:spPr bwMode="auto">
              <a:xfrm>
                <a:off x="3280" y="601"/>
                <a:ext cx="31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5" name="Oval 1704"/>
              <p:cNvSpPr>
                <a:spLocks noChangeArrowheads="1"/>
              </p:cNvSpPr>
              <p:nvPr/>
            </p:nvSpPr>
            <p:spPr bwMode="auto">
              <a:xfrm>
                <a:off x="3280" y="607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6" name="Oval 1703"/>
              <p:cNvSpPr>
                <a:spLocks noChangeArrowheads="1"/>
              </p:cNvSpPr>
              <p:nvPr/>
            </p:nvSpPr>
            <p:spPr bwMode="auto">
              <a:xfrm>
                <a:off x="3280" y="588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7" name="Oval 1702"/>
              <p:cNvSpPr>
                <a:spLocks noChangeArrowheads="1"/>
              </p:cNvSpPr>
              <p:nvPr/>
            </p:nvSpPr>
            <p:spPr bwMode="auto">
              <a:xfrm>
                <a:off x="3280" y="594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8" name="Oval 1701"/>
              <p:cNvSpPr>
                <a:spLocks noChangeArrowheads="1"/>
              </p:cNvSpPr>
              <p:nvPr/>
            </p:nvSpPr>
            <p:spPr bwMode="auto">
              <a:xfrm>
                <a:off x="3280" y="576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9" name="Oval 1700"/>
              <p:cNvSpPr>
                <a:spLocks noChangeArrowheads="1"/>
              </p:cNvSpPr>
              <p:nvPr/>
            </p:nvSpPr>
            <p:spPr bwMode="auto">
              <a:xfrm>
                <a:off x="3280" y="582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0" name="Oval 1699"/>
              <p:cNvSpPr>
                <a:spLocks noChangeArrowheads="1"/>
              </p:cNvSpPr>
              <p:nvPr/>
            </p:nvSpPr>
            <p:spPr bwMode="auto">
              <a:xfrm>
                <a:off x="3280" y="558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1" name="Oval 1698"/>
              <p:cNvSpPr>
                <a:spLocks noChangeArrowheads="1"/>
              </p:cNvSpPr>
              <p:nvPr/>
            </p:nvSpPr>
            <p:spPr bwMode="auto">
              <a:xfrm>
                <a:off x="3280" y="564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2" name="Oval 1697"/>
              <p:cNvSpPr>
                <a:spLocks noChangeArrowheads="1"/>
              </p:cNvSpPr>
              <p:nvPr/>
            </p:nvSpPr>
            <p:spPr bwMode="auto">
              <a:xfrm>
                <a:off x="3274" y="546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3" name="Oval 1696"/>
              <p:cNvSpPr>
                <a:spLocks noChangeArrowheads="1"/>
              </p:cNvSpPr>
              <p:nvPr/>
            </p:nvSpPr>
            <p:spPr bwMode="auto">
              <a:xfrm>
                <a:off x="3274" y="552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4" name="Oval 1695"/>
              <p:cNvSpPr>
                <a:spLocks noChangeArrowheads="1"/>
              </p:cNvSpPr>
              <p:nvPr/>
            </p:nvSpPr>
            <p:spPr bwMode="auto">
              <a:xfrm>
                <a:off x="3274" y="534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5" name="Oval 1694"/>
              <p:cNvSpPr>
                <a:spLocks noChangeArrowheads="1"/>
              </p:cNvSpPr>
              <p:nvPr/>
            </p:nvSpPr>
            <p:spPr bwMode="auto">
              <a:xfrm>
                <a:off x="3274" y="540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6" name="Oval 1693"/>
              <p:cNvSpPr>
                <a:spLocks noChangeArrowheads="1"/>
              </p:cNvSpPr>
              <p:nvPr/>
            </p:nvSpPr>
            <p:spPr bwMode="auto">
              <a:xfrm>
                <a:off x="3274" y="522"/>
                <a:ext cx="31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7" name="Oval 1692"/>
              <p:cNvSpPr>
                <a:spLocks noChangeArrowheads="1"/>
              </p:cNvSpPr>
              <p:nvPr/>
            </p:nvSpPr>
            <p:spPr bwMode="auto">
              <a:xfrm>
                <a:off x="3274" y="528"/>
                <a:ext cx="31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8" name="Oval 1691"/>
              <p:cNvSpPr>
                <a:spLocks noChangeArrowheads="1"/>
              </p:cNvSpPr>
              <p:nvPr/>
            </p:nvSpPr>
            <p:spPr bwMode="auto">
              <a:xfrm>
                <a:off x="3274" y="510"/>
                <a:ext cx="31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9" name="Oval 1690"/>
              <p:cNvSpPr>
                <a:spLocks noChangeArrowheads="1"/>
              </p:cNvSpPr>
              <p:nvPr/>
            </p:nvSpPr>
            <p:spPr bwMode="auto">
              <a:xfrm>
                <a:off x="3274" y="516"/>
                <a:ext cx="31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0" name="Oval 1689"/>
              <p:cNvSpPr>
                <a:spLocks noChangeArrowheads="1"/>
              </p:cNvSpPr>
              <p:nvPr/>
            </p:nvSpPr>
            <p:spPr bwMode="auto">
              <a:xfrm>
                <a:off x="3274" y="498"/>
                <a:ext cx="31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1" name="Oval 1688"/>
              <p:cNvSpPr>
                <a:spLocks noChangeArrowheads="1"/>
              </p:cNvSpPr>
              <p:nvPr/>
            </p:nvSpPr>
            <p:spPr bwMode="auto">
              <a:xfrm>
                <a:off x="3274" y="504"/>
                <a:ext cx="31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2" name="Oval 1687"/>
              <p:cNvSpPr>
                <a:spLocks noChangeArrowheads="1"/>
              </p:cNvSpPr>
              <p:nvPr/>
            </p:nvSpPr>
            <p:spPr bwMode="auto">
              <a:xfrm>
                <a:off x="3268" y="485"/>
                <a:ext cx="31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3" name="Oval 1686"/>
              <p:cNvSpPr>
                <a:spLocks noChangeArrowheads="1"/>
              </p:cNvSpPr>
              <p:nvPr/>
            </p:nvSpPr>
            <p:spPr bwMode="auto">
              <a:xfrm>
                <a:off x="3268" y="492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4" name="Oval 1685"/>
              <p:cNvSpPr>
                <a:spLocks noChangeArrowheads="1"/>
              </p:cNvSpPr>
              <p:nvPr/>
            </p:nvSpPr>
            <p:spPr bwMode="auto">
              <a:xfrm>
                <a:off x="3268" y="473"/>
                <a:ext cx="31" cy="31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5" name="Oval 1684"/>
              <p:cNvSpPr>
                <a:spLocks noChangeArrowheads="1"/>
              </p:cNvSpPr>
              <p:nvPr/>
            </p:nvSpPr>
            <p:spPr bwMode="auto">
              <a:xfrm>
                <a:off x="3268" y="479"/>
                <a:ext cx="31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6" name="Oval 1683"/>
              <p:cNvSpPr>
                <a:spLocks noChangeArrowheads="1"/>
              </p:cNvSpPr>
              <p:nvPr/>
            </p:nvSpPr>
            <p:spPr bwMode="auto">
              <a:xfrm>
                <a:off x="3268" y="455"/>
                <a:ext cx="31" cy="30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7" name="Oval 1682"/>
              <p:cNvSpPr>
                <a:spLocks noChangeArrowheads="1"/>
              </p:cNvSpPr>
              <p:nvPr/>
            </p:nvSpPr>
            <p:spPr bwMode="auto">
              <a:xfrm>
                <a:off x="3268" y="461"/>
                <a:ext cx="31" cy="31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8" name="Oval 1681"/>
              <p:cNvSpPr>
                <a:spLocks noChangeArrowheads="1"/>
              </p:cNvSpPr>
              <p:nvPr/>
            </p:nvSpPr>
            <p:spPr bwMode="auto">
              <a:xfrm>
                <a:off x="3268" y="443"/>
                <a:ext cx="31" cy="30"/>
              </a:xfrm>
              <a:prstGeom prst="ellipse">
                <a:avLst/>
              </a:prstGeom>
              <a:solidFill>
                <a:srgbClr val="00D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9" name="Oval 1680"/>
              <p:cNvSpPr>
                <a:spLocks noChangeArrowheads="1"/>
              </p:cNvSpPr>
              <p:nvPr/>
            </p:nvSpPr>
            <p:spPr bwMode="auto">
              <a:xfrm>
                <a:off x="3268" y="449"/>
                <a:ext cx="31" cy="30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0" name="Oval 1679"/>
              <p:cNvSpPr>
                <a:spLocks noChangeArrowheads="1"/>
              </p:cNvSpPr>
              <p:nvPr/>
            </p:nvSpPr>
            <p:spPr bwMode="auto">
              <a:xfrm>
                <a:off x="3226" y="697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1" name="Oval 1678"/>
              <p:cNvSpPr>
                <a:spLocks noChangeArrowheads="1"/>
              </p:cNvSpPr>
              <p:nvPr/>
            </p:nvSpPr>
            <p:spPr bwMode="auto">
              <a:xfrm>
                <a:off x="3226" y="704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2" name="Oval 1677"/>
              <p:cNvSpPr>
                <a:spLocks noChangeArrowheads="1"/>
              </p:cNvSpPr>
              <p:nvPr/>
            </p:nvSpPr>
            <p:spPr bwMode="auto">
              <a:xfrm>
                <a:off x="3226" y="685"/>
                <a:ext cx="30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3" name="Oval 1676"/>
              <p:cNvSpPr>
                <a:spLocks noChangeArrowheads="1"/>
              </p:cNvSpPr>
              <p:nvPr/>
            </p:nvSpPr>
            <p:spPr bwMode="auto">
              <a:xfrm>
                <a:off x="3226" y="691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4" name="Oval 1675"/>
              <p:cNvSpPr>
                <a:spLocks noChangeArrowheads="1"/>
              </p:cNvSpPr>
              <p:nvPr/>
            </p:nvSpPr>
            <p:spPr bwMode="auto">
              <a:xfrm>
                <a:off x="3226" y="667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5" name="Oval 1674"/>
              <p:cNvSpPr>
                <a:spLocks noChangeArrowheads="1"/>
              </p:cNvSpPr>
              <p:nvPr/>
            </p:nvSpPr>
            <p:spPr bwMode="auto">
              <a:xfrm>
                <a:off x="3226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6" name="Oval 1673"/>
              <p:cNvSpPr>
                <a:spLocks noChangeArrowheads="1"/>
              </p:cNvSpPr>
              <p:nvPr/>
            </p:nvSpPr>
            <p:spPr bwMode="auto">
              <a:xfrm>
                <a:off x="3226" y="655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7" name="Oval 1672"/>
              <p:cNvSpPr>
                <a:spLocks noChangeArrowheads="1"/>
              </p:cNvSpPr>
              <p:nvPr/>
            </p:nvSpPr>
            <p:spPr bwMode="auto">
              <a:xfrm>
                <a:off x="3226" y="661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8" name="Oval 1671"/>
              <p:cNvSpPr>
                <a:spLocks noChangeArrowheads="1"/>
              </p:cNvSpPr>
              <p:nvPr/>
            </p:nvSpPr>
            <p:spPr bwMode="auto">
              <a:xfrm>
                <a:off x="3220" y="643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9" name="Oval 1670"/>
              <p:cNvSpPr>
                <a:spLocks noChangeArrowheads="1"/>
              </p:cNvSpPr>
              <p:nvPr/>
            </p:nvSpPr>
            <p:spPr bwMode="auto">
              <a:xfrm>
                <a:off x="3220" y="649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0" name="Oval 1669"/>
              <p:cNvSpPr>
                <a:spLocks noChangeArrowheads="1"/>
              </p:cNvSpPr>
              <p:nvPr/>
            </p:nvSpPr>
            <p:spPr bwMode="auto">
              <a:xfrm>
                <a:off x="3220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1" name="Oval 1668"/>
              <p:cNvSpPr>
                <a:spLocks noChangeArrowheads="1"/>
              </p:cNvSpPr>
              <p:nvPr/>
            </p:nvSpPr>
            <p:spPr bwMode="auto">
              <a:xfrm>
                <a:off x="3220" y="63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2" name="Oval 1667"/>
              <p:cNvSpPr>
                <a:spLocks noChangeArrowheads="1"/>
              </p:cNvSpPr>
              <p:nvPr/>
            </p:nvSpPr>
            <p:spPr bwMode="auto">
              <a:xfrm>
                <a:off x="3220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3" name="Oval 1666"/>
              <p:cNvSpPr>
                <a:spLocks noChangeArrowheads="1"/>
              </p:cNvSpPr>
              <p:nvPr/>
            </p:nvSpPr>
            <p:spPr bwMode="auto">
              <a:xfrm>
                <a:off x="3220" y="6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4" name="Oval 1665"/>
              <p:cNvSpPr>
                <a:spLocks noChangeArrowheads="1"/>
              </p:cNvSpPr>
              <p:nvPr/>
            </p:nvSpPr>
            <p:spPr bwMode="auto">
              <a:xfrm>
                <a:off x="3220" y="607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5" name="Oval 1664"/>
              <p:cNvSpPr>
                <a:spLocks noChangeArrowheads="1"/>
              </p:cNvSpPr>
              <p:nvPr/>
            </p:nvSpPr>
            <p:spPr bwMode="auto">
              <a:xfrm>
                <a:off x="3220" y="61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6" name="Oval 1663"/>
              <p:cNvSpPr>
                <a:spLocks noChangeArrowheads="1"/>
              </p:cNvSpPr>
              <p:nvPr/>
            </p:nvSpPr>
            <p:spPr bwMode="auto">
              <a:xfrm>
                <a:off x="3214" y="594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7" name="Oval 1662"/>
              <p:cNvSpPr>
                <a:spLocks noChangeArrowheads="1"/>
              </p:cNvSpPr>
              <p:nvPr/>
            </p:nvSpPr>
            <p:spPr bwMode="auto">
              <a:xfrm>
                <a:off x="3214" y="60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8" name="Oval 1661"/>
              <p:cNvSpPr>
                <a:spLocks noChangeArrowheads="1"/>
              </p:cNvSpPr>
              <p:nvPr/>
            </p:nvSpPr>
            <p:spPr bwMode="auto">
              <a:xfrm>
                <a:off x="3214" y="582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9" name="Oval 1660"/>
              <p:cNvSpPr>
                <a:spLocks noChangeArrowheads="1"/>
              </p:cNvSpPr>
              <p:nvPr/>
            </p:nvSpPr>
            <p:spPr bwMode="auto">
              <a:xfrm>
                <a:off x="3214" y="588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0" name="Oval 1659"/>
              <p:cNvSpPr>
                <a:spLocks noChangeArrowheads="1"/>
              </p:cNvSpPr>
              <p:nvPr/>
            </p:nvSpPr>
            <p:spPr bwMode="auto">
              <a:xfrm>
                <a:off x="3214" y="564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1" name="Oval 1658"/>
              <p:cNvSpPr>
                <a:spLocks noChangeArrowheads="1"/>
              </p:cNvSpPr>
              <p:nvPr/>
            </p:nvSpPr>
            <p:spPr bwMode="auto">
              <a:xfrm>
                <a:off x="3214" y="576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7" name="Group 1456"/>
            <p:cNvGrpSpPr>
              <a:grpSpLocks/>
            </p:cNvGrpSpPr>
            <p:nvPr/>
          </p:nvGrpSpPr>
          <p:grpSpPr bwMode="auto">
            <a:xfrm>
              <a:off x="2874" y="449"/>
              <a:ext cx="370" cy="321"/>
              <a:chOff x="2874" y="449"/>
              <a:chExt cx="370" cy="321"/>
            </a:xfrm>
          </p:grpSpPr>
          <p:sp>
            <p:nvSpPr>
              <p:cNvPr id="1502" name="Oval 1656"/>
              <p:cNvSpPr>
                <a:spLocks noChangeArrowheads="1"/>
              </p:cNvSpPr>
              <p:nvPr/>
            </p:nvSpPr>
            <p:spPr bwMode="auto">
              <a:xfrm>
                <a:off x="3214" y="552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3" name="Oval 1655"/>
              <p:cNvSpPr>
                <a:spLocks noChangeArrowheads="1"/>
              </p:cNvSpPr>
              <p:nvPr/>
            </p:nvSpPr>
            <p:spPr bwMode="auto">
              <a:xfrm>
                <a:off x="3214" y="558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4" name="Oval 1654"/>
              <p:cNvSpPr>
                <a:spLocks noChangeArrowheads="1"/>
              </p:cNvSpPr>
              <p:nvPr/>
            </p:nvSpPr>
            <p:spPr bwMode="auto">
              <a:xfrm>
                <a:off x="3214" y="540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5" name="Oval 1653"/>
              <p:cNvSpPr>
                <a:spLocks noChangeArrowheads="1"/>
              </p:cNvSpPr>
              <p:nvPr/>
            </p:nvSpPr>
            <p:spPr bwMode="auto">
              <a:xfrm>
                <a:off x="3214" y="546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6" name="Oval 1652"/>
              <p:cNvSpPr>
                <a:spLocks noChangeArrowheads="1"/>
              </p:cNvSpPr>
              <p:nvPr/>
            </p:nvSpPr>
            <p:spPr bwMode="auto">
              <a:xfrm>
                <a:off x="3208" y="528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7" name="Oval 1651"/>
              <p:cNvSpPr>
                <a:spLocks noChangeArrowheads="1"/>
              </p:cNvSpPr>
              <p:nvPr/>
            </p:nvSpPr>
            <p:spPr bwMode="auto">
              <a:xfrm>
                <a:off x="3208" y="534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8" name="Oval 1650"/>
              <p:cNvSpPr>
                <a:spLocks noChangeArrowheads="1"/>
              </p:cNvSpPr>
              <p:nvPr/>
            </p:nvSpPr>
            <p:spPr bwMode="auto">
              <a:xfrm>
                <a:off x="3208" y="516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9" name="Oval 1649"/>
              <p:cNvSpPr>
                <a:spLocks noChangeArrowheads="1"/>
              </p:cNvSpPr>
              <p:nvPr/>
            </p:nvSpPr>
            <p:spPr bwMode="auto">
              <a:xfrm>
                <a:off x="3208" y="522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0" name="Oval 1648"/>
              <p:cNvSpPr>
                <a:spLocks noChangeArrowheads="1"/>
              </p:cNvSpPr>
              <p:nvPr/>
            </p:nvSpPr>
            <p:spPr bwMode="auto">
              <a:xfrm>
                <a:off x="3208" y="504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1" name="Oval 1647"/>
              <p:cNvSpPr>
                <a:spLocks noChangeArrowheads="1"/>
              </p:cNvSpPr>
              <p:nvPr/>
            </p:nvSpPr>
            <p:spPr bwMode="auto">
              <a:xfrm>
                <a:off x="3208" y="510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2" name="Oval 1646"/>
              <p:cNvSpPr>
                <a:spLocks noChangeArrowheads="1"/>
              </p:cNvSpPr>
              <p:nvPr/>
            </p:nvSpPr>
            <p:spPr bwMode="auto">
              <a:xfrm>
                <a:off x="3208" y="492"/>
                <a:ext cx="30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3" name="Oval 1645"/>
              <p:cNvSpPr>
                <a:spLocks noChangeArrowheads="1"/>
              </p:cNvSpPr>
              <p:nvPr/>
            </p:nvSpPr>
            <p:spPr bwMode="auto">
              <a:xfrm>
                <a:off x="3208" y="498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4" name="Oval 1644"/>
              <p:cNvSpPr>
                <a:spLocks noChangeArrowheads="1"/>
              </p:cNvSpPr>
              <p:nvPr/>
            </p:nvSpPr>
            <p:spPr bwMode="auto">
              <a:xfrm>
                <a:off x="3202" y="479"/>
                <a:ext cx="30" cy="31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5" name="Oval 1643"/>
              <p:cNvSpPr>
                <a:spLocks noChangeArrowheads="1"/>
              </p:cNvSpPr>
              <p:nvPr/>
            </p:nvSpPr>
            <p:spPr bwMode="auto">
              <a:xfrm>
                <a:off x="3202" y="485"/>
                <a:ext cx="30" cy="31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6" name="Oval 1642"/>
              <p:cNvSpPr>
                <a:spLocks noChangeArrowheads="1"/>
              </p:cNvSpPr>
              <p:nvPr/>
            </p:nvSpPr>
            <p:spPr bwMode="auto">
              <a:xfrm>
                <a:off x="3202" y="467"/>
                <a:ext cx="30" cy="31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7" name="Oval 1641"/>
              <p:cNvSpPr>
                <a:spLocks noChangeArrowheads="1"/>
              </p:cNvSpPr>
              <p:nvPr/>
            </p:nvSpPr>
            <p:spPr bwMode="auto">
              <a:xfrm>
                <a:off x="3202" y="467"/>
                <a:ext cx="30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8" name="Oval 1640"/>
              <p:cNvSpPr>
                <a:spLocks noChangeArrowheads="1"/>
              </p:cNvSpPr>
              <p:nvPr/>
            </p:nvSpPr>
            <p:spPr bwMode="auto">
              <a:xfrm>
                <a:off x="3202" y="449"/>
                <a:ext cx="30" cy="30"/>
              </a:xfrm>
              <a:prstGeom prst="ellipse">
                <a:avLst/>
              </a:pr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9" name="Oval 1639"/>
              <p:cNvSpPr>
                <a:spLocks noChangeArrowheads="1"/>
              </p:cNvSpPr>
              <p:nvPr/>
            </p:nvSpPr>
            <p:spPr bwMode="auto">
              <a:xfrm>
                <a:off x="3202" y="455"/>
                <a:ext cx="30" cy="30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0" name="Oval 1638"/>
              <p:cNvSpPr>
                <a:spLocks noChangeArrowheads="1"/>
              </p:cNvSpPr>
              <p:nvPr/>
            </p:nvSpPr>
            <p:spPr bwMode="auto">
              <a:xfrm>
                <a:off x="3159" y="704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1" name="Oval 1637"/>
              <p:cNvSpPr>
                <a:spLocks noChangeArrowheads="1"/>
              </p:cNvSpPr>
              <p:nvPr/>
            </p:nvSpPr>
            <p:spPr bwMode="auto">
              <a:xfrm>
                <a:off x="3159" y="710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2" name="Oval 1636"/>
              <p:cNvSpPr>
                <a:spLocks noChangeArrowheads="1"/>
              </p:cNvSpPr>
              <p:nvPr/>
            </p:nvSpPr>
            <p:spPr bwMode="auto">
              <a:xfrm>
                <a:off x="3159" y="691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3" name="Oval 1635"/>
              <p:cNvSpPr>
                <a:spLocks noChangeArrowheads="1"/>
              </p:cNvSpPr>
              <p:nvPr/>
            </p:nvSpPr>
            <p:spPr bwMode="auto">
              <a:xfrm>
                <a:off x="3159" y="697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4" name="Oval 1634"/>
              <p:cNvSpPr>
                <a:spLocks noChangeArrowheads="1"/>
              </p:cNvSpPr>
              <p:nvPr/>
            </p:nvSpPr>
            <p:spPr bwMode="auto">
              <a:xfrm>
                <a:off x="3159" y="679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5" name="Oval 1633"/>
              <p:cNvSpPr>
                <a:spLocks noChangeArrowheads="1"/>
              </p:cNvSpPr>
              <p:nvPr/>
            </p:nvSpPr>
            <p:spPr bwMode="auto">
              <a:xfrm>
                <a:off x="3159" y="685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6" name="Oval 1632"/>
              <p:cNvSpPr>
                <a:spLocks noChangeArrowheads="1"/>
              </p:cNvSpPr>
              <p:nvPr/>
            </p:nvSpPr>
            <p:spPr bwMode="auto">
              <a:xfrm>
                <a:off x="3153" y="661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7" name="Oval 1631"/>
              <p:cNvSpPr>
                <a:spLocks noChangeArrowheads="1"/>
              </p:cNvSpPr>
              <p:nvPr/>
            </p:nvSpPr>
            <p:spPr bwMode="auto">
              <a:xfrm>
                <a:off x="3153" y="673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8" name="Oval 1630"/>
              <p:cNvSpPr>
                <a:spLocks noChangeArrowheads="1"/>
              </p:cNvSpPr>
              <p:nvPr/>
            </p:nvSpPr>
            <p:spPr bwMode="auto">
              <a:xfrm>
                <a:off x="3153" y="649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9" name="Oval 1629"/>
              <p:cNvSpPr>
                <a:spLocks noChangeArrowheads="1"/>
              </p:cNvSpPr>
              <p:nvPr/>
            </p:nvSpPr>
            <p:spPr bwMode="auto">
              <a:xfrm>
                <a:off x="3153" y="655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0" name="Oval 1628"/>
              <p:cNvSpPr>
                <a:spLocks noChangeArrowheads="1"/>
              </p:cNvSpPr>
              <p:nvPr/>
            </p:nvSpPr>
            <p:spPr bwMode="auto">
              <a:xfrm>
                <a:off x="3153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1" name="Oval 1627"/>
              <p:cNvSpPr>
                <a:spLocks noChangeArrowheads="1"/>
              </p:cNvSpPr>
              <p:nvPr/>
            </p:nvSpPr>
            <p:spPr bwMode="auto">
              <a:xfrm>
                <a:off x="3153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2" name="Oval 1626"/>
              <p:cNvSpPr>
                <a:spLocks noChangeArrowheads="1"/>
              </p:cNvSpPr>
              <p:nvPr/>
            </p:nvSpPr>
            <p:spPr bwMode="auto">
              <a:xfrm>
                <a:off x="3153" y="625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3" name="Oval 1625"/>
              <p:cNvSpPr>
                <a:spLocks noChangeArrowheads="1"/>
              </p:cNvSpPr>
              <p:nvPr/>
            </p:nvSpPr>
            <p:spPr bwMode="auto">
              <a:xfrm>
                <a:off x="3153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4" name="Oval 1624"/>
              <p:cNvSpPr>
                <a:spLocks noChangeArrowheads="1"/>
              </p:cNvSpPr>
              <p:nvPr/>
            </p:nvSpPr>
            <p:spPr bwMode="auto">
              <a:xfrm>
                <a:off x="3147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5" name="Oval 1623"/>
              <p:cNvSpPr>
                <a:spLocks noChangeArrowheads="1"/>
              </p:cNvSpPr>
              <p:nvPr/>
            </p:nvSpPr>
            <p:spPr bwMode="auto">
              <a:xfrm>
                <a:off x="3147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6" name="Oval 1622"/>
              <p:cNvSpPr>
                <a:spLocks noChangeArrowheads="1"/>
              </p:cNvSpPr>
              <p:nvPr/>
            </p:nvSpPr>
            <p:spPr bwMode="auto">
              <a:xfrm>
                <a:off x="3147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7" name="Oval 1621"/>
              <p:cNvSpPr>
                <a:spLocks noChangeArrowheads="1"/>
              </p:cNvSpPr>
              <p:nvPr/>
            </p:nvSpPr>
            <p:spPr bwMode="auto">
              <a:xfrm>
                <a:off x="3147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8" name="Oval 1620"/>
              <p:cNvSpPr>
                <a:spLocks noChangeArrowheads="1"/>
              </p:cNvSpPr>
              <p:nvPr/>
            </p:nvSpPr>
            <p:spPr bwMode="auto">
              <a:xfrm>
                <a:off x="3147" y="588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9" name="Oval 1619"/>
              <p:cNvSpPr>
                <a:spLocks noChangeArrowheads="1"/>
              </p:cNvSpPr>
              <p:nvPr/>
            </p:nvSpPr>
            <p:spPr bwMode="auto">
              <a:xfrm>
                <a:off x="3147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0" name="Oval 1618"/>
              <p:cNvSpPr>
                <a:spLocks noChangeArrowheads="1"/>
              </p:cNvSpPr>
              <p:nvPr/>
            </p:nvSpPr>
            <p:spPr bwMode="auto">
              <a:xfrm>
                <a:off x="3147" y="576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1" name="Oval 1617"/>
              <p:cNvSpPr>
                <a:spLocks noChangeArrowheads="1"/>
              </p:cNvSpPr>
              <p:nvPr/>
            </p:nvSpPr>
            <p:spPr bwMode="auto">
              <a:xfrm>
                <a:off x="3147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2" name="Oval 1616"/>
              <p:cNvSpPr>
                <a:spLocks noChangeArrowheads="1"/>
              </p:cNvSpPr>
              <p:nvPr/>
            </p:nvSpPr>
            <p:spPr bwMode="auto">
              <a:xfrm>
                <a:off x="3147" y="564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3" name="Oval 1615"/>
              <p:cNvSpPr>
                <a:spLocks noChangeArrowheads="1"/>
              </p:cNvSpPr>
              <p:nvPr/>
            </p:nvSpPr>
            <p:spPr bwMode="auto">
              <a:xfrm>
                <a:off x="3147" y="570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4" name="Oval 1614"/>
              <p:cNvSpPr>
                <a:spLocks noChangeArrowheads="1"/>
              </p:cNvSpPr>
              <p:nvPr/>
            </p:nvSpPr>
            <p:spPr bwMode="auto">
              <a:xfrm>
                <a:off x="3141" y="546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5" name="Oval 1613"/>
              <p:cNvSpPr>
                <a:spLocks noChangeArrowheads="1"/>
              </p:cNvSpPr>
              <p:nvPr/>
            </p:nvSpPr>
            <p:spPr bwMode="auto">
              <a:xfrm>
                <a:off x="3141" y="552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6" name="Oval 1612"/>
              <p:cNvSpPr>
                <a:spLocks noChangeArrowheads="1"/>
              </p:cNvSpPr>
              <p:nvPr/>
            </p:nvSpPr>
            <p:spPr bwMode="auto">
              <a:xfrm>
                <a:off x="3141" y="534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7" name="Oval 1611"/>
              <p:cNvSpPr>
                <a:spLocks noChangeArrowheads="1"/>
              </p:cNvSpPr>
              <p:nvPr/>
            </p:nvSpPr>
            <p:spPr bwMode="auto">
              <a:xfrm>
                <a:off x="3141" y="540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8" name="Oval 1610"/>
              <p:cNvSpPr>
                <a:spLocks noChangeArrowheads="1"/>
              </p:cNvSpPr>
              <p:nvPr/>
            </p:nvSpPr>
            <p:spPr bwMode="auto">
              <a:xfrm>
                <a:off x="3141" y="522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9" name="Oval 1609"/>
              <p:cNvSpPr>
                <a:spLocks noChangeArrowheads="1"/>
              </p:cNvSpPr>
              <p:nvPr/>
            </p:nvSpPr>
            <p:spPr bwMode="auto">
              <a:xfrm>
                <a:off x="3141" y="528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0" name="Oval 1608"/>
              <p:cNvSpPr>
                <a:spLocks noChangeArrowheads="1"/>
              </p:cNvSpPr>
              <p:nvPr/>
            </p:nvSpPr>
            <p:spPr bwMode="auto">
              <a:xfrm>
                <a:off x="3141" y="510"/>
                <a:ext cx="30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1" name="Oval 1607"/>
              <p:cNvSpPr>
                <a:spLocks noChangeArrowheads="1"/>
              </p:cNvSpPr>
              <p:nvPr/>
            </p:nvSpPr>
            <p:spPr bwMode="auto">
              <a:xfrm>
                <a:off x="3141" y="516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2" name="Oval 1606"/>
              <p:cNvSpPr>
                <a:spLocks noChangeArrowheads="1"/>
              </p:cNvSpPr>
              <p:nvPr/>
            </p:nvSpPr>
            <p:spPr bwMode="auto">
              <a:xfrm>
                <a:off x="3135" y="498"/>
                <a:ext cx="30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3" name="Oval 1605"/>
              <p:cNvSpPr>
                <a:spLocks noChangeArrowheads="1"/>
              </p:cNvSpPr>
              <p:nvPr/>
            </p:nvSpPr>
            <p:spPr bwMode="auto">
              <a:xfrm>
                <a:off x="3135" y="504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4" name="Oval 1604"/>
              <p:cNvSpPr>
                <a:spLocks noChangeArrowheads="1"/>
              </p:cNvSpPr>
              <p:nvPr/>
            </p:nvSpPr>
            <p:spPr bwMode="auto">
              <a:xfrm>
                <a:off x="3135" y="485"/>
                <a:ext cx="30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5" name="Oval 1603"/>
              <p:cNvSpPr>
                <a:spLocks noChangeArrowheads="1"/>
              </p:cNvSpPr>
              <p:nvPr/>
            </p:nvSpPr>
            <p:spPr bwMode="auto">
              <a:xfrm>
                <a:off x="3135" y="492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6" name="Oval 1602"/>
              <p:cNvSpPr>
                <a:spLocks noChangeArrowheads="1"/>
              </p:cNvSpPr>
              <p:nvPr/>
            </p:nvSpPr>
            <p:spPr bwMode="auto">
              <a:xfrm>
                <a:off x="3135" y="473"/>
                <a:ext cx="30" cy="31"/>
              </a:xfrm>
              <a:prstGeom prst="ellipse">
                <a:avLst/>
              </a:prstGeom>
              <a:solidFill>
                <a:srgbClr val="20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7" name="Oval 1601"/>
              <p:cNvSpPr>
                <a:spLocks noChangeArrowheads="1"/>
              </p:cNvSpPr>
              <p:nvPr/>
            </p:nvSpPr>
            <p:spPr bwMode="auto">
              <a:xfrm>
                <a:off x="3135" y="479"/>
                <a:ext cx="30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8" name="Oval 1600"/>
              <p:cNvSpPr>
                <a:spLocks noChangeArrowheads="1"/>
              </p:cNvSpPr>
              <p:nvPr/>
            </p:nvSpPr>
            <p:spPr bwMode="auto">
              <a:xfrm>
                <a:off x="3135" y="461"/>
                <a:ext cx="30" cy="31"/>
              </a:xfrm>
              <a:prstGeom prst="ellipse">
                <a:avLst/>
              </a:prstGeom>
              <a:solidFill>
                <a:srgbClr val="10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9" name="Oval 1599"/>
              <p:cNvSpPr>
                <a:spLocks noChangeArrowheads="1"/>
              </p:cNvSpPr>
              <p:nvPr/>
            </p:nvSpPr>
            <p:spPr bwMode="auto">
              <a:xfrm>
                <a:off x="3135" y="467"/>
                <a:ext cx="30" cy="31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0" name="Oval 1598"/>
              <p:cNvSpPr>
                <a:spLocks noChangeArrowheads="1"/>
              </p:cNvSpPr>
              <p:nvPr/>
            </p:nvSpPr>
            <p:spPr bwMode="auto">
              <a:xfrm>
                <a:off x="3092" y="710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1" name="Oval 1597"/>
              <p:cNvSpPr>
                <a:spLocks noChangeArrowheads="1"/>
              </p:cNvSpPr>
              <p:nvPr/>
            </p:nvSpPr>
            <p:spPr bwMode="auto">
              <a:xfrm>
                <a:off x="3092" y="716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2" name="Oval 1596"/>
              <p:cNvSpPr>
                <a:spLocks noChangeArrowheads="1"/>
              </p:cNvSpPr>
              <p:nvPr/>
            </p:nvSpPr>
            <p:spPr bwMode="auto">
              <a:xfrm>
                <a:off x="3092" y="697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3" name="Oval 1595"/>
              <p:cNvSpPr>
                <a:spLocks noChangeArrowheads="1"/>
              </p:cNvSpPr>
              <p:nvPr/>
            </p:nvSpPr>
            <p:spPr bwMode="auto">
              <a:xfrm>
                <a:off x="3092" y="704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4" name="Oval 1594"/>
              <p:cNvSpPr>
                <a:spLocks noChangeArrowheads="1"/>
              </p:cNvSpPr>
              <p:nvPr/>
            </p:nvSpPr>
            <p:spPr bwMode="auto">
              <a:xfrm>
                <a:off x="3086" y="685"/>
                <a:ext cx="31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5" name="Oval 1593"/>
              <p:cNvSpPr>
                <a:spLocks noChangeArrowheads="1"/>
              </p:cNvSpPr>
              <p:nvPr/>
            </p:nvSpPr>
            <p:spPr bwMode="auto">
              <a:xfrm>
                <a:off x="3086" y="691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6" name="Oval 1592"/>
              <p:cNvSpPr>
                <a:spLocks noChangeArrowheads="1"/>
              </p:cNvSpPr>
              <p:nvPr/>
            </p:nvSpPr>
            <p:spPr bwMode="auto">
              <a:xfrm>
                <a:off x="3086" y="673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7" name="Oval 1591"/>
              <p:cNvSpPr>
                <a:spLocks noChangeArrowheads="1"/>
              </p:cNvSpPr>
              <p:nvPr/>
            </p:nvSpPr>
            <p:spPr bwMode="auto">
              <a:xfrm>
                <a:off x="3086" y="679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8" name="Oval 1590"/>
              <p:cNvSpPr>
                <a:spLocks noChangeArrowheads="1"/>
              </p:cNvSpPr>
              <p:nvPr/>
            </p:nvSpPr>
            <p:spPr bwMode="auto">
              <a:xfrm>
                <a:off x="3086" y="661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9" name="Oval 1589"/>
              <p:cNvSpPr>
                <a:spLocks noChangeArrowheads="1"/>
              </p:cNvSpPr>
              <p:nvPr/>
            </p:nvSpPr>
            <p:spPr bwMode="auto">
              <a:xfrm>
                <a:off x="3086" y="667"/>
                <a:ext cx="31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0" name="Oval 1588"/>
              <p:cNvSpPr>
                <a:spLocks noChangeArrowheads="1"/>
              </p:cNvSpPr>
              <p:nvPr/>
            </p:nvSpPr>
            <p:spPr bwMode="auto">
              <a:xfrm>
                <a:off x="3086" y="643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1" name="Oval 1587"/>
              <p:cNvSpPr>
                <a:spLocks noChangeArrowheads="1"/>
              </p:cNvSpPr>
              <p:nvPr/>
            </p:nvSpPr>
            <p:spPr bwMode="auto">
              <a:xfrm>
                <a:off x="3086" y="649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2" name="Oval 1586"/>
              <p:cNvSpPr>
                <a:spLocks noChangeArrowheads="1"/>
              </p:cNvSpPr>
              <p:nvPr/>
            </p:nvSpPr>
            <p:spPr bwMode="auto">
              <a:xfrm>
                <a:off x="3080" y="631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3" name="Oval 1585"/>
              <p:cNvSpPr>
                <a:spLocks noChangeArrowheads="1"/>
              </p:cNvSpPr>
              <p:nvPr/>
            </p:nvSpPr>
            <p:spPr bwMode="auto">
              <a:xfrm>
                <a:off x="3080" y="637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4" name="Oval 1584"/>
              <p:cNvSpPr>
                <a:spLocks noChangeArrowheads="1"/>
              </p:cNvSpPr>
              <p:nvPr/>
            </p:nvSpPr>
            <p:spPr bwMode="auto">
              <a:xfrm>
                <a:off x="3080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5" name="Oval 1583"/>
              <p:cNvSpPr>
                <a:spLocks noChangeArrowheads="1"/>
              </p:cNvSpPr>
              <p:nvPr/>
            </p:nvSpPr>
            <p:spPr bwMode="auto">
              <a:xfrm>
                <a:off x="3080" y="625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6" name="Oval 1582"/>
              <p:cNvSpPr>
                <a:spLocks noChangeArrowheads="1"/>
              </p:cNvSpPr>
              <p:nvPr/>
            </p:nvSpPr>
            <p:spPr bwMode="auto">
              <a:xfrm>
                <a:off x="3080" y="607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7" name="Oval 1581"/>
              <p:cNvSpPr>
                <a:spLocks noChangeArrowheads="1"/>
              </p:cNvSpPr>
              <p:nvPr/>
            </p:nvSpPr>
            <p:spPr bwMode="auto">
              <a:xfrm>
                <a:off x="3080" y="613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8" name="Oval 1580"/>
              <p:cNvSpPr>
                <a:spLocks noChangeArrowheads="1"/>
              </p:cNvSpPr>
              <p:nvPr/>
            </p:nvSpPr>
            <p:spPr bwMode="auto">
              <a:xfrm>
                <a:off x="3080" y="594"/>
                <a:ext cx="31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9" name="Oval 1579"/>
              <p:cNvSpPr>
                <a:spLocks noChangeArrowheads="1"/>
              </p:cNvSpPr>
              <p:nvPr/>
            </p:nvSpPr>
            <p:spPr bwMode="auto">
              <a:xfrm>
                <a:off x="3080" y="601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0" name="Oval 1578"/>
              <p:cNvSpPr>
                <a:spLocks noChangeArrowheads="1"/>
              </p:cNvSpPr>
              <p:nvPr/>
            </p:nvSpPr>
            <p:spPr bwMode="auto">
              <a:xfrm>
                <a:off x="3074" y="582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1" name="Oval 1577"/>
              <p:cNvSpPr>
                <a:spLocks noChangeArrowheads="1"/>
              </p:cNvSpPr>
              <p:nvPr/>
            </p:nvSpPr>
            <p:spPr bwMode="auto">
              <a:xfrm>
                <a:off x="3074" y="588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2" name="Oval 1576"/>
              <p:cNvSpPr>
                <a:spLocks noChangeArrowheads="1"/>
              </p:cNvSpPr>
              <p:nvPr/>
            </p:nvSpPr>
            <p:spPr bwMode="auto">
              <a:xfrm>
                <a:off x="3074" y="570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3" name="Oval 1575"/>
              <p:cNvSpPr>
                <a:spLocks noChangeArrowheads="1"/>
              </p:cNvSpPr>
              <p:nvPr/>
            </p:nvSpPr>
            <p:spPr bwMode="auto">
              <a:xfrm>
                <a:off x="3074" y="576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4" name="Oval 1574"/>
              <p:cNvSpPr>
                <a:spLocks noChangeArrowheads="1"/>
              </p:cNvSpPr>
              <p:nvPr/>
            </p:nvSpPr>
            <p:spPr bwMode="auto">
              <a:xfrm>
                <a:off x="3074" y="558"/>
                <a:ext cx="31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5" name="Oval 1573"/>
              <p:cNvSpPr>
                <a:spLocks noChangeArrowheads="1"/>
              </p:cNvSpPr>
              <p:nvPr/>
            </p:nvSpPr>
            <p:spPr bwMode="auto">
              <a:xfrm>
                <a:off x="3074" y="564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6" name="Oval 1572"/>
              <p:cNvSpPr>
                <a:spLocks noChangeArrowheads="1"/>
              </p:cNvSpPr>
              <p:nvPr/>
            </p:nvSpPr>
            <p:spPr bwMode="auto">
              <a:xfrm>
                <a:off x="3074" y="540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7" name="Oval 1571"/>
              <p:cNvSpPr>
                <a:spLocks noChangeArrowheads="1"/>
              </p:cNvSpPr>
              <p:nvPr/>
            </p:nvSpPr>
            <p:spPr bwMode="auto">
              <a:xfrm>
                <a:off x="3074" y="546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8" name="Oval 1570"/>
              <p:cNvSpPr>
                <a:spLocks noChangeArrowheads="1"/>
              </p:cNvSpPr>
              <p:nvPr/>
            </p:nvSpPr>
            <p:spPr bwMode="auto">
              <a:xfrm>
                <a:off x="3074" y="528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9" name="Oval 1569"/>
              <p:cNvSpPr>
                <a:spLocks noChangeArrowheads="1"/>
              </p:cNvSpPr>
              <p:nvPr/>
            </p:nvSpPr>
            <p:spPr bwMode="auto">
              <a:xfrm>
                <a:off x="3074" y="534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0" name="Oval 1568"/>
              <p:cNvSpPr>
                <a:spLocks noChangeArrowheads="1"/>
              </p:cNvSpPr>
              <p:nvPr/>
            </p:nvSpPr>
            <p:spPr bwMode="auto">
              <a:xfrm>
                <a:off x="3068" y="516"/>
                <a:ext cx="31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1" name="Oval 1567"/>
              <p:cNvSpPr>
                <a:spLocks noChangeArrowheads="1"/>
              </p:cNvSpPr>
              <p:nvPr/>
            </p:nvSpPr>
            <p:spPr bwMode="auto">
              <a:xfrm>
                <a:off x="3068" y="522"/>
                <a:ext cx="31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2" name="Oval 1566"/>
              <p:cNvSpPr>
                <a:spLocks noChangeArrowheads="1"/>
              </p:cNvSpPr>
              <p:nvPr/>
            </p:nvSpPr>
            <p:spPr bwMode="auto">
              <a:xfrm>
                <a:off x="3068" y="504"/>
                <a:ext cx="31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3" name="Oval 1565"/>
              <p:cNvSpPr>
                <a:spLocks noChangeArrowheads="1"/>
              </p:cNvSpPr>
              <p:nvPr/>
            </p:nvSpPr>
            <p:spPr bwMode="auto">
              <a:xfrm>
                <a:off x="3068" y="510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4" name="Oval 1564"/>
              <p:cNvSpPr>
                <a:spLocks noChangeArrowheads="1"/>
              </p:cNvSpPr>
              <p:nvPr/>
            </p:nvSpPr>
            <p:spPr bwMode="auto">
              <a:xfrm>
                <a:off x="3068" y="492"/>
                <a:ext cx="31" cy="30"/>
              </a:xfrm>
              <a:prstGeom prst="ellipse">
                <a:avLst/>
              </a:prstGeom>
              <a:solidFill>
                <a:srgbClr val="60F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5" name="Oval 1563"/>
              <p:cNvSpPr>
                <a:spLocks noChangeArrowheads="1"/>
              </p:cNvSpPr>
              <p:nvPr/>
            </p:nvSpPr>
            <p:spPr bwMode="auto">
              <a:xfrm>
                <a:off x="3068" y="498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6" name="Oval 1562"/>
              <p:cNvSpPr>
                <a:spLocks noChangeArrowheads="1"/>
              </p:cNvSpPr>
              <p:nvPr/>
            </p:nvSpPr>
            <p:spPr bwMode="auto">
              <a:xfrm>
                <a:off x="3068" y="479"/>
                <a:ext cx="31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7" name="Oval 1561"/>
              <p:cNvSpPr>
                <a:spLocks noChangeArrowheads="1"/>
              </p:cNvSpPr>
              <p:nvPr/>
            </p:nvSpPr>
            <p:spPr bwMode="auto">
              <a:xfrm>
                <a:off x="3068" y="485"/>
                <a:ext cx="31" cy="31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8" name="Oval 1560"/>
              <p:cNvSpPr>
                <a:spLocks noChangeArrowheads="1"/>
              </p:cNvSpPr>
              <p:nvPr/>
            </p:nvSpPr>
            <p:spPr bwMode="auto">
              <a:xfrm>
                <a:off x="3062" y="467"/>
                <a:ext cx="30" cy="31"/>
              </a:xfrm>
              <a:prstGeom prst="ellipse">
                <a:avLst/>
              </a:prstGeom>
              <a:solidFill>
                <a:srgbClr val="30F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9" name="Oval 1559"/>
              <p:cNvSpPr>
                <a:spLocks noChangeArrowheads="1"/>
              </p:cNvSpPr>
              <p:nvPr/>
            </p:nvSpPr>
            <p:spPr bwMode="auto">
              <a:xfrm>
                <a:off x="3062" y="473"/>
                <a:ext cx="30" cy="31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0" name="Oval 1558"/>
              <p:cNvSpPr>
                <a:spLocks noChangeArrowheads="1"/>
              </p:cNvSpPr>
              <p:nvPr/>
            </p:nvSpPr>
            <p:spPr bwMode="auto">
              <a:xfrm>
                <a:off x="3020" y="716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1" name="Oval 1557"/>
              <p:cNvSpPr>
                <a:spLocks noChangeArrowheads="1"/>
              </p:cNvSpPr>
              <p:nvPr/>
            </p:nvSpPr>
            <p:spPr bwMode="auto">
              <a:xfrm>
                <a:off x="3020" y="72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2" name="Oval 1556"/>
              <p:cNvSpPr>
                <a:spLocks noChangeArrowheads="1"/>
              </p:cNvSpPr>
              <p:nvPr/>
            </p:nvSpPr>
            <p:spPr bwMode="auto">
              <a:xfrm>
                <a:off x="3020" y="704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3" name="Oval 1555"/>
              <p:cNvSpPr>
                <a:spLocks noChangeArrowheads="1"/>
              </p:cNvSpPr>
              <p:nvPr/>
            </p:nvSpPr>
            <p:spPr bwMode="auto">
              <a:xfrm>
                <a:off x="3020" y="710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4" name="Oval 1554"/>
              <p:cNvSpPr>
                <a:spLocks noChangeArrowheads="1"/>
              </p:cNvSpPr>
              <p:nvPr/>
            </p:nvSpPr>
            <p:spPr bwMode="auto">
              <a:xfrm>
                <a:off x="3020" y="691"/>
                <a:ext cx="30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5" name="Oval 1553"/>
              <p:cNvSpPr>
                <a:spLocks noChangeArrowheads="1"/>
              </p:cNvSpPr>
              <p:nvPr/>
            </p:nvSpPr>
            <p:spPr bwMode="auto">
              <a:xfrm>
                <a:off x="3020" y="697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6" name="Oval 1552"/>
              <p:cNvSpPr>
                <a:spLocks noChangeArrowheads="1"/>
              </p:cNvSpPr>
              <p:nvPr/>
            </p:nvSpPr>
            <p:spPr bwMode="auto">
              <a:xfrm>
                <a:off x="3020" y="679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7" name="Oval 1551"/>
              <p:cNvSpPr>
                <a:spLocks noChangeArrowheads="1"/>
              </p:cNvSpPr>
              <p:nvPr/>
            </p:nvSpPr>
            <p:spPr bwMode="auto">
              <a:xfrm>
                <a:off x="3020" y="685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8" name="Oval 1550"/>
              <p:cNvSpPr>
                <a:spLocks noChangeArrowheads="1"/>
              </p:cNvSpPr>
              <p:nvPr/>
            </p:nvSpPr>
            <p:spPr bwMode="auto">
              <a:xfrm>
                <a:off x="3020" y="667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9" name="Oval 1549"/>
              <p:cNvSpPr>
                <a:spLocks noChangeArrowheads="1"/>
              </p:cNvSpPr>
              <p:nvPr/>
            </p:nvSpPr>
            <p:spPr bwMode="auto">
              <a:xfrm>
                <a:off x="3020" y="673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0" name="Oval 1548"/>
              <p:cNvSpPr>
                <a:spLocks noChangeArrowheads="1"/>
              </p:cNvSpPr>
              <p:nvPr/>
            </p:nvSpPr>
            <p:spPr bwMode="auto">
              <a:xfrm>
                <a:off x="3014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1" name="Oval 1547"/>
              <p:cNvSpPr>
                <a:spLocks noChangeArrowheads="1"/>
              </p:cNvSpPr>
              <p:nvPr/>
            </p:nvSpPr>
            <p:spPr bwMode="auto">
              <a:xfrm>
                <a:off x="3014" y="66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2" name="Oval 1546"/>
              <p:cNvSpPr>
                <a:spLocks noChangeArrowheads="1"/>
              </p:cNvSpPr>
              <p:nvPr/>
            </p:nvSpPr>
            <p:spPr bwMode="auto">
              <a:xfrm>
                <a:off x="3014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3" name="Oval 1545"/>
              <p:cNvSpPr>
                <a:spLocks noChangeArrowheads="1"/>
              </p:cNvSpPr>
              <p:nvPr/>
            </p:nvSpPr>
            <p:spPr bwMode="auto">
              <a:xfrm>
                <a:off x="3014" y="643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4" name="Oval 1544"/>
              <p:cNvSpPr>
                <a:spLocks noChangeArrowheads="1"/>
              </p:cNvSpPr>
              <p:nvPr/>
            </p:nvSpPr>
            <p:spPr bwMode="auto">
              <a:xfrm>
                <a:off x="3014" y="625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5" name="Oval 1543"/>
              <p:cNvSpPr>
                <a:spLocks noChangeArrowheads="1"/>
              </p:cNvSpPr>
              <p:nvPr/>
            </p:nvSpPr>
            <p:spPr bwMode="auto">
              <a:xfrm>
                <a:off x="3014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6" name="Oval 1542"/>
              <p:cNvSpPr>
                <a:spLocks noChangeArrowheads="1"/>
              </p:cNvSpPr>
              <p:nvPr/>
            </p:nvSpPr>
            <p:spPr bwMode="auto">
              <a:xfrm>
                <a:off x="3014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7" name="Oval 1541"/>
              <p:cNvSpPr>
                <a:spLocks noChangeArrowheads="1"/>
              </p:cNvSpPr>
              <p:nvPr/>
            </p:nvSpPr>
            <p:spPr bwMode="auto">
              <a:xfrm>
                <a:off x="3014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8" name="Oval 1540"/>
              <p:cNvSpPr>
                <a:spLocks noChangeArrowheads="1"/>
              </p:cNvSpPr>
              <p:nvPr/>
            </p:nvSpPr>
            <p:spPr bwMode="auto">
              <a:xfrm>
                <a:off x="3008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9" name="Oval 1539"/>
              <p:cNvSpPr>
                <a:spLocks noChangeArrowheads="1"/>
              </p:cNvSpPr>
              <p:nvPr/>
            </p:nvSpPr>
            <p:spPr bwMode="auto">
              <a:xfrm>
                <a:off x="3008" y="607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0" name="Oval 1538"/>
              <p:cNvSpPr>
                <a:spLocks noChangeArrowheads="1"/>
              </p:cNvSpPr>
              <p:nvPr/>
            </p:nvSpPr>
            <p:spPr bwMode="auto">
              <a:xfrm>
                <a:off x="3008" y="588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1" name="Oval 1537"/>
              <p:cNvSpPr>
                <a:spLocks noChangeArrowheads="1"/>
              </p:cNvSpPr>
              <p:nvPr/>
            </p:nvSpPr>
            <p:spPr bwMode="auto">
              <a:xfrm>
                <a:off x="3008" y="594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2" name="Oval 1536"/>
              <p:cNvSpPr>
                <a:spLocks noChangeArrowheads="1"/>
              </p:cNvSpPr>
              <p:nvPr/>
            </p:nvSpPr>
            <p:spPr bwMode="auto">
              <a:xfrm>
                <a:off x="3008" y="576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3" name="Oval 1535"/>
              <p:cNvSpPr>
                <a:spLocks noChangeArrowheads="1"/>
              </p:cNvSpPr>
              <p:nvPr/>
            </p:nvSpPr>
            <p:spPr bwMode="auto">
              <a:xfrm>
                <a:off x="3008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4" name="Oval 1534"/>
              <p:cNvSpPr>
                <a:spLocks noChangeArrowheads="1"/>
              </p:cNvSpPr>
              <p:nvPr/>
            </p:nvSpPr>
            <p:spPr bwMode="auto">
              <a:xfrm>
                <a:off x="3008" y="564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5" name="Oval 1533"/>
              <p:cNvSpPr>
                <a:spLocks noChangeArrowheads="1"/>
              </p:cNvSpPr>
              <p:nvPr/>
            </p:nvSpPr>
            <p:spPr bwMode="auto">
              <a:xfrm>
                <a:off x="3008" y="570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6" name="Oval 1532"/>
              <p:cNvSpPr>
                <a:spLocks noChangeArrowheads="1"/>
              </p:cNvSpPr>
              <p:nvPr/>
            </p:nvSpPr>
            <p:spPr bwMode="auto">
              <a:xfrm>
                <a:off x="3008" y="552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7" name="Oval 1531"/>
              <p:cNvSpPr>
                <a:spLocks noChangeArrowheads="1"/>
              </p:cNvSpPr>
              <p:nvPr/>
            </p:nvSpPr>
            <p:spPr bwMode="auto">
              <a:xfrm>
                <a:off x="3008" y="558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8" name="Oval 1530"/>
              <p:cNvSpPr>
                <a:spLocks noChangeArrowheads="1"/>
              </p:cNvSpPr>
              <p:nvPr/>
            </p:nvSpPr>
            <p:spPr bwMode="auto">
              <a:xfrm>
                <a:off x="3002" y="534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9" name="Oval 1529"/>
              <p:cNvSpPr>
                <a:spLocks noChangeArrowheads="1"/>
              </p:cNvSpPr>
              <p:nvPr/>
            </p:nvSpPr>
            <p:spPr bwMode="auto">
              <a:xfrm>
                <a:off x="3002" y="540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0" name="Oval 1528"/>
              <p:cNvSpPr>
                <a:spLocks noChangeArrowheads="1"/>
              </p:cNvSpPr>
              <p:nvPr/>
            </p:nvSpPr>
            <p:spPr bwMode="auto">
              <a:xfrm>
                <a:off x="3002" y="522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1" name="Oval 1527"/>
              <p:cNvSpPr>
                <a:spLocks noChangeArrowheads="1"/>
              </p:cNvSpPr>
              <p:nvPr/>
            </p:nvSpPr>
            <p:spPr bwMode="auto">
              <a:xfrm>
                <a:off x="3002" y="528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2" name="Oval 1526"/>
              <p:cNvSpPr>
                <a:spLocks noChangeArrowheads="1"/>
              </p:cNvSpPr>
              <p:nvPr/>
            </p:nvSpPr>
            <p:spPr bwMode="auto">
              <a:xfrm>
                <a:off x="3002" y="510"/>
                <a:ext cx="30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3" name="Oval 1525"/>
              <p:cNvSpPr>
                <a:spLocks noChangeArrowheads="1"/>
              </p:cNvSpPr>
              <p:nvPr/>
            </p:nvSpPr>
            <p:spPr bwMode="auto">
              <a:xfrm>
                <a:off x="3002" y="516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4" name="Oval 1524"/>
              <p:cNvSpPr>
                <a:spLocks noChangeArrowheads="1"/>
              </p:cNvSpPr>
              <p:nvPr/>
            </p:nvSpPr>
            <p:spPr bwMode="auto">
              <a:xfrm>
                <a:off x="3002" y="498"/>
                <a:ext cx="30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5" name="Oval 1523"/>
              <p:cNvSpPr>
                <a:spLocks noChangeArrowheads="1"/>
              </p:cNvSpPr>
              <p:nvPr/>
            </p:nvSpPr>
            <p:spPr bwMode="auto">
              <a:xfrm>
                <a:off x="3002" y="504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6" name="Oval 1522"/>
              <p:cNvSpPr>
                <a:spLocks noChangeArrowheads="1"/>
              </p:cNvSpPr>
              <p:nvPr/>
            </p:nvSpPr>
            <p:spPr bwMode="auto">
              <a:xfrm>
                <a:off x="2995" y="485"/>
                <a:ext cx="31" cy="31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7" name="Oval 1521"/>
              <p:cNvSpPr>
                <a:spLocks noChangeArrowheads="1"/>
              </p:cNvSpPr>
              <p:nvPr/>
            </p:nvSpPr>
            <p:spPr bwMode="auto">
              <a:xfrm>
                <a:off x="2995" y="492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8" name="Oval 1520"/>
              <p:cNvSpPr>
                <a:spLocks noChangeArrowheads="1"/>
              </p:cNvSpPr>
              <p:nvPr/>
            </p:nvSpPr>
            <p:spPr bwMode="auto">
              <a:xfrm>
                <a:off x="2995" y="473"/>
                <a:ext cx="31" cy="31"/>
              </a:xfrm>
              <a:prstGeom prst="ellipse">
                <a:avLst/>
              </a:prstGeom>
              <a:solidFill>
                <a:srgbClr val="40F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9" name="Oval 1519"/>
              <p:cNvSpPr>
                <a:spLocks noChangeArrowheads="1"/>
              </p:cNvSpPr>
              <p:nvPr/>
            </p:nvSpPr>
            <p:spPr bwMode="auto">
              <a:xfrm>
                <a:off x="2995" y="479"/>
                <a:ext cx="31" cy="31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0" name="Oval 1518"/>
              <p:cNvSpPr>
                <a:spLocks noChangeArrowheads="1"/>
              </p:cNvSpPr>
              <p:nvPr/>
            </p:nvSpPr>
            <p:spPr bwMode="auto">
              <a:xfrm>
                <a:off x="2953" y="722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1" name="Oval 1517"/>
              <p:cNvSpPr>
                <a:spLocks noChangeArrowheads="1"/>
              </p:cNvSpPr>
              <p:nvPr/>
            </p:nvSpPr>
            <p:spPr bwMode="auto">
              <a:xfrm>
                <a:off x="2953" y="72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2" name="Oval 1516"/>
              <p:cNvSpPr>
                <a:spLocks noChangeArrowheads="1"/>
              </p:cNvSpPr>
              <p:nvPr/>
            </p:nvSpPr>
            <p:spPr bwMode="auto">
              <a:xfrm>
                <a:off x="2953" y="710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3" name="Oval 1515"/>
              <p:cNvSpPr>
                <a:spLocks noChangeArrowheads="1"/>
              </p:cNvSpPr>
              <p:nvPr/>
            </p:nvSpPr>
            <p:spPr bwMode="auto">
              <a:xfrm>
                <a:off x="2953" y="71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4" name="Oval 1514"/>
              <p:cNvSpPr>
                <a:spLocks noChangeArrowheads="1"/>
              </p:cNvSpPr>
              <p:nvPr/>
            </p:nvSpPr>
            <p:spPr bwMode="auto">
              <a:xfrm>
                <a:off x="2953" y="697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5" name="Oval 1513"/>
              <p:cNvSpPr>
                <a:spLocks noChangeArrowheads="1"/>
              </p:cNvSpPr>
              <p:nvPr/>
            </p:nvSpPr>
            <p:spPr bwMode="auto">
              <a:xfrm>
                <a:off x="2953" y="70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6" name="Oval 1512"/>
              <p:cNvSpPr>
                <a:spLocks noChangeArrowheads="1"/>
              </p:cNvSpPr>
              <p:nvPr/>
            </p:nvSpPr>
            <p:spPr bwMode="auto">
              <a:xfrm>
                <a:off x="2953" y="685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7" name="Oval 1511"/>
              <p:cNvSpPr>
                <a:spLocks noChangeArrowheads="1"/>
              </p:cNvSpPr>
              <p:nvPr/>
            </p:nvSpPr>
            <p:spPr bwMode="auto">
              <a:xfrm>
                <a:off x="2953" y="691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8" name="Oval 1510"/>
              <p:cNvSpPr>
                <a:spLocks noChangeArrowheads="1"/>
              </p:cNvSpPr>
              <p:nvPr/>
            </p:nvSpPr>
            <p:spPr bwMode="auto">
              <a:xfrm>
                <a:off x="2947" y="673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9" name="Oval 1509"/>
              <p:cNvSpPr>
                <a:spLocks noChangeArrowheads="1"/>
              </p:cNvSpPr>
              <p:nvPr/>
            </p:nvSpPr>
            <p:spPr bwMode="auto">
              <a:xfrm>
                <a:off x="2947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0" name="Oval 1508"/>
              <p:cNvSpPr>
                <a:spLocks noChangeArrowheads="1"/>
              </p:cNvSpPr>
              <p:nvPr/>
            </p:nvSpPr>
            <p:spPr bwMode="auto">
              <a:xfrm>
                <a:off x="2947" y="661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1" name="Oval 1507"/>
              <p:cNvSpPr>
                <a:spLocks noChangeArrowheads="1"/>
              </p:cNvSpPr>
              <p:nvPr/>
            </p:nvSpPr>
            <p:spPr bwMode="auto">
              <a:xfrm>
                <a:off x="2947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2" name="Oval 1506"/>
              <p:cNvSpPr>
                <a:spLocks noChangeArrowheads="1"/>
              </p:cNvSpPr>
              <p:nvPr/>
            </p:nvSpPr>
            <p:spPr bwMode="auto">
              <a:xfrm>
                <a:off x="2947" y="649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3" name="Oval 1505"/>
              <p:cNvSpPr>
                <a:spLocks noChangeArrowheads="1"/>
              </p:cNvSpPr>
              <p:nvPr/>
            </p:nvSpPr>
            <p:spPr bwMode="auto">
              <a:xfrm>
                <a:off x="2947" y="655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4" name="Oval 1504"/>
              <p:cNvSpPr>
                <a:spLocks noChangeArrowheads="1"/>
              </p:cNvSpPr>
              <p:nvPr/>
            </p:nvSpPr>
            <p:spPr bwMode="auto">
              <a:xfrm>
                <a:off x="2947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5" name="Oval 1503"/>
              <p:cNvSpPr>
                <a:spLocks noChangeArrowheads="1"/>
              </p:cNvSpPr>
              <p:nvPr/>
            </p:nvSpPr>
            <p:spPr bwMode="auto">
              <a:xfrm>
                <a:off x="2947" y="63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6" name="Oval 1502"/>
              <p:cNvSpPr>
                <a:spLocks noChangeArrowheads="1"/>
              </p:cNvSpPr>
              <p:nvPr/>
            </p:nvSpPr>
            <p:spPr bwMode="auto">
              <a:xfrm>
                <a:off x="2941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7" name="Oval 1501"/>
              <p:cNvSpPr>
                <a:spLocks noChangeArrowheads="1"/>
              </p:cNvSpPr>
              <p:nvPr/>
            </p:nvSpPr>
            <p:spPr bwMode="auto">
              <a:xfrm>
                <a:off x="2941" y="6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8" name="Oval 1500"/>
              <p:cNvSpPr>
                <a:spLocks noChangeArrowheads="1"/>
              </p:cNvSpPr>
              <p:nvPr/>
            </p:nvSpPr>
            <p:spPr bwMode="auto">
              <a:xfrm>
                <a:off x="2941" y="607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9" name="Oval 1499"/>
              <p:cNvSpPr>
                <a:spLocks noChangeArrowheads="1"/>
              </p:cNvSpPr>
              <p:nvPr/>
            </p:nvSpPr>
            <p:spPr bwMode="auto">
              <a:xfrm>
                <a:off x="2941" y="61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0" name="Oval 1498"/>
              <p:cNvSpPr>
                <a:spLocks noChangeArrowheads="1"/>
              </p:cNvSpPr>
              <p:nvPr/>
            </p:nvSpPr>
            <p:spPr bwMode="auto">
              <a:xfrm>
                <a:off x="2941" y="594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1" name="Oval 1497"/>
              <p:cNvSpPr>
                <a:spLocks noChangeArrowheads="1"/>
              </p:cNvSpPr>
              <p:nvPr/>
            </p:nvSpPr>
            <p:spPr bwMode="auto">
              <a:xfrm>
                <a:off x="2941" y="60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2" name="Oval 1496"/>
              <p:cNvSpPr>
                <a:spLocks noChangeArrowheads="1"/>
              </p:cNvSpPr>
              <p:nvPr/>
            </p:nvSpPr>
            <p:spPr bwMode="auto">
              <a:xfrm>
                <a:off x="2941" y="582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3" name="Oval 1495"/>
              <p:cNvSpPr>
                <a:spLocks noChangeArrowheads="1"/>
              </p:cNvSpPr>
              <p:nvPr/>
            </p:nvSpPr>
            <p:spPr bwMode="auto">
              <a:xfrm>
                <a:off x="2941" y="588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4" name="Oval 1494"/>
              <p:cNvSpPr>
                <a:spLocks noChangeArrowheads="1"/>
              </p:cNvSpPr>
              <p:nvPr/>
            </p:nvSpPr>
            <p:spPr bwMode="auto">
              <a:xfrm>
                <a:off x="2935" y="570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5" name="Oval 1493"/>
              <p:cNvSpPr>
                <a:spLocks noChangeArrowheads="1"/>
              </p:cNvSpPr>
              <p:nvPr/>
            </p:nvSpPr>
            <p:spPr bwMode="auto">
              <a:xfrm>
                <a:off x="2935" y="576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6" name="Oval 1492"/>
              <p:cNvSpPr>
                <a:spLocks noChangeArrowheads="1"/>
              </p:cNvSpPr>
              <p:nvPr/>
            </p:nvSpPr>
            <p:spPr bwMode="auto">
              <a:xfrm>
                <a:off x="2935" y="558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7" name="Oval 1491"/>
              <p:cNvSpPr>
                <a:spLocks noChangeArrowheads="1"/>
              </p:cNvSpPr>
              <p:nvPr/>
            </p:nvSpPr>
            <p:spPr bwMode="auto">
              <a:xfrm>
                <a:off x="2935" y="564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8" name="Oval 1490"/>
              <p:cNvSpPr>
                <a:spLocks noChangeArrowheads="1"/>
              </p:cNvSpPr>
              <p:nvPr/>
            </p:nvSpPr>
            <p:spPr bwMode="auto">
              <a:xfrm>
                <a:off x="2935" y="546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9" name="Oval 1489"/>
              <p:cNvSpPr>
                <a:spLocks noChangeArrowheads="1"/>
              </p:cNvSpPr>
              <p:nvPr/>
            </p:nvSpPr>
            <p:spPr bwMode="auto">
              <a:xfrm>
                <a:off x="2935" y="552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0" name="Oval 1488"/>
              <p:cNvSpPr>
                <a:spLocks noChangeArrowheads="1"/>
              </p:cNvSpPr>
              <p:nvPr/>
            </p:nvSpPr>
            <p:spPr bwMode="auto">
              <a:xfrm>
                <a:off x="2935" y="528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1" name="Oval 1487"/>
              <p:cNvSpPr>
                <a:spLocks noChangeArrowheads="1"/>
              </p:cNvSpPr>
              <p:nvPr/>
            </p:nvSpPr>
            <p:spPr bwMode="auto">
              <a:xfrm>
                <a:off x="2935" y="534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2" name="Oval 1486"/>
              <p:cNvSpPr>
                <a:spLocks noChangeArrowheads="1"/>
              </p:cNvSpPr>
              <p:nvPr/>
            </p:nvSpPr>
            <p:spPr bwMode="auto">
              <a:xfrm>
                <a:off x="2935" y="516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3" name="Oval 1485"/>
              <p:cNvSpPr>
                <a:spLocks noChangeArrowheads="1"/>
              </p:cNvSpPr>
              <p:nvPr/>
            </p:nvSpPr>
            <p:spPr bwMode="auto">
              <a:xfrm>
                <a:off x="2935" y="522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4" name="Oval 1484"/>
              <p:cNvSpPr>
                <a:spLocks noChangeArrowheads="1"/>
              </p:cNvSpPr>
              <p:nvPr/>
            </p:nvSpPr>
            <p:spPr bwMode="auto">
              <a:xfrm>
                <a:off x="2929" y="504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5" name="Oval 1483"/>
              <p:cNvSpPr>
                <a:spLocks noChangeArrowheads="1"/>
              </p:cNvSpPr>
              <p:nvPr/>
            </p:nvSpPr>
            <p:spPr bwMode="auto">
              <a:xfrm>
                <a:off x="2929" y="510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6" name="Oval 1482"/>
              <p:cNvSpPr>
                <a:spLocks noChangeArrowheads="1"/>
              </p:cNvSpPr>
              <p:nvPr/>
            </p:nvSpPr>
            <p:spPr bwMode="auto">
              <a:xfrm>
                <a:off x="2929" y="492"/>
                <a:ext cx="30" cy="30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7" name="Oval 1481"/>
              <p:cNvSpPr>
                <a:spLocks noChangeArrowheads="1"/>
              </p:cNvSpPr>
              <p:nvPr/>
            </p:nvSpPr>
            <p:spPr bwMode="auto">
              <a:xfrm>
                <a:off x="2929" y="498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8" name="Oval 1480"/>
              <p:cNvSpPr>
                <a:spLocks noChangeArrowheads="1"/>
              </p:cNvSpPr>
              <p:nvPr/>
            </p:nvSpPr>
            <p:spPr bwMode="auto">
              <a:xfrm>
                <a:off x="2929" y="479"/>
                <a:ext cx="30" cy="31"/>
              </a:xfrm>
              <a:prstGeom prst="ellipse">
                <a:avLst/>
              </a:prstGeom>
              <a:solidFill>
                <a:srgbClr val="50F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9" name="Oval 1479"/>
              <p:cNvSpPr>
                <a:spLocks noChangeArrowheads="1"/>
              </p:cNvSpPr>
              <p:nvPr/>
            </p:nvSpPr>
            <p:spPr bwMode="auto">
              <a:xfrm>
                <a:off x="2929" y="485"/>
                <a:ext cx="30" cy="31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0" name="Oval 1478"/>
              <p:cNvSpPr>
                <a:spLocks noChangeArrowheads="1"/>
              </p:cNvSpPr>
              <p:nvPr/>
            </p:nvSpPr>
            <p:spPr bwMode="auto">
              <a:xfrm>
                <a:off x="2886" y="728"/>
                <a:ext cx="31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1" name="Oval 1477"/>
              <p:cNvSpPr>
                <a:spLocks noChangeArrowheads="1"/>
              </p:cNvSpPr>
              <p:nvPr/>
            </p:nvSpPr>
            <p:spPr bwMode="auto">
              <a:xfrm>
                <a:off x="2886" y="740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2" name="Oval 1476"/>
              <p:cNvSpPr>
                <a:spLocks noChangeArrowheads="1"/>
              </p:cNvSpPr>
              <p:nvPr/>
            </p:nvSpPr>
            <p:spPr bwMode="auto">
              <a:xfrm>
                <a:off x="2886" y="716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3" name="Oval 1475"/>
              <p:cNvSpPr>
                <a:spLocks noChangeArrowheads="1"/>
              </p:cNvSpPr>
              <p:nvPr/>
            </p:nvSpPr>
            <p:spPr bwMode="auto">
              <a:xfrm>
                <a:off x="2886" y="722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4" name="Oval 1474"/>
              <p:cNvSpPr>
                <a:spLocks noChangeArrowheads="1"/>
              </p:cNvSpPr>
              <p:nvPr/>
            </p:nvSpPr>
            <p:spPr bwMode="auto">
              <a:xfrm>
                <a:off x="2880" y="704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5" name="Oval 1473"/>
              <p:cNvSpPr>
                <a:spLocks noChangeArrowheads="1"/>
              </p:cNvSpPr>
              <p:nvPr/>
            </p:nvSpPr>
            <p:spPr bwMode="auto">
              <a:xfrm>
                <a:off x="2880" y="710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6" name="Oval 1472"/>
              <p:cNvSpPr>
                <a:spLocks noChangeArrowheads="1"/>
              </p:cNvSpPr>
              <p:nvPr/>
            </p:nvSpPr>
            <p:spPr bwMode="auto">
              <a:xfrm>
                <a:off x="2880" y="691"/>
                <a:ext cx="31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7" name="Oval 1471"/>
              <p:cNvSpPr>
                <a:spLocks noChangeArrowheads="1"/>
              </p:cNvSpPr>
              <p:nvPr/>
            </p:nvSpPr>
            <p:spPr bwMode="auto">
              <a:xfrm>
                <a:off x="2880" y="697"/>
                <a:ext cx="31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8" name="Oval 1470"/>
              <p:cNvSpPr>
                <a:spLocks noChangeArrowheads="1"/>
              </p:cNvSpPr>
              <p:nvPr/>
            </p:nvSpPr>
            <p:spPr bwMode="auto">
              <a:xfrm>
                <a:off x="2880" y="679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9" name="Oval 1469"/>
              <p:cNvSpPr>
                <a:spLocks noChangeArrowheads="1"/>
              </p:cNvSpPr>
              <p:nvPr/>
            </p:nvSpPr>
            <p:spPr bwMode="auto">
              <a:xfrm>
                <a:off x="2880" y="685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0" name="Oval 1468"/>
              <p:cNvSpPr>
                <a:spLocks noChangeArrowheads="1"/>
              </p:cNvSpPr>
              <p:nvPr/>
            </p:nvSpPr>
            <p:spPr bwMode="auto">
              <a:xfrm>
                <a:off x="2880" y="667"/>
                <a:ext cx="31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1" name="Oval 1467"/>
              <p:cNvSpPr>
                <a:spLocks noChangeArrowheads="1"/>
              </p:cNvSpPr>
              <p:nvPr/>
            </p:nvSpPr>
            <p:spPr bwMode="auto">
              <a:xfrm>
                <a:off x="2880" y="673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2" name="Oval 1466"/>
              <p:cNvSpPr>
                <a:spLocks noChangeArrowheads="1"/>
              </p:cNvSpPr>
              <p:nvPr/>
            </p:nvSpPr>
            <p:spPr bwMode="auto">
              <a:xfrm>
                <a:off x="2880" y="655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3" name="Oval 1465"/>
              <p:cNvSpPr>
                <a:spLocks noChangeArrowheads="1"/>
              </p:cNvSpPr>
              <p:nvPr/>
            </p:nvSpPr>
            <p:spPr bwMode="auto">
              <a:xfrm>
                <a:off x="2880" y="661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4" name="Oval 1464"/>
              <p:cNvSpPr>
                <a:spLocks noChangeArrowheads="1"/>
              </p:cNvSpPr>
              <p:nvPr/>
            </p:nvSpPr>
            <p:spPr bwMode="auto">
              <a:xfrm>
                <a:off x="2874" y="643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5" name="Oval 1463"/>
              <p:cNvSpPr>
                <a:spLocks noChangeArrowheads="1"/>
              </p:cNvSpPr>
              <p:nvPr/>
            </p:nvSpPr>
            <p:spPr bwMode="auto">
              <a:xfrm>
                <a:off x="2874" y="649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6" name="Oval 1462"/>
              <p:cNvSpPr>
                <a:spLocks noChangeArrowheads="1"/>
              </p:cNvSpPr>
              <p:nvPr/>
            </p:nvSpPr>
            <p:spPr bwMode="auto">
              <a:xfrm>
                <a:off x="2874" y="625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7" name="Oval 1461"/>
              <p:cNvSpPr>
                <a:spLocks noChangeArrowheads="1"/>
              </p:cNvSpPr>
              <p:nvPr/>
            </p:nvSpPr>
            <p:spPr bwMode="auto">
              <a:xfrm>
                <a:off x="2874" y="63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8" name="Oval 1460"/>
              <p:cNvSpPr>
                <a:spLocks noChangeArrowheads="1"/>
              </p:cNvSpPr>
              <p:nvPr/>
            </p:nvSpPr>
            <p:spPr bwMode="auto">
              <a:xfrm>
                <a:off x="2874" y="613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9" name="Oval 1459"/>
              <p:cNvSpPr>
                <a:spLocks noChangeArrowheads="1"/>
              </p:cNvSpPr>
              <p:nvPr/>
            </p:nvSpPr>
            <p:spPr bwMode="auto">
              <a:xfrm>
                <a:off x="2874" y="619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0" name="Oval 1458"/>
              <p:cNvSpPr>
                <a:spLocks noChangeArrowheads="1"/>
              </p:cNvSpPr>
              <p:nvPr/>
            </p:nvSpPr>
            <p:spPr bwMode="auto">
              <a:xfrm>
                <a:off x="2874" y="601"/>
                <a:ext cx="31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1" name="Oval 1457"/>
              <p:cNvSpPr>
                <a:spLocks noChangeArrowheads="1"/>
              </p:cNvSpPr>
              <p:nvPr/>
            </p:nvSpPr>
            <p:spPr bwMode="auto">
              <a:xfrm>
                <a:off x="2874" y="607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8" name="Group 1255"/>
            <p:cNvGrpSpPr>
              <a:grpSpLocks/>
            </p:cNvGrpSpPr>
            <p:nvPr/>
          </p:nvGrpSpPr>
          <p:grpSpPr bwMode="auto">
            <a:xfrm>
              <a:off x="2529" y="485"/>
              <a:ext cx="369" cy="315"/>
              <a:chOff x="2529" y="485"/>
              <a:chExt cx="369" cy="315"/>
            </a:xfrm>
          </p:grpSpPr>
          <p:sp>
            <p:nvSpPr>
              <p:cNvPr id="1302" name="Oval 1455"/>
              <p:cNvSpPr>
                <a:spLocks noChangeArrowheads="1"/>
              </p:cNvSpPr>
              <p:nvPr/>
            </p:nvSpPr>
            <p:spPr bwMode="auto">
              <a:xfrm>
                <a:off x="2868" y="588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Oval 1454"/>
              <p:cNvSpPr>
                <a:spLocks noChangeArrowheads="1"/>
              </p:cNvSpPr>
              <p:nvPr/>
            </p:nvSpPr>
            <p:spPr bwMode="auto">
              <a:xfrm>
                <a:off x="2868" y="594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Oval 1453"/>
              <p:cNvSpPr>
                <a:spLocks noChangeArrowheads="1"/>
              </p:cNvSpPr>
              <p:nvPr/>
            </p:nvSpPr>
            <p:spPr bwMode="auto">
              <a:xfrm>
                <a:off x="2868" y="576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Oval 1452"/>
              <p:cNvSpPr>
                <a:spLocks noChangeArrowheads="1"/>
              </p:cNvSpPr>
              <p:nvPr/>
            </p:nvSpPr>
            <p:spPr bwMode="auto">
              <a:xfrm>
                <a:off x="2868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Oval 1451"/>
              <p:cNvSpPr>
                <a:spLocks noChangeArrowheads="1"/>
              </p:cNvSpPr>
              <p:nvPr/>
            </p:nvSpPr>
            <p:spPr bwMode="auto">
              <a:xfrm>
                <a:off x="2868" y="564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Oval 1450"/>
              <p:cNvSpPr>
                <a:spLocks noChangeArrowheads="1"/>
              </p:cNvSpPr>
              <p:nvPr/>
            </p:nvSpPr>
            <p:spPr bwMode="auto">
              <a:xfrm>
                <a:off x="2868" y="570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Oval 1449"/>
              <p:cNvSpPr>
                <a:spLocks noChangeArrowheads="1"/>
              </p:cNvSpPr>
              <p:nvPr/>
            </p:nvSpPr>
            <p:spPr bwMode="auto">
              <a:xfrm>
                <a:off x="2868" y="552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Oval 1448"/>
              <p:cNvSpPr>
                <a:spLocks noChangeArrowheads="1"/>
              </p:cNvSpPr>
              <p:nvPr/>
            </p:nvSpPr>
            <p:spPr bwMode="auto">
              <a:xfrm>
                <a:off x="2868" y="558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Oval 1447"/>
              <p:cNvSpPr>
                <a:spLocks noChangeArrowheads="1"/>
              </p:cNvSpPr>
              <p:nvPr/>
            </p:nvSpPr>
            <p:spPr bwMode="auto">
              <a:xfrm>
                <a:off x="2862" y="540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Oval 1446"/>
              <p:cNvSpPr>
                <a:spLocks noChangeArrowheads="1"/>
              </p:cNvSpPr>
              <p:nvPr/>
            </p:nvSpPr>
            <p:spPr bwMode="auto">
              <a:xfrm>
                <a:off x="2862" y="546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Oval 1445"/>
              <p:cNvSpPr>
                <a:spLocks noChangeArrowheads="1"/>
              </p:cNvSpPr>
              <p:nvPr/>
            </p:nvSpPr>
            <p:spPr bwMode="auto">
              <a:xfrm>
                <a:off x="2862" y="522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Oval 1444"/>
              <p:cNvSpPr>
                <a:spLocks noChangeArrowheads="1"/>
              </p:cNvSpPr>
              <p:nvPr/>
            </p:nvSpPr>
            <p:spPr bwMode="auto">
              <a:xfrm>
                <a:off x="2862" y="528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Oval 1443"/>
              <p:cNvSpPr>
                <a:spLocks noChangeArrowheads="1"/>
              </p:cNvSpPr>
              <p:nvPr/>
            </p:nvSpPr>
            <p:spPr bwMode="auto">
              <a:xfrm>
                <a:off x="2862" y="510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Oval 1442"/>
              <p:cNvSpPr>
                <a:spLocks noChangeArrowheads="1"/>
              </p:cNvSpPr>
              <p:nvPr/>
            </p:nvSpPr>
            <p:spPr bwMode="auto">
              <a:xfrm>
                <a:off x="2862" y="516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Oval 1441"/>
              <p:cNvSpPr>
                <a:spLocks noChangeArrowheads="1"/>
              </p:cNvSpPr>
              <p:nvPr/>
            </p:nvSpPr>
            <p:spPr bwMode="auto">
              <a:xfrm>
                <a:off x="2862" y="498"/>
                <a:ext cx="30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Oval 1440"/>
              <p:cNvSpPr>
                <a:spLocks noChangeArrowheads="1"/>
              </p:cNvSpPr>
              <p:nvPr/>
            </p:nvSpPr>
            <p:spPr bwMode="auto">
              <a:xfrm>
                <a:off x="2862" y="504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Oval 1439"/>
              <p:cNvSpPr>
                <a:spLocks noChangeArrowheads="1"/>
              </p:cNvSpPr>
              <p:nvPr/>
            </p:nvSpPr>
            <p:spPr bwMode="auto">
              <a:xfrm>
                <a:off x="2862" y="485"/>
                <a:ext cx="30" cy="31"/>
              </a:xfrm>
              <a:prstGeom prst="ellipse">
                <a:avLst/>
              </a:prstGeom>
              <a:solidFill>
                <a:srgbClr val="70F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Oval 1438"/>
              <p:cNvSpPr>
                <a:spLocks noChangeArrowheads="1"/>
              </p:cNvSpPr>
              <p:nvPr/>
            </p:nvSpPr>
            <p:spPr bwMode="auto">
              <a:xfrm>
                <a:off x="2862" y="492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Oval 1437"/>
              <p:cNvSpPr>
                <a:spLocks noChangeArrowheads="1"/>
              </p:cNvSpPr>
              <p:nvPr/>
            </p:nvSpPr>
            <p:spPr bwMode="auto">
              <a:xfrm>
                <a:off x="2820" y="740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Oval 1436"/>
              <p:cNvSpPr>
                <a:spLocks noChangeArrowheads="1"/>
              </p:cNvSpPr>
              <p:nvPr/>
            </p:nvSpPr>
            <p:spPr bwMode="auto">
              <a:xfrm>
                <a:off x="2820" y="746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Oval 1435"/>
              <p:cNvSpPr>
                <a:spLocks noChangeArrowheads="1"/>
              </p:cNvSpPr>
              <p:nvPr/>
            </p:nvSpPr>
            <p:spPr bwMode="auto">
              <a:xfrm>
                <a:off x="2814" y="722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Oval 1434"/>
              <p:cNvSpPr>
                <a:spLocks noChangeArrowheads="1"/>
              </p:cNvSpPr>
              <p:nvPr/>
            </p:nvSpPr>
            <p:spPr bwMode="auto">
              <a:xfrm>
                <a:off x="2814" y="73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Oval 1433"/>
              <p:cNvSpPr>
                <a:spLocks noChangeArrowheads="1"/>
              </p:cNvSpPr>
              <p:nvPr/>
            </p:nvSpPr>
            <p:spPr bwMode="auto">
              <a:xfrm>
                <a:off x="2814" y="71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Oval 1432"/>
              <p:cNvSpPr>
                <a:spLocks noChangeArrowheads="1"/>
              </p:cNvSpPr>
              <p:nvPr/>
            </p:nvSpPr>
            <p:spPr bwMode="auto">
              <a:xfrm>
                <a:off x="2814" y="71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Oval 1431"/>
              <p:cNvSpPr>
                <a:spLocks noChangeArrowheads="1"/>
              </p:cNvSpPr>
              <p:nvPr/>
            </p:nvSpPr>
            <p:spPr bwMode="auto">
              <a:xfrm>
                <a:off x="2814" y="697"/>
                <a:ext cx="30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Oval 1430"/>
              <p:cNvSpPr>
                <a:spLocks noChangeArrowheads="1"/>
              </p:cNvSpPr>
              <p:nvPr/>
            </p:nvSpPr>
            <p:spPr bwMode="auto">
              <a:xfrm>
                <a:off x="2814" y="70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Oval 1429"/>
              <p:cNvSpPr>
                <a:spLocks noChangeArrowheads="1"/>
              </p:cNvSpPr>
              <p:nvPr/>
            </p:nvSpPr>
            <p:spPr bwMode="auto">
              <a:xfrm>
                <a:off x="2814" y="685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Oval 1428"/>
              <p:cNvSpPr>
                <a:spLocks noChangeArrowheads="1"/>
              </p:cNvSpPr>
              <p:nvPr/>
            </p:nvSpPr>
            <p:spPr bwMode="auto">
              <a:xfrm>
                <a:off x="2814" y="691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Oval 1427"/>
              <p:cNvSpPr>
                <a:spLocks noChangeArrowheads="1"/>
              </p:cNvSpPr>
              <p:nvPr/>
            </p:nvSpPr>
            <p:spPr bwMode="auto">
              <a:xfrm>
                <a:off x="2814" y="673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Oval 1426"/>
              <p:cNvSpPr>
                <a:spLocks noChangeArrowheads="1"/>
              </p:cNvSpPr>
              <p:nvPr/>
            </p:nvSpPr>
            <p:spPr bwMode="auto">
              <a:xfrm>
                <a:off x="2814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Oval 1425"/>
              <p:cNvSpPr>
                <a:spLocks noChangeArrowheads="1"/>
              </p:cNvSpPr>
              <p:nvPr/>
            </p:nvSpPr>
            <p:spPr bwMode="auto">
              <a:xfrm>
                <a:off x="2807" y="661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Oval 1424"/>
              <p:cNvSpPr>
                <a:spLocks noChangeArrowheads="1"/>
              </p:cNvSpPr>
              <p:nvPr/>
            </p:nvSpPr>
            <p:spPr bwMode="auto">
              <a:xfrm>
                <a:off x="2807" y="667"/>
                <a:ext cx="31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Oval 1423"/>
              <p:cNvSpPr>
                <a:spLocks noChangeArrowheads="1"/>
              </p:cNvSpPr>
              <p:nvPr/>
            </p:nvSpPr>
            <p:spPr bwMode="auto">
              <a:xfrm>
                <a:off x="2807" y="649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Oval 1422"/>
              <p:cNvSpPr>
                <a:spLocks noChangeArrowheads="1"/>
              </p:cNvSpPr>
              <p:nvPr/>
            </p:nvSpPr>
            <p:spPr bwMode="auto">
              <a:xfrm>
                <a:off x="2807" y="655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Oval 1421"/>
              <p:cNvSpPr>
                <a:spLocks noChangeArrowheads="1"/>
              </p:cNvSpPr>
              <p:nvPr/>
            </p:nvSpPr>
            <p:spPr bwMode="auto">
              <a:xfrm>
                <a:off x="2807" y="637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Oval 1420"/>
              <p:cNvSpPr>
                <a:spLocks noChangeArrowheads="1"/>
              </p:cNvSpPr>
              <p:nvPr/>
            </p:nvSpPr>
            <p:spPr bwMode="auto">
              <a:xfrm>
                <a:off x="2807" y="643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Oval 1419"/>
              <p:cNvSpPr>
                <a:spLocks noChangeArrowheads="1"/>
              </p:cNvSpPr>
              <p:nvPr/>
            </p:nvSpPr>
            <p:spPr bwMode="auto">
              <a:xfrm>
                <a:off x="2807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Oval 1418"/>
              <p:cNvSpPr>
                <a:spLocks noChangeArrowheads="1"/>
              </p:cNvSpPr>
              <p:nvPr/>
            </p:nvSpPr>
            <p:spPr bwMode="auto">
              <a:xfrm>
                <a:off x="2807" y="631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Oval 1417"/>
              <p:cNvSpPr>
                <a:spLocks noChangeArrowheads="1"/>
              </p:cNvSpPr>
              <p:nvPr/>
            </p:nvSpPr>
            <p:spPr bwMode="auto">
              <a:xfrm>
                <a:off x="2801" y="607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Oval 1416"/>
              <p:cNvSpPr>
                <a:spLocks noChangeArrowheads="1"/>
              </p:cNvSpPr>
              <p:nvPr/>
            </p:nvSpPr>
            <p:spPr bwMode="auto">
              <a:xfrm>
                <a:off x="2801" y="613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Oval 1415"/>
              <p:cNvSpPr>
                <a:spLocks noChangeArrowheads="1"/>
              </p:cNvSpPr>
              <p:nvPr/>
            </p:nvSpPr>
            <p:spPr bwMode="auto">
              <a:xfrm>
                <a:off x="2801" y="594"/>
                <a:ext cx="31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Oval 1414"/>
              <p:cNvSpPr>
                <a:spLocks noChangeArrowheads="1"/>
              </p:cNvSpPr>
              <p:nvPr/>
            </p:nvSpPr>
            <p:spPr bwMode="auto">
              <a:xfrm>
                <a:off x="2801" y="601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Oval 1413"/>
              <p:cNvSpPr>
                <a:spLocks noChangeArrowheads="1"/>
              </p:cNvSpPr>
              <p:nvPr/>
            </p:nvSpPr>
            <p:spPr bwMode="auto">
              <a:xfrm>
                <a:off x="2801" y="582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Oval 1412"/>
              <p:cNvSpPr>
                <a:spLocks noChangeArrowheads="1"/>
              </p:cNvSpPr>
              <p:nvPr/>
            </p:nvSpPr>
            <p:spPr bwMode="auto">
              <a:xfrm>
                <a:off x="2801" y="588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Oval 1411"/>
              <p:cNvSpPr>
                <a:spLocks noChangeArrowheads="1"/>
              </p:cNvSpPr>
              <p:nvPr/>
            </p:nvSpPr>
            <p:spPr bwMode="auto">
              <a:xfrm>
                <a:off x="2801" y="570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Oval 1410"/>
              <p:cNvSpPr>
                <a:spLocks noChangeArrowheads="1"/>
              </p:cNvSpPr>
              <p:nvPr/>
            </p:nvSpPr>
            <p:spPr bwMode="auto">
              <a:xfrm>
                <a:off x="2801" y="576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Oval 1409"/>
              <p:cNvSpPr>
                <a:spLocks noChangeArrowheads="1"/>
              </p:cNvSpPr>
              <p:nvPr/>
            </p:nvSpPr>
            <p:spPr bwMode="auto">
              <a:xfrm>
                <a:off x="2795" y="558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Oval 1408"/>
              <p:cNvSpPr>
                <a:spLocks noChangeArrowheads="1"/>
              </p:cNvSpPr>
              <p:nvPr/>
            </p:nvSpPr>
            <p:spPr bwMode="auto">
              <a:xfrm>
                <a:off x="2795" y="564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Oval 1407"/>
              <p:cNvSpPr>
                <a:spLocks noChangeArrowheads="1"/>
              </p:cNvSpPr>
              <p:nvPr/>
            </p:nvSpPr>
            <p:spPr bwMode="auto">
              <a:xfrm>
                <a:off x="2795" y="546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Oval 1406"/>
              <p:cNvSpPr>
                <a:spLocks noChangeArrowheads="1"/>
              </p:cNvSpPr>
              <p:nvPr/>
            </p:nvSpPr>
            <p:spPr bwMode="auto">
              <a:xfrm>
                <a:off x="2795" y="552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Oval 1405"/>
              <p:cNvSpPr>
                <a:spLocks noChangeArrowheads="1"/>
              </p:cNvSpPr>
              <p:nvPr/>
            </p:nvSpPr>
            <p:spPr bwMode="auto">
              <a:xfrm>
                <a:off x="2795" y="534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Oval 1404"/>
              <p:cNvSpPr>
                <a:spLocks noChangeArrowheads="1"/>
              </p:cNvSpPr>
              <p:nvPr/>
            </p:nvSpPr>
            <p:spPr bwMode="auto">
              <a:xfrm>
                <a:off x="2795" y="540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Oval 1403"/>
              <p:cNvSpPr>
                <a:spLocks noChangeArrowheads="1"/>
              </p:cNvSpPr>
              <p:nvPr/>
            </p:nvSpPr>
            <p:spPr bwMode="auto">
              <a:xfrm>
                <a:off x="2795" y="522"/>
                <a:ext cx="31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Oval 1402"/>
              <p:cNvSpPr>
                <a:spLocks noChangeArrowheads="1"/>
              </p:cNvSpPr>
              <p:nvPr/>
            </p:nvSpPr>
            <p:spPr bwMode="auto">
              <a:xfrm>
                <a:off x="2795" y="528"/>
                <a:ext cx="31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Oval 1401"/>
              <p:cNvSpPr>
                <a:spLocks noChangeArrowheads="1"/>
              </p:cNvSpPr>
              <p:nvPr/>
            </p:nvSpPr>
            <p:spPr bwMode="auto">
              <a:xfrm>
                <a:off x="2795" y="504"/>
                <a:ext cx="31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Oval 1400"/>
              <p:cNvSpPr>
                <a:spLocks noChangeArrowheads="1"/>
              </p:cNvSpPr>
              <p:nvPr/>
            </p:nvSpPr>
            <p:spPr bwMode="auto">
              <a:xfrm>
                <a:off x="2795" y="510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Oval 1399"/>
              <p:cNvSpPr>
                <a:spLocks noChangeArrowheads="1"/>
              </p:cNvSpPr>
              <p:nvPr/>
            </p:nvSpPr>
            <p:spPr bwMode="auto">
              <a:xfrm>
                <a:off x="2789" y="492"/>
                <a:ext cx="31" cy="30"/>
              </a:xfrm>
              <a:prstGeom prst="ellipse">
                <a:avLst/>
              </a:prstGeom>
              <a:solidFill>
                <a:srgbClr val="80F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Oval 1398"/>
              <p:cNvSpPr>
                <a:spLocks noChangeArrowheads="1"/>
              </p:cNvSpPr>
              <p:nvPr/>
            </p:nvSpPr>
            <p:spPr bwMode="auto">
              <a:xfrm>
                <a:off x="2789" y="498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Oval 1397"/>
              <p:cNvSpPr>
                <a:spLocks noChangeArrowheads="1"/>
              </p:cNvSpPr>
              <p:nvPr/>
            </p:nvSpPr>
            <p:spPr bwMode="auto">
              <a:xfrm>
                <a:off x="2747" y="746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Oval 1396"/>
              <p:cNvSpPr>
                <a:spLocks noChangeArrowheads="1"/>
              </p:cNvSpPr>
              <p:nvPr/>
            </p:nvSpPr>
            <p:spPr bwMode="auto">
              <a:xfrm>
                <a:off x="2747" y="752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Oval 1395"/>
              <p:cNvSpPr>
                <a:spLocks noChangeArrowheads="1"/>
              </p:cNvSpPr>
              <p:nvPr/>
            </p:nvSpPr>
            <p:spPr bwMode="auto">
              <a:xfrm>
                <a:off x="2747" y="734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Oval 1394"/>
              <p:cNvSpPr>
                <a:spLocks noChangeArrowheads="1"/>
              </p:cNvSpPr>
              <p:nvPr/>
            </p:nvSpPr>
            <p:spPr bwMode="auto">
              <a:xfrm>
                <a:off x="2747" y="74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Oval 1393"/>
              <p:cNvSpPr>
                <a:spLocks noChangeArrowheads="1"/>
              </p:cNvSpPr>
              <p:nvPr/>
            </p:nvSpPr>
            <p:spPr bwMode="auto">
              <a:xfrm>
                <a:off x="2747" y="722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Oval 1392"/>
              <p:cNvSpPr>
                <a:spLocks noChangeArrowheads="1"/>
              </p:cNvSpPr>
              <p:nvPr/>
            </p:nvSpPr>
            <p:spPr bwMode="auto">
              <a:xfrm>
                <a:off x="2747" y="72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Oval 1391"/>
              <p:cNvSpPr>
                <a:spLocks noChangeArrowheads="1"/>
              </p:cNvSpPr>
              <p:nvPr/>
            </p:nvSpPr>
            <p:spPr bwMode="auto">
              <a:xfrm>
                <a:off x="2747" y="704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Oval 1390"/>
              <p:cNvSpPr>
                <a:spLocks noChangeArrowheads="1"/>
              </p:cNvSpPr>
              <p:nvPr/>
            </p:nvSpPr>
            <p:spPr bwMode="auto">
              <a:xfrm>
                <a:off x="2747" y="710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Oval 1389"/>
              <p:cNvSpPr>
                <a:spLocks noChangeArrowheads="1"/>
              </p:cNvSpPr>
              <p:nvPr/>
            </p:nvSpPr>
            <p:spPr bwMode="auto">
              <a:xfrm>
                <a:off x="2741" y="691"/>
                <a:ext cx="30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Oval 1388"/>
              <p:cNvSpPr>
                <a:spLocks noChangeArrowheads="1"/>
              </p:cNvSpPr>
              <p:nvPr/>
            </p:nvSpPr>
            <p:spPr bwMode="auto">
              <a:xfrm>
                <a:off x="2741" y="697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Oval 1387"/>
              <p:cNvSpPr>
                <a:spLocks noChangeArrowheads="1"/>
              </p:cNvSpPr>
              <p:nvPr/>
            </p:nvSpPr>
            <p:spPr bwMode="auto">
              <a:xfrm>
                <a:off x="2741" y="679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Oval 1386"/>
              <p:cNvSpPr>
                <a:spLocks noChangeArrowheads="1"/>
              </p:cNvSpPr>
              <p:nvPr/>
            </p:nvSpPr>
            <p:spPr bwMode="auto">
              <a:xfrm>
                <a:off x="2741" y="685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Oval 1385"/>
              <p:cNvSpPr>
                <a:spLocks noChangeArrowheads="1"/>
              </p:cNvSpPr>
              <p:nvPr/>
            </p:nvSpPr>
            <p:spPr bwMode="auto">
              <a:xfrm>
                <a:off x="2741" y="667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Oval 1384"/>
              <p:cNvSpPr>
                <a:spLocks noChangeArrowheads="1"/>
              </p:cNvSpPr>
              <p:nvPr/>
            </p:nvSpPr>
            <p:spPr bwMode="auto">
              <a:xfrm>
                <a:off x="2741" y="673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Oval 1383"/>
              <p:cNvSpPr>
                <a:spLocks noChangeArrowheads="1"/>
              </p:cNvSpPr>
              <p:nvPr/>
            </p:nvSpPr>
            <p:spPr bwMode="auto">
              <a:xfrm>
                <a:off x="2741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Oval 1382"/>
              <p:cNvSpPr>
                <a:spLocks noChangeArrowheads="1"/>
              </p:cNvSpPr>
              <p:nvPr/>
            </p:nvSpPr>
            <p:spPr bwMode="auto">
              <a:xfrm>
                <a:off x="2741" y="66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Oval 1381"/>
              <p:cNvSpPr>
                <a:spLocks noChangeArrowheads="1"/>
              </p:cNvSpPr>
              <p:nvPr/>
            </p:nvSpPr>
            <p:spPr bwMode="auto">
              <a:xfrm>
                <a:off x="2741" y="643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Oval 1380"/>
              <p:cNvSpPr>
                <a:spLocks noChangeArrowheads="1"/>
              </p:cNvSpPr>
              <p:nvPr/>
            </p:nvSpPr>
            <p:spPr bwMode="auto">
              <a:xfrm>
                <a:off x="2741" y="649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Oval 1379"/>
              <p:cNvSpPr>
                <a:spLocks noChangeArrowheads="1"/>
              </p:cNvSpPr>
              <p:nvPr/>
            </p:nvSpPr>
            <p:spPr bwMode="auto">
              <a:xfrm>
                <a:off x="2735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Oval 1378"/>
              <p:cNvSpPr>
                <a:spLocks noChangeArrowheads="1"/>
              </p:cNvSpPr>
              <p:nvPr/>
            </p:nvSpPr>
            <p:spPr bwMode="auto">
              <a:xfrm>
                <a:off x="2735" y="63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Oval 1377"/>
              <p:cNvSpPr>
                <a:spLocks noChangeArrowheads="1"/>
              </p:cNvSpPr>
              <p:nvPr/>
            </p:nvSpPr>
            <p:spPr bwMode="auto">
              <a:xfrm>
                <a:off x="2735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Oval 1376"/>
              <p:cNvSpPr>
                <a:spLocks noChangeArrowheads="1"/>
              </p:cNvSpPr>
              <p:nvPr/>
            </p:nvSpPr>
            <p:spPr bwMode="auto">
              <a:xfrm>
                <a:off x="2735" y="6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Oval 1375"/>
              <p:cNvSpPr>
                <a:spLocks noChangeArrowheads="1"/>
              </p:cNvSpPr>
              <p:nvPr/>
            </p:nvSpPr>
            <p:spPr bwMode="auto">
              <a:xfrm>
                <a:off x="2735" y="601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Oval 1374"/>
              <p:cNvSpPr>
                <a:spLocks noChangeArrowheads="1"/>
              </p:cNvSpPr>
              <p:nvPr/>
            </p:nvSpPr>
            <p:spPr bwMode="auto">
              <a:xfrm>
                <a:off x="2735" y="607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Oval 1373"/>
              <p:cNvSpPr>
                <a:spLocks noChangeArrowheads="1"/>
              </p:cNvSpPr>
              <p:nvPr/>
            </p:nvSpPr>
            <p:spPr bwMode="auto">
              <a:xfrm>
                <a:off x="2735" y="588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Oval 1372"/>
              <p:cNvSpPr>
                <a:spLocks noChangeArrowheads="1"/>
              </p:cNvSpPr>
              <p:nvPr/>
            </p:nvSpPr>
            <p:spPr bwMode="auto">
              <a:xfrm>
                <a:off x="2735" y="594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Oval 1371"/>
              <p:cNvSpPr>
                <a:spLocks noChangeArrowheads="1"/>
              </p:cNvSpPr>
              <p:nvPr/>
            </p:nvSpPr>
            <p:spPr bwMode="auto">
              <a:xfrm>
                <a:off x="2729" y="576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Oval 1370"/>
              <p:cNvSpPr>
                <a:spLocks noChangeArrowheads="1"/>
              </p:cNvSpPr>
              <p:nvPr/>
            </p:nvSpPr>
            <p:spPr bwMode="auto">
              <a:xfrm>
                <a:off x="2729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Oval 1369"/>
              <p:cNvSpPr>
                <a:spLocks noChangeArrowheads="1"/>
              </p:cNvSpPr>
              <p:nvPr/>
            </p:nvSpPr>
            <p:spPr bwMode="auto">
              <a:xfrm>
                <a:off x="2729" y="564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Oval 1368"/>
              <p:cNvSpPr>
                <a:spLocks noChangeArrowheads="1"/>
              </p:cNvSpPr>
              <p:nvPr/>
            </p:nvSpPr>
            <p:spPr bwMode="auto">
              <a:xfrm>
                <a:off x="2729" y="570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Oval 1367"/>
              <p:cNvSpPr>
                <a:spLocks noChangeArrowheads="1"/>
              </p:cNvSpPr>
              <p:nvPr/>
            </p:nvSpPr>
            <p:spPr bwMode="auto">
              <a:xfrm>
                <a:off x="2729" y="552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Oval 1366"/>
              <p:cNvSpPr>
                <a:spLocks noChangeArrowheads="1"/>
              </p:cNvSpPr>
              <p:nvPr/>
            </p:nvSpPr>
            <p:spPr bwMode="auto">
              <a:xfrm>
                <a:off x="2729" y="558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Oval 1365"/>
              <p:cNvSpPr>
                <a:spLocks noChangeArrowheads="1"/>
              </p:cNvSpPr>
              <p:nvPr/>
            </p:nvSpPr>
            <p:spPr bwMode="auto">
              <a:xfrm>
                <a:off x="2729" y="540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Oval 1364"/>
              <p:cNvSpPr>
                <a:spLocks noChangeArrowheads="1"/>
              </p:cNvSpPr>
              <p:nvPr/>
            </p:nvSpPr>
            <p:spPr bwMode="auto">
              <a:xfrm>
                <a:off x="2729" y="546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Oval 1363"/>
              <p:cNvSpPr>
                <a:spLocks noChangeArrowheads="1"/>
              </p:cNvSpPr>
              <p:nvPr/>
            </p:nvSpPr>
            <p:spPr bwMode="auto">
              <a:xfrm>
                <a:off x="2723" y="528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Oval 1362"/>
              <p:cNvSpPr>
                <a:spLocks noChangeArrowheads="1"/>
              </p:cNvSpPr>
              <p:nvPr/>
            </p:nvSpPr>
            <p:spPr bwMode="auto">
              <a:xfrm>
                <a:off x="2723" y="534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Oval 1361"/>
              <p:cNvSpPr>
                <a:spLocks noChangeArrowheads="1"/>
              </p:cNvSpPr>
              <p:nvPr/>
            </p:nvSpPr>
            <p:spPr bwMode="auto">
              <a:xfrm>
                <a:off x="2723" y="516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Oval 1396"/>
              <p:cNvSpPr>
                <a:spLocks noChangeArrowheads="1"/>
              </p:cNvSpPr>
              <p:nvPr/>
            </p:nvSpPr>
            <p:spPr bwMode="auto">
              <a:xfrm>
                <a:off x="2723" y="522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Oval 1359"/>
              <p:cNvSpPr>
                <a:spLocks noChangeArrowheads="1"/>
              </p:cNvSpPr>
              <p:nvPr/>
            </p:nvSpPr>
            <p:spPr bwMode="auto">
              <a:xfrm>
                <a:off x="2723" y="498"/>
                <a:ext cx="30" cy="30"/>
              </a:xfrm>
              <a:prstGeom prst="ellipse">
                <a:avLst/>
              </a:prstGeom>
              <a:solidFill>
                <a:srgbClr val="8FF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Oval 1358"/>
              <p:cNvSpPr>
                <a:spLocks noChangeArrowheads="1"/>
              </p:cNvSpPr>
              <p:nvPr/>
            </p:nvSpPr>
            <p:spPr bwMode="auto">
              <a:xfrm>
                <a:off x="2723" y="504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Oval 1357"/>
              <p:cNvSpPr>
                <a:spLocks noChangeArrowheads="1"/>
              </p:cNvSpPr>
              <p:nvPr/>
            </p:nvSpPr>
            <p:spPr bwMode="auto">
              <a:xfrm>
                <a:off x="2680" y="752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Oval 1356"/>
              <p:cNvSpPr>
                <a:spLocks noChangeArrowheads="1"/>
              </p:cNvSpPr>
              <p:nvPr/>
            </p:nvSpPr>
            <p:spPr bwMode="auto">
              <a:xfrm>
                <a:off x="2680" y="758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Oval 1355"/>
              <p:cNvSpPr>
                <a:spLocks noChangeArrowheads="1"/>
              </p:cNvSpPr>
              <p:nvPr/>
            </p:nvSpPr>
            <p:spPr bwMode="auto">
              <a:xfrm>
                <a:off x="2680" y="740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Oval 1354"/>
              <p:cNvSpPr>
                <a:spLocks noChangeArrowheads="1"/>
              </p:cNvSpPr>
              <p:nvPr/>
            </p:nvSpPr>
            <p:spPr bwMode="auto">
              <a:xfrm>
                <a:off x="2680" y="746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Oval 1353"/>
              <p:cNvSpPr>
                <a:spLocks noChangeArrowheads="1"/>
              </p:cNvSpPr>
              <p:nvPr/>
            </p:nvSpPr>
            <p:spPr bwMode="auto">
              <a:xfrm>
                <a:off x="2680" y="728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Oval 1352"/>
              <p:cNvSpPr>
                <a:spLocks noChangeArrowheads="1"/>
              </p:cNvSpPr>
              <p:nvPr/>
            </p:nvSpPr>
            <p:spPr bwMode="auto">
              <a:xfrm>
                <a:off x="2680" y="73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Oval 1351"/>
              <p:cNvSpPr>
                <a:spLocks noChangeArrowheads="1"/>
              </p:cNvSpPr>
              <p:nvPr/>
            </p:nvSpPr>
            <p:spPr bwMode="auto">
              <a:xfrm>
                <a:off x="2674" y="716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Oval 1350"/>
              <p:cNvSpPr>
                <a:spLocks noChangeArrowheads="1"/>
              </p:cNvSpPr>
              <p:nvPr/>
            </p:nvSpPr>
            <p:spPr bwMode="auto">
              <a:xfrm>
                <a:off x="2674" y="72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Oval 1349"/>
              <p:cNvSpPr>
                <a:spLocks noChangeArrowheads="1"/>
              </p:cNvSpPr>
              <p:nvPr/>
            </p:nvSpPr>
            <p:spPr bwMode="auto">
              <a:xfrm>
                <a:off x="2674" y="697"/>
                <a:ext cx="30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Oval 1348"/>
              <p:cNvSpPr>
                <a:spLocks noChangeArrowheads="1"/>
              </p:cNvSpPr>
              <p:nvPr/>
            </p:nvSpPr>
            <p:spPr bwMode="auto">
              <a:xfrm>
                <a:off x="2674" y="70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Oval 1347"/>
              <p:cNvSpPr>
                <a:spLocks noChangeArrowheads="1"/>
              </p:cNvSpPr>
              <p:nvPr/>
            </p:nvSpPr>
            <p:spPr bwMode="auto">
              <a:xfrm>
                <a:off x="2674" y="685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Oval 1346"/>
              <p:cNvSpPr>
                <a:spLocks noChangeArrowheads="1"/>
              </p:cNvSpPr>
              <p:nvPr/>
            </p:nvSpPr>
            <p:spPr bwMode="auto">
              <a:xfrm>
                <a:off x="2674" y="691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Oval 1345"/>
              <p:cNvSpPr>
                <a:spLocks noChangeArrowheads="1"/>
              </p:cNvSpPr>
              <p:nvPr/>
            </p:nvSpPr>
            <p:spPr bwMode="auto">
              <a:xfrm>
                <a:off x="2674" y="673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Oval 1344"/>
              <p:cNvSpPr>
                <a:spLocks noChangeArrowheads="1"/>
              </p:cNvSpPr>
              <p:nvPr/>
            </p:nvSpPr>
            <p:spPr bwMode="auto">
              <a:xfrm>
                <a:off x="2674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Oval 1343"/>
              <p:cNvSpPr>
                <a:spLocks noChangeArrowheads="1"/>
              </p:cNvSpPr>
              <p:nvPr/>
            </p:nvSpPr>
            <p:spPr bwMode="auto">
              <a:xfrm>
                <a:off x="2668" y="661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Oval 1342"/>
              <p:cNvSpPr>
                <a:spLocks noChangeArrowheads="1"/>
              </p:cNvSpPr>
              <p:nvPr/>
            </p:nvSpPr>
            <p:spPr bwMode="auto">
              <a:xfrm>
                <a:off x="2668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Oval 1341"/>
              <p:cNvSpPr>
                <a:spLocks noChangeArrowheads="1"/>
              </p:cNvSpPr>
              <p:nvPr/>
            </p:nvSpPr>
            <p:spPr bwMode="auto">
              <a:xfrm>
                <a:off x="2668" y="649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Oval 1340"/>
              <p:cNvSpPr>
                <a:spLocks noChangeArrowheads="1"/>
              </p:cNvSpPr>
              <p:nvPr/>
            </p:nvSpPr>
            <p:spPr bwMode="auto">
              <a:xfrm>
                <a:off x="2668" y="655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Oval 1339"/>
              <p:cNvSpPr>
                <a:spLocks noChangeArrowheads="1"/>
              </p:cNvSpPr>
              <p:nvPr/>
            </p:nvSpPr>
            <p:spPr bwMode="auto">
              <a:xfrm>
                <a:off x="2668" y="637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Oval 1338"/>
              <p:cNvSpPr>
                <a:spLocks noChangeArrowheads="1"/>
              </p:cNvSpPr>
              <p:nvPr/>
            </p:nvSpPr>
            <p:spPr bwMode="auto">
              <a:xfrm>
                <a:off x="2668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Oval 1337"/>
              <p:cNvSpPr>
                <a:spLocks noChangeArrowheads="1"/>
              </p:cNvSpPr>
              <p:nvPr/>
            </p:nvSpPr>
            <p:spPr bwMode="auto">
              <a:xfrm>
                <a:off x="2668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Oval 1336"/>
              <p:cNvSpPr>
                <a:spLocks noChangeArrowheads="1"/>
              </p:cNvSpPr>
              <p:nvPr/>
            </p:nvSpPr>
            <p:spPr bwMode="auto">
              <a:xfrm>
                <a:off x="2668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Oval 1335"/>
              <p:cNvSpPr>
                <a:spLocks noChangeArrowheads="1"/>
              </p:cNvSpPr>
              <p:nvPr/>
            </p:nvSpPr>
            <p:spPr bwMode="auto">
              <a:xfrm>
                <a:off x="2668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Oval 1334"/>
              <p:cNvSpPr>
                <a:spLocks noChangeArrowheads="1"/>
              </p:cNvSpPr>
              <p:nvPr/>
            </p:nvSpPr>
            <p:spPr bwMode="auto">
              <a:xfrm>
                <a:off x="2668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Oval 1333"/>
              <p:cNvSpPr>
                <a:spLocks noChangeArrowheads="1"/>
              </p:cNvSpPr>
              <p:nvPr/>
            </p:nvSpPr>
            <p:spPr bwMode="auto">
              <a:xfrm>
                <a:off x="2662" y="594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Oval 1332"/>
              <p:cNvSpPr>
                <a:spLocks noChangeArrowheads="1"/>
              </p:cNvSpPr>
              <p:nvPr/>
            </p:nvSpPr>
            <p:spPr bwMode="auto">
              <a:xfrm>
                <a:off x="2662" y="60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Oval 1331"/>
              <p:cNvSpPr>
                <a:spLocks noChangeArrowheads="1"/>
              </p:cNvSpPr>
              <p:nvPr/>
            </p:nvSpPr>
            <p:spPr bwMode="auto">
              <a:xfrm>
                <a:off x="2662" y="582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Oval 1330"/>
              <p:cNvSpPr>
                <a:spLocks noChangeArrowheads="1"/>
              </p:cNvSpPr>
              <p:nvPr/>
            </p:nvSpPr>
            <p:spPr bwMode="auto">
              <a:xfrm>
                <a:off x="2662" y="588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Oval 1329"/>
              <p:cNvSpPr>
                <a:spLocks noChangeArrowheads="1"/>
              </p:cNvSpPr>
              <p:nvPr/>
            </p:nvSpPr>
            <p:spPr bwMode="auto">
              <a:xfrm>
                <a:off x="2662" y="570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Oval 1328"/>
              <p:cNvSpPr>
                <a:spLocks noChangeArrowheads="1"/>
              </p:cNvSpPr>
              <p:nvPr/>
            </p:nvSpPr>
            <p:spPr bwMode="auto">
              <a:xfrm>
                <a:off x="2662" y="576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Oval 1327"/>
              <p:cNvSpPr>
                <a:spLocks noChangeArrowheads="1"/>
              </p:cNvSpPr>
              <p:nvPr/>
            </p:nvSpPr>
            <p:spPr bwMode="auto">
              <a:xfrm>
                <a:off x="2662" y="558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Oval 1326"/>
              <p:cNvSpPr>
                <a:spLocks noChangeArrowheads="1"/>
              </p:cNvSpPr>
              <p:nvPr/>
            </p:nvSpPr>
            <p:spPr bwMode="auto">
              <a:xfrm>
                <a:off x="2662" y="564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Oval 1325"/>
              <p:cNvSpPr>
                <a:spLocks noChangeArrowheads="1"/>
              </p:cNvSpPr>
              <p:nvPr/>
            </p:nvSpPr>
            <p:spPr bwMode="auto">
              <a:xfrm>
                <a:off x="2656" y="546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Oval 1324"/>
              <p:cNvSpPr>
                <a:spLocks noChangeArrowheads="1"/>
              </p:cNvSpPr>
              <p:nvPr/>
            </p:nvSpPr>
            <p:spPr bwMode="auto">
              <a:xfrm>
                <a:off x="2656" y="552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Oval 1323"/>
              <p:cNvSpPr>
                <a:spLocks noChangeArrowheads="1"/>
              </p:cNvSpPr>
              <p:nvPr/>
            </p:nvSpPr>
            <p:spPr bwMode="auto">
              <a:xfrm>
                <a:off x="2656" y="534"/>
                <a:ext cx="30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Oval 1322"/>
              <p:cNvSpPr>
                <a:spLocks noChangeArrowheads="1"/>
              </p:cNvSpPr>
              <p:nvPr/>
            </p:nvSpPr>
            <p:spPr bwMode="auto">
              <a:xfrm>
                <a:off x="2656" y="540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Oval 1321"/>
              <p:cNvSpPr>
                <a:spLocks noChangeArrowheads="1"/>
              </p:cNvSpPr>
              <p:nvPr/>
            </p:nvSpPr>
            <p:spPr bwMode="auto">
              <a:xfrm>
                <a:off x="2656" y="522"/>
                <a:ext cx="30" cy="30"/>
              </a:xfrm>
              <a:prstGeom prst="ellipse">
                <a:avLst/>
              </a:prstGeom>
              <a:solidFill>
                <a:srgbClr val="AFF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Oval 1320"/>
              <p:cNvSpPr>
                <a:spLocks noChangeArrowheads="1"/>
              </p:cNvSpPr>
              <p:nvPr/>
            </p:nvSpPr>
            <p:spPr bwMode="auto">
              <a:xfrm>
                <a:off x="2656" y="528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Oval 1319"/>
              <p:cNvSpPr>
                <a:spLocks noChangeArrowheads="1"/>
              </p:cNvSpPr>
              <p:nvPr/>
            </p:nvSpPr>
            <p:spPr bwMode="auto">
              <a:xfrm>
                <a:off x="2656" y="510"/>
                <a:ext cx="30" cy="30"/>
              </a:xfrm>
              <a:prstGeom prst="ellipse">
                <a:avLst/>
              </a:prstGeom>
              <a:solidFill>
                <a:srgbClr val="9FFF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Oval 1318"/>
              <p:cNvSpPr>
                <a:spLocks noChangeArrowheads="1"/>
              </p:cNvSpPr>
              <p:nvPr/>
            </p:nvSpPr>
            <p:spPr bwMode="auto">
              <a:xfrm>
                <a:off x="2656" y="516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Oval 1317"/>
              <p:cNvSpPr>
                <a:spLocks noChangeArrowheads="1"/>
              </p:cNvSpPr>
              <p:nvPr/>
            </p:nvSpPr>
            <p:spPr bwMode="auto">
              <a:xfrm>
                <a:off x="2613" y="758"/>
                <a:ext cx="31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Oval 1316"/>
              <p:cNvSpPr>
                <a:spLocks noChangeArrowheads="1"/>
              </p:cNvSpPr>
              <p:nvPr/>
            </p:nvSpPr>
            <p:spPr bwMode="auto">
              <a:xfrm>
                <a:off x="2613" y="764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Oval 1315"/>
              <p:cNvSpPr>
                <a:spLocks noChangeArrowheads="1"/>
              </p:cNvSpPr>
              <p:nvPr/>
            </p:nvSpPr>
            <p:spPr bwMode="auto">
              <a:xfrm>
                <a:off x="2613" y="746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Oval 1314"/>
              <p:cNvSpPr>
                <a:spLocks noChangeArrowheads="1"/>
              </p:cNvSpPr>
              <p:nvPr/>
            </p:nvSpPr>
            <p:spPr bwMode="auto">
              <a:xfrm>
                <a:off x="2613" y="752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Oval 1313"/>
              <p:cNvSpPr>
                <a:spLocks noChangeArrowheads="1"/>
              </p:cNvSpPr>
              <p:nvPr/>
            </p:nvSpPr>
            <p:spPr bwMode="auto">
              <a:xfrm>
                <a:off x="2607" y="734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Oval 1312"/>
              <p:cNvSpPr>
                <a:spLocks noChangeArrowheads="1"/>
              </p:cNvSpPr>
              <p:nvPr/>
            </p:nvSpPr>
            <p:spPr bwMode="auto">
              <a:xfrm>
                <a:off x="2607" y="740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Oval 1311"/>
              <p:cNvSpPr>
                <a:spLocks noChangeArrowheads="1"/>
              </p:cNvSpPr>
              <p:nvPr/>
            </p:nvSpPr>
            <p:spPr bwMode="auto">
              <a:xfrm>
                <a:off x="2607" y="722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Oval 1310"/>
              <p:cNvSpPr>
                <a:spLocks noChangeArrowheads="1"/>
              </p:cNvSpPr>
              <p:nvPr/>
            </p:nvSpPr>
            <p:spPr bwMode="auto">
              <a:xfrm>
                <a:off x="2607" y="728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Oval 1309"/>
              <p:cNvSpPr>
                <a:spLocks noChangeArrowheads="1"/>
              </p:cNvSpPr>
              <p:nvPr/>
            </p:nvSpPr>
            <p:spPr bwMode="auto">
              <a:xfrm>
                <a:off x="2607" y="710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Oval 1308"/>
              <p:cNvSpPr>
                <a:spLocks noChangeArrowheads="1"/>
              </p:cNvSpPr>
              <p:nvPr/>
            </p:nvSpPr>
            <p:spPr bwMode="auto">
              <a:xfrm>
                <a:off x="2607" y="716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Oval 1307"/>
              <p:cNvSpPr>
                <a:spLocks noChangeArrowheads="1"/>
              </p:cNvSpPr>
              <p:nvPr/>
            </p:nvSpPr>
            <p:spPr bwMode="auto">
              <a:xfrm>
                <a:off x="2607" y="691"/>
                <a:ext cx="31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Oval 1306"/>
              <p:cNvSpPr>
                <a:spLocks noChangeArrowheads="1"/>
              </p:cNvSpPr>
              <p:nvPr/>
            </p:nvSpPr>
            <p:spPr bwMode="auto">
              <a:xfrm>
                <a:off x="2607" y="697"/>
                <a:ext cx="31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Oval 1305"/>
              <p:cNvSpPr>
                <a:spLocks noChangeArrowheads="1"/>
              </p:cNvSpPr>
              <p:nvPr/>
            </p:nvSpPr>
            <p:spPr bwMode="auto">
              <a:xfrm>
                <a:off x="2601" y="679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3" name="Oval 1304"/>
              <p:cNvSpPr>
                <a:spLocks noChangeArrowheads="1"/>
              </p:cNvSpPr>
              <p:nvPr/>
            </p:nvSpPr>
            <p:spPr bwMode="auto">
              <a:xfrm>
                <a:off x="2601" y="685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4" name="Oval 1303"/>
              <p:cNvSpPr>
                <a:spLocks noChangeArrowheads="1"/>
              </p:cNvSpPr>
              <p:nvPr/>
            </p:nvSpPr>
            <p:spPr bwMode="auto">
              <a:xfrm>
                <a:off x="2601" y="667"/>
                <a:ext cx="31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5" name="Oval 1302"/>
              <p:cNvSpPr>
                <a:spLocks noChangeArrowheads="1"/>
              </p:cNvSpPr>
              <p:nvPr/>
            </p:nvSpPr>
            <p:spPr bwMode="auto">
              <a:xfrm>
                <a:off x="2601" y="673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6" name="Oval 1301"/>
              <p:cNvSpPr>
                <a:spLocks noChangeArrowheads="1"/>
              </p:cNvSpPr>
              <p:nvPr/>
            </p:nvSpPr>
            <p:spPr bwMode="auto">
              <a:xfrm>
                <a:off x="2601" y="655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7" name="Oval 1300"/>
              <p:cNvSpPr>
                <a:spLocks noChangeArrowheads="1"/>
              </p:cNvSpPr>
              <p:nvPr/>
            </p:nvSpPr>
            <p:spPr bwMode="auto">
              <a:xfrm>
                <a:off x="2601" y="661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8" name="Oval 1299"/>
              <p:cNvSpPr>
                <a:spLocks noChangeArrowheads="1"/>
              </p:cNvSpPr>
              <p:nvPr/>
            </p:nvSpPr>
            <p:spPr bwMode="auto">
              <a:xfrm>
                <a:off x="2601" y="643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9" name="Oval 1298"/>
              <p:cNvSpPr>
                <a:spLocks noChangeArrowheads="1"/>
              </p:cNvSpPr>
              <p:nvPr/>
            </p:nvSpPr>
            <p:spPr bwMode="auto">
              <a:xfrm>
                <a:off x="2601" y="649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0" name="Oval 1297"/>
              <p:cNvSpPr>
                <a:spLocks noChangeArrowheads="1"/>
              </p:cNvSpPr>
              <p:nvPr/>
            </p:nvSpPr>
            <p:spPr bwMode="auto">
              <a:xfrm>
                <a:off x="2601" y="631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1" name="Oval 1296"/>
              <p:cNvSpPr>
                <a:spLocks noChangeArrowheads="1"/>
              </p:cNvSpPr>
              <p:nvPr/>
            </p:nvSpPr>
            <p:spPr bwMode="auto">
              <a:xfrm>
                <a:off x="2601" y="637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2" name="Oval 1295"/>
              <p:cNvSpPr>
                <a:spLocks noChangeArrowheads="1"/>
              </p:cNvSpPr>
              <p:nvPr/>
            </p:nvSpPr>
            <p:spPr bwMode="auto">
              <a:xfrm>
                <a:off x="2595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3" name="Oval 1294"/>
              <p:cNvSpPr>
                <a:spLocks noChangeArrowheads="1"/>
              </p:cNvSpPr>
              <p:nvPr/>
            </p:nvSpPr>
            <p:spPr bwMode="auto">
              <a:xfrm>
                <a:off x="2595" y="625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4" name="Oval 1293"/>
              <p:cNvSpPr>
                <a:spLocks noChangeArrowheads="1"/>
              </p:cNvSpPr>
              <p:nvPr/>
            </p:nvSpPr>
            <p:spPr bwMode="auto">
              <a:xfrm>
                <a:off x="2595" y="607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5" name="Oval 1292"/>
              <p:cNvSpPr>
                <a:spLocks noChangeArrowheads="1"/>
              </p:cNvSpPr>
              <p:nvPr/>
            </p:nvSpPr>
            <p:spPr bwMode="auto">
              <a:xfrm>
                <a:off x="2595" y="613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6" name="Oval 1291"/>
              <p:cNvSpPr>
                <a:spLocks noChangeArrowheads="1"/>
              </p:cNvSpPr>
              <p:nvPr/>
            </p:nvSpPr>
            <p:spPr bwMode="auto">
              <a:xfrm>
                <a:off x="2595" y="588"/>
                <a:ext cx="31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7" name="Oval 1290"/>
              <p:cNvSpPr>
                <a:spLocks noChangeArrowheads="1"/>
              </p:cNvSpPr>
              <p:nvPr/>
            </p:nvSpPr>
            <p:spPr bwMode="auto">
              <a:xfrm>
                <a:off x="2595" y="594"/>
                <a:ext cx="31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8" name="Oval 1289"/>
              <p:cNvSpPr>
                <a:spLocks noChangeArrowheads="1"/>
              </p:cNvSpPr>
              <p:nvPr/>
            </p:nvSpPr>
            <p:spPr bwMode="auto">
              <a:xfrm>
                <a:off x="2595" y="576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9" name="Oval 1288"/>
              <p:cNvSpPr>
                <a:spLocks noChangeArrowheads="1"/>
              </p:cNvSpPr>
              <p:nvPr/>
            </p:nvSpPr>
            <p:spPr bwMode="auto">
              <a:xfrm>
                <a:off x="2595" y="582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0" name="Oval 1287"/>
              <p:cNvSpPr>
                <a:spLocks noChangeArrowheads="1"/>
              </p:cNvSpPr>
              <p:nvPr/>
            </p:nvSpPr>
            <p:spPr bwMode="auto">
              <a:xfrm>
                <a:off x="2589" y="564"/>
                <a:ext cx="31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1" name="Oval 1286"/>
              <p:cNvSpPr>
                <a:spLocks noChangeArrowheads="1"/>
              </p:cNvSpPr>
              <p:nvPr/>
            </p:nvSpPr>
            <p:spPr bwMode="auto">
              <a:xfrm>
                <a:off x="2589" y="570"/>
                <a:ext cx="31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2" name="Oval 1285"/>
              <p:cNvSpPr>
                <a:spLocks noChangeArrowheads="1"/>
              </p:cNvSpPr>
              <p:nvPr/>
            </p:nvSpPr>
            <p:spPr bwMode="auto">
              <a:xfrm>
                <a:off x="2589" y="552"/>
                <a:ext cx="31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3" name="Oval 1284"/>
              <p:cNvSpPr>
                <a:spLocks noChangeArrowheads="1"/>
              </p:cNvSpPr>
              <p:nvPr/>
            </p:nvSpPr>
            <p:spPr bwMode="auto">
              <a:xfrm>
                <a:off x="2589" y="558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4" name="Oval 1283"/>
              <p:cNvSpPr>
                <a:spLocks noChangeArrowheads="1"/>
              </p:cNvSpPr>
              <p:nvPr/>
            </p:nvSpPr>
            <p:spPr bwMode="auto">
              <a:xfrm>
                <a:off x="2589" y="540"/>
                <a:ext cx="31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5" name="Oval 1282"/>
              <p:cNvSpPr>
                <a:spLocks noChangeArrowheads="1"/>
              </p:cNvSpPr>
              <p:nvPr/>
            </p:nvSpPr>
            <p:spPr bwMode="auto">
              <a:xfrm>
                <a:off x="2589" y="546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6" name="Oval 1281"/>
              <p:cNvSpPr>
                <a:spLocks noChangeArrowheads="1"/>
              </p:cNvSpPr>
              <p:nvPr/>
            </p:nvSpPr>
            <p:spPr bwMode="auto">
              <a:xfrm>
                <a:off x="2589" y="528"/>
                <a:ext cx="31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7" name="Oval 1280"/>
              <p:cNvSpPr>
                <a:spLocks noChangeArrowheads="1"/>
              </p:cNvSpPr>
              <p:nvPr/>
            </p:nvSpPr>
            <p:spPr bwMode="auto">
              <a:xfrm>
                <a:off x="2589" y="534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8" name="Oval 1279"/>
              <p:cNvSpPr>
                <a:spLocks noChangeArrowheads="1"/>
              </p:cNvSpPr>
              <p:nvPr/>
            </p:nvSpPr>
            <p:spPr bwMode="auto">
              <a:xfrm>
                <a:off x="2583" y="516"/>
                <a:ext cx="30" cy="30"/>
              </a:xfrm>
              <a:prstGeom prst="ellipse">
                <a:avLst/>
              </a:prstGeom>
              <a:solidFill>
                <a:srgbClr val="BFF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9" name="Oval 1278"/>
              <p:cNvSpPr>
                <a:spLocks noChangeArrowheads="1"/>
              </p:cNvSpPr>
              <p:nvPr/>
            </p:nvSpPr>
            <p:spPr bwMode="auto">
              <a:xfrm>
                <a:off x="2583" y="522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0" name="Oval 1277"/>
              <p:cNvSpPr>
                <a:spLocks noChangeArrowheads="1"/>
              </p:cNvSpPr>
              <p:nvPr/>
            </p:nvSpPr>
            <p:spPr bwMode="auto">
              <a:xfrm>
                <a:off x="2547" y="764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1" name="Oval 1276"/>
              <p:cNvSpPr>
                <a:spLocks noChangeArrowheads="1"/>
              </p:cNvSpPr>
              <p:nvPr/>
            </p:nvSpPr>
            <p:spPr bwMode="auto">
              <a:xfrm>
                <a:off x="2547" y="770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2" name="Oval 1275"/>
              <p:cNvSpPr>
                <a:spLocks noChangeArrowheads="1"/>
              </p:cNvSpPr>
              <p:nvPr/>
            </p:nvSpPr>
            <p:spPr bwMode="auto">
              <a:xfrm>
                <a:off x="2541" y="752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3" name="Oval 1274"/>
              <p:cNvSpPr>
                <a:spLocks noChangeArrowheads="1"/>
              </p:cNvSpPr>
              <p:nvPr/>
            </p:nvSpPr>
            <p:spPr bwMode="auto">
              <a:xfrm>
                <a:off x="2541" y="758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4" name="Oval 1273"/>
              <p:cNvSpPr>
                <a:spLocks noChangeArrowheads="1"/>
              </p:cNvSpPr>
              <p:nvPr/>
            </p:nvSpPr>
            <p:spPr bwMode="auto">
              <a:xfrm>
                <a:off x="2541" y="740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5" name="Oval 1272"/>
              <p:cNvSpPr>
                <a:spLocks noChangeArrowheads="1"/>
              </p:cNvSpPr>
              <p:nvPr/>
            </p:nvSpPr>
            <p:spPr bwMode="auto">
              <a:xfrm>
                <a:off x="2541" y="746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6" name="Oval 1271"/>
              <p:cNvSpPr>
                <a:spLocks noChangeArrowheads="1"/>
              </p:cNvSpPr>
              <p:nvPr/>
            </p:nvSpPr>
            <p:spPr bwMode="auto">
              <a:xfrm>
                <a:off x="2541" y="728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7" name="Oval 1270"/>
              <p:cNvSpPr>
                <a:spLocks noChangeArrowheads="1"/>
              </p:cNvSpPr>
              <p:nvPr/>
            </p:nvSpPr>
            <p:spPr bwMode="auto">
              <a:xfrm>
                <a:off x="2541" y="73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8" name="Oval 1269"/>
              <p:cNvSpPr>
                <a:spLocks noChangeArrowheads="1"/>
              </p:cNvSpPr>
              <p:nvPr/>
            </p:nvSpPr>
            <p:spPr bwMode="auto">
              <a:xfrm>
                <a:off x="2541" y="716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9" name="Oval 1268"/>
              <p:cNvSpPr>
                <a:spLocks noChangeArrowheads="1"/>
              </p:cNvSpPr>
              <p:nvPr/>
            </p:nvSpPr>
            <p:spPr bwMode="auto">
              <a:xfrm>
                <a:off x="2541" y="72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0" name="Oval 1267"/>
              <p:cNvSpPr>
                <a:spLocks noChangeArrowheads="1"/>
              </p:cNvSpPr>
              <p:nvPr/>
            </p:nvSpPr>
            <p:spPr bwMode="auto">
              <a:xfrm>
                <a:off x="2535" y="704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1" name="Oval 1266"/>
              <p:cNvSpPr>
                <a:spLocks noChangeArrowheads="1"/>
              </p:cNvSpPr>
              <p:nvPr/>
            </p:nvSpPr>
            <p:spPr bwMode="auto">
              <a:xfrm>
                <a:off x="2535" y="710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2" name="Oval 1265"/>
              <p:cNvSpPr>
                <a:spLocks noChangeArrowheads="1"/>
              </p:cNvSpPr>
              <p:nvPr/>
            </p:nvSpPr>
            <p:spPr bwMode="auto">
              <a:xfrm>
                <a:off x="2535" y="685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3" name="Oval 1264"/>
              <p:cNvSpPr>
                <a:spLocks noChangeArrowheads="1"/>
              </p:cNvSpPr>
              <p:nvPr/>
            </p:nvSpPr>
            <p:spPr bwMode="auto">
              <a:xfrm>
                <a:off x="2535" y="697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4" name="Oval 1263"/>
              <p:cNvSpPr>
                <a:spLocks noChangeArrowheads="1"/>
              </p:cNvSpPr>
              <p:nvPr/>
            </p:nvSpPr>
            <p:spPr bwMode="auto">
              <a:xfrm>
                <a:off x="2535" y="673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5" name="Oval 1262"/>
              <p:cNvSpPr>
                <a:spLocks noChangeArrowheads="1"/>
              </p:cNvSpPr>
              <p:nvPr/>
            </p:nvSpPr>
            <p:spPr bwMode="auto">
              <a:xfrm>
                <a:off x="2535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6" name="Oval 1261"/>
              <p:cNvSpPr>
                <a:spLocks noChangeArrowheads="1"/>
              </p:cNvSpPr>
              <p:nvPr/>
            </p:nvSpPr>
            <p:spPr bwMode="auto">
              <a:xfrm>
                <a:off x="2535" y="661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7" name="Oval 1260"/>
              <p:cNvSpPr>
                <a:spLocks noChangeArrowheads="1"/>
              </p:cNvSpPr>
              <p:nvPr/>
            </p:nvSpPr>
            <p:spPr bwMode="auto">
              <a:xfrm>
                <a:off x="2535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8" name="Oval 1259"/>
              <p:cNvSpPr>
                <a:spLocks noChangeArrowheads="1"/>
              </p:cNvSpPr>
              <p:nvPr/>
            </p:nvSpPr>
            <p:spPr bwMode="auto">
              <a:xfrm>
                <a:off x="2529" y="649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9" name="Oval 1258"/>
              <p:cNvSpPr>
                <a:spLocks noChangeArrowheads="1"/>
              </p:cNvSpPr>
              <p:nvPr/>
            </p:nvSpPr>
            <p:spPr bwMode="auto">
              <a:xfrm>
                <a:off x="2529" y="655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0" name="Oval 1257"/>
              <p:cNvSpPr>
                <a:spLocks noChangeArrowheads="1"/>
              </p:cNvSpPr>
              <p:nvPr/>
            </p:nvSpPr>
            <p:spPr bwMode="auto">
              <a:xfrm>
                <a:off x="2529" y="637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1" name="Oval 1256"/>
              <p:cNvSpPr>
                <a:spLocks noChangeArrowheads="1"/>
              </p:cNvSpPr>
              <p:nvPr/>
            </p:nvSpPr>
            <p:spPr bwMode="auto">
              <a:xfrm>
                <a:off x="2529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9" name="Group 1054"/>
            <p:cNvGrpSpPr>
              <a:grpSpLocks/>
            </p:cNvGrpSpPr>
            <p:nvPr/>
          </p:nvGrpSpPr>
          <p:grpSpPr bwMode="auto">
            <a:xfrm>
              <a:off x="2189" y="522"/>
              <a:ext cx="370" cy="315"/>
              <a:chOff x="2189" y="522"/>
              <a:chExt cx="370" cy="315"/>
            </a:xfrm>
          </p:grpSpPr>
          <p:sp>
            <p:nvSpPr>
              <p:cNvPr id="1102" name="Oval 1254"/>
              <p:cNvSpPr>
                <a:spLocks noChangeArrowheads="1"/>
              </p:cNvSpPr>
              <p:nvPr/>
            </p:nvSpPr>
            <p:spPr bwMode="auto">
              <a:xfrm>
                <a:off x="2529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Oval 1253"/>
              <p:cNvSpPr>
                <a:spLocks noChangeArrowheads="1"/>
              </p:cNvSpPr>
              <p:nvPr/>
            </p:nvSpPr>
            <p:spPr bwMode="auto">
              <a:xfrm>
                <a:off x="2529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Oval 1252"/>
              <p:cNvSpPr>
                <a:spLocks noChangeArrowheads="1"/>
              </p:cNvSpPr>
              <p:nvPr/>
            </p:nvSpPr>
            <p:spPr bwMode="auto">
              <a:xfrm>
                <a:off x="2529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Oval 1251"/>
              <p:cNvSpPr>
                <a:spLocks noChangeArrowheads="1"/>
              </p:cNvSpPr>
              <p:nvPr/>
            </p:nvSpPr>
            <p:spPr bwMode="auto">
              <a:xfrm>
                <a:off x="2529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Oval 1250"/>
              <p:cNvSpPr>
                <a:spLocks noChangeArrowheads="1"/>
              </p:cNvSpPr>
              <p:nvPr/>
            </p:nvSpPr>
            <p:spPr bwMode="auto">
              <a:xfrm>
                <a:off x="2529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Oval 1249"/>
              <p:cNvSpPr>
                <a:spLocks noChangeArrowheads="1"/>
              </p:cNvSpPr>
              <p:nvPr/>
            </p:nvSpPr>
            <p:spPr bwMode="auto">
              <a:xfrm>
                <a:off x="2529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8" name="Oval 1248"/>
              <p:cNvSpPr>
                <a:spLocks noChangeArrowheads="1"/>
              </p:cNvSpPr>
              <p:nvPr/>
            </p:nvSpPr>
            <p:spPr bwMode="auto">
              <a:xfrm>
                <a:off x="2522" y="582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Oval 1247"/>
              <p:cNvSpPr>
                <a:spLocks noChangeArrowheads="1"/>
              </p:cNvSpPr>
              <p:nvPr/>
            </p:nvSpPr>
            <p:spPr bwMode="auto">
              <a:xfrm>
                <a:off x="2522" y="588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Oval 1246"/>
              <p:cNvSpPr>
                <a:spLocks noChangeArrowheads="1"/>
              </p:cNvSpPr>
              <p:nvPr/>
            </p:nvSpPr>
            <p:spPr bwMode="auto">
              <a:xfrm>
                <a:off x="2522" y="570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Oval 1245"/>
              <p:cNvSpPr>
                <a:spLocks noChangeArrowheads="1"/>
              </p:cNvSpPr>
              <p:nvPr/>
            </p:nvSpPr>
            <p:spPr bwMode="auto">
              <a:xfrm>
                <a:off x="2522" y="576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Oval 1244"/>
              <p:cNvSpPr>
                <a:spLocks noChangeArrowheads="1"/>
              </p:cNvSpPr>
              <p:nvPr/>
            </p:nvSpPr>
            <p:spPr bwMode="auto">
              <a:xfrm>
                <a:off x="2522" y="558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Oval 1243"/>
              <p:cNvSpPr>
                <a:spLocks noChangeArrowheads="1"/>
              </p:cNvSpPr>
              <p:nvPr/>
            </p:nvSpPr>
            <p:spPr bwMode="auto">
              <a:xfrm>
                <a:off x="2522" y="564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Oval 1242"/>
              <p:cNvSpPr>
                <a:spLocks noChangeArrowheads="1"/>
              </p:cNvSpPr>
              <p:nvPr/>
            </p:nvSpPr>
            <p:spPr bwMode="auto">
              <a:xfrm>
                <a:off x="2522" y="546"/>
                <a:ext cx="31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Oval 1241"/>
              <p:cNvSpPr>
                <a:spLocks noChangeArrowheads="1"/>
              </p:cNvSpPr>
              <p:nvPr/>
            </p:nvSpPr>
            <p:spPr bwMode="auto">
              <a:xfrm>
                <a:off x="2522" y="552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Oval 1240"/>
              <p:cNvSpPr>
                <a:spLocks noChangeArrowheads="1"/>
              </p:cNvSpPr>
              <p:nvPr/>
            </p:nvSpPr>
            <p:spPr bwMode="auto">
              <a:xfrm>
                <a:off x="2516" y="534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Oval 1239"/>
              <p:cNvSpPr>
                <a:spLocks noChangeArrowheads="1"/>
              </p:cNvSpPr>
              <p:nvPr/>
            </p:nvSpPr>
            <p:spPr bwMode="auto">
              <a:xfrm>
                <a:off x="2516" y="540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Oval 1238"/>
              <p:cNvSpPr>
                <a:spLocks noChangeArrowheads="1"/>
              </p:cNvSpPr>
              <p:nvPr/>
            </p:nvSpPr>
            <p:spPr bwMode="auto">
              <a:xfrm>
                <a:off x="2516" y="522"/>
                <a:ext cx="31" cy="30"/>
              </a:xfrm>
              <a:prstGeom prst="ellipse">
                <a:avLst/>
              </a:prstGeom>
              <a:solidFill>
                <a:srgbClr val="CFF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Oval 1237"/>
              <p:cNvSpPr>
                <a:spLocks noChangeArrowheads="1"/>
              </p:cNvSpPr>
              <p:nvPr/>
            </p:nvSpPr>
            <p:spPr bwMode="auto">
              <a:xfrm>
                <a:off x="2516" y="528"/>
                <a:ext cx="31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Oval 1236"/>
              <p:cNvSpPr>
                <a:spLocks noChangeArrowheads="1"/>
              </p:cNvSpPr>
              <p:nvPr/>
            </p:nvSpPr>
            <p:spPr bwMode="auto">
              <a:xfrm>
                <a:off x="2474" y="770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Oval 1235"/>
              <p:cNvSpPr>
                <a:spLocks noChangeArrowheads="1"/>
              </p:cNvSpPr>
              <p:nvPr/>
            </p:nvSpPr>
            <p:spPr bwMode="auto">
              <a:xfrm>
                <a:off x="2474" y="776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Oval 1234"/>
              <p:cNvSpPr>
                <a:spLocks noChangeArrowheads="1"/>
              </p:cNvSpPr>
              <p:nvPr/>
            </p:nvSpPr>
            <p:spPr bwMode="auto">
              <a:xfrm>
                <a:off x="2474" y="758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Oval 1233"/>
              <p:cNvSpPr>
                <a:spLocks noChangeArrowheads="1"/>
              </p:cNvSpPr>
              <p:nvPr/>
            </p:nvSpPr>
            <p:spPr bwMode="auto">
              <a:xfrm>
                <a:off x="2474" y="764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Oval 1232"/>
              <p:cNvSpPr>
                <a:spLocks noChangeArrowheads="1"/>
              </p:cNvSpPr>
              <p:nvPr/>
            </p:nvSpPr>
            <p:spPr bwMode="auto">
              <a:xfrm>
                <a:off x="2474" y="746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Oval 1231"/>
              <p:cNvSpPr>
                <a:spLocks noChangeArrowheads="1"/>
              </p:cNvSpPr>
              <p:nvPr/>
            </p:nvSpPr>
            <p:spPr bwMode="auto">
              <a:xfrm>
                <a:off x="2474" y="752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Oval 1230"/>
              <p:cNvSpPr>
                <a:spLocks noChangeArrowheads="1"/>
              </p:cNvSpPr>
              <p:nvPr/>
            </p:nvSpPr>
            <p:spPr bwMode="auto">
              <a:xfrm>
                <a:off x="2474" y="734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Oval 1229"/>
              <p:cNvSpPr>
                <a:spLocks noChangeArrowheads="1"/>
              </p:cNvSpPr>
              <p:nvPr/>
            </p:nvSpPr>
            <p:spPr bwMode="auto">
              <a:xfrm>
                <a:off x="2474" y="74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Oval 1228"/>
              <p:cNvSpPr>
                <a:spLocks noChangeArrowheads="1"/>
              </p:cNvSpPr>
              <p:nvPr/>
            </p:nvSpPr>
            <p:spPr bwMode="auto">
              <a:xfrm>
                <a:off x="2468" y="722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Oval 1227"/>
              <p:cNvSpPr>
                <a:spLocks noChangeArrowheads="1"/>
              </p:cNvSpPr>
              <p:nvPr/>
            </p:nvSpPr>
            <p:spPr bwMode="auto">
              <a:xfrm>
                <a:off x="2468" y="72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Oval 1226"/>
              <p:cNvSpPr>
                <a:spLocks noChangeArrowheads="1"/>
              </p:cNvSpPr>
              <p:nvPr/>
            </p:nvSpPr>
            <p:spPr bwMode="auto">
              <a:xfrm>
                <a:off x="2468" y="71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Oval 1225"/>
              <p:cNvSpPr>
                <a:spLocks noChangeArrowheads="1"/>
              </p:cNvSpPr>
              <p:nvPr/>
            </p:nvSpPr>
            <p:spPr bwMode="auto">
              <a:xfrm>
                <a:off x="2468" y="71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Oval 1224"/>
              <p:cNvSpPr>
                <a:spLocks noChangeArrowheads="1"/>
              </p:cNvSpPr>
              <p:nvPr/>
            </p:nvSpPr>
            <p:spPr bwMode="auto">
              <a:xfrm>
                <a:off x="2468" y="697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Oval 1223"/>
              <p:cNvSpPr>
                <a:spLocks noChangeArrowheads="1"/>
              </p:cNvSpPr>
              <p:nvPr/>
            </p:nvSpPr>
            <p:spPr bwMode="auto">
              <a:xfrm>
                <a:off x="2468" y="704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Oval 1222"/>
              <p:cNvSpPr>
                <a:spLocks noChangeArrowheads="1"/>
              </p:cNvSpPr>
              <p:nvPr/>
            </p:nvSpPr>
            <p:spPr bwMode="auto">
              <a:xfrm>
                <a:off x="2468" y="679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Oval 1221"/>
              <p:cNvSpPr>
                <a:spLocks noChangeArrowheads="1"/>
              </p:cNvSpPr>
              <p:nvPr/>
            </p:nvSpPr>
            <p:spPr bwMode="auto">
              <a:xfrm>
                <a:off x="2468" y="691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Oval 1220"/>
              <p:cNvSpPr>
                <a:spLocks noChangeArrowheads="1"/>
              </p:cNvSpPr>
              <p:nvPr/>
            </p:nvSpPr>
            <p:spPr bwMode="auto">
              <a:xfrm>
                <a:off x="2462" y="667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Oval 1219"/>
              <p:cNvSpPr>
                <a:spLocks noChangeArrowheads="1"/>
              </p:cNvSpPr>
              <p:nvPr/>
            </p:nvSpPr>
            <p:spPr bwMode="auto">
              <a:xfrm>
                <a:off x="2462" y="673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Oval 1218"/>
              <p:cNvSpPr>
                <a:spLocks noChangeArrowheads="1"/>
              </p:cNvSpPr>
              <p:nvPr/>
            </p:nvSpPr>
            <p:spPr bwMode="auto">
              <a:xfrm>
                <a:off x="2462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Oval 1217"/>
              <p:cNvSpPr>
                <a:spLocks noChangeArrowheads="1"/>
              </p:cNvSpPr>
              <p:nvPr/>
            </p:nvSpPr>
            <p:spPr bwMode="auto">
              <a:xfrm>
                <a:off x="2462" y="66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Oval 1216"/>
              <p:cNvSpPr>
                <a:spLocks noChangeArrowheads="1"/>
              </p:cNvSpPr>
              <p:nvPr/>
            </p:nvSpPr>
            <p:spPr bwMode="auto">
              <a:xfrm>
                <a:off x="2462" y="643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Oval 1215"/>
              <p:cNvSpPr>
                <a:spLocks noChangeArrowheads="1"/>
              </p:cNvSpPr>
              <p:nvPr/>
            </p:nvSpPr>
            <p:spPr bwMode="auto">
              <a:xfrm>
                <a:off x="2462" y="649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Oval 1214"/>
              <p:cNvSpPr>
                <a:spLocks noChangeArrowheads="1"/>
              </p:cNvSpPr>
              <p:nvPr/>
            </p:nvSpPr>
            <p:spPr bwMode="auto">
              <a:xfrm>
                <a:off x="2462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Oval 1213"/>
              <p:cNvSpPr>
                <a:spLocks noChangeArrowheads="1"/>
              </p:cNvSpPr>
              <p:nvPr/>
            </p:nvSpPr>
            <p:spPr bwMode="auto">
              <a:xfrm>
                <a:off x="2462" y="63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Oval 1212"/>
              <p:cNvSpPr>
                <a:spLocks noChangeArrowheads="1"/>
              </p:cNvSpPr>
              <p:nvPr/>
            </p:nvSpPr>
            <p:spPr bwMode="auto">
              <a:xfrm>
                <a:off x="2462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Oval 1211"/>
              <p:cNvSpPr>
                <a:spLocks noChangeArrowheads="1"/>
              </p:cNvSpPr>
              <p:nvPr/>
            </p:nvSpPr>
            <p:spPr bwMode="auto">
              <a:xfrm>
                <a:off x="2462" y="6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Oval 1210"/>
              <p:cNvSpPr>
                <a:spLocks noChangeArrowheads="1"/>
              </p:cNvSpPr>
              <p:nvPr/>
            </p:nvSpPr>
            <p:spPr bwMode="auto">
              <a:xfrm>
                <a:off x="2456" y="607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Oval 1209"/>
              <p:cNvSpPr>
                <a:spLocks noChangeArrowheads="1"/>
              </p:cNvSpPr>
              <p:nvPr/>
            </p:nvSpPr>
            <p:spPr bwMode="auto">
              <a:xfrm>
                <a:off x="2456" y="61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Oval 1208"/>
              <p:cNvSpPr>
                <a:spLocks noChangeArrowheads="1"/>
              </p:cNvSpPr>
              <p:nvPr/>
            </p:nvSpPr>
            <p:spPr bwMode="auto">
              <a:xfrm>
                <a:off x="2456" y="594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Oval 1207"/>
              <p:cNvSpPr>
                <a:spLocks noChangeArrowheads="1"/>
              </p:cNvSpPr>
              <p:nvPr/>
            </p:nvSpPr>
            <p:spPr bwMode="auto">
              <a:xfrm>
                <a:off x="2456" y="60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Oval 1206"/>
              <p:cNvSpPr>
                <a:spLocks noChangeArrowheads="1"/>
              </p:cNvSpPr>
              <p:nvPr/>
            </p:nvSpPr>
            <p:spPr bwMode="auto">
              <a:xfrm>
                <a:off x="2456" y="582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Oval 1205"/>
              <p:cNvSpPr>
                <a:spLocks noChangeArrowheads="1"/>
              </p:cNvSpPr>
              <p:nvPr/>
            </p:nvSpPr>
            <p:spPr bwMode="auto">
              <a:xfrm>
                <a:off x="2456" y="588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Oval 1204"/>
              <p:cNvSpPr>
                <a:spLocks noChangeArrowheads="1"/>
              </p:cNvSpPr>
              <p:nvPr/>
            </p:nvSpPr>
            <p:spPr bwMode="auto">
              <a:xfrm>
                <a:off x="2456" y="564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Oval 1203"/>
              <p:cNvSpPr>
                <a:spLocks noChangeArrowheads="1"/>
              </p:cNvSpPr>
              <p:nvPr/>
            </p:nvSpPr>
            <p:spPr bwMode="auto">
              <a:xfrm>
                <a:off x="2456" y="570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Oval 1202"/>
              <p:cNvSpPr>
                <a:spLocks noChangeArrowheads="1"/>
              </p:cNvSpPr>
              <p:nvPr/>
            </p:nvSpPr>
            <p:spPr bwMode="auto">
              <a:xfrm>
                <a:off x="2450" y="552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Oval 1201"/>
              <p:cNvSpPr>
                <a:spLocks noChangeArrowheads="1"/>
              </p:cNvSpPr>
              <p:nvPr/>
            </p:nvSpPr>
            <p:spPr bwMode="auto">
              <a:xfrm>
                <a:off x="2450" y="558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Oval 1200"/>
              <p:cNvSpPr>
                <a:spLocks noChangeArrowheads="1"/>
              </p:cNvSpPr>
              <p:nvPr/>
            </p:nvSpPr>
            <p:spPr bwMode="auto">
              <a:xfrm>
                <a:off x="2450" y="540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Oval 1199"/>
              <p:cNvSpPr>
                <a:spLocks noChangeArrowheads="1"/>
              </p:cNvSpPr>
              <p:nvPr/>
            </p:nvSpPr>
            <p:spPr bwMode="auto">
              <a:xfrm>
                <a:off x="2450" y="546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Oval 1198"/>
              <p:cNvSpPr>
                <a:spLocks noChangeArrowheads="1"/>
              </p:cNvSpPr>
              <p:nvPr/>
            </p:nvSpPr>
            <p:spPr bwMode="auto">
              <a:xfrm>
                <a:off x="2450" y="528"/>
                <a:ext cx="30" cy="30"/>
              </a:xfrm>
              <a:prstGeom prst="ellipse">
                <a:avLst/>
              </a:prstGeom>
              <a:solidFill>
                <a:srgbClr val="DFF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Oval 1197"/>
              <p:cNvSpPr>
                <a:spLocks noChangeArrowheads="1"/>
              </p:cNvSpPr>
              <p:nvPr/>
            </p:nvSpPr>
            <p:spPr bwMode="auto">
              <a:xfrm>
                <a:off x="2450" y="534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Oval 1196"/>
              <p:cNvSpPr>
                <a:spLocks noChangeArrowheads="1"/>
              </p:cNvSpPr>
              <p:nvPr/>
            </p:nvSpPr>
            <p:spPr bwMode="auto">
              <a:xfrm>
                <a:off x="2407" y="776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Oval 1195"/>
              <p:cNvSpPr>
                <a:spLocks noChangeArrowheads="1"/>
              </p:cNvSpPr>
              <p:nvPr/>
            </p:nvSpPr>
            <p:spPr bwMode="auto">
              <a:xfrm>
                <a:off x="2407" y="788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Oval 1194"/>
              <p:cNvSpPr>
                <a:spLocks noChangeArrowheads="1"/>
              </p:cNvSpPr>
              <p:nvPr/>
            </p:nvSpPr>
            <p:spPr bwMode="auto">
              <a:xfrm>
                <a:off x="2407" y="764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Oval 1193"/>
              <p:cNvSpPr>
                <a:spLocks noChangeArrowheads="1"/>
              </p:cNvSpPr>
              <p:nvPr/>
            </p:nvSpPr>
            <p:spPr bwMode="auto">
              <a:xfrm>
                <a:off x="2407" y="770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Oval 1192"/>
              <p:cNvSpPr>
                <a:spLocks noChangeArrowheads="1"/>
              </p:cNvSpPr>
              <p:nvPr/>
            </p:nvSpPr>
            <p:spPr bwMode="auto">
              <a:xfrm>
                <a:off x="2407" y="752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Oval 1191"/>
              <p:cNvSpPr>
                <a:spLocks noChangeArrowheads="1"/>
              </p:cNvSpPr>
              <p:nvPr/>
            </p:nvSpPr>
            <p:spPr bwMode="auto">
              <a:xfrm>
                <a:off x="2407" y="758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Oval 1190"/>
              <p:cNvSpPr>
                <a:spLocks noChangeArrowheads="1"/>
              </p:cNvSpPr>
              <p:nvPr/>
            </p:nvSpPr>
            <p:spPr bwMode="auto">
              <a:xfrm>
                <a:off x="2401" y="740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Oval 1189"/>
              <p:cNvSpPr>
                <a:spLocks noChangeArrowheads="1"/>
              </p:cNvSpPr>
              <p:nvPr/>
            </p:nvSpPr>
            <p:spPr bwMode="auto">
              <a:xfrm>
                <a:off x="2401" y="746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Oval 1188"/>
              <p:cNvSpPr>
                <a:spLocks noChangeArrowheads="1"/>
              </p:cNvSpPr>
              <p:nvPr/>
            </p:nvSpPr>
            <p:spPr bwMode="auto">
              <a:xfrm>
                <a:off x="2401" y="728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Oval 1187"/>
              <p:cNvSpPr>
                <a:spLocks noChangeArrowheads="1"/>
              </p:cNvSpPr>
              <p:nvPr/>
            </p:nvSpPr>
            <p:spPr bwMode="auto">
              <a:xfrm>
                <a:off x="2401" y="734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Oval 1186"/>
              <p:cNvSpPr>
                <a:spLocks noChangeArrowheads="1"/>
              </p:cNvSpPr>
              <p:nvPr/>
            </p:nvSpPr>
            <p:spPr bwMode="auto">
              <a:xfrm>
                <a:off x="2401" y="716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Oval 1185"/>
              <p:cNvSpPr>
                <a:spLocks noChangeArrowheads="1"/>
              </p:cNvSpPr>
              <p:nvPr/>
            </p:nvSpPr>
            <p:spPr bwMode="auto">
              <a:xfrm>
                <a:off x="2401" y="722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Oval 1184"/>
              <p:cNvSpPr>
                <a:spLocks noChangeArrowheads="1"/>
              </p:cNvSpPr>
              <p:nvPr/>
            </p:nvSpPr>
            <p:spPr bwMode="auto">
              <a:xfrm>
                <a:off x="2401" y="704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Oval 1183"/>
              <p:cNvSpPr>
                <a:spLocks noChangeArrowheads="1"/>
              </p:cNvSpPr>
              <p:nvPr/>
            </p:nvSpPr>
            <p:spPr bwMode="auto">
              <a:xfrm>
                <a:off x="2401" y="710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Oval 1182"/>
              <p:cNvSpPr>
                <a:spLocks noChangeArrowheads="1"/>
              </p:cNvSpPr>
              <p:nvPr/>
            </p:nvSpPr>
            <p:spPr bwMode="auto">
              <a:xfrm>
                <a:off x="2395" y="691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Oval 1181"/>
              <p:cNvSpPr>
                <a:spLocks noChangeArrowheads="1"/>
              </p:cNvSpPr>
              <p:nvPr/>
            </p:nvSpPr>
            <p:spPr bwMode="auto">
              <a:xfrm>
                <a:off x="2395" y="697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Oval 1180"/>
              <p:cNvSpPr>
                <a:spLocks noChangeArrowheads="1"/>
              </p:cNvSpPr>
              <p:nvPr/>
            </p:nvSpPr>
            <p:spPr bwMode="auto">
              <a:xfrm>
                <a:off x="2395" y="679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Oval 1179"/>
              <p:cNvSpPr>
                <a:spLocks noChangeArrowheads="1"/>
              </p:cNvSpPr>
              <p:nvPr/>
            </p:nvSpPr>
            <p:spPr bwMode="auto">
              <a:xfrm>
                <a:off x="2395" y="685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Oval 1178"/>
              <p:cNvSpPr>
                <a:spLocks noChangeArrowheads="1"/>
              </p:cNvSpPr>
              <p:nvPr/>
            </p:nvSpPr>
            <p:spPr bwMode="auto">
              <a:xfrm>
                <a:off x="2395" y="661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Oval 1177"/>
              <p:cNvSpPr>
                <a:spLocks noChangeArrowheads="1"/>
              </p:cNvSpPr>
              <p:nvPr/>
            </p:nvSpPr>
            <p:spPr bwMode="auto">
              <a:xfrm>
                <a:off x="2395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Oval 1176"/>
              <p:cNvSpPr>
                <a:spLocks noChangeArrowheads="1"/>
              </p:cNvSpPr>
              <p:nvPr/>
            </p:nvSpPr>
            <p:spPr bwMode="auto">
              <a:xfrm>
                <a:off x="2395" y="649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Oval 1175"/>
              <p:cNvSpPr>
                <a:spLocks noChangeArrowheads="1"/>
              </p:cNvSpPr>
              <p:nvPr/>
            </p:nvSpPr>
            <p:spPr bwMode="auto">
              <a:xfrm>
                <a:off x="2395" y="655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Oval 1174"/>
              <p:cNvSpPr>
                <a:spLocks noChangeArrowheads="1"/>
              </p:cNvSpPr>
              <p:nvPr/>
            </p:nvSpPr>
            <p:spPr bwMode="auto">
              <a:xfrm>
                <a:off x="2389" y="637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Oval 1173"/>
              <p:cNvSpPr>
                <a:spLocks noChangeArrowheads="1"/>
              </p:cNvSpPr>
              <p:nvPr/>
            </p:nvSpPr>
            <p:spPr bwMode="auto">
              <a:xfrm>
                <a:off x="2389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Oval 1172"/>
              <p:cNvSpPr>
                <a:spLocks noChangeArrowheads="1"/>
              </p:cNvSpPr>
              <p:nvPr/>
            </p:nvSpPr>
            <p:spPr bwMode="auto">
              <a:xfrm>
                <a:off x="2389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Oval 1171"/>
              <p:cNvSpPr>
                <a:spLocks noChangeArrowheads="1"/>
              </p:cNvSpPr>
              <p:nvPr/>
            </p:nvSpPr>
            <p:spPr bwMode="auto">
              <a:xfrm>
                <a:off x="2389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Oval 1170"/>
              <p:cNvSpPr>
                <a:spLocks noChangeArrowheads="1"/>
              </p:cNvSpPr>
              <p:nvPr/>
            </p:nvSpPr>
            <p:spPr bwMode="auto">
              <a:xfrm>
                <a:off x="2389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Oval 1169"/>
              <p:cNvSpPr>
                <a:spLocks noChangeArrowheads="1"/>
              </p:cNvSpPr>
              <p:nvPr/>
            </p:nvSpPr>
            <p:spPr bwMode="auto">
              <a:xfrm>
                <a:off x="2389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Oval 1168"/>
              <p:cNvSpPr>
                <a:spLocks noChangeArrowheads="1"/>
              </p:cNvSpPr>
              <p:nvPr/>
            </p:nvSpPr>
            <p:spPr bwMode="auto">
              <a:xfrm>
                <a:off x="2389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Oval 1167"/>
              <p:cNvSpPr>
                <a:spLocks noChangeArrowheads="1"/>
              </p:cNvSpPr>
              <p:nvPr/>
            </p:nvSpPr>
            <p:spPr bwMode="auto">
              <a:xfrm>
                <a:off x="2389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Oval 1166"/>
              <p:cNvSpPr>
                <a:spLocks noChangeArrowheads="1"/>
              </p:cNvSpPr>
              <p:nvPr/>
            </p:nvSpPr>
            <p:spPr bwMode="auto">
              <a:xfrm>
                <a:off x="2389" y="588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Oval 1165"/>
              <p:cNvSpPr>
                <a:spLocks noChangeArrowheads="1"/>
              </p:cNvSpPr>
              <p:nvPr/>
            </p:nvSpPr>
            <p:spPr bwMode="auto">
              <a:xfrm>
                <a:off x="2389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Oval 1164"/>
              <p:cNvSpPr>
                <a:spLocks noChangeArrowheads="1"/>
              </p:cNvSpPr>
              <p:nvPr/>
            </p:nvSpPr>
            <p:spPr bwMode="auto">
              <a:xfrm>
                <a:off x="2383" y="576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Oval 1163"/>
              <p:cNvSpPr>
                <a:spLocks noChangeArrowheads="1"/>
              </p:cNvSpPr>
              <p:nvPr/>
            </p:nvSpPr>
            <p:spPr bwMode="auto">
              <a:xfrm>
                <a:off x="2383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Oval 1162"/>
              <p:cNvSpPr>
                <a:spLocks noChangeArrowheads="1"/>
              </p:cNvSpPr>
              <p:nvPr/>
            </p:nvSpPr>
            <p:spPr bwMode="auto">
              <a:xfrm>
                <a:off x="2383" y="558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Oval 1161"/>
              <p:cNvSpPr>
                <a:spLocks noChangeArrowheads="1"/>
              </p:cNvSpPr>
              <p:nvPr/>
            </p:nvSpPr>
            <p:spPr bwMode="auto">
              <a:xfrm>
                <a:off x="2383" y="564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Oval 1160"/>
              <p:cNvSpPr>
                <a:spLocks noChangeArrowheads="1"/>
              </p:cNvSpPr>
              <p:nvPr/>
            </p:nvSpPr>
            <p:spPr bwMode="auto">
              <a:xfrm>
                <a:off x="2383" y="546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Oval 1159"/>
              <p:cNvSpPr>
                <a:spLocks noChangeArrowheads="1"/>
              </p:cNvSpPr>
              <p:nvPr/>
            </p:nvSpPr>
            <p:spPr bwMode="auto">
              <a:xfrm>
                <a:off x="2383" y="552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Oval 1158"/>
              <p:cNvSpPr>
                <a:spLocks noChangeArrowheads="1"/>
              </p:cNvSpPr>
              <p:nvPr/>
            </p:nvSpPr>
            <p:spPr bwMode="auto">
              <a:xfrm>
                <a:off x="2383" y="534"/>
                <a:ext cx="30" cy="30"/>
              </a:xfrm>
              <a:prstGeom prst="ellipse">
                <a:avLst/>
              </a:prstGeom>
              <a:solidFill>
                <a:srgbClr val="EFF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Oval 1157"/>
              <p:cNvSpPr>
                <a:spLocks noChangeArrowheads="1"/>
              </p:cNvSpPr>
              <p:nvPr/>
            </p:nvSpPr>
            <p:spPr bwMode="auto">
              <a:xfrm>
                <a:off x="2383" y="540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Oval 1156"/>
              <p:cNvSpPr>
                <a:spLocks noChangeArrowheads="1"/>
              </p:cNvSpPr>
              <p:nvPr/>
            </p:nvSpPr>
            <p:spPr bwMode="auto">
              <a:xfrm>
                <a:off x="2341" y="788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Oval 1155"/>
              <p:cNvSpPr>
                <a:spLocks noChangeArrowheads="1"/>
              </p:cNvSpPr>
              <p:nvPr/>
            </p:nvSpPr>
            <p:spPr bwMode="auto">
              <a:xfrm>
                <a:off x="2341" y="794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Oval 1154"/>
              <p:cNvSpPr>
                <a:spLocks noChangeArrowheads="1"/>
              </p:cNvSpPr>
              <p:nvPr/>
            </p:nvSpPr>
            <p:spPr bwMode="auto">
              <a:xfrm>
                <a:off x="2335" y="776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Oval 1153"/>
              <p:cNvSpPr>
                <a:spLocks noChangeArrowheads="1"/>
              </p:cNvSpPr>
              <p:nvPr/>
            </p:nvSpPr>
            <p:spPr bwMode="auto">
              <a:xfrm>
                <a:off x="2335" y="782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Oval 1152"/>
              <p:cNvSpPr>
                <a:spLocks noChangeArrowheads="1"/>
              </p:cNvSpPr>
              <p:nvPr/>
            </p:nvSpPr>
            <p:spPr bwMode="auto">
              <a:xfrm>
                <a:off x="2335" y="758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Oval 1151"/>
              <p:cNvSpPr>
                <a:spLocks noChangeArrowheads="1"/>
              </p:cNvSpPr>
              <p:nvPr/>
            </p:nvSpPr>
            <p:spPr bwMode="auto">
              <a:xfrm>
                <a:off x="2335" y="764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Oval 1150"/>
              <p:cNvSpPr>
                <a:spLocks noChangeArrowheads="1"/>
              </p:cNvSpPr>
              <p:nvPr/>
            </p:nvSpPr>
            <p:spPr bwMode="auto">
              <a:xfrm>
                <a:off x="2335" y="746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Oval 1149"/>
              <p:cNvSpPr>
                <a:spLocks noChangeArrowheads="1"/>
              </p:cNvSpPr>
              <p:nvPr/>
            </p:nvSpPr>
            <p:spPr bwMode="auto">
              <a:xfrm>
                <a:off x="2335" y="752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Oval 1148"/>
              <p:cNvSpPr>
                <a:spLocks noChangeArrowheads="1"/>
              </p:cNvSpPr>
              <p:nvPr/>
            </p:nvSpPr>
            <p:spPr bwMode="auto">
              <a:xfrm>
                <a:off x="2335" y="734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Oval 1147"/>
              <p:cNvSpPr>
                <a:spLocks noChangeArrowheads="1"/>
              </p:cNvSpPr>
              <p:nvPr/>
            </p:nvSpPr>
            <p:spPr bwMode="auto">
              <a:xfrm>
                <a:off x="2335" y="74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Oval 1146"/>
              <p:cNvSpPr>
                <a:spLocks noChangeArrowheads="1"/>
              </p:cNvSpPr>
              <p:nvPr/>
            </p:nvSpPr>
            <p:spPr bwMode="auto">
              <a:xfrm>
                <a:off x="2335" y="722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Oval 1145"/>
              <p:cNvSpPr>
                <a:spLocks noChangeArrowheads="1"/>
              </p:cNvSpPr>
              <p:nvPr/>
            </p:nvSpPr>
            <p:spPr bwMode="auto">
              <a:xfrm>
                <a:off x="2335" y="72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Oval 1144"/>
              <p:cNvSpPr>
                <a:spLocks noChangeArrowheads="1"/>
              </p:cNvSpPr>
              <p:nvPr/>
            </p:nvSpPr>
            <p:spPr bwMode="auto">
              <a:xfrm>
                <a:off x="2328" y="710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Oval 1143"/>
              <p:cNvSpPr>
                <a:spLocks noChangeArrowheads="1"/>
              </p:cNvSpPr>
              <p:nvPr/>
            </p:nvSpPr>
            <p:spPr bwMode="auto">
              <a:xfrm>
                <a:off x="2328" y="716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Oval 1142"/>
              <p:cNvSpPr>
                <a:spLocks noChangeArrowheads="1"/>
              </p:cNvSpPr>
              <p:nvPr/>
            </p:nvSpPr>
            <p:spPr bwMode="auto">
              <a:xfrm>
                <a:off x="2328" y="697"/>
                <a:ext cx="31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Oval 1141"/>
              <p:cNvSpPr>
                <a:spLocks noChangeArrowheads="1"/>
              </p:cNvSpPr>
              <p:nvPr/>
            </p:nvSpPr>
            <p:spPr bwMode="auto">
              <a:xfrm>
                <a:off x="2328" y="704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Oval 1140"/>
              <p:cNvSpPr>
                <a:spLocks noChangeArrowheads="1"/>
              </p:cNvSpPr>
              <p:nvPr/>
            </p:nvSpPr>
            <p:spPr bwMode="auto">
              <a:xfrm>
                <a:off x="2328" y="685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Oval 1139"/>
              <p:cNvSpPr>
                <a:spLocks noChangeArrowheads="1"/>
              </p:cNvSpPr>
              <p:nvPr/>
            </p:nvSpPr>
            <p:spPr bwMode="auto">
              <a:xfrm>
                <a:off x="2328" y="691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Oval 1138"/>
              <p:cNvSpPr>
                <a:spLocks noChangeArrowheads="1"/>
              </p:cNvSpPr>
              <p:nvPr/>
            </p:nvSpPr>
            <p:spPr bwMode="auto">
              <a:xfrm>
                <a:off x="2328" y="673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Oval 1137"/>
              <p:cNvSpPr>
                <a:spLocks noChangeArrowheads="1"/>
              </p:cNvSpPr>
              <p:nvPr/>
            </p:nvSpPr>
            <p:spPr bwMode="auto">
              <a:xfrm>
                <a:off x="2328" y="679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Oval 1136"/>
              <p:cNvSpPr>
                <a:spLocks noChangeArrowheads="1"/>
              </p:cNvSpPr>
              <p:nvPr/>
            </p:nvSpPr>
            <p:spPr bwMode="auto">
              <a:xfrm>
                <a:off x="2322" y="655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Oval 1135"/>
              <p:cNvSpPr>
                <a:spLocks noChangeArrowheads="1"/>
              </p:cNvSpPr>
              <p:nvPr/>
            </p:nvSpPr>
            <p:spPr bwMode="auto">
              <a:xfrm>
                <a:off x="2322" y="661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Oval 1134"/>
              <p:cNvSpPr>
                <a:spLocks noChangeArrowheads="1"/>
              </p:cNvSpPr>
              <p:nvPr/>
            </p:nvSpPr>
            <p:spPr bwMode="auto">
              <a:xfrm>
                <a:off x="2322" y="643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Oval 1133"/>
              <p:cNvSpPr>
                <a:spLocks noChangeArrowheads="1"/>
              </p:cNvSpPr>
              <p:nvPr/>
            </p:nvSpPr>
            <p:spPr bwMode="auto">
              <a:xfrm>
                <a:off x="2322" y="649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Oval 1132"/>
              <p:cNvSpPr>
                <a:spLocks noChangeArrowheads="1"/>
              </p:cNvSpPr>
              <p:nvPr/>
            </p:nvSpPr>
            <p:spPr bwMode="auto">
              <a:xfrm>
                <a:off x="2322" y="631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Oval 1131"/>
              <p:cNvSpPr>
                <a:spLocks noChangeArrowheads="1"/>
              </p:cNvSpPr>
              <p:nvPr/>
            </p:nvSpPr>
            <p:spPr bwMode="auto">
              <a:xfrm>
                <a:off x="2322" y="637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Oval 1130"/>
              <p:cNvSpPr>
                <a:spLocks noChangeArrowheads="1"/>
              </p:cNvSpPr>
              <p:nvPr/>
            </p:nvSpPr>
            <p:spPr bwMode="auto">
              <a:xfrm>
                <a:off x="2322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Oval 1129"/>
              <p:cNvSpPr>
                <a:spLocks noChangeArrowheads="1"/>
              </p:cNvSpPr>
              <p:nvPr/>
            </p:nvSpPr>
            <p:spPr bwMode="auto">
              <a:xfrm>
                <a:off x="2322" y="625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Oval 1128"/>
              <p:cNvSpPr>
                <a:spLocks noChangeArrowheads="1"/>
              </p:cNvSpPr>
              <p:nvPr/>
            </p:nvSpPr>
            <p:spPr bwMode="auto">
              <a:xfrm>
                <a:off x="2316" y="607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Oval 1127"/>
              <p:cNvSpPr>
                <a:spLocks noChangeArrowheads="1"/>
              </p:cNvSpPr>
              <p:nvPr/>
            </p:nvSpPr>
            <p:spPr bwMode="auto">
              <a:xfrm>
                <a:off x="2316" y="613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Oval 1126"/>
              <p:cNvSpPr>
                <a:spLocks noChangeArrowheads="1"/>
              </p:cNvSpPr>
              <p:nvPr/>
            </p:nvSpPr>
            <p:spPr bwMode="auto">
              <a:xfrm>
                <a:off x="2316" y="594"/>
                <a:ext cx="31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Oval 1125"/>
              <p:cNvSpPr>
                <a:spLocks noChangeArrowheads="1"/>
              </p:cNvSpPr>
              <p:nvPr/>
            </p:nvSpPr>
            <p:spPr bwMode="auto">
              <a:xfrm>
                <a:off x="2316" y="601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Oval 1124"/>
              <p:cNvSpPr>
                <a:spLocks noChangeArrowheads="1"/>
              </p:cNvSpPr>
              <p:nvPr/>
            </p:nvSpPr>
            <p:spPr bwMode="auto">
              <a:xfrm>
                <a:off x="2316" y="582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Oval 1123"/>
              <p:cNvSpPr>
                <a:spLocks noChangeArrowheads="1"/>
              </p:cNvSpPr>
              <p:nvPr/>
            </p:nvSpPr>
            <p:spPr bwMode="auto">
              <a:xfrm>
                <a:off x="2316" y="588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Oval 1122"/>
              <p:cNvSpPr>
                <a:spLocks noChangeArrowheads="1"/>
              </p:cNvSpPr>
              <p:nvPr/>
            </p:nvSpPr>
            <p:spPr bwMode="auto">
              <a:xfrm>
                <a:off x="2316" y="570"/>
                <a:ext cx="31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Oval 1121"/>
              <p:cNvSpPr>
                <a:spLocks noChangeArrowheads="1"/>
              </p:cNvSpPr>
              <p:nvPr/>
            </p:nvSpPr>
            <p:spPr bwMode="auto">
              <a:xfrm>
                <a:off x="2316" y="576"/>
                <a:ext cx="31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Oval 1120"/>
              <p:cNvSpPr>
                <a:spLocks noChangeArrowheads="1"/>
              </p:cNvSpPr>
              <p:nvPr/>
            </p:nvSpPr>
            <p:spPr bwMode="auto">
              <a:xfrm>
                <a:off x="2316" y="552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Oval 1119"/>
              <p:cNvSpPr>
                <a:spLocks noChangeArrowheads="1"/>
              </p:cNvSpPr>
              <p:nvPr/>
            </p:nvSpPr>
            <p:spPr bwMode="auto">
              <a:xfrm>
                <a:off x="2316" y="558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Oval 1118"/>
              <p:cNvSpPr>
                <a:spLocks noChangeArrowheads="1"/>
              </p:cNvSpPr>
              <p:nvPr/>
            </p:nvSpPr>
            <p:spPr bwMode="auto">
              <a:xfrm>
                <a:off x="2310" y="540"/>
                <a:ext cx="31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Oval 1117"/>
              <p:cNvSpPr>
                <a:spLocks noChangeArrowheads="1"/>
              </p:cNvSpPr>
              <p:nvPr/>
            </p:nvSpPr>
            <p:spPr bwMode="auto">
              <a:xfrm>
                <a:off x="2310" y="546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Oval 1116"/>
              <p:cNvSpPr>
                <a:spLocks noChangeArrowheads="1"/>
              </p:cNvSpPr>
              <p:nvPr/>
            </p:nvSpPr>
            <p:spPr bwMode="auto">
              <a:xfrm>
                <a:off x="2268" y="794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Oval 1115"/>
              <p:cNvSpPr>
                <a:spLocks noChangeArrowheads="1"/>
              </p:cNvSpPr>
              <p:nvPr/>
            </p:nvSpPr>
            <p:spPr bwMode="auto">
              <a:xfrm>
                <a:off x="2268" y="800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Oval 1114"/>
              <p:cNvSpPr>
                <a:spLocks noChangeArrowheads="1"/>
              </p:cNvSpPr>
              <p:nvPr/>
            </p:nvSpPr>
            <p:spPr bwMode="auto">
              <a:xfrm>
                <a:off x="2268" y="782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Oval 1113"/>
              <p:cNvSpPr>
                <a:spLocks noChangeArrowheads="1"/>
              </p:cNvSpPr>
              <p:nvPr/>
            </p:nvSpPr>
            <p:spPr bwMode="auto">
              <a:xfrm>
                <a:off x="2268" y="788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Oval 1112"/>
              <p:cNvSpPr>
                <a:spLocks noChangeArrowheads="1"/>
              </p:cNvSpPr>
              <p:nvPr/>
            </p:nvSpPr>
            <p:spPr bwMode="auto">
              <a:xfrm>
                <a:off x="2268" y="770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Oval 1111"/>
              <p:cNvSpPr>
                <a:spLocks noChangeArrowheads="1"/>
              </p:cNvSpPr>
              <p:nvPr/>
            </p:nvSpPr>
            <p:spPr bwMode="auto">
              <a:xfrm>
                <a:off x="2268" y="776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Oval 1110"/>
              <p:cNvSpPr>
                <a:spLocks noChangeArrowheads="1"/>
              </p:cNvSpPr>
              <p:nvPr/>
            </p:nvSpPr>
            <p:spPr bwMode="auto">
              <a:xfrm>
                <a:off x="2268" y="752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Oval 1109"/>
              <p:cNvSpPr>
                <a:spLocks noChangeArrowheads="1"/>
              </p:cNvSpPr>
              <p:nvPr/>
            </p:nvSpPr>
            <p:spPr bwMode="auto">
              <a:xfrm>
                <a:off x="2268" y="758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Oval 1108"/>
              <p:cNvSpPr>
                <a:spLocks noChangeArrowheads="1"/>
              </p:cNvSpPr>
              <p:nvPr/>
            </p:nvSpPr>
            <p:spPr bwMode="auto">
              <a:xfrm>
                <a:off x="2268" y="740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Oval 1107"/>
              <p:cNvSpPr>
                <a:spLocks noChangeArrowheads="1"/>
              </p:cNvSpPr>
              <p:nvPr/>
            </p:nvSpPr>
            <p:spPr bwMode="auto">
              <a:xfrm>
                <a:off x="2268" y="746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Oval 1106"/>
              <p:cNvSpPr>
                <a:spLocks noChangeArrowheads="1"/>
              </p:cNvSpPr>
              <p:nvPr/>
            </p:nvSpPr>
            <p:spPr bwMode="auto">
              <a:xfrm>
                <a:off x="2262" y="728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Oval 1105"/>
              <p:cNvSpPr>
                <a:spLocks noChangeArrowheads="1"/>
              </p:cNvSpPr>
              <p:nvPr/>
            </p:nvSpPr>
            <p:spPr bwMode="auto">
              <a:xfrm>
                <a:off x="2262" y="73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Oval 1104"/>
              <p:cNvSpPr>
                <a:spLocks noChangeArrowheads="1"/>
              </p:cNvSpPr>
              <p:nvPr/>
            </p:nvSpPr>
            <p:spPr bwMode="auto">
              <a:xfrm>
                <a:off x="2262" y="716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3" name="Oval 1103"/>
              <p:cNvSpPr>
                <a:spLocks noChangeArrowheads="1"/>
              </p:cNvSpPr>
              <p:nvPr/>
            </p:nvSpPr>
            <p:spPr bwMode="auto">
              <a:xfrm>
                <a:off x="2262" y="72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Oval 1102"/>
              <p:cNvSpPr>
                <a:spLocks noChangeArrowheads="1"/>
              </p:cNvSpPr>
              <p:nvPr/>
            </p:nvSpPr>
            <p:spPr bwMode="auto">
              <a:xfrm>
                <a:off x="2262" y="704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Oval 1101"/>
              <p:cNvSpPr>
                <a:spLocks noChangeArrowheads="1"/>
              </p:cNvSpPr>
              <p:nvPr/>
            </p:nvSpPr>
            <p:spPr bwMode="auto">
              <a:xfrm>
                <a:off x="2262" y="710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Oval 1100"/>
              <p:cNvSpPr>
                <a:spLocks noChangeArrowheads="1"/>
              </p:cNvSpPr>
              <p:nvPr/>
            </p:nvSpPr>
            <p:spPr bwMode="auto">
              <a:xfrm>
                <a:off x="2262" y="691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Oval 1099"/>
              <p:cNvSpPr>
                <a:spLocks noChangeArrowheads="1"/>
              </p:cNvSpPr>
              <p:nvPr/>
            </p:nvSpPr>
            <p:spPr bwMode="auto">
              <a:xfrm>
                <a:off x="2262" y="697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Oval 1098"/>
              <p:cNvSpPr>
                <a:spLocks noChangeArrowheads="1"/>
              </p:cNvSpPr>
              <p:nvPr/>
            </p:nvSpPr>
            <p:spPr bwMode="auto">
              <a:xfrm>
                <a:off x="2256" y="679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Oval 1097"/>
              <p:cNvSpPr>
                <a:spLocks noChangeArrowheads="1"/>
              </p:cNvSpPr>
              <p:nvPr/>
            </p:nvSpPr>
            <p:spPr bwMode="auto">
              <a:xfrm>
                <a:off x="2256" y="685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Oval 1096"/>
              <p:cNvSpPr>
                <a:spLocks noChangeArrowheads="1"/>
              </p:cNvSpPr>
              <p:nvPr/>
            </p:nvSpPr>
            <p:spPr bwMode="auto">
              <a:xfrm>
                <a:off x="2256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Oval 1095"/>
              <p:cNvSpPr>
                <a:spLocks noChangeArrowheads="1"/>
              </p:cNvSpPr>
              <p:nvPr/>
            </p:nvSpPr>
            <p:spPr bwMode="auto">
              <a:xfrm>
                <a:off x="2256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Oval 1094"/>
              <p:cNvSpPr>
                <a:spLocks noChangeArrowheads="1"/>
              </p:cNvSpPr>
              <p:nvPr/>
            </p:nvSpPr>
            <p:spPr bwMode="auto">
              <a:xfrm>
                <a:off x="2256" y="649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Oval 1093"/>
              <p:cNvSpPr>
                <a:spLocks noChangeArrowheads="1"/>
              </p:cNvSpPr>
              <p:nvPr/>
            </p:nvSpPr>
            <p:spPr bwMode="auto">
              <a:xfrm>
                <a:off x="2256" y="655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Oval 1092"/>
              <p:cNvSpPr>
                <a:spLocks noChangeArrowheads="1"/>
              </p:cNvSpPr>
              <p:nvPr/>
            </p:nvSpPr>
            <p:spPr bwMode="auto">
              <a:xfrm>
                <a:off x="2256" y="637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Oval 1091"/>
              <p:cNvSpPr>
                <a:spLocks noChangeArrowheads="1"/>
              </p:cNvSpPr>
              <p:nvPr/>
            </p:nvSpPr>
            <p:spPr bwMode="auto">
              <a:xfrm>
                <a:off x="2256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Oval 1090"/>
              <p:cNvSpPr>
                <a:spLocks noChangeArrowheads="1"/>
              </p:cNvSpPr>
              <p:nvPr/>
            </p:nvSpPr>
            <p:spPr bwMode="auto">
              <a:xfrm>
                <a:off x="2250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Oval 1089"/>
              <p:cNvSpPr>
                <a:spLocks noChangeArrowheads="1"/>
              </p:cNvSpPr>
              <p:nvPr/>
            </p:nvSpPr>
            <p:spPr bwMode="auto">
              <a:xfrm>
                <a:off x="2250" y="6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Oval 1088"/>
              <p:cNvSpPr>
                <a:spLocks noChangeArrowheads="1"/>
              </p:cNvSpPr>
              <p:nvPr/>
            </p:nvSpPr>
            <p:spPr bwMode="auto">
              <a:xfrm>
                <a:off x="2250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Oval 1087"/>
              <p:cNvSpPr>
                <a:spLocks noChangeArrowheads="1"/>
              </p:cNvSpPr>
              <p:nvPr/>
            </p:nvSpPr>
            <p:spPr bwMode="auto">
              <a:xfrm>
                <a:off x="2250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Oval 1086"/>
              <p:cNvSpPr>
                <a:spLocks noChangeArrowheads="1"/>
              </p:cNvSpPr>
              <p:nvPr/>
            </p:nvSpPr>
            <p:spPr bwMode="auto">
              <a:xfrm>
                <a:off x="2250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Oval 1085"/>
              <p:cNvSpPr>
                <a:spLocks noChangeArrowheads="1"/>
              </p:cNvSpPr>
              <p:nvPr/>
            </p:nvSpPr>
            <p:spPr bwMode="auto">
              <a:xfrm>
                <a:off x="2250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Oval 1084"/>
              <p:cNvSpPr>
                <a:spLocks noChangeArrowheads="1"/>
              </p:cNvSpPr>
              <p:nvPr/>
            </p:nvSpPr>
            <p:spPr bwMode="auto">
              <a:xfrm>
                <a:off x="2250" y="588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Oval 1083"/>
              <p:cNvSpPr>
                <a:spLocks noChangeArrowheads="1"/>
              </p:cNvSpPr>
              <p:nvPr/>
            </p:nvSpPr>
            <p:spPr bwMode="auto">
              <a:xfrm>
                <a:off x="2250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Oval 1082"/>
              <p:cNvSpPr>
                <a:spLocks noChangeArrowheads="1"/>
              </p:cNvSpPr>
              <p:nvPr/>
            </p:nvSpPr>
            <p:spPr bwMode="auto">
              <a:xfrm>
                <a:off x="2250" y="576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Oval 1081"/>
              <p:cNvSpPr>
                <a:spLocks noChangeArrowheads="1"/>
              </p:cNvSpPr>
              <p:nvPr/>
            </p:nvSpPr>
            <p:spPr bwMode="auto">
              <a:xfrm>
                <a:off x="2250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Oval 1080"/>
              <p:cNvSpPr>
                <a:spLocks noChangeArrowheads="1"/>
              </p:cNvSpPr>
              <p:nvPr/>
            </p:nvSpPr>
            <p:spPr bwMode="auto">
              <a:xfrm>
                <a:off x="2244" y="564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Oval 1079"/>
              <p:cNvSpPr>
                <a:spLocks noChangeArrowheads="1"/>
              </p:cNvSpPr>
              <p:nvPr/>
            </p:nvSpPr>
            <p:spPr bwMode="auto">
              <a:xfrm>
                <a:off x="2244" y="570"/>
                <a:ext cx="30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Oval 1078"/>
              <p:cNvSpPr>
                <a:spLocks noChangeArrowheads="1"/>
              </p:cNvSpPr>
              <p:nvPr/>
            </p:nvSpPr>
            <p:spPr bwMode="auto">
              <a:xfrm>
                <a:off x="2244" y="546"/>
                <a:ext cx="30" cy="3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Oval 1077"/>
              <p:cNvSpPr>
                <a:spLocks noChangeArrowheads="1"/>
              </p:cNvSpPr>
              <p:nvPr/>
            </p:nvSpPr>
            <p:spPr bwMode="auto">
              <a:xfrm>
                <a:off x="2244" y="552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Oval 1076"/>
              <p:cNvSpPr>
                <a:spLocks noChangeArrowheads="1"/>
              </p:cNvSpPr>
              <p:nvPr/>
            </p:nvSpPr>
            <p:spPr bwMode="auto">
              <a:xfrm>
                <a:off x="2201" y="800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Oval 1075"/>
              <p:cNvSpPr>
                <a:spLocks noChangeArrowheads="1"/>
              </p:cNvSpPr>
              <p:nvPr/>
            </p:nvSpPr>
            <p:spPr bwMode="auto">
              <a:xfrm>
                <a:off x="2201" y="807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Oval 1074"/>
              <p:cNvSpPr>
                <a:spLocks noChangeArrowheads="1"/>
              </p:cNvSpPr>
              <p:nvPr/>
            </p:nvSpPr>
            <p:spPr bwMode="auto">
              <a:xfrm>
                <a:off x="2201" y="788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Oval 1073"/>
              <p:cNvSpPr>
                <a:spLocks noChangeArrowheads="1"/>
              </p:cNvSpPr>
              <p:nvPr/>
            </p:nvSpPr>
            <p:spPr bwMode="auto">
              <a:xfrm>
                <a:off x="2201" y="794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Oval 1072"/>
              <p:cNvSpPr>
                <a:spLocks noChangeArrowheads="1"/>
              </p:cNvSpPr>
              <p:nvPr/>
            </p:nvSpPr>
            <p:spPr bwMode="auto">
              <a:xfrm>
                <a:off x="2201" y="776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Oval 1071"/>
              <p:cNvSpPr>
                <a:spLocks noChangeArrowheads="1"/>
              </p:cNvSpPr>
              <p:nvPr/>
            </p:nvSpPr>
            <p:spPr bwMode="auto">
              <a:xfrm>
                <a:off x="2201" y="782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Oval 1070"/>
              <p:cNvSpPr>
                <a:spLocks noChangeArrowheads="1"/>
              </p:cNvSpPr>
              <p:nvPr/>
            </p:nvSpPr>
            <p:spPr bwMode="auto">
              <a:xfrm>
                <a:off x="2195" y="764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Oval 1069"/>
              <p:cNvSpPr>
                <a:spLocks noChangeArrowheads="1"/>
              </p:cNvSpPr>
              <p:nvPr/>
            </p:nvSpPr>
            <p:spPr bwMode="auto">
              <a:xfrm>
                <a:off x="2195" y="770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Oval 1068"/>
              <p:cNvSpPr>
                <a:spLocks noChangeArrowheads="1"/>
              </p:cNvSpPr>
              <p:nvPr/>
            </p:nvSpPr>
            <p:spPr bwMode="auto">
              <a:xfrm>
                <a:off x="2195" y="746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Oval 1067"/>
              <p:cNvSpPr>
                <a:spLocks noChangeArrowheads="1"/>
              </p:cNvSpPr>
              <p:nvPr/>
            </p:nvSpPr>
            <p:spPr bwMode="auto">
              <a:xfrm>
                <a:off x="2195" y="758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Oval 1066"/>
              <p:cNvSpPr>
                <a:spLocks noChangeArrowheads="1"/>
              </p:cNvSpPr>
              <p:nvPr/>
            </p:nvSpPr>
            <p:spPr bwMode="auto">
              <a:xfrm>
                <a:off x="2195" y="734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Oval 1065"/>
              <p:cNvSpPr>
                <a:spLocks noChangeArrowheads="1"/>
              </p:cNvSpPr>
              <p:nvPr/>
            </p:nvSpPr>
            <p:spPr bwMode="auto">
              <a:xfrm>
                <a:off x="2195" y="74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Oval 1064"/>
              <p:cNvSpPr>
                <a:spLocks noChangeArrowheads="1"/>
              </p:cNvSpPr>
              <p:nvPr/>
            </p:nvSpPr>
            <p:spPr bwMode="auto">
              <a:xfrm>
                <a:off x="2195" y="722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Oval 1063"/>
              <p:cNvSpPr>
                <a:spLocks noChangeArrowheads="1"/>
              </p:cNvSpPr>
              <p:nvPr/>
            </p:nvSpPr>
            <p:spPr bwMode="auto">
              <a:xfrm>
                <a:off x="2195" y="728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Oval 1062"/>
              <p:cNvSpPr>
                <a:spLocks noChangeArrowheads="1"/>
              </p:cNvSpPr>
              <p:nvPr/>
            </p:nvSpPr>
            <p:spPr bwMode="auto">
              <a:xfrm>
                <a:off x="2195" y="71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Oval 1061"/>
              <p:cNvSpPr>
                <a:spLocks noChangeArrowheads="1"/>
              </p:cNvSpPr>
              <p:nvPr/>
            </p:nvSpPr>
            <p:spPr bwMode="auto">
              <a:xfrm>
                <a:off x="2195" y="71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Oval 1060"/>
              <p:cNvSpPr>
                <a:spLocks noChangeArrowheads="1"/>
              </p:cNvSpPr>
              <p:nvPr/>
            </p:nvSpPr>
            <p:spPr bwMode="auto">
              <a:xfrm>
                <a:off x="2189" y="697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Oval 1059"/>
              <p:cNvSpPr>
                <a:spLocks noChangeArrowheads="1"/>
              </p:cNvSpPr>
              <p:nvPr/>
            </p:nvSpPr>
            <p:spPr bwMode="auto">
              <a:xfrm>
                <a:off x="2189" y="704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Oval 1058"/>
              <p:cNvSpPr>
                <a:spLocks noChangeArrowheads="1"/>
              </p:cNvSpPr>
              <p:nvPr/>
            </p:nvSpPr>
            <p:spPr bwMode="auto">
              <a:xfrm>
                <a:off x="2189" y="685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Oval 1057"/>
              <p:cNvSpPr>
                <a:spLocks noChangeArrowheads="1"/>
              </p:cNvSpPr>
              <p:nvPr/>
            </p:nvSpPr>
            <p:spPr bwMode="auto">
              <a:xfrm>
                <a:off x="2189" y="691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Oval 1056"/>
              <p:cNvSpPr>
                <a:spLocks noChangeArrowheads="1"/>
              </p:cNvSpPr>
              <p:nvPr/>
            </p:nvSpPr>
            <p:spPr bwMode="auto">
              <a:xfrm>
                <a:off x="2189" y="673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Oval 1055"/>
              <p:cNvSpPr>
                <a:spLocks noChangeArrowheads="1"/>
              </p:cNvSpPr>
              <p:nvPr/>
            </p:nvSpPr>
            <p:spPr bwMode="auto">
              <a:xfrm>
                <a:off x="2189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0" name="Group 853"/>
            <p:cNvGrpSpPr>
              <a:grpSpLocks/>
            </p:cNvGrpSpPr>
            <p:nvPr/>
          </p:nvGrpSpPr>
          <p:grpSpPr bwMode="auto">
            <a:xfrm>
              <a:off x="1843" y="558"/>
              <a:ext cx="376" cy="315"/>
              <a:chOff x="1843" y="558"/>
              <a:chExt cx="376" cy="315"/>
            </a:xfrm>
          </p:grpSpPr>
          <p:sp>
            <p:nvSpPr>
              <p:cNvPr id="902" name="Oval 1053"/>
              <p:cNvSpPr>
                <a:spLocks noChangeArrowheads="1"/>
              </p:cNvSpPr>
              <p:nvPr/>
            </p:nvSpPr>
            <p:spPr bwMode="auto">
              <a:xfrm>
                <a:off x="2189" y="661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Oval 1052"/>
              <p:cNvSpPr>
                <a:spLocks noChangeArrowheads="1"/>
              </p:cNvSpPr>
              <p:nvPr/>
            </p:nvSpPr>
            <p:spPr bwMode="auto">
              <a:xfrm>
                <a:off x="2189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Oval 1051"/>
              <p:cNvSpPr>
                <a:spLocks noChangeArrowheads="1"/>
              </p:cNvSpPr>
              <p:nvPr/>
            </p:nvSpPr>
            <p:spPr bwMode="auto">
              <a:xfrm>
                <a:off x="2183" y="643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Oval 1050"/>
              <p:cNvSpPr>
                <a:spLocks noChangeArrowheads="1"/>
              </p:cNvSpPr>
              <p:nvPr/>
            </p:nvSpPr>
            <p:spPr bwMode="auto">
              <a:xfrm>
                <a:off x="2183" y="649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Oval 1049"/>
              <p:cNvSpPr>
                <a:spLocks noChangeArrowheads="1"/>
              </p:cNvSpPr>
              <p:nvPr/>
            </p:nvSpPr>
            <p:spPr bwMode="auto">
              <a:xfrm>
                <a:off x="2183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Oval 1048"/>
              <p:cNvSpPr>
                <a:spLocks noChangeArrowheads="1"/>
              </p:cNvSpPr>
              <p:nvPr/>
            </p:nvSpPr>
            <p:spPr bwMode="auto">
              <a:xfrm>
                <a:off x="2183" y="63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Oval 1047"/>
              <p:cNvSpPr>
                <a:spLocks noChangeArrowheads="1"/>
              </p:cNvSpPr>
              <p:nvPr/>
            </p:nvSpPr>
            <p:spPr bwMode="auto">
              <a:xfrm>
                <a:off x="2183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Oval 1046"/>
              <p:cNvSpPr>
                <a:spLocks noChangeArrowheads="1"/>
              </p:cNvSpPr>
              <p:nvPr/>
            </p:nvSpPr>
            <p:spPr bwMode="auto">
              <a:xfrm>
                <a:off x="2183" y="6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Oval 1045"/>
              <p:cNvSpPr>
                <a:spLocks noChangeArrowheads="1"/>
              </p:cNvSpPr>
              <p:nvPr/>
            </p:nvSpPr>
            <p:spPr bwMode="auto">
              <a:xfrm>
                <a:off x="2183" y="607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Oval 1044"/>
              <p:cNvSpPr>
                <a:spLocks noChangeArrowheads="1"/>
              </p:cNvSpPr>
              <p:nvPr/>
            </p:nvSpPr>
            <p:spPr bwMode="auto">
              <a:xfrm>
                <a:off x="2183" y="61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Oval 1043"/>
              <p:cNvSpPr>
                <a:spLocks noChangeArrowheads="1"/>
              </p:cNvSpPr>
              <p:nvPr/>
            </p:nvSpPr>
            <p:spPr bwMode="auto">
              <a:xfrm>
                <a:off x="2177" y="594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Oval 1042"/>
              <p:cNvSpPr>
                <a:spLocks noChangeArrowheads="1"/>
              </p:cNvSpPr>
              <p:nvPr/>
            </p:nvSpPr>
            <p:spPr bwMode="auto">
              <a:xfrm>
                <a:off x="2177" y="60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Oval 1041"/>
              <p:cNvSpPr>
                <a:spLocks noChangeArrowheads="1"/>
              </p:cNvSpPr>
              <p:nvPr/>
            </p:nvSpPr>
            <p:spPr bwMode="auto">
              <a:xfrm>
                <a:off x="2177" y="582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Oval 1040"/>
              <p:cNvSpPr>
                <a:spLocks noChangeArrowheads="1"/>
              </p:cNvSpPr>
              <p:nvPr/>
            </p:nvSpPr>
            <p:spPr bwMode="auto">
              <a:xfrm>
                <a:off x="2177" y="588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Oval 1039"/>
              <p:cNvSpPr>
                <a:spLocks noChangeArrowheads="1"/>
              </p:cNvSpPr>
              <p:nvPr/>
            </p:nvSpPr>
            <p:spPr bwMode="auto">
              <a:xfrm>
                <a:off x="2177" y="570"/>
                <a:ext cx="30" cy="31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Oval 1038"/>
              <p:cNvSpPr>
                <a:spLocks noChangeArrowheads="1"/>
              </p:cNvSpPr>
              <p:nvPr/>
            </p:nvSpPr>
            <p:spPr bwMode="auto">
              <a:xfrm>
                <a:off x="2177" y="576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Oval 1037"/>
              <p:cNvSpPr>
                <a:spLocks noChangeArrowheads="1"/>
              </p:cNvSpPr>
              <p:nvPr/>
            </p:nvSpPr>
            <p:spPr bwMode="auto">
              <a:xfrm>
                <a:off x="2177" y="558"/>
                <a:ext cx="30" cy="30"/>
              </a:xfrm>
              <a:prstGeom prst="ellipse">
                <a:avLst/>
              </a:prstGeom>
              <a:solidFill>
                <a:srgbClr val="FFE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Oval 1036"/>
              <p:cNvSpPr>
                <a:spLocks noChangeArrowheads="1"/>
              </p:cNvSpPr>
              <p:nvPr/>
            </p:nvSpPr>
            <p:spPr bwMode="auto">
              <a:xfrm>
                <a:off x="2177" y="564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Oval 1035"/>
              <p:cNvSpPr>
                <a:spLocks noChangeArrowheads="1"/>
              </p:cNvSpPr>
              <p:nvPr/>
            </p:nvSpPr>
            <p:spPr bwMode="auto">
              <a:xfrm>
                <a:off x="2134" y="807"/>
                <a:ext cx="31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Oval 1034"/>
              <p:cNvSpPr>
                <a:spLocks noChangeArrowheads="1"/>
              </p:cNvSpPr>
              <p:nvPr/>
            </p:nvSpPr>
            <p:spPr bwMode="auto">
              <a:xfrm>
                <a:off x="2134" y="813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Oval 1033"/>
              <p:cNvSpPr>
                <a:spLocks noChangeArrowheads="1"/>
              </p:cNvSpPr>
              <p:nvPr/>
            </p:nvSpPr>
            <p:spPr bwMode="auto">
              <a:xfrm>
                <a:off x="2134" y="794"/>
                <a:ext cx="31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Oval 1032"/>
              <p:cNvSpPr>
                <a:spLocks noChangeArrowheads="1"/>
              </p:cNvSpPr>
              <p:nvPr/>
            </p:nvSpPr>
            <p:spPr bwMode="auto">
              <a:xfrm>
                <a:off x="2134" y="800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Oval 1031"/>
              <p:cNvSpPr>
                <a:spLocks noChangeArrowheads="1"/>
              </p:cNvSpPr>
              <p:nvPr/>
            </p:nvSpPr>
            <p:spPr bwMode="auto">
              <a:xfrm>
                <a:off x="2128" y="782"/>
                <a:ext cx="31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Oval 1030"/>
              <p:cNvSpPr>
                <a:spLocks noChangeArrowheads="1"/>
              </p:cNvSpPr>
              <p:nvPr/>
            </p:nvSpPr>
            <p:spPr bwMode="auto">
              <a:xfrm>
                <a:off x="2128" y="788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Oval 1029"/>
              <p:cNvSpPr>
                <a:spLocks noChangeArrowheads="1"/>
              </p:cNvSpPr>
              <p:nvPr/>
            </p:nvSpPr>
            <p:spPr bwMode="auto">
              <a:xfrm>
                <a:off x="2128" y="770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Oval 1028"/>
              <p:cNvSpPr>
                <a:spLocks noChangeArrowheads="1"/>
              </p:cNvSpPr>
              <p:nvPr/>
            </p:nvSpPr>
            <p:spPr bwMode="auto">
              <a:xfrm>
                <a:off x="2128" y="776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Oval 1027"/>
              <p:cNvSpPr>
                <a:spLocks noChangeArrowheads="1"/>
              </p:cNvSpPr>
              <p:nvPr/>
            </p:nvSpPr>
            <p:spPr bwMode="auto">
              <a:xfrm>
                <a:off x="2128" y="758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Oval 1026"/>
              <p:cNvSpPr>
                <a:spLocks noChangeArrowheads="1"/>
              </p:cNvSpPr>
              <p:nvPr/>
            </p:nvSpPr>
            <p:spPr bwMode="auto">
              <a:xfrm>
                <a:off x="2128" y="764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Oval 1025"/>
              <p:cNvSpPr>
                <a:spLocks noChangeArrowheads="1"/>
              </p:cNvSpPr>
              <p:nvPr/>
            </p:nvSpPr>
            <p:spPr bwMode="auto">
              <a:xfrm>
                <a:off x="2128" y="740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Oval 1024"/>
              <p:cNvSpPr>
                <a:spLocks noChangeArrowheads="1"/>
              </p:cNvSpPr>
              <p:nvPr/>
            </p:nvSpPr>
            <p:spPr bwMode="auto">
              <a:xfrm>
                <a:off x="2128" y="752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Oval 1023"/>
              <p:cNvSpPr>
                <a:spLocks noChangeArrowheads="1"/>
              </p:cNvSpPr>
              <p:nvPr/>
            </p:nvSpPr>
            <p:spPr bwMode="auto">
              <a:xfrm>
                <a:off x="2122" y="728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Oval 1022"/>
              <p:cNvSpPr>
                <a:spLocks noChangeArrowheads="1"/>
              </p:cNvSpPr>
              <p:nvPr/>
            </p:nvSpPr>
            <p:spPr bwMode="auto">
              <a:xfrm>
                <a:off x="2122" y="734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Oval 1021"/>
              <p:cNvSpPr>
                <a:spLocks noChangeArrowheads="1"/>
              </p:cNvSpPr>
              <p:nvPr/>
            </p:nvSpPr>
            <p:spPr bwMode="auto">
              <a:xfrm>
                <a:off x="2122" y="716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Oval 1020"/>
              <p:cNvSpPr>
                <a:spLocks noChangeArrowheads="1"/>
              </p:cNvSpPr>
              <p:nvPr/>
            </p:nvSpPr>
            <p:spPr bwMode="auto">
              <a:xfrm>
                <a:off x="2122" y="722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Oval 1019"/>
              <p:cNvSpPr>
                <a:spLocks noChangeArrowheads="1"/>
              </p:cNvSpPr>
              <p:nvPr/>
            </p:nvSpPr>
            <p:spPr bwMode="auto">
              <a:xfrm>
                <a:off x="2122" y="704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Oval 1018"/>
              <p:cNvSpPr>
                <a:spLocks noChangeArrowheads="1"/>
              </p:cNvSpPr>
              <p:nvPr/>
            </p:nvSpPr>
            <p:spPr bwMode="auto">
              <a:xfrm>
                <a:off x="2122" y="710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Oval 1017"/>
              <p:cNvSpPr>
                <a:spLocks noChangeArrowheads="1"/>
              </p:cNvSpPr>
              <p:nvPr/>
            </p:nvSpPr>
            <p:spPr bwMode="auto">
              <a:xfrm>
                <a:off x="2122" y="691"/>
                <a:ext cx="31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Oval 1016"/>
              <p:cNvSpPr>
                <a:spLocks noChangeArrowheads="1"/>
              </p:cNvSpPr>
              <p:nvPr/>
            </p:nvSpPr>
            <p:spPr bwMode="auto">
              <a:xfrm>
                <a:off x="2122" y="697"/>
                <a:ext cx="31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Oval 1015"/>
              <p:cNvSpPr>
                <a:spLocks noChangeArrowheads="1"/>
              </p:cNvSpPr>
              <p:nvPr/>
            </p:nvSpPr>
            <p:spPr bwMode="auto">
              <a:xfrm>
                <a:off x="2122" y="679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Oval 1014"/>
              <p:cNvSpPr>
                <a:spLocks noChangeArrowheads="1"/>
              </p:cNvSpPr>
              <p:nvPr/>
            </p:nvSpPr>
            <p:spPr bwMode="auto">
              <a:xfrm>
                <a:off x="2122" y="685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Oval 1013"/>
              <p:cNvSpPr>
                <a:spLocks noChangeArrowheads="1"/>
              </p:cNvSpPr>
              <p:nvPr/>
            </p:nvSpPr>
            <p:spPr bwMode="auto">
              <a:xfrm>
                <a:off x="2116" y="667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Oval 1012"/>
              <p:cNvSpPr>
                <a:spLocks noChangeArrowheads="1"/>
              </p:cNvSpPr>
              <p:nvPr/>
            </p:nvSpPr>
            <p:spPr bwMode="auto">
              <a:xfrm>
                <a:off x="2116" y="673"/>
                <a:ext cx="31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Oval 1011"/>
              <p:cNvSpPr>
                <a:spLocks noChangeArrowheads="1"/>
              </p:cNvSpPr>
              <p:nvPr/>
            </p:nvSpPr>
            <p:spPr bwMode="auto">
              <a:xfrm>
                <a:off x="2116" y="655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Oval 1010"/>
              <p:cNvSpPr>
                <a:spLocks noChangeArrowheads="1"/>
              </p:cNvSpPr>
              <p:nvPr/>
            </p:nvSpPr>
            <p:spPr bwMode="auto">
              <a:xfrm>
                <a:off x="2116" y="661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Oval 1009"/>
              <p:cNvSpPr>
                <a:spLocks noChangeArrowheads="1"/>
              </p:cNvSpPr>
              <p:nvPr/>
            </p:nvSpPr>
            <p:spPr bwMode="auto">
              <a:xfrm>
                <a:off x="2116" y="643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Oval 1008"/>
              <p:cNvSpPr>
                <a:spLocks noChangeArrowheads="1"/>
              </p:cNvSpPr>
              <p:nvPr/>
            </p:nvSpPr>
            <p:spPr bwMode="auto">
              <a:xfrm>
                <a:off x="2116" y="649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Oval 1007"/>
              <p:cNvSpPr>
                <a:spLocks noChangeArrowheads="1"/>
              </p:cNvSpPr>
              <p:nvPr/>
            </p:nvSpPr>
            <p:spPr bwMode="auto">
              <a:xfrm>
                <a:off x="2116" y="625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Oval 1006"/>
              <p:cNvSpPr>
                <a:spLocks noChangeArrowheads="1"/>
              </p:cNvSpPr>
              <p:nvPr/>
            </p:nvSpPr>
            <p:spPr bwMode="auto">
              <a:xfrm>
                <a:off x="2116" y="631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Oval 1005"/>
              <p:cNvSpPr>
                <a:spLocks noChangeArrowheads="1"/>
              </p:cNvSpPr>
              <p:nvPr/>
            </p:nvSpPr>
            <p:spPr bwMode="auto">
              <a:xfrm>
                <a:off x="2110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Oval 1004"/>
              <p:cNvSpPr>
                <a:spLocks noChangeArrowheads="1"/>
              </p:cNvSpPr>
              <p:nvPr/>
            </p:nvSpPr>
            <p:spPr bwMode="auto">
              <a:xfrm>
                <a:off x="2110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Oval 1003"/>
              <p:cNvSpPr>
                <a:spLocks noChangeArrowheads="1"/>
              </p:cNvSpPr>
              <p:nvPr/>
            </p:nvSpPr>
            <p:spPr bwMode="auto">
              <a:xfrm>
                <a:off x="2110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Oval 1002"/>
              <p:cNvSpPr>
                <a:spLocks noChangeArrowheads="1"/>
              </p:cNvSpPr>
              <p:nvPr/>
            </p:nvSpPr>
            <p:spPr bwMode="auto">
              <a:xfrm>
                <a:off x="2110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Oval 1001"/>
              <p:cNvSpPr>
                <a:spLocks noChangeArrowheads="1"/>
              </p:cNvSpPr>
              <p:nvPr/>
            </p:nvSpPr>
            <p:spPr bwMode="auto">
              <a:xfrm>
                <a:off x="2110" y="588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Oval 1000"/>
              <p:cNvSpPr>
                <a:spLocks noChangeArrowheads="1"/>
              </p:cNvSpPr>
              <p:nvPr/>
            </p:nvSpPr>
            <p:spPr bwMode="auto">
              <a:xfrm>
                <a:off x="2110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Oval 999"/>
              <p:cNvSpPr>
                <a:spLocks noChangeArrowheads="1"/>
              </p:cNvSpPr>
              <p:nvPr/>
            </p:nvSpPr>
            <p:spPr bwMode="auto">
              <a:xfrm>
                <a:off x="2110" y="576"/>
                <a:ext cx="30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Oval 998"/>
              <p:cNvSpPr>
                <a:spLocks noChangeArrowheads="1"/>
              </p:cNvSpPr>
              <p:nvPr/>
            </p:nvSpPr>
            <p:spPr bwMode="auto">
              <a:xfrm>
                <a:off x="2110" y="582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Oval 997"/>
              <p:cNvSpPr>
                <a:spLocks noChangeArrowheads="1"/>
              </p:cNvSpPr>
              <p:nvPr/>
            </p:nvSpPr>
            <p:spPr bwMode="auto">
              <a:xfrm>
                <a:off x="2110" y="564"/>
                <a:ext cx="30" cy="30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Oval 996"/>
              <p:cNvSpPr>
                <a:spLocks noChangeArrowheads="1"/>
              </p:cNvSpPr>
              <p:nvPr/>
            </p:nvSpPr>
            <p:spPr bwMode="auto">
              <a:xfrm>
                <a:off x="2110" y="570"/>
                <a:ext cx="30" cy="31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Oval 995"/>
              <p:cNvSpPr>
                <a:spLocks noChangeArrowheads="1"/>
              </p:cNvSpPr>
              <p:nvPr/>
            </p:nvSpPr>
            <p:spPr bwMode="auto">
              <a:xfrm>
                <a:off x="2068" y="813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Oval 994"/>
              <p:cNvSpPr>
                <a:spLocks noChangeArrowheads="1"/>
              </p:cNvSpPr>
              <p:nvPr/>
            </p:nvSpPr>
            <p:spPr bwMode="auto">
              <a:xfrm>
                <a:off x="2068" y="819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Oval 993"/>
              <p:cNvSpPr>
                <a:spLocks noChangeArrowheads="1"/>
              </p:cNvSpPr>
              <p:nvPr/>
            </p:nvSpPr>
            <p:spPr bwMode="auto">
              <a:xfrm>
                <a:off x="2062" y="800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Oval 992"/>
              <p:cNvSpPr>
                <a:spLocks noChangeArrowheads="1"/>
              </p:cNvSpPr>
              <p:nvPr/>
            </p:nvSpPr>
            <p:spPr bwMode="auto">
              <a:xfrm>
                <a:off x="2062" y="807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Oval 991"/>
              <p:cNvSpPr>
                <a:spLocks noChangeArrowheads="1"/>
              </p:cNvSpPr>
              <p:nvPr/>
            </p:nvSpPr>
            <p:spPr bwMode="auto">
              <a:xfrm>
                <a:off x="2062" y="788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Oval 990"/>
              <p:cNvSpPr>
                <a:spLocks noChangeArrowheads="1"/>
              </p:cNvSpPr>
              <p:nvPr/>
            </p:nvSpPr>
            <p:spPr bwMode="auto">
              <a:xfrm>
                <a:off x="2062" y="794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Oval 989"/>
              <p:cNvSpPr>
                <a:spLocks noChangeArrowheads="1"/>
              </p:cNvSpPr>
              <p:nvPr/>
            </p:nvSpPr>
            <p:spPr bwMode="auto">
              <a:xfrm>
                <a:off x="2062" y="776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Oval 988"/>
              <p:cNvSpPr>
                <a:spLocks noChangeArrowheads="1"/>
              </p:cNvSpPr>
              <p:nvPr/>
            </p:nvSpPr>
            <p:spPr bwMode="auto">
              <a:xfrm>
                <a:off x="2062" y="782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Oval 987"/>
              <p:cNvSpPr>
                <a:spLocks noChangeArrowheads="1"/>
              </p:cNvSpPr>
              <p:nvPr/>
            </p:nvSpPr>
            <p:spPr bwMode="auto">
              <a:xfrm>
                <a:off x="2062" y="764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Oval 986"/>
              <p:cNvSpPr>
                <a:spLocks noChangeArrowheads="1"/>
              </p:cNvSpPr>
              <p:nvPr/>
            </p:nvSpPr>
            <p:spPr bwMode="auto">
              <a:xfrm>
                <a:off x="2062" y="770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Oval 985"/>
              <p:cNvSpPr>
                <a:spLocks noChangeArrowheads="1"/>
              </p:cNvSpPr>
              <p:nvPr/>
            </p:nvSpPr>
            <p:spPr bwMode="auto">
              <a:xfrm>
                <a:off x="2056" y="752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Oval 984"/>
              <p:cNvSpPr>
                <a:spLocks noChangeArrowheads="1"/>
              </p:cNvSpPr>
              <p:nvPr/>
            </p:nvSpPr>
            <p:spPr bwMode="auto">
              <a:xfrm>
                <a:off x="2056" y="75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Oval 983"/>
              <p:cNvSpPr>
                <a:spLocks noChangeArrowheads="1"/>
              </p:cNvSpPr>
              <p:nvPr/>
            </p:nvSpPr>
            <p:spPr bwMode="auto">
              <a:xfrm>
                <a:off x="2056" y="74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Oval 982"/>
              <p:cNvSpPr>
                <a:spLocks noChangeArrowheads="1"/>
              </p:cNvSpPr>
              <p:nvPr/>
            </p:nvSpPr>
            <p:spPr bwMode="auto">
              <a:xfrm>
                <a:off x="2056" y="746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Oval 981"/>
              <p:cNvSpPr>
                <a:spLocks noChangeArrowheads="1"/>
              </p:cNvSpPr>
              <p:nvPr/>
            </p:nvSpPr>
            <p:spPr bwMode="auto">
              <a:xfrm>
                <a:off x="2056" y="722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Oval 980"/>
              <p:cNvSpPr>
                <a:spLocks noChangeArrowheads="1"/>
              </p:cNvSpPr>
              <p:nvPr/>
            </p:nvSpPr>
            <p:spPr bwMode="auto">
              <a:xfrm>
                <a:off x="2056" y="728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Oval 979"/>
              <p:cNvSpPr>
                <a:spLocks noChangeArrowheads="1"/>
              </p:cNvSpPr>
              <p:nvPr/>
            </p:nvSpPr>
            <p:spPr bwMode="auto">
              <a:xfrm>
                <a:off x="2056" y="71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Oval 978"/>
              <p:cNvSpPr>
                <a:spLocks noChangeArrowheads="1"/>
              </p:cNvSpPr>
              <p:nvPr/>
            </p:nvSpPr>
            <p:spPr bwMode="auto">
              <a:xfrm>
                <a:off x="2056" y="71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Oval 977"/>
              <p:cNvSpPr>
                <a:spLocks noChangeArrowheads="1"/>
              </p:cNvSpPr>
              <p:nvPr/>
            </p:nvSpPr>
            <p:spPr bwMode="auto">
              <a:xfrm>
                <a:off x="2056" y="697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Oval 976"/>
              <p:cNvSpPr>
                <a:spLocks noChangeArrowheads="1"/>
              </p:cNvSpPr>
              <p:nvPr/>
            </p:nvSpPr>
            <p:spPr bwMode="auto">
              <a:xfrm>
                <a:off x="2056" y="704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Oval 975"/>
              <p:cNvSpPr>
                <a:spLocks noChangeArrowheads="1"/>
              </p:cNvSpPr>
              <p:nvPr/>
            </p:nvSpPr>
            <p:spPr bwMode="auto">
              <a:xfrm>
                <a:off x="2050" y="685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Oval 974"/>
              <p:cNvSpPr>
                <a:spLocks noChangeArrowheads="1"/>
              </p:cNvSpPr>
              <p:nvPr/>
            </p:nvSpPr>
            <p:spPr bwMode="auto">
              <a:xfrm>
                <a:off x="2050" y="691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Oval 973"/>
              <p:cNvSpPr>
                <a:spLocks noChangeArrowheads="1"/>
              </p:cNvSpPr>
              <p:nvPr/>
            </p:nvSpPr>
            <p:spPr bwMode="auto">
              <a:xfrm>
                <a:off x="2050" y="673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Oval 972"/>
              <p:cNvSpPr>
                <a:spLocks noChangeArrowheads="1"/>
              </p:cNvSpPr>
              <p:nvPr/>
            </p:nvSpPr>
            <p:spPr bwMode="auto">
              <a:xfrm>
                <a:off x="2050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Oval 971"/>
              <p:cNvSpPr>
                <a:spLocks noChangeArrowheads="1"/>
              </p:cNvSpPr>
              <p:nvPr/>
            </p:nvSpPr>
            <p:spPr bwMode="auto">
              <a:xfrm>
                <a:off x="2050" y="661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Oval 970"/>
              <p:cNvSpPr>
                <a:spLocks noChangeArrowheads="1"/>
              </p:cNvSpPr>
              <p:nvPr/>
            </p:nvSpPr>
            <p:spPr bwMode="auto">
              <a:xfrm>
                <a:off x="2050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Oval 969"/>
              <p:cNvSpPr>
                <a:spLocks noChangeArrowheads="1"/>
              </p:cNvSpPr>
              <p:nvPr/>
            </p:nvSpPr>
            <p:spPr bwMode="auto">
              <a:xfrm>
                <a:off x="2050" y="649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Oval 968"/>
              <p:cNvSpPr>
                <a:spLocks noChangeArrowheads="1"/>
              </p:cNvSpPr>
              <p:nvPr/>
            </p:nvSpPr>
            <p:spPr bwMode="auto">
              <a:xfrm>
                <a:off x="2050" y="655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Oval 967"/>
              <p:cNvSpPr>
                <a:spLocks noChangeArrowheads="1"/>
              </p:cNvSpPr>
              <p:nvPr/>
            </p:nvSpPr>
            <p:spPr bwMode="auto">
              <a:xfrm>
                <a:off x="2043" y="637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Oval 966"/>
              <p:cNvSpPr>
                <a:spLocks noChangeArrowheads="1"/>
              </p:cNvSpPr>
              <p:nvPr/>
            </p:nvSpPr>
            <p:spPr bwMode="auto">
              <a:xfrm>
                <a:off x="2043" y="643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Oval 965"/>
              <p:cNvSpPr>
                <a:spLocks noChangeArrowheads="1"/>
              </p:cNvSpPr>
              <p:nvPr/>
            </p:nvSpPr>
            <p:spPr bwMode="auto">
              <a:xfrm>
                <a:off x="2043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Oval 964"/>
              <p:cNvSpPr>
                <a:spLocks noChangeArrowheads="1"/>
              </p:cNvSpPr>
              <p:nvPr/>
            </p:nvSpPr>
            <p:spPr bwMode="auto">
              <a:xfrm>
                <a:off x="2043" y="625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Oval 963"/>
              <p:cNvSpPr>
                <a:spLocks noChangeArrowheads="1"/>
              </p:cNvSpPr>
              <p:nvPr/>
            </p:nvSpPr>
            <p:spPr bwMode="auto">
              <a:xfrm>
                <a:off x="2043" y="607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Oval 962"/>
              <p:cNvSpPr>
                <a:spLocks noChangeArrowheads="1"/>
              </p:cNvSpPr>
              <p:nvPr/>
            </p:nvSpPr>
            <p:spPr bwMode="auto">
              <a:xfrm>
                <a:off x="2043" y="613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Oval 961"/>
              <p:cNvSpPr>
                <a:spLocks noChangeArrowheads="1"/>
              </p:cNvSpPr>
              <p:nvPr/>
            </p:nvSpPr>
            <p:spPr bwMode="auto">
              <a:xfrm>
                <a:off x="2043" y="594"/>
                <a:ext cx="31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Oval 960"/>
              <p:cNvSpPr>
                <a:spLocks noChangeArrowheads="1"/>
              </p:cNvSpPr>
              <p:nvPr/>
            </p:nvSpPr>
            <p:spPr bwMode="auto">
              <a:xfrm>
                <a:off x="2043" y="601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Oval 995"/>
              <p:cNvSpPr>
                <a:spLocks noChangeArrowheads="1"/>
              </p:cNvSpPr>
              <p:nvPr/>
            </p:nvSpPr>
            <p:spPr bwMode="auto">
              <a:xfrm>
                <a:off x="2037" y="582"/>
                <a:ext cx="31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Oval 958"/>
              <p:cNvSpPr>
                <a:spLocks noChangeArrowheads="1"/>
              </p:cNvSpPr>
              <p:nvPr/>
            </p:nvSpPr>
            <p:spPr bwMode="auto">
              <a:xfrm>
                <a:off x="2037" y="588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Oval 957"/>
              <p:cNvSpPr>
                <a:spLocks noChangeArrowheads="1"/>
              </p:cNvSpPr>
              <p:nvPr/>
            </p:nvSpPr>
            <p:spPr bwMode="auto">
              <a:xfrm>
                <a:off x="2037" y="570"/>
                <a:ext cx="31" cy="31"/>
              </a:xfrm>
              <a:prstGeom prst="ellipse">
                <a:avLst/>
              </a:prstGeom>
              <a:solidFill>
                <a:srgbClr val="FF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Oval 956"/>
              <p:cNvSpPr>
                <a:spLocks noChangeArrowheads="1"/>
              </p:cNvSpPr>
              <p:nvPr/>
            </p:nvSpPr>
            <p:spPr bwMode="auto">
              <a:xfrm>
                <a:off x="2037" y="576"/>
                <a:ext cx="31" cy="3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Oval 955"/>
              <p:cNvSpPr>
                <a:spLocks noChangeArrowheads="1"/>
              </p:cNvSpPr>
              <p:nvPr/>
            </p:nvSpPr>
            <p:spPr bwMode="auto">
              <a:xfrm>
                <a:off x="1995" y="819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Oval 954"/>
              <p:cNvSpPr>
                <a:spLocks noChangeArrowheads="1"/>
              </p:cNvSpPr>
              <p:nvPr/>
            </p:nvSpPr>
            <p:spPr bwMode="auto">
              <a:xfrm>
                <a:off x="1995" y="825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Oval 953"/>
              <p:cNvSpPr>
                <a:spLocks noChangeArrowheads="1"/>
              </p:cNvSpPr>
              <p:nvPr/>
            </p:nvSpPr>
            <p:spPr bwMode="auto">
              <a:xfrm>
                <a:off x="1995" y="807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Oval 952"/>
              <p:cNvSpPr>
                <a:spLocks noChangeArrowheads="1"/>
              </p:cNvSpPr>
              <p:nvPr/>
            </p:nvSpPr>
            <p:spPr bwMode="auto">
              <a:xfrm>
                <a:off x="1995" y="813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Oval 951"/>
              <p:cNvSpPr>
                <a:spLocks noChangeArrowheads="1"/>
              </p:cNvSpPr>
              <p:nvPr/>
            </p:nvSpPr>
            <p:spPr bwMode="auto">
              <a:xfrm>
                <a:off x="1995" y="794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Oval 950"/>
              <p:cNvSpPr>
                <a:spLocks noChangeArrowheads="1"/>
              </p:cNvSpPr>
              <p:nvPr/>
            </p:nvSpPr>
            <p:spPr bwMode="auto">
              <a:xfrm>
                <a:off x="1995" y="800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Oval 949"/>
              <p:cNvSpPr>
                <a:spLocks noChangeArrowheads="1"/>
              </p:cNvSpPr>
              <p:nvPr/>
            </p:nvSpPr>
            <p:spPr bwMode="auto">
              <a:xfrm>
                <a:off x="1995" y="782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Oval 948"/>
              <p:cNvSpPr>
                <a:spLocks noChangeArrowheads="1"/>
              </p:cNvSpPr>
              <p:nvPr/>
            </p:nvSpPr>
            <p:spPr bwMode="auto">
              <a:xfrm>
                <a:off x="1995" y="788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Oval 947"/>
              <p:cNvSpPr>
                <a:spLocks noChangeArrowheads="1"/>
              </p:cNvSpPr>
              <p:nvPr/>
            </p:nvSpPr>
            <p:spPr bwMode="auto">
              <a:xfrm>
                <a:off x="1989" y="770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Oval 946"/>
              <p:cNvSpPr>
                <a:spLocks noChangeArrowheads="1"/>
              </p:cNvSpPr>
              <p:nvPr/>
            </p:nvSpPr>
            <p:spPr bwMode="auto">
              <a:xfrm>
                <a:off x="1989" y="776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Oval 945"/>
              <p:cNvSpPr>
                <a:spLocks noChangeArrowheads="1"/>
              </p:cNvSpPr>
              <p:nvPr/>
            </p:nvSpPr>
            <p:spPr bwMode="auto">
              <a:xfrm>
                <a:off x="1989" y="758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Oval 944"/>
              <p:cNvSpPr>
                <a:spLocks noChangeArrowheads="1"/>
              </p:cNvSpPr>
              <p:nvPr/>
            </p:nvSpPr>
            <p:spPr bwMode="auto">
              <a:xfrm>
                <a:off x="1989" y="76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Oval 943"/>
              <p:cNvSpPr>
                <a:spLocks noChangeArrowheads="1"/>
              </p:cNvSpPr>
              <p:nvPr/>
            </p:nvSpPr>
            <p:spPr bwMode="auto">
              <a:xfrm>
                <a:off x="1989" y="746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Oval 942"/>
              <p:cNvSpPr>
                <a:spLocks noChangeArrowheads="1"/>
              </p:cNvSpPr>
              <p:nvPr/>
            </p:nvSpPr>
            <p:spPr bwMode="auto">
              <a:xfrm>
                <a:off x="1989" y="752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Oval 941"/>
              <p:cNvSpPr>
                <a:spLocks noChangeArrowheads="1"/>
              </p:cNvSpPr>
              <p:nvPr/>
            </p:nvSpPr>
            <p:spPr bwMode="auto">
              <a:xfrm>
                <a:off x="1989" y="734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Oval 940"/>
              <p:cNvSpPr>
                <a:spLocks noChangeArrowheads="1"/>
              </p:cNvSpPr>
              <p:nvPr/>
            </p:nvSpPr>
            <p:spPr bwMode="auto">
              <a:xfrm>
                <a:off x="1989" y="74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Oval 939"/>
              <p:cNvSpPr>
                <a:spLocks noChangeArrowheads="1"/>
              </p:cNvSpPr>
              <p:nvPr/>
            </p:nvSpPr>
            <p:spPr bwMode="auto">
              <a:xfrm>
                <a:off x="1983" y="716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Oval 938"/>
              <p:cNvSpPr>
                <a:spLocks noChangeArrowheads="1"/>
              </p:cNvSpPr>
              <p:nvPr/>
            </p:nvSpPr>
            <p:spPr bwMode="auto">
              <a:xfrm>
                <a:off x="1983" y="72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Oval 937"/>
              <p:cNvSpPr>
                <a:spLocks noChangeArrowheads="1"/>
              </p:cNvSpPr>
              <p:nvPr/>
            </p:nvSpPr>
            <p:spPr bwMode="auto">
              <a:xfrm>
                <a:off x="1983" y="704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Oval 936"/>
              <p:cNvSpPr>
                <a:spLocks noChangeArrowheads="1"/>
              </p:cNvSpPr>
              <p:nvPr/>
            </p:nvSpPr>
            <p:spPr bwMode="auto">
              <a:xfrm>
                <a:off x="1983" y="710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Oval 935"/>
              <p:cNvSpPr>
                <a:spLocks noChangeArrowheads="1"/>
              </p:cNvSpPr>
              <p:nvPr/>
            </p:nvSpPr>
            <p:spPr bwMode="auto">
              <a:xfrm>
                <a:off x="1983" y="691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Oval 934"/>
              <p:cNvSpPr>
                <a:spLocks noChangeArrowheads="1"/>
              </p:cNvSpPr>
              <p:nvPr/>
            </p:nvSpPr>
            <p:spPr bwMode="auto">
              <a:xfrm>
                <a:off x="1983" y="697"/>
                <a:ext cx="30" cy="31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Oval 933"/>
              <p:cNvSpPr>
                <a:spLocks noChangeArrowheads="1"/>
              </p:cNvSpPr>
              <p:nvPr/>
            </p:nvSpPr>
            <p:spPr bwMode="auto">
              <a:xfrm>
                <a:off x="1983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Oval 932"/>
              <p:cNvSpPr>
                <a:spLocks noChangeArrowheads="1"/>
              </p:cNvSpPr>
              <p:nvPr/>
            </p:nvSpPr>
            <p:spPr bwMode="auto">
              <a:xfrm>
                <a:off x="1983" y="685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Oval 931"/>
              <p:cNvSpPr>
                <a:spLocks noChangeArrowheads="1"/>
              </p:cNvSpPr>
              <p:nvPr/>
            </p:nvSpPr>
            <p:spPr bwMode="auto">
              <a:xfrm>
                <a:off x="1983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Oval 930"/>
              <p:cNvSpPr>
                <a:spLocks noChangeArrowheads="1"/>
              </p:cNvSpPr>
              <p:nvPr/>
            </p:nvSpPr>
            <p:spPr bwMode="auto">
              <a:xfrm>
                <a:off x="1983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Oval 929"/>
              <p:cNvSpPr>
                <a:spLocks noChangeArrowheads="1"/>
              </p:cNvSpPr>
              <p:nvPr/>
            </p:nvSpPr>
            <p:spPr bwMode="auto">
              <a:xfrm>
                <a:off x="1977" y="655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Oval 928"/>
              <p:cNvSpPr>
                <a:spLocks noChangeArrowheads="1"/>
              </p:cNvSpPr>
              <p:nvPr/>
            </p:nvSpPr>
            <p:spPr bwMode="auto">
              <a:xfrm>
                <a:off x="1977" y="66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Oval 927"/>
              <p:cNvSpPr>
                <a:spLocks noChangeArrowheads="1"/>
              </p:cNvSpPr>
              <p:nvPr/>
            </p:nvSpPr>
            <p:spPr bwMode="auto">
              <a:xfrm>
                <a:off x="1977" y="643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Oval 926"/>
              <p:cNvSpPr>
                <a:spLocks noChangeArrowheads="1"/>
              </p:cNvSpPr>
              <p:nvPr/>
            </p:nvSpPr>
            <p:spPr bwMode="auto">
              <a:xfrm>
                <a:off x="1977" y="64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Oval 925"/>
              <p:cNvSpPr>
                <a:spLocks noChangeArrowheads="1"/>
              </p:cNvSpPr>
              <p:nvPr/>
            </p:nvSpPr>
            <p:spPr bwMode="auto">
              <a:xfrm>
                <a:off x="1977" y="631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1" name="Oval 924"/>
              <p:cNvSpPr>
                <a:spLocks noChangeArrowheads="1"/>
              </p:cNvSpPr>
              <p:nvPr/>
            </p:nvSpPr>
            <p:spPr bwMode="auto">
              <a:xfrm>
                <a:off x="1977" y="63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Oval 923"/>
              <p:cNvSpPr>
                <a:spLocks noChangeArrowheads="1"/>
              </p:cNvSpPr>
              <p:nvPr/>
            </p:nvSpPr>
            <p:spPr bwMode="auto">
              <a:xfrm>
                <a:off x="1977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Oval 922"/>
              <p:cNvSpPr>
                <a:spLocks noChangeArrowheads="1"/>
              </p:cNvSpPr>
              <p:nvPr/>
            </p:nvSpPr>
            <p:spPr bwMode="auto">
              <a:xfrm>
                <a:off x="1977" y="61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Oval 921"/>
              <p:cNvSpPr>
                <a:spLocks noChangeArrowheads="1"/>
              </p:cNvSpPr>
              <p:nvPr/>
            </p:nvSpPr>
            <p:spPr bwMode="auto">
              <a:xfrm>
                <a:off x="1971" y="601"/>
                <a:ext cx="30" cy="30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Oval 920"/>
              <p:cNvSpPr>
                <a:spLocks noChangeArrowheads="1"/>
              </p:cNvSpPr>
              <p:nvPr/>
            </p:nvSpPr>
            <p:spPr bwMode="auto">
              <a:xfrm>
                <a:off x="1971" y="60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Oval 919"/>
              <p:cNvSpPr>
                <a:spLocks noChangeArrowheads="1"/>
              </p:cNvSpPr>
              <p:nvPr/>
            </p:nvSpPr>
            <p:spPr bwMode="auto">
              <a:xfrm>
                <a:off x="1971" y="588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Oval 918"/>
              <p:cNvSpPr>
                <a:spLocks noChangeArrowheads="1"/>
              </p:cNvSpPr>
              <p:nvPr/>
            </p:nvSpPr>
            <p:spPr bwMode="auto">
              <a:xfrm>
                <a:off x="1971" y="594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Oval 917"/>
              <p:cNvSpPr>
                <a:spLocks noChangeArrowheads="1"/>
              </p:cNvSpPr>
              <p:nvPr/>
            </p:nvSpPr>
            <p:spPr bwMode="auto">
              <a:xfrm>
                <a:off x="1971" y="576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Oval 916"/>
              <p:cNvSpPr>
                <a:spLocks noChangeArrowheads="1"/>
              </p:cNvSpPr>
              <p:nvPr/>
            </p:nvSpPr>
            <p:spPr bwMode="auto">
              <a:xfrm>
                <a:off x="1971" y="582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Oval 915"/>
              <p:cNvSpPr>
                <a:spLocks noChangeArrowheads="1"/>
              </p:cNvSpPr>
              <p:nvPr/>
            </p:nvSpPr>
            <p:spPr bwMode="auto">
              <a:xfrm>
                <a:off x="1928" y="831"/>
                <a:ext cx="31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Oval 914"/>
              <p:cNvSpPr>
                <a:spLocks noChangeArrowheads="1"/>
              </p:cNvSpPr>
              <p:nvPr/>
            </p:nvSpPr>
            <p:spPr bwMode="auto">
              <a:xfrm>
                <a:off x="1928" y="837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Oval 913"/>
              <p:cNvSpPr>
                <a:spLocks noChangeArrowheads="1"/>
              </p:cNvSpPr>
              <p:nvPr/>
            </p:nvSpPr>
            <p:spPr bwMode="auto">
              <a:xfrm>
                <a:off x="1928" y="813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3" name="Oval 912"/>
              <p:cNvSpPr>
                <a:spLocks noChangeArrowheads="1"/>
              </p:cNvSpPr>
              <p:nvPr/>
            </p:nvSpPr>
            <p:spPr bwMode="auto">
              <a:xfrm>
                <a:off x="1928" y="819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Oval 911"/>
              <p:cNvSpPr>
                <a:spLocks noChangeArrowheads="1"/>
              </p:cNvSpPr>
              <p:nvPr/>
            </p:nvSpPr>
            <p:spPr bwMode="auto">
              <a:xfrm>
                <a:off x="1928" y="800"/>
                <a:ext cx="31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5" name="Oval 910"/>
              <p:cNvSpPr>
                <a:spLocks noChangeArrowheads="1"/>
              </p:cNvSpPr>
              <p:nvPr/>
            </p:nvSpPr>
            <p:spPr bwMode="auto">
              <a:xfrm>
                <a:off x="1928" y="807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Oval 909"/>
              <p:cNvSpPr>
                <a:spLocks noChangeArrowheads="1"/>
              </p:cNvSpPr>
              <p:nvPr/>
            </p:nvSpPr>
            <p:spPr bwMode="auto">
              <a:xfrm>
                <a:off x="1922" y="788"/>
                <a:ext cx="31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Oval 908"/>
              <p:cNvSpPr>
                <a:spLocks noChangeArrowheads="1"/>
              </p:cNvSpPr>
              <p:nvPr/>
            </p:nvSpPr>
            <p:spPr bwMode="auto">
              <a:xfrm>
                <a:off x="1922" y="794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Oval 907"/>
              <p:cNvSpPr>
                <a:spLocks noChangeArrowheads="1"/>
              </p:cNvSpPr>
              <p:nvPr/>
            </p:nvSpPr>
            <p:spPr bwMode="auto">
              <a:xfrm>
                <a:off x="1922" y="776"/>
                <a:ext cx="31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Oval 906"/>
              <p:cNvSpPr>
                <a:spLocks noChangeArrowheads="1"/>
              </p:cNvSpPr>
              <p:nvPr/>
            </p:nvSpPr>
            <p:spPr bwMode="auto">
              <a:xfrm>
                <a:off x="1922" y="782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Oval 905"/>
              <p:cNvSpPr>
                <a:spLocks noChangeArrowheads="1"/>
              </p:cNvSpPr>
              <p:nvPr/>
            </p:nvSpPr>
            <p:spPr bwMode="auto">
              <a:xfrm>
                <a:off x="1922" y="764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Oval 904"/>
              <p:cNvSpPr>
                <a:spLocks noChangeArrowheads="1"/>
              </p:cNvSpPr>
              <p:nvPr/>
            </p:nvSpPr>
            <p:spPr bwMode="auto">
              <a:xfrm>
                <a:off x="1922" y="770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Oval 903"/>
              <p:cNvSpPr>
                <a:spLocks noChangeArrowheads="1"/>
              </p:cNvSpPr>
              <p:nvPr/>
            </p:nvSpPr>
            <p:spPr bwMode="auto">
              <a:xfrm>
                <a:off x="1922" y="752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3" name="Oval 902"/>
              <p:cNvSpPr>
                <a:spLocks noChangeArrowheads="1"/>
              </p:cNvSpPr>
              <p:nvPr/>
            </p:nvSpPr>
            <p:spPr bwMode="auto">
              <a:xfrm>
                <a:off x="1922" y="758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Oval 901"/>
              <p:cNvSpPr>
                <a:spLocks noChangeArrowheads="1"/>
              </p:cNvSpPr>
              <p:nvPr/>
            </p:nvSpPr>
            <p:spPr bwMode="auto">
              <a:xfrm>
                <a:off x="1916" y="74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Oval 900"/>
              <p:cNvSpPr>
                <a:spLocks noChangeArrowheads="1"/>
              </p:cNvSpPr>
              <p:nvPr/>
            </p:nvSpPr>
            <p:spPr bwMode="auto">
              <a:xfrm>
                <a:off x="1916" y="746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Oval 899"/>
              <p:cNvSpPr>
                <a:spLocks noChangeArrowheads="1"/>
              </p:cNvSpPr>
              <p:nvPr/>
            </p:nvSpPr>
            <p:spPr bwMode="auto">
              <a:xfrm>
                <a:off x="1916" y="72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Oval 898"/>
              <p:cNvSpPr>
                <a:spLocks noChangeArrowheads="1"/>
              </p:cNvSpPr>
              <p:nvPr/>
            </p:nvSpPr>
            <p:spPr bwMode="auto">
              <a:xfrm>
                <a:off x="1916" y="73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Oval 897"/>
              <p:cNvSpPr>
                <a:spLocks noChangeArrowheads="1"/>
              </p:cNvSpPr>
              <p:nvPr/>
            </p:nvSpPr>
            <p:spPr bwMode="auto">
              <a:xfrm>
                <a:off x="1916" y="71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Oval 896"/>
              <p:cNvSpPr>
                <a:spLocks noChangeArrowheads="1"/>
              </p:cNvSpPr>
              <p:nvPr/>
            </p:nvSpPr>
            <p:spPr bwMode="auto">
              <a:xfrm>
                <a:off x="1916" y="71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Oval 895"/>
              <p:cNvSpPr>
                <a:spLocks noChangeArrowheads="1"/>
              </p:cNvSpPr>
              <p:nvPr/>
            </p:nvSpPr>
            <p:spPr bwMode="auto">
              <a:xfrm>
                <a:off x="1916" y="697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Oval 894"/>
              <p:cNvSpPr>
                <a:spLocks noChangeArrowheads="1"/>
              </p:cNvSpPr>
              <p:nvPr/>
            </p:nvSpPr>
            <p:spPr bwMode="auto">
              <a:xfrm>
                <a:off x="1916" y="704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Oval 893"/>
              <p:cNvSpPr>
                <a:spLocks noChangeArrowheads="1"/>
              </p:cNvSpPr>
              <p:nvPr/>
            </p:nvSpPr>
            <p:spPr bwMode="auto">
              <a:xfrm>
                <a:off x="1916" y="685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Oval 892"/>
              <p:cNvSpPr>
                <a:spLocks noChangeArrowheads="1"/>
              </p:cNvSpPr>
              <p:nvPr/>
            </p:nvSpPr>
            <p:spPr bwMode="auto">
              <a:xfrm>
                <a:off x="1916" y="691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Oval 891"/>
              <p:cNvSpPr>
                <a:spLocks noChangeArrowheads="1"/>
              </p:cNvSpPr>
              <p:nvPr/>
            </p:nvSpPr>
            <p:spPr bwMode="auto">
              <a:xfrm>
                <a:off x="1910" y="673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Oval 890"/>
              <p:cNvSpPr>
                <a:spLocks noChangeArrowheads="1"/>
              </p:cNvSpPr>
              <p:nvPr/>
            </p:nvSpPr>
            <p:spPr bwMode="auto">
              <a:xfrm>
                <a:off x="1910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Oval 889"/>
              <p:cNvSpPr>
                <a:spLocks noChangeArrowheads="1"/>
              </p:cNvSpPr>
              <p:nvPr/>
            </p:nvSpPr>
            <p:spPr bwMode="auto">
              <a:xfrm>
                <a:off x="1910" y="661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Oval 888"/>
              <p:cNvSpPr>
                <a:spLocks noChangeArrowheads="1"/>
              </p:cNvSpPr>
              <p:nvPr/>
            </p:nvSpPr>
            <p:spPr bwMode="auto">
              <a:xfrm>
                <a:off x="1910" y="667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Oval 887"/>
              <p:cNvSpPr>
                <a:spLocks noChangeArrowheads="1"/>
              </p:cNvSpPr>
              <p:nvPr/>
            </p:nvSpPr>
            <p:spPr bwMode="auto">
              <a:xfrm>
                <a:off x="1910" y="649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Oval 886"/>
              <p:cNvSpPr>
                <a:spLocks noChangeArrowheads="1"/>
              </p:cNvSpPr>
              <p:nvPr/>
            </p:nvSpPr>
            <p:spPr bwMode="auto">
              <a:xfrm>
                <a:off x="1910" y="655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Oval 885"/>
              <p:cNvSpPr>
                <a:spLocks noChangeArrowheads="1"/>
              </p:cNvSpPr>
              <p:nvPr/>
            </p:nvSpPr>
            <p:spPr bwMode="auto">
              <a:xfrm>
                <a:off x="1910" y="637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Oval 884"/>
              <p:cNvSpPr>
                <a:spLocks noChangeArrowheads="1"/>
              </p:cNvSpPr>
              <p:nvPr/>
            </p:nvSpPr>
            <p:spPr bwMode="auto">
              <a:xfrm>
                <a:off x="1910" y="6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Oval 883"/>
              <p:cNvSpPr>
                <a:spLocks noChangeArrowheads="1"/>
              </p:cNvSpPr>
              <p:nvPr/>
            </p:nvSpPr>
            <p:spPr bwMode="auto">
              <a:xfrm>
                <a:off x="1904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Oval 882"/>
              <p:cNvSpPr>
                <a:spLocks noChangeArrowheads="1"/>
              </p:cNvSpPr>
              <p:nvPr/>
            </p:nvSpPr>
            <p:spPr bwMode="auto">
              <a:xfrm>
                <a:off x="1904" y="63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Oval 881"/>
              <p:cNvSpPr>
                <a:spLocks noChangeArrowheads="1"/>
              </p:cNvSpPr>
              <p:nvPr/>
            </p:nvSpPr>
            <p:spPr bwMode="auto">
              <a:xfrm>
                <a:off x="1904" y="607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Oval 880"/>
              <p:cNvSpPr>
                <a:spLocks noChangeArrowheads="1"/>
              </p:cNvSpPr>
              <p:nvPr/>
            </p:nvSpPr>
            <p:spPr bwMode="auto">
              <a:xfrm>
                <a:off x="1904" y="613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Oval 879"/>
              <p:cNvSpPr>
                <a:spLocks noChangeArrowheads="1"/>
              </p:cNvSpPr>
              <p:nvPr/>
            </p:nvSpPr>
            <p:spPr bwMode="auto">
              <a:xfrm>
                <a:off x="1904" y="594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Oval 878"/>
              <p:cNvSpPr>
                <a:spLocks noChangeArrowheads="1"/>
              </p:cNvSpPr>
              <p:nvPr/>
            </p:nvSpPr>
            <p:spPr bwMode="auto">
              <a:xfrm>
                <a:off x="1904" y="601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Oval 877"/>
              <p:cNvSpPr>
                <a:spLocks noChangeArrowheads="1"/>
              </p:cNvSpPr>
              <p:nvPr/>
            </p:nvSpPr>
            <p:spPr bwMode="auto">
              <a:xfrm>
                <a:off x="1904" y="582"/>
                <a:ext cx="30" cy="31"/>
              </a:xfrm>
              <a:prstGeom prst="ellipse">
                <a:avLst/>
              </a:prstGeom>
              <a:solidFill>
                <a:srgbClr val="FFC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Oval 876"/>
              <p:cNvSpPr>
                <a:spLocks noChangeArrowheads="1"/>
              </p:cNvSpPr>
              <p:nvPr/>
            </p:nvSpPr>
            <p:spPr bwMode="auto">
              <a:xfrm>
                <a:off x="1904" y="588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Oval 875"/>
              <p:cNvSpPr>
                <a:spLocks noChangeArrowheads="1"/>
              </p:cNvSpPr>
              <p:nvPr/>
            </p:nvSpPr>
            <p:spPr bwMode="auto">
              <a:xfrm>
                <a:off x="1862" y="837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Oval 874"/>
              <p:cNvSpPr>
                <a:spLocks noChangeArrowheads="1"/>
              </p:cNvSpPr>
              <p:nvPr/>
            </p:nvSpPr>
            <p:spPr bwMode="auto">
              <a:xfrm>
                <a:off x="1862" y="843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Oval 873"/>
              <p:cNvSpPr>
                <a:spLocks noChangeArrowheads="1"/>
              </p:cNvSpPr>
              <p:nvPr/>
            </p:nvSpPr>
            <p:spPr bwMode="auto">
              <a:xfrm>
                <a:off x="1862" y="825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Oval 872"/>
              <p:cNvSpPr>
                <a:spLocks noChangeArrowheads="1"/>
              </p:cNvSpPr>
              <p:nvPr/>
            </p:nvSpPr>
            <p:spPr bwMode="auto">
              <a:xfrm>
                <a:off x="1862" y="831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Oval 871"/>
              <p:cNvSpPr>
                <a:spLocks noChangeArrowheads="1"/>
              </p:cNvSpPr>
              <p:nvPr/>
            </p:nvSpPr>
            <p:spPr bwMode="auto">
              <a:xfrm>
                <a:off x="1855" y="807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Oval 870"/>
              <p:cNvSpPr>
                <a:spLocks noChangeArrowheads="1"/>
              </p:cNvSpPr>
              <p:nvPr/>
            </p:nvSpPr>
            <p:spPr bwMode="auto">
              <a:xfrm>
                <a:off x="1855" y="819"/>
                <a:ext cx="31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Oval 869"/>
              <p:cNvSpPr>
                <a:spLocks noChangeArrowheads="1"/>
              </p:cNvSpPr>
              <p:nvPr/>
            </p:nvSpPr>
            <p:spPr bwMode="auto">
              <a:xfrm>
                <a:off x="1855" y="794"/>
                <a:ext cx="31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Oval 868"/>
              <p:cNvSpPr>
                <a:spLocks noChangeArrowheads="1"/>
              </p:cNvSpPr>
              <p:nvPr/>
            </p:nvSpPr>
            <p:spPr bwMode="auto">
              <a:xfrm>
                <a:off x="1855" y="800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Oval 867"/>
              <p:cNvSpPr>
                <a:spLocks noChangeArrowheads="1"/>
              </p:cNvSpPr>
              <p:nvPr/>
            </p:nvSpPr>
            <p:spPr bwMode="auto">
              <a:xfrm>
                <a:off x="1855" y="782"/>
                <a:ext cx="31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Oval 866"/>
              <p:cNvSpPr>
                <a:spLocks noChangeArrowheads="1"/>
              </p:cNvSpPr>
              <p:nvPr/>
            </p:nvSpPr>
            <p:spPr bwMode="auto">
              <a:xfrm>
                <a:off x="1855" y="788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Oval 865"/>
              <p:cNvSpPr>
                <a:spLocks noChangeArrowheads="1"/>
              </p:cNvSpPr>
              <p:nvPr/>
            </p:nvSpPr>
            <p:spPr bwMode="auto">
              <a:xfrm>
                <a:off x="1855" y="770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Oval 864"/>
              <p:cNvSpPr>
                <a:spLocks noChangeArrowheads="1"/>
              </p:cNvSpPr>
              <p:nvPr/>
            </p:nvSpPr>
            <p:spPr bwMode="auto">
              <a:xfrm>
                <a:off x="1855" y="776"/>
                <a:ext cx="31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Oval 863"/>
              <p:cNvSpPr>
                <a:spLocks noChangeArrowheads="1"/>
              </p:cNvSpPr>
              <p:nvPr/>
            </p:nvSpPr>
            <p:spPr bwMode="auto">
              <a:xfrm>
                <a:off x="1849" y="758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Oval 862"/>
              <p:cNvSpPr>
                <a:spLocks noChangeArrowheads="1"/>
              </p:cNvSpPr>
              <p:nvPr/>
            </p:nvSpPr>
            <p:spPr bwMode="auto">
              <a:xfrm>
                <a:off x="1849" y="764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Oval 861"/>
              <p:cNvSpPr>
                <a:spLocks noChangeArrowheads="1"/>
              </p:cNvSpPr>
              <p:nvPr/>
            </p:nvSpPr>
            <p:spPr bwMode="auto">
              <a:xfrm>
                <a:off x="1849" y="746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Oval 860"/>
              <p:cNvSpPr>
                <a:spLocks noChangeArrowheads="1"/>
              </p:cNvSpPr>
              <p:nvPr/>
            </p:nvSpPr>
            <p:spPr bwMode="auto">
              <a:xfrm>
                <a:off x="1849" y="752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Oval 859"/>
              <p:cNvSpPr>
                <a:spLocks noChangeArrowheads="1"/>
              </p:cNvSpPr>
              <p:nvPr/>
            </p:nvSpPr>
            <p:spPr bwMode="auto">
              <a:xfrm>
                <a:off x="1849" y="734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Oval 858"/>
              <p:cNvSpPr>
                <a:spLocks noChangeArrowheads="1"/>
              </p:cNvSpPr>
              <p:nvPr/>
            </p:nvSpPr>
            <p:spPr bwMode="auto">
              <a:xfrm>
                <a:off x="1849" y="740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Oval 857"/>
              <p:cNvSpPr>
                <a:spLocks noChangeArrowheads="1"/>
              </p:cNvSpPr>
              <p:nvPr/>
            </p:nvSpPr>
            <p:spPr bwMode="auto">
              <a:xfrm>
                <a:off x="1849" y="722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Oval 856"/>
              <p:cNvSpPr>
                <a:spLocks noChangeArrowheads="1"/>
              </p:cNvSpPr>
              <p:nvPr/>
            </p:nvSpPr>
            <p:spPr bwMode="auto">
              <a:xfrm>
                <a:off x="1849" y="728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Oval 855"/>
              <p:cNvSpPr>
                <a:spLocks noChangeArrowheads="1"/>
              </p:cNvSpPr>
              <p:nvPr/>
            </p:nvSpPr>
            <p:spPr bwMode="auto">
              <a:xfrm>
                <a:off x="1843" y="704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Oval 854"/>
              <p:cNvSpPr>
                <a:spLocks noChangeArrowheads="1"/>
              </p:cNvSpPr>
              <p:nvPr/>
            </p:nvSpPr>
            <p:spPr bwMode="auto">
              <a:xfrm>
                <a:off x="1843" y="710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1" name="Group 652"/>
            <p:cNvGrpSpPr>
              <a:grpSpLocks/>
            </p:cNvGrpSpPr>
            <p:nvPr/>
          </p:nvGrpSpPr>
          <p:grpSpPr bwMode="auto">
            <a:xfrm>
              <a:off x="1540" y="588"/>
              <a:ext cx="334" cy="309"/>
              <a:chOff x="1540" y="588"/>
              <a:chExt cx="334" cy="309"/>
            </a:xfrm>
          </p:grpSpPr>
          <p:sp>
            <p:nvSpPr>
              <p:cNvPr id="702" name="Oval 852"/>
              <p:cNvSpPr>
                <a:spLocks noChangeArrowheads="1"/>
              </p:cNvSpPr>
              <p:nvPr/>
            </p:nvSpPr>
            <p:spPr bwMode="auto">
              <a:xfrm>
                <a:off x="1843" y="691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Oval 851"/>
              <p:cNvSpPr>
                <a:spLocks noChangeArrowheads="1"/>
              </p:cNvSpPr>
              <p:nvPr/>
            </p:nvSpPr>
            <p:spPr bwMode="auto">
              <a:xfrm>
                <a:off x="1843" y="697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Oval 850"/>
              <p:cNvSpPr>
                <a:spLocks noChangeArrowheads="1"/>
              </p:cNvSpPr>
              <p:nvPr/>
            </p:nvSpPr>
            <p:spPr bwMode="auto">
              <a:xfrm>
                <a:off x="1843" y="679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Oval 849"/>
              <p:cNvSpPr>
                <a:spLocks noChangeArrowheads="1"/>
              </p:cNvSpPr>
              <p:nvPr/>
            </p:nvSpPr>
            <p:spPr bwMode="auto">
              <a:xfrm>
                <a:off x="1843" y="685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Oval 848"/>
              <p:cNvSpPr>
                <a:spLocks noChangeArrowheads="1"/>
              </p:cNvSpPr>
              <p:nvPr/>
            </p:nvSpPr>
            <p:spPr bwMode="auto">
              <a:xfrm>
                <a:off x="1843" y="667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Oval 847"/>
              <p:cNvSpPr>
                <a:spLocks noChangeArrowheads="1"/>
              </p:cNvSpPr>
              <p:nvPr/>
            </p:nvSpPr>
            <p:spPr bwMode="auto">
              <a:xfrm>
                <a:off x="1843" y="673"/>
                <a:ext cx="31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Oval 846"/>
              <p:cNvSpPr>
                <a:spLocks noChangeArrowheads="1"/>
              </p:cNvSpPr>
              <p:nvPr/>
            </p:nvSpPr>
            <p:spPr bwMode="auto">
              <a:xfrm>
                <a:off x="1843" y="655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Oval 845"/>
              <p:cNvSpPr>
                <a:spLocks noChangeArrowheads="1"/>
              </p:cNvSpPr>
              <p:nvPr/>
            </p:nvSpPr>
            <p:spPr bwMode="auto">
              <a:xfrm>
                <a:off x="1843" y="661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Oval 844"/>
              <p:cNvSpPr>
                <a:spLocks noChangeArrowheads="1"/>
              </p:cNvSpPr>
              <p:nvPr/>
            </p:nvSpPr>
            <p:spPr bwMode="auto">
              <a:xfrm>
                <a:off x="1837" y="643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Oval 843"/>
              <p:cNvSpPr>
                <a:spLocks noChangeArrowheads="1"/>
              </p:cNvSpPr>
              <p:nvPr/>
            </p:nvSpPr>
            <p:spPr bwMode="auto">
              <a:xfrm>
                <a:off x="1837" y="649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Oval 842"/>
              <p:cNvSpPr>
                <a:spLocks noChangeArrowheads="1"/>
              </p:cNvSpPr>
              <p:nvPr/>
            </p:nvSpPr>
            <p:spPr bwMode="auto">
              <a:xfrm>
                <a:off x="1837" y="631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Oval 841"/>
              <p:cNvSpPr>
                <a:spLocks noChangeArrowheads="1"/>
              </p:cNvSpPr>
              <p:nvPr/>
            </p:nvSpPr>
            <p:spPr bwMode="auto">
              <a:xfrm>
                <a:off x="1837" y="63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Oval 840"/>
              <p:cNvSpPr>
                <a:spLocks noChangeArrowheads="1"/>
              </p:cNvSpPr>
              <p:nvPr/>
            </p:nvSpPr>
            <p:spPr bwMode="auto">
              <a:xfrm>
                <a:off x="1837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Oval 839"/>
              <p:cNvSpPr>
                <a:spLocks noChangeArrowheads="1"/>
              </p:cNvSpPr>
              <p:nvPr/>
            </p:nvSpPr>
            <p:spPr bwMode="auto">
              <a:xfrm>
                <a:off x="1837" y="625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Oval 838"/>
              <p:cNvSpPr>
                <a:spLocks noChangeArrowheads="1"/>
              </p:cNvSpPr>
              <p:nvPr/>
            </p:nvSpPr>
            <p:spPr bwMode="auto">
              <a:xfrm>
                <a:off x="1837" y="601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Oval 837"/>
              <p:cNvSpPr>
                <a:spLocks noChangeArrowheads="1"/>
              </p:cNvSpPr>
              <p:nvPr/>
            </p:nvSpPr>
            <p:spPr bwMode="auto">
              <a:xfrm>
                <a:off x="1837" y="607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Oval 836"/>
              <p:cNvSpPr>
                <a:spLocks noChangeArrowheads="1"/>
              </p:cNvSpPr>
              <p:nvPr/>
            </p:nvSpPr>
            <p:spPr bwMode="auto">
              <a:xfrm>
                <a:off x="1831" y="588"/>
                <a:ext cx="31" cy="31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Oval 835"/>
              <p:cNvSpPr>
                <a:spLocks noChangeArrowheads="1"/>
              </p:cNvSpPr>
              <p:nvPr/>
            </p:nvSpPr>
            <p:spPr bwMode="auto">
              <a:xfrm>
                <a:off x="1831" y="594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Oval 834"/>
              <p:cNvSpPr>
                <a:spLocks noChangeArrowheads="1"/>
              </p:cNvSpPr>
              <p:nvPr/>
            </p:nvSpPr>
            <p:spPr bwMode="auto">
              <a:xfrm>
                <a:off x="1795" y="843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Oval 833"/>
              <p:cNvSpPr>
                <a:spLocks noChangeArrowheads="1"/>
              </p:cNvSpPr>
              <p:nvPr/>
            </p:nvSpPr>
            <p:spPr bwMode="auto">
              <a:xfrm>
                <a:off x="1795" y="849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Oval 832"/>
              <p:cNvSpPr>
                <a:spLocks noChangeArrowheads="1"/>
              </p:cNvSpPr>
              <p:nvPr/>
            </p:nvSpPr>
            <p:spPr bwMode="auto">
              <a:xfrm>
                <a:off x="1795" y="83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Oval 831"/>
              <p:cNvSpPr>
                <a:spLocks noChangeArrowheads="1"/>
              </p:cNvSpPr>
              <p:nvPr/>
            </p:nvSpPr>
            <p:spPr bwMode="auto">
              <a:xfrm>
                <a:off x="1795" y="837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Oval 830"/>
              <p:cNvSpPr>
                <a:spLocks noChangeArrowheads="1"/>
              </p:cNvSpPr>
              <p:nvPr/>
            </p:nvSpPr>
            <p:spPr bwMode="auto">
              <a:xfrm>
                <a:off x="1795" y="819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Oval 829"/>
              <p:cNvSpPr>
                <a:spLocks noChangeArrowheads="1"/>
              </p:cNvSpPr>
              <p:nvPr/>
            </p:nvSpPr>
            <p:spPr bwMode="auto">
              <a:xfrm>
                <a:off x="1795" y="825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Oval 828"/>
              <p:cNvSpPr>
                <a:spLocks noChangeArrowheads="1"/>
              </p:cNvSpPr>
              <p:nvPr/>
            </p:nvSpPr>
            <p:spPr bwMode="auto">
              <a:xfrm>
                <a:off x="1789" y="800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Oval 827"/>
              <p:cNvSpPr>
                <a:spLocks noChangeArrowheads="1"/>
              </p:cNvSpPr>
              <p:nvPr/>
            </p:nvSpPr>
            <p:spPr bwMode="auto">
              <a:xfrm>
                <a:off x="1789" y="807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Oval 826"/>
              <p:cNvSpPr>
                <a:spLocks noChangeArrowheads="1"/>
              </p:cNvSpPr>
              <p:nvPr/>
            </p:nvSpPr>
            <p:spPr bwMode="auto">
              <a:xfrm>
                <a:off x="1789" y="788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Oval 825"/>
              <p:cNvSpPr>
                <a:spLocks noChangeArrowheads="1"/>
              </p:cNvSpPr>
              <p:nvPr/>
            </p:nvSpPr>
            <p:spPr bwMode="auto">
              <a:xfrm>
                <a:off x="1789" y="794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Oval 824"/>
              <p:cNvSpPr>
                <a:spLocks noChangeArrowheads="1"/>
              </p:cNvSpPr>
              <p:nvPr/>
            </p:nvSpPr>
            <p:spPr bwMode="auto">
              <a:xfrm>
                <a:off x="1789" y="776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Oval 823"/>
              <p:cNvSpPr>
                <a:spLocks noChangeArrowheads="1"/>
              </p:cNvSpPr>
              <p:nvPr/>
            </p:nvSpPr>
            <p:spPr bwMode="auto">
              <a:xfrm>
                <a:off x="1789" y="782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Oval 822"/>
              <p:cNvSpPr>
                <a:spLocks noChangeArrowheads="1"/>
              </p:cNvSpPr>
              <p:nvPr/>
            </p:nvSpPr>
            <p:spPr bwMode="auto">
              <a:xfrm>
                <a:off x="1789" y="764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Oval 821"/>
              <p:cNvSpPr>
                <a:spLocks noChangeArrowheads="1"/>
              </p:cNvSpPr>
              <p:nvPr/>
            </p:nvSpPr>
            <p:spPr bwMode="auto">
              <a:xfrm>
                <a:off x="1789" y="77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Oval 820"/>
              <p:cNvSpPr>
                <a:spLocks noChangeArrowheads="1"/>
              </p:cNvSpPr>
              <p:nvPr/>
            </p:nvSpPr>
            <p:spPr bwMode="auto">
              <a:xfrm>
                <a:off x="1783" y="752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Oval 819"/>
              <p:cNvSpPr>
                <a:spLocks noChangeArrowheads="1"/>
              </p:cNvSpPr>
              <p:nvPr/>
            </p:nvSpPr>
            <p:spPr bwMode="auto">
              <a:xfrm>
                <a:off x="1783" y="75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Oval 818"/>
              <p:cNvSpPr>
                <a:spLocks noChangeArrowheads="1"/>
              </p:cNvSpPr>
              <p:nvPr/>
            </p:nvSpPr>
            <p:spPr bwMode="auto">
              <a:xfrm>
                <a:off x="1783" y="74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Oval 817"/>
              <p:cNvSpPr>
                <a:spLocks noChangeArrowheads="1"/>
              </p:cNvSpPr>
              <p:nvPr/>
            </p:nvSpPr>
            <p:spPr bwMode="auto">
              <a:xfrm>
                <a:off x="1783" y="746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Oval 816"/>
              <p:cNvSpPr>
                <a:spLocks noChangeArrowheads="1"/>
              </p:cNvSpPr>
              <p:nvPr/>
            </p:nvSpPr>
            <p:spPr bwMode="auto">
              <a:xfrm>
                <a:off x="1783" y="72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Oval 815"/>
              <p:cNvSpPr>
                <a:spLocks noChangeArrowheads="1"/>
              </p:cNvSpPr>
              <p:nvPr/>
            </p:nvSpPr>
            <p:spPr bwMode="auto">
              <a:xfrm>
                <a:off x="1783" y="73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Oval 814"/>
              <p:cNvSpPr>
                <a:spLocks noChangeArrowheads="1"/>
              </p:cNvSpPr>
              <p:nvPr/>
            </p:nvSpPr>
            <p:spPr bwMode="auto">
              <a:xfrm>
                <a:off x="1783" y="716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Oval 813"/>
              <p:cNvSpPr>
                <a:spLocks noChangeArrowheads="1"/>
              </p:cNvSpPr>
              <p:nvPr/>
            </p:nvSpPr>
            <p:spPr bwMode="auto">
              <a:xfrm>
                <a:off x="1783" y="72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Oval 812"/>
              <p:cNvSpPr>
                <a:spLocks noChangeArrowheads="1"/>
              </p:cNvSpPr>
              <p:nvPr/>
            </p:nvSpPr>
            <p:spPr bwMode="auto">
              <a:xfrm>
                <a:off x="1783" y="697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Oval 811"/>
              <p:cNvSpPr>
                <a:spLocks noChangeArrowheads="1"/>
              </p:cNvSpPr>
              <p:nvPr/>
            </p:nvSpPr>
            <p:spPr bwMode="auto">
              <a:xfrm>
                <a:off x="1783" y="704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Oval 810"/>
              <p:cNvSpPr>
                <a:spLocks noChangeArrowheads="1"/>
              </p:cNvSpPr>
              <p:nvPr/>
            </p:nvSpPr>
            <p:spPr bwMode="auto">
              <a:xfrm>
                <a:off x="1777" y="685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Oval 809"/>
              <p:cNvSpPr>
                <a:spLocks noChangeArrowheads="1"/>
              </p:cNvSpPr>
              <p:nvPr/>
            </p:nvSpPr>
            <p:spPr bwMode="auto">
              <a:xfrm>
                <a:off x="1777" y="691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Oval 808"/>
              <p:cNvSpPr>
                <a:spLocks noChangeArrowheads="1"/>
              </p:cNvSpPr>
              <p:nvPr/>
            </p:nvSpPr>
            <p:spPr bwMode="auto">
              <a:xfrm>
                <a:off x="1777" y="673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Oval 807"/>
              <p:cNvSpPr>
                <a:spLocks noChangeArrowheads="1"/>
              </p:cNvSpPr>
              <p:nvPr/>
            </p:nvSpPr>
            <p:spPr bwMode="auto">
              <a:xfrm>
                <a:off x="1777" y="679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Oval 806"/>
              <p:cNvSpPr>
                <a:spLocks noChangeArrowheads="1"/>
              </p:cNvSpPr>
              <p:nvPr/>
            </p:nvSpPr>
            <p:spPr bwMode="auto">
              <a:xfrm>
                <a:off x="1777" y="661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Oval 805"/>
              <p:cNvSpPr>
                <a:spLocks noChangeArrowheads="1"/>
              </p:cNvSpPr>
              <p:nvPr/>
            </p:nvSpPr>
            <p:spPr bwMode="auto">
              <a:xfrm>
                <a:off x="1777" y="667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Oval 804"/>
              <p:cNvSpPr>
                <a:spLocks noChangeArrowheads="1"/>
              </p:cNvSpPr>
              <p:nvPr/>
            </p:nvSpPr>
            <p:spPr bwMode="auto">
              <a:xfrm>
                <a:off x="1777" y="649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Oval 803"/>
              <p:cNvSpPr>
                <a:spLocks noChangeArrowheads="1"/>
              </p:cNvSpPr>
              <p:nvPr/>
            </p:nvSpPr>
            <p:spPr bwMode="auto">
              <a:xfrm>
                <a:off x="1777" y="655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Oval 802"/>
              <p:cNvSpPr>
                <a:spLocks noChangeArrowheads="1"/>
              </p:cNvSpPr>
              <p:nvPr/>
            </p:nvSpPr>
            <p:spPr bwMode="auto">
              <a:xfrm>
                <a:off x="1771" y="637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Oval 801"/>
              <p:cNvSpPr>
                <a:spLocks noChangeArrowheads="1"/>
              </p:cNvSpPr>
              <p:nvPr/>
            </p:nvSpPr>
            <p:spPr bwMode="auto">
              <a:xfrm>
                <a:off x="1771" y="64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Oval 800"/>
              <p:cNvSpPr>
                <a:spLocks noChangeArrowheads="1"/>
              </p:cNvSpPr>
              <p:nvPr/>
            </p:nvSpPr>
            <p:spPr bwMode="auto">
              <a:xfrm>
                <a:off x="1771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Oval 799"/>
              <p:cNvSpPr>
                <a:spLocks noChangeArrowheads="1"/>
              </p:cNvSpPr>
              <p:nvPr/>
            </p:nvSpPr>
            <p:spPr bwMode="auto">
              <a:xfrm>
                <a:off x="1771" y="63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Oval 798"/>
              <p:cNvSpPr>
                <a:spLocks noChangeArrowheads="1"/>
              </p:cNvSpPr>
              <p:nvPr/>
            </p:nvSpPr>
            <p:spPr bwMode="auto">
              <a:xfrm>
                <a:off x="1771" y="613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Oval 797"/>
              <p:cNvSpPr>
                <a:spLocks noChangeArrowheads="1"/>
              </p:cNvSpPr>
              <p:nvPr/>
            </p:nvSpPr>
            <p:spPr bwMode="auto">
              <a:xfrm>
                <a:off x="1771" y="619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Oval 796"/>
              <p:cNvSpPr>
                <a:spLocks noChangeArrowheads="1"/>
              </p:cNvSpPr>
              <p:nvPr/>
            </p:nvSpPr>
            <p:spPr bwMode="auto">
              <a:xfrm>
                <a:off x="1771" y="594"/>
                <a:ext cx="30" cy="31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Oval 795"/>
              <p:cNvSpPr>
                <a:spLocks noChangeArrowheads="1"/>
              </p:cNvSpPr>
              <p:nvPr/>
            </p:nvSpPr>
            <p:spPr bwMode="auto">
              <a:xfrm>
                <a:off x="1771" y="601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Oval 794"/>
              <p:cNvSpPr>
                <a:spLocks noChangeArrowheads="1"/>
              </p:cNvSpPr>
              <p:nvPr/>
            </p:nvSpPr>
            <p:spPr bwMode="auto">
              <a:xfrm>
                <a:off x="1734" y="849"/>
                <a:ext cx="31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Oval 793"/>
              <p:cNvSpPr>
                <a:spLocks noChangeArrowheads="1"/>
              </p:cNvSpPr>
              <p:nvPr/>
            </p:nvSpPr>
            <p:spPr bwMode="auto">
              <a:xfrm>
                <a:off x="1734" y="855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Oval 792"/>
              <p:cNvSpPr>
                <a:spLocks noChangeArrowheads="1"/>
              </p:cNvSpPr>
              <p:nvPr/>
            </p:nvSpPr>
            <p:spPr bwMode="auto">
              <a:xfrm>
                <a:off x="1734" y="837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Oval 791"/>
              <p:cNvSpPr>
                <a:spLocks noChangeArrowheads="1"/>
              </p:cNvSpPr>
              <p:nvPr/>
            </p:nvSpPr>
            <p:spPr bwMode="auto">
              <a:xfrm>
                <a:off x="1734" y="843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Oval 790"/>
              <p:cNvSpPr>
                <a:spLocks noChangeArrowheads="1"/>
              </p:cNvSpPr>
              <p:nvPr/>
            </p:nvSpPr>
            <p:spPr bwMode="auto">
              <a:xfrm>
                <a:off x="1728" y="819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Oval 789"/>
              <p:cNvSpPr>
                <a:spLocks noChangeArrowheads="1"/>
              </p:cNvSpPr>
              <p:nvPr/>
            </p:nvSpPr>
            <p:spPr bwMode="auto">
              <a:xfrm>
                <a:off x="1728" y="831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Oval 788"/>
              <p:cNvSpPr>
                <a:spLocks noChangeArrowheads="1"/>
              </p:cNvSpPr>
              <p:nvPr/>
            </p:nvSpPr>
            <p:spPr bwMode="auto">
              <a:xfrm>
                <a:off x="1728" y="807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Oval 787"/>
              <p:cNvSpPr>
                <a:spLocks noChangeArrowheads="1"/>
              </p:cNvSpPr>
              <p:nvPr/>
            </p:nvSpPr>
            <p:spPr bwMode="auto">
              <a:xfrm>
                <a:off x="1728" y="813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Oval 786"/>
              <p:cNvSpPr>
                <a:spLocks noChangeArrowheads="1"/>
              </p:cNvSpPr>
              <p:nvPr/>
            </p:nvSpPr>
            <p:spPr bwMode="auto">
              <a:xfrm>
                <a:off x="1728" y="794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Oval 785"/>
              <p:cNvSpPr>
                <a:spLocks noChangeArrowheads="1"/>
              </p:cNvSpPr>
              <p:nvPr/>
            </p:nvSpPr>
            <p:spPr bwMode="auto">
              <a:xfrm>
                <a:off x="1728" y="800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Oval 784"/>
              <p:cNvSpPr>
                <a:spLocks noChangeArrowheads="1"/>
              </p:cNvSpPr>
              <p:nvPr/>
            </p:nvSpPr>
            <p:spPr bwMode="auto">
              <a:xfrm>
                <a:off x="1728" y="782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Oval 783"/>
              <p:cNvSpPr>
                <a:spLocks noChangeArrowheads="1"/>
              </p:cNvSpPr>
              <p:nvPr/>
            </p:nvSpPr>
            <p:spPr bwMode="auto">
              <a:xfrm>
                <a:off x="1728" y="788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Oval 782"/>
              <p:cNvSpPr>
                <a:spLocks noChangeArrowheads="1"/>
              </p:cNvSpPr>
              <p:nvPr/>
            </p:nvSpPr>
            <p:spPr bwMode="auto">
              <a:xfrm>
                <a:off x="1728" y="770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Oval 781"/>
              <p:cNvSpPr>
                <a:spLocks noChangeArrowheads="1"/>
              </p:cNvSpPr>
              <p:nvPr/>
            </p:nvSpPr>
            <p:spPr bwMode="auto">
              <a:xfrm>
                <a:off x="1728" y="776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Oval 780"/>
              <p:cNvSpPr>
                <a:spLocks noChangeArrowheads="1"/>
              </p:cNvSpPr>
              <p:nvPr/>
            </p:nvSpPr>
            <p:spPr bwMode="auto">
              <a:xfrm>
                <a:off x="1722" y="758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Oval 779"/>
              <p:cNvSpPr>
                <a:spLocks noChangeArrowheads="1"/>
              </p:cNvSpPr>
              <p:nvPr/>
            </p:nvSpPr>
            <p:spPr bwMode="auto">
              <a:xfrm>
                <a:off x="1722" y="76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Oval 778"/>
              <p:cNvSpPr>
                <a:spLocks noChangeArrowheads="1"/>
              </p:cNvSpPr>
              <p:nvPr/>
            </p:nvSpPr>
            <p:spPr bwMode="auto">
              <a:xfrm>
                <a:off x="1722" y="746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Oval 777"/>
              <p:cNvSpPr>
                <a:spLocks noChangeArrowheads="1"/>
              </p:cNvSpPr>
              <p:nvPr/>
            </p:nvSpPr>
            <p:spPr bwMode="auto">
              <a:xfrm>
                <a:off x="1722" y="752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Oval 776"/>
              <p:cNvSpPr>
                <a:spLocks noChangeArrowheads="1"/>
              </p:cNvSpPr>
              <p:nvPr/>
            </p:nvSpPr>
            <p:spPr bwMode="auto">
              <a:xfrm>
                <a:off x="1722" y="734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Oval 775"/>
              <p:cNvSpPr>
                <a:spLocks noChangeArrowheads="1"/>
              </p:cNvSpPr>
              <p:nvPr/>
            </p:nvSpPr>
            <p:spPr bwMode="auto">
              <a:xfrm>
                <a:off x="1722" y="740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Oval 774"/>
              <p:cNvSpPr>
                <a:spLocks noChangeArrowheads="1"/>
              </p:cNvSpPr>
              <p:nvPr/>
            </p:nvSpPr>
            <p:spPr bwMode="auto">
              <a:xfrm>
                <a:off x="1722" y="722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Oval 773"/>
              <p:cNvSpPr>
                <a:spLocks noChangeArrowheads="1"/>
              </p:cNvSpPr>
              <p:nvPr/>
            </p:nvSpPr>
            <p:spPr bwMode="auto">
              <a:xfrm>
                <a:off x="1722" y="728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Oval 772"/>
              <p:cNvSpPr>
                <a:spLocks noChangeArrowheads="1"/>
              </p:cNvSpPr>
              <p:nvPr/>
            </p:nvSpPr>
            <p:spPr bwMode="auto">
              <a:xfrm>
                <a:off x="1722" y="704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Oval 771"/>
              <p:cNvSpPr>
                <a:spLocks noChangeArrowheads="1"/>
              </p:cNvSpPr>
              <p:nvPr/>
            </p:nvSpPr>
            <p:spPr bwMode="auto">
              <a:xfrm>
                <a:off x="1722" y="710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Oval 770"/>
              <p:cNvSpPr>
                <a:spLocks noChangeArrowheads="1"/>
              </p:cNvSpPr>
              <p:nvPr/>
            </p:nvSpPr>
            <p:spPr bwMode="auto">
              <a:xfrm>
                <a:off x="1716" y="691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Oval 769"/>
              <p:cNvSpPr>
                <a:spLocks noChangeArrowheads="1"/>
              </p:cNvSpPr>
              <p:nvPr/>
            </p:nvSpPr>
            <p:spPr bwMode="auto">
              <a:xfrm>
                <a:off x="1716" y="697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Oval 768"/>
              <p:cNvSpPr>
                <a:spLocks noChangeArrowheads="1"/>
              </p:cNvSpPr>
              <p:nvPr/>
            </p:nvSpPr>
            <p:spPr bwMode="auto">
              <a:xfrm>
                <a:off x="1716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Oval 767"/>
              <p:cNvSpPr>
                <a:spLocks noChangeArrowheads="1"/>
              </p:cNvSpPr>
              <p:nvPr/>
            </p:nvSpPr>
            <p:spPr bwMode="auto">
              <a:xfrm>
                <a:off x="1716" y="685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Oval 766"/>
              <p:cNvSpPr>
                <a:spLocks noChangeArrowheads="1"/>
              </p:cNvSpPr>
              <p:nvPr/>
            </p:nvSpPr>
            <p:spPr bwMode="auto">
              <a:xfrm>
                <a:off x="1716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Oval 765"/>
              <p:cNvSpPr>
                <a:spLocks noChangeArrowheads="1"/>
              </p:cNvSpPr>
              <p:nvPr/>
            </p:nvSpPr>
            <p:spPr bwMode="auto">
              <a:xfrm>
                <a:off x="1716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Oval 764"/>
              <p:cNvSpPr>
                <a:spLocks noChangeArrowheads="1"/>
              </p:cNvSpPr>
              <p:nvPr/>
            </p:nvSpPr>
            <p:spPr bwMode="auto">
              <a:xfrm>
                <a:off x="1716" y="655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Oval 763"/>
              <p:cNvSpPr>
                <a:spLocks noChangeArrowheads="1"/>
              </p:cNvSpPr>
              <p:nvPr/>
            </p:nvSpPr>
            <p:spPr bwMode="auto">
              <a:xfrm>
                <a:off x="1716" y="661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Oval 762"/>
              <p:cNvSpPr>
                <a:spLocks noChangeArrowheads="1"/>
              </p:cNvSpPr>
              <p:nvPr/>
            </p:nvSpPr>
            <p:spPr bwMode="auto">
              <a:xfrm>
                <a:off x="1710" y="643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Oval 761"/>
              <p:cNvSpPr>
                <a:spLocks noChangeArrowheads="1"/>
              </p:cNvSpPr>
              <p:nvPr/>
            </p:nvSpPr>
            <p:spPr bwMode="auto">
              <a:xfrm>
                <a:off x="1710" y="64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Oval 760"/>
              <p:cNvSpPr>
                <a:spLocks noChangeArrowheads="1"/>
              </p:cNvSpPr>
              <p:nvPr/>
            </p:nvSpPr>
            <p:spPr bwMode="auto">
              <a:xfrm>
                <a:off x="1710" y="631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Oval 759"/>
              <p:cNvSpPr>
                <a:spLocks noChangeArrowheads="1"/>
              </p:cNvSpPr>
              <p:nvPr/>
            </p:nvSpPr>
            <p:spPr bwMode="auto">
              <a:xfrm>
                <a:off x="1710" y="63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Oval 758"/>
              <p:cNvSpPr>
                <a:spLocks noChangeArrowheads="1"/>
              </p:cNvSpPr>
              <p:nvPr/>
            </p:nvSpPr>
            <p:spPr bwMode="auto">
              <a:xfrm>
                <a:off x="1710" y="619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Oval 757"/>
              <p:cNvSpPr>
                <a:spLocks noChangeArrowheads="1"/>
              </p:cNvSpPr>
              <p:nvPr/>
            </p:nvSpPr>
            <p:spPr bwMode="auto">
              <a:xfrm>
                <a:off x="1710" y="625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Oval 756"/>
              <p:cNvSpPr>
                <a:spLocks noChangeArrowheads="1"/>
              </p:cNvSpPr>
              <p:nvPr/>
            </p:nvSpPr>
            <p:spPr bwMode="auto">
              <a:xfrm>
                <a:off x="1710" y="601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Oval 755"/>
              <p:cNvSpPr>
                <a:spLocks noChangeArrowheads="1"/>
              </p:cNvSpPr>
              <p:nvPr/>
            </p:nvSpPr>
            <p:spPr bwMode="auto">
              <a:xfrm>
                <a:off x="1710" y="607"/>
                <a:ext cx="30" cy="30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Oval 754"/>
              <p:cNvSpPr>
                <a:spLocks noChangeArrowheads="1"/>
              </p:cNvSpPr>
              <p:nvPr/>
            </p:nvSpPr>
            <p:spPr bwMode="auto">
              <a:xfrm>
                <a:off x="1674" y="855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Oval 753"/>
              <p:cNvSpPr>
                <a:spLocks noChangeArrowheads="1"/>
              </p:cNvSpPr>
              <p:nvPr/>
            </p:nvSpPr>
            <p:spPr bwMode="auto">
              <a:xfrm>
                <a:off x="1674" y="861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Oval 752"/>
              <p:cNvSpPr>
                <a:spLocks noChangeArrowheads="1"/>
              </p:cNvSpPr>
              <p:nvPr/>
            </p:nvSpPr>
            <p:spPr bwMode="auto">
              <a:xfrm>
                <a:off x="1674" y="843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Oval 751"/>
              <p:cNvSpPr>
                <a:spLocks noChangeArrowheads="1"/>
              </p:cNvSpPr>
              <p:nvPr/>
            </p:nvSpPr>
            <p:spPr bwMode="auto">
              <a:xfrm>
                <a:off x="1674" y="849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Oval 750"/>
              <p:cNvSpPr>
                <a:spLocks noChangeArrowheads="1"/>
              </p:cNvSpPr>
              <p:nvPr/>
            </p:nvSpPr>
            <p:spPr bwMode="auto">
              <a:xfrm>
                <a:off x="1668" y="825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Oval 749"/>
              <p:cNvSpPr>
                <a:spLocks noChangeArrowheads="1"/>
              </p:cNvSpPr>
              <p:nvPr/>
            </p:nvSpPr>
            <p:spPr bwMode="auto">
              <a:xfrm>
                <a:off x="1668" y="837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Oval 748"/>
              <p:cNvSpPr>
                <a:spLocks noChangeArrowheads="1"/>
              </p:cNvSpPr>
              <p:nvPr/>
            </p:nvSpPr>
            <p:spPr bwMode="auto">
              <a:xfrm>
                <a:off x="1668" y="813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Oval 747"/>
              <p:cNvSpPr>
                <a:spLocks noChangeArrowheads="1"/>
              </p:cNvSpPr>
              <p:nvPr/>
            </p:nvSpPr>
            <p:spPr bwMode="auto">
              <a:xfrm>
                <a:off x="1668" y="819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Oval 746"/>
              <p:cNvSpPr>
                <a:spLocks noChangeArrowheads="1"/>
              </p:cNvSpPr>
              <p:nvPr/>
            </p:nvSpPr>
            <p:spPr bwMode="auto">
              <a:xfrm>
                <a:off x="1668" y="800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Oval 745"/>
              <p:cNvSpPr>
                <a:spLocks noChangeArrowheads="1"/>
              </p:cNvSpPr>
              <p:nvPr/>
            </p:nvSpPr>
            <p:spPr bwMode="auto">
              <a:xfrm>
                <a:off x="1668" y="807"/>
                <a:ext cx="30" cy="3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Oval 744"/>
              <p:cNvSpPr>
                <a:spLocks noChangeArrowheads="1"/>
              </p:cNvSpPr>
              <p:nvPr/>
            </p:nvSpPr>
            <p:spPr bwMode="auto">
              <a:xfrm>
                <a:off x="1668" y="788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Oval 743"/>
              <p:cNvSpPr>
                <a:spLocks noChangeArrowheads="1"/>
              </p:cNvSpPr>
              <p:nvPr/>
            </p:nvSpPr>
            <p:spPr bwMode="auto">
              <a:xfrm>
                <a:off x="1668" y="794"/>
                <a:ext cx="30" cy="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Oval 742"/>
              <p:cNvSpPr>
                <a:spLocks noChangeArrowheads="1"/>
              </p:cNvSpPr>
              <p:nvPr/>
            </p:nvSpPr>
            <p:spPr bwMode="auto">
              <a:xfrm>
                <a:off x="1668" y="776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Oval 741"/>
              <p:cNvSpPr>
                <a:spLocks noChangeArrowheads="1"/>
              </p:cNvSpPr>
              <p:nvPr/>
            </p:nvSpPr>
            <p:spPr bwMode="auto">
              <a:xfrm>
                <a:off x="1668" y="782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Oval 740"/>
              <p:cNvSpPr>
                <a:spLocks noChangeArrowheads="1"/>
              </p:cNvSpPr>
              <p:nvPr/>
            </p:nvSpPr>
            <p:spPr bwMode="auto">
              <a:xfrm>
                <a:off x="1661" y="764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Oval 739"/>
              <p:cNvSpPr>
                <a:spLocks noChangeArrowheads="1"/>
              </p:cNvSpPr>
              <p:nvPr/>
            </p:nvSpPr>
            <p:spPr bwMode="auto">
              <a:xfrm>
                <a:off x="1661" y="770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Oval 738"/>
              <p:cNvSpPr>
                <a:spLocks noChangeArrowheads="1"/>
              </p:cNvSpPr>
              <p:nvPr/>
            </p:nvSpPr>
            <p:spPr bwMode="auto">
              <a:xfrm>
                <a:off x="1661" y="752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Oval 737"/>
              <p:cNvSpPr>
                <a:spLocks noChangeArrowheads="1"/>
              </p:cNvSpPr>
              <p:nvPr/>
            </p:nvSpPr>
            <p:spPr bwMode="auto">
              <a:xfrm>
                <a:off x="1661" y="758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Oval 736"/>
              <p:cNvSpPr>
                <a:spLocks noChangeArrowheads="1"/>
              </p:cNvSpPr>
              <p:nvPr/>
            </p:nvSpPr>
            <p:spPr bwMode="auto">
              <a:xfrm>
                <a:off x="1661" y="740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Oval 735"/>
              <p:cNvSpPr>
                <a:spLocks noChangeArrowheads="1"/>
              </p:cNvSpPr>
              <p:nvPr/>
            </p:nvSpPr>
            <p:spPr bwMode="auto">
              <a:xfrm>
                <a:off x="1661" y="746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Oval 734"/>
              <p:cNvSpPr>
                <a:spLocks noChangeArrowheads="1"/>
              </p:cNvSpPr>
              <p:nvPr/>
            </p:nvSpPr>
            <p:spPr bwMode="auto">
              <a:xfrm>
                <a:off x="1661" y="722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Oval 733"/>
              <p:cNvSpPr>
                <a:spLocks noChangeArrowheads="1"/>
              </p:cNvSpPr>
              <p:nvPr/>
            </p:nvSpPr>
            <p:spPr bwMode="auto">
              <a:xfrm>
                <a:off x="1661" y="728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Oval 732"/>
              <p:cNvSpPr>
                <a:spLocks noChangeArrowheads="1"/>
              </p:cNvSpPr>
              <p:nvPr/>
            </p:nvSpPr>
            <p:spPr bwMode="auto">
              <a:xfrm>
                <a:off x="1661" y="710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Oval 731"/>
              <p:cNvSpPr>
                <a:spLocks noChangeArrowheads="1"/>
              </p:cNvSpPr>
              <p:nvPr/>
            </p:nvSpPr>
            <p:spPr bwMode="auto">
              <a:xfrm>
                <a:off x="1661" y="716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Oval 730"/>
              <p:cNvSpPr>
                <a:spLocks noChangeArrowheads="1"/>
              </p:cNvSpPr>
              <p:nvPr/>
            </p:nvSpPr>
            <p:spPr bwMode="auto">
              <a:xfrm>
                <a:off x="1655" y="697"/>
                <a:ext cx="31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Oval 729"/>
              <p:cNvSpPr>
                <a:spLocks noChangeArrowheads="1"/>
              </p:cNvSpPr>
              <p:nvPr/>
            </p:nvSpPr>
            <p:spPr bwMode="auto">
              <a:xfrm>
                <a:off x="1655" y="704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Oval 728"/>
              <p:cNvSpPr>
                <a:spLocks noChangeArrowheads="1"/>
              </p:cNvSpPr>
              <p:nvPr/>
            </p:nvSpPr>
            <p:spPr bwMode="auto">
              <a:xfrm>
                <a:off x="1655" y="685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Oval 727"/>
              <p:cNvSpPr>
                <a:spLocks noChangeArrowheads="1"/>
              </p:cNvSpPr>
              <p:nvPr/>
            </p:nvSpPr>
            <p:spPr bwMode="auto">
              <a:xfrm>
                <a:off x="1655" y="691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Oval 726"/>
              <p:cNvSpPr>
                <a:spLocks noChangeArrowheads="1"/>
              </p:cNvSpPr>
              <p:nvPr/>
            </p:nvSpPr>
            <p:spPr bwMode="auto">
              <a:xfrm>
                <a:off x="1655" y="673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Oval 725"/>
              <p:cNvSpPr>
                <a:spLocks noChangeArrowheads="1"/>
              </p:cNvSpPr>
              <p:nvPr/>
            </p:nvSpPr>
            <p:spPr bwMode="auto">
              <a:xfrm>
                <a:off x="1655" y="679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Oval 724"/>
              <p:cNvSpPr>
                <a:spLocks noChangeArrowheads="1"/>
              </p:cNvSpPr>
              <p:nvPr/>
            </p:nvSpPr>
            <p:spPr bwMode="auto">
              <a:xfrm>
                <a:off x="1655" y="661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Oval 723"/>
              <p:cNvSpPr>
                <a:spLocks noChangeArrowheads="1"/>
              </p:cNvSpPr>
              <p:nvPr/>
            </p:nvSpPr>
            <p:spPr bwMode="auto">
              <a:xfrm>
                <a:off x="1655" y="667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Oval 722"/>
              <p:cNvSpPr>
                <a:spLocks noChangeArrowheads="1"/>
              </p:cNvSpPr>
              <p:nvPr/>
            </p:nvSpPr>
            <p:spPr bwMode="auto">
              <a:xfrm>
                <a:off x="1655" y="649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Oval 721"/>
              <p:cNvSpPr>
                <a:spLocks noChangeArrowheads="1"/>
              </p:cNvSpPr>
              <p:nvPr/>
            </p:nvSpPr>
            <p:spPr bwMode="auto">
              <a:xfrm>
                <a:off x="1655" y="655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Oval 720"/>
              <p:cNvSpPr>
                <a:spLocks noChangeArrowheads="1"/>
              </p:cNvSpPr>
              <p:nvPr/>
            </p:nvSpPr>
            <p:spPr bwMode="auto">
              <a:xfrm>
                <a:off x="1649" y="637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Oval 719"/>
              <p:cNvSpPr>
                <a:spLocks noChangeArrowheads="1"/>
              </p:cNvSpPr>
              <p:nvPr/>
            </p:nvSpPr>
            <p:spPr bwMode="auto">
              <a:xfrm>
                <a:off x="1649" y="643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Oval 718"/>
              <p:cNvSpPr>
                <a:spLocks noChangeArrowheads="1"/>
              </p:cNvSpPr>
              <p:nvPr/>
            </p:nvSpPr>
            <p:spPr bwMode="auto">
              <a:xfrm>
                <a:off x="1649" y="619"/>
                <a:ext cx="31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Oval 717"/>
              <p:cNvSpPr>
                <a:spLocks noChangeArrowheads="1"/>
              </p:cNvSpPr>
              <p:nvPr/>
            </p:nvSpPr>
            <p:spPr bwMode="auto">
              <a:xfrm>
                <a:off x="1649" y="625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Oval 716"/>
              <p:cNvSpPr>
                <a:spLocks noChangeArrowheads="1"/>
              </p:cNvSpPr>
              <p:nvPr/>
            </p:nvSpPr>
            <p:spPr bwMode="auto">
              <a:xfrm>
                <a:off x="1649" y="607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Oval 715"/>
              <p:cNvSpPr>
                <a:spLocks noChangeArrowheads="1"/>
              </p:cNvSpPr>
              <p:nvPr/>
            </p:nvSpPr>
            <p:spPr bwMode="auto">
              <a:xfrm>
                <a:off x="1649" y="613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Oval 714"/>
              <p:cNvSpPr>
                <a:spLocks noChangeArrowheads="1"/>
              </p:cNvSpPr>
              <p:nvPr/>
            </p:nvSpPr>
            <p:spPr bwMode="auto">
              <a:xfrm>
                <a:off x="1613" y="86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Oval 713"/>
              <p:cNvSpPr>
                <a:spLocks noChangeArrowheads="1"/>
              </p:cNvSpPr>
              <p:nvPr/>
            </p:nvSpPr>
            <p:spPr bwMode="auto">
              <a:xfrm>
                <a:off x="1613" y="867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Oval 712"/>
              <p:cNvSpPr>
                <a:spLocks noChangeArrowheads="1"/>
              </p:cNvSpPr>
              <p:nvPr/>
            </p:nvSpPr>
            <p:spPr bwMode="auto">
              <a:xfrm>
                <a:off x="1607" y="843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Oval 711"/>
              <p:cNvSpPr>
                <a:spLocks noChangeArrowheads="1"/>
              </p:cNvSpPr>
              <p:nvPr/>
            </p:nvSpPr>
            <p:spPr bwMode="auto">
              <a:xfrm>
                <a:off x="1607" y="855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Oval 710"/>
              <p:cNvSpPr>
                <a:spLocks noChangeArrowheads="1"/>
              </p:cNvSpPr>
              <p:nvPr/>
            </p:nvSpPr>
            <p:spPr bwMode="auto">
              <a:xfrm>
                <a:off x="1607" y="831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Oval 709"/>
              <p:cNvSpPr>
                <a:spLocks noChangeArrowheads="1"/>
              </p:cNvSpPr>
              <p:nvPr/>
            </p:nvSpPr>
            <p:spPr bwMode="auto">
              <a:xfrm>
                <a:off x="1607" y="837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Oval 708"/>
              <p:cNvSpPr>
                <a:spLocks noChangeArrowheads="1"/>
              </p:cNvSpPr>
              <p:nvPr/>
            </p:nvSpPr>
            <p:spPr bwMode="auto">
              <a:xfrm>
                <a:off x="1607" y="81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Oval 707"/>
              <p:cNvSpPr>
                <a:spLocks noChangeArrowheads="1"/>
              </p:cNvSpPr>
              <p:nvPr/>
            </p:nvSpPr>
            <p:spPr bwMode="auto">
              <a:xfrm>
                <a:off x="1607" y="825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Oval 706"/>
              <p:cNvSpPr>
                <a:spLocks noChangeArrowheads="1"/>
              </p:cNvSpPr>
              <p:nvPr/>
            </p:nvSpPr>
            <p:spPr bwMode="auto">
              <a:xfrm>
                <a:off x="1607" y="80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Oval 705"/>
              <p:cNvSpPr>
                <a:spLocks noChangeArrowheads="1"/>
              </p:cNvSpPr>
              <p:nvPr/>
            </p:nvSpPr>
            <p:spPr bwMode="auto">
              <a:xfrm>
                <a:off x="1607" y="813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Oval 704"/>
              <p:cNvSpPr>
                <a:spLocks noChangeArrowheads="1"/>
              </p:cNvSpPr>
              <p:nvPr/>
            </p:nvSpPr>
            <p:spPr bwMode="auto">
              <a:xfrm>
                <a:off x="1607" y="794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Oval 703"/>
              <p:cNvSpPr>
                <a:spLocks noChangeArrowheads="1"/>
              </p:cNvSpPr>
              <p:nvPr/>
            </p:nvSpPr>
            <p:spPr bwMode="auto">
              <a:xfrm>
                <a:off x="1607" y="800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Oval 702"/>
              <p:cNvSpPr>
                <a:spLocks noChangeArrowheads="1"/>
              </p:cNvSpPr>
              <p:nvPr/>
            </p:nvSpPr>
            <p:spPr bwMode="auto">
              <a:xfrm>
                <a:off x="1601" y="782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3" name="Oval 701"/>
              <p:cNvSpPr>
                <a:spLocks noChangeArrowheads="1"/>
              </p:cNvSpPr>
              <p:nvPr/>
            </p:nvSpPr>
            <p:spPr bwMode="auto">
              <a:xfrm>
                <a:off x="1601" y="788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Oval 700"/>
              <p:cNvSpPr>
                <a:spLocks noChangeArrowheads="1"/>
              </p:cNvSpPr>
              <p:nvPr/>
            </p:nvSpPr>
            <p:spPr bwMode="auto">
              <a:xfrm>
                <a:off x="1601" y="77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Oval 699"/>
              <p:cNvSpPr>
                <a:spLocks noChangeArrowheads="1"/>
              </p:cNvSpPr>
              <p:nvPr/>
            </p:nvSpPr>
            <p:spPr bwMode="auto">
              <a:xfrm>
                <a:off x="1601" y="776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Oval 698"/>
              <p:cNvSpPr>
                <a:spLocks noChangeArrowheads="1"/>
              </p:cNvSpPr>
              <p:nvPr/>
            </p:nvSpPr>
            <p:spPr bwMode="auto">
              <a:xfrm>
                <a:off x="1601" y="758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Oval 697"/>
              <p:cNvSpPr>
                <a:spLocks noChangeArrowheads="1"/>
              </p:cNvSpPr>
              <p:nvPr/>
            </p:nvSpPr>
            <p:spPr bwMode="auto">
              <a:xfrm>
                <a:off x="1601" y="76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Oval 696"/>
              <p:cNvSpPr>
                <a:spLocks noChangeArrowheads="1"/>
              </p:cNvSpPr>
              <p:nvPr/>
            </p:nvSpPr>
            <p:spPr bwMode="auto">
              <a:xfrm>
                <a:off x="1601" y="74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Oval 695"/>
              <p:cNvSpPr>
                <a:spLocks noChangeArrowheads="1"/>
              </p:cNvSpPr>
              <p:nvPr/>
            </p:nvSpPr>
            <p:spPr bwMode="auto">
              <a:xfrm>
                <a:off x="1601" y="746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Oval 694"/>
              <p:cNvSpPr>
                <a:spLocks noChangeArrowheads="1"/>
              </p:cNvSpPr>
              <p:nvPr/>
            </p:nvSpPr>
            <p:spPr bwMode="auto">
              <a:xfrm>
                <a:off x="1601" y="72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Oval 693"/>
              <p:cNvSpPr>
                <a:spLocks noChangeArrowheads="1"/>
              </p:cNvSpPr>
              <p:nvPr/>
            </p:nvSpPr>
            <p:spPr bwMode="auto">
              <a:xfrm>
                <a:off x="1601" y="73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Oval 692"/>
              <p:cNvSpPr>
                <a:spLocks noChangeArrowheads="1"/>
              </p:cNvSpPr>
              <p:nvPr/>
            </p:nvSpPr>
            <p:spPr bwMode="auto">
              <a:xfrm>
                <a:off x="1595" y="716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Oval 691"/>
              <p:cNvSpPr>
                <a:spLocks noChangeArrowheads="1"/>
              </p:cNvSpPr>
              <p:nvPr/>
            </p:nvSpPr>
            <p:spPr bwMode="auto">
              <a:xfrm>
                <a:off x="1595" y="72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Oval 690"/>
              <p:cNvSpPr>
                <a:spLocks noChangeArrowheads="1"/>
              </p:cNvSpPr>
              <p:nvPr/>
            </p:nvSpPr>
            <p:spPr bwMode="auto">
              <a:xfrm>
                <a:off x="1595" y="704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Oval 689"/>
              <p:cNvSpPr>
                <a:spLocks noChangeArrowheads="1"/>
              </p:cNvSpPr>
              <p:nvPr/>
            </p:nvSpPr>
            <p:spPr bwMode="auto">
              <a:xfrm>
                <a:off x="1595" y="710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Oval 688"/>
              <p:cNvSpPr>
                <a:spLocks noChangeArrowheads="1"/>
              </p:cNvSpPr>
              <p:nvPr/>
            </p:nvSpPr>
            <p:spPr bwMode="auto">
              <a:xfrm>
                <a:off x="1595" y="691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Oval 687"/>
              <p:cNvSpPr>
                <a:spLocks noChangeArrowheads="1"/>
              </p:cNvSpPr>
              <p:nvPr/>
            </p:nvSpPr>
            <p:spPr bwMode="auto">
              <a:xfrm>
                <a:off x="1595" y="697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Oval 686"/>
              <p:cNvSpPr>
                <a:spLocks noChangeArrowheads="1"/>
              </p:cNvSpPr>
              <p:nvPr/>
            </p:nvSpPr>
            <p:spPr bwMode="auto">
              <a:xfrm>
                <a:off x="1595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Oval 685"/>
              <p:cNvSpPr>
                <a:spLocks noChangeArrowheads="1"/>
              </p:cNvSpPr>
              <p:nvPr/>
            </p:nvSpPr>
            <p:spPr bwMode="auto">
              <a:xfrm>
                <a:off x="1595" y="685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Oval 684"/>
              <p:cNvSpPr>
                <a:spLocks noChangeArrowheads="1"/>
              </p:cNvSpPr>
              <p:nvPr/>
            </p:nvSpPr>
            <p:spPr bwMode="auto">
              <a:xfrm>
                <a:off x="1595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Oval 683"/>
              <p:cNvSpPr>
                <a:spLocks noChangeArrowheads="1"/>
              </p:cNvSpPr>
              <p:nvPr/>
            </p:nvSpPr>
            <p:spPr bwMode="auto">
              <a:xfrm>
                <a:off x="1595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Oval 682"/>
              <p:cNvSpPr>
                <a:spLocks noChangeArrowheads="1"/>
              </p:cNvSpPr>
              <p:nvPr/>
            </p:nvSpPr>
            <p:spPr bwMode="auto">
              <a:xfrm>
                <a:off x="1595" y="655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Oval 681"/>
              <p:cNvSpPr>
                <a:spLocks noChangeArrowheads="1"/>
              </p:cNvSpPr>
              <p:nvPr/>
            </p:nvSpPr>
            <p:spPr bwMode="auto">
              <a:xfrm>
                <a:off x="1595" y="661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Oval 680"/>
              <p:cNvSpPr>
                <a:spLocks noChangeArrowheads="1"/>
              </p:cNvSpPr>
              <p:nvPr/>
            </p:nvSpPr>
            <p:spPr bwMode="auto">
              <a:xfrm>
                <a:off x="1589" y="637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Oval 679"/>
              <p:cNvSpPr>
                <a:spLocks noChangeArrowheads="1"/>
              </p:cNvSpPr>
              <p:nvPr/>
            </p:nvSpPr>
            <p:spPr bwMode="auto">
              <a:xfrm>
                <a:off x="1589" y="64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Oval 678"/>
              <p:cNvSpPr>
                <a:spLocks noChangeArrowheads="1"/>
              </p:cNvSpPr>
              <p:nvPr/>
            </p:nvSpPr>
            <p:spPr bwMode="auto">
              <a:xfrm>
                <a:off x="1589" y="625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Oval 677"/>
              <p:cNvSpPr>
                <a:spLocks noChangeArrowheads="1"/>
              </p:cNvSpPr>
              <p:nvPr/>
            </p:nvSpPr>
            <p:spPr bwMode="auto">
              <a:xfrm>
                <a:off x="1589" y="63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Oval 676"/>
              <p:cNvSpPr>
                <a:spLocks noChangeArrowheads="1"/>
              </p:cNvSpPr>
              <p:nvPr/>
            </p:nvSpPr>
            <p:spPr bwMode="auto">
              <a:xfrm>
                <a:off x="1589" y="613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Oval 675"/>
              <p:cNvSpPr>
                <a:spLocks noChangeArrowheads="1"/>
              </p:cNvSpPr>
              <p:nvPr/>
            </p:nvSpPr>
            <p:spPr bwMode="auto">
              <a:xfrm>
                <a:off x="1589" y="619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Oval 674"/>
              <p:cNvSpPr>
                <a:spLocks noChangeArrowheads="1"/>
              </p:cNvSpPr>
              <p:nvPr/>
            </p:nvSpPr>
            <p:spPr bwMode="auto">
              <a:xfrm>
                <a:off x="1546" y="861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Oval 673"/>
              <p:cNvSpPr>
                <a:spLocks noChangeArrowheads="1"/>
              </p:cNvSpPr>
              <p:nvPr/>
            </p:nvSpPr>
            <p:spPr bwMode="auto">
              <a:xfrm>
                <a:off x="1546" y="867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Oval 672"/>
              <p:cNvSpPr>
                <a:spLocks noChangeArrowheads="1"/>
              </p:cNvSpPr>
              <p:nvPr/>
            </p:nvSpPr>
            <p:spPr bwMode="auto">
              <a:xfrm>
                <a:off x="1546" y="849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Oval 671"/>
              <p:cNvSpPr>
                <a:spLocks noChangeArrowheads="1"/>
              </p:cNvSpPr>
              <p:nvPr/>
            </p:nvSpPr>
            <p:spPr bwMode="auto">
              <a:xfrm>
                <a:off x="1546" y="855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Oval 670"/>
              <p:cNvSpPr>
                <a:spLocks noChangeArrowheads="1"/>
              </p:cNvSpPr>
              <p:nvPr/>
            </p:nvSpPr>
            <p:spPr bwMode="auto">
              <a:xfrm>
                <a:off x="1546" y="837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Oval 669"/>
              <p:cNvSpPr>
                <a:spLocks noChangeArrowheads="1"/>
              </p:cNvSpPr>
              <p:nvPr/>
            </p:nvSpPr>
            <p:spPr bwMode="auto">
              <a:xfrm>
                <a:off x="1546" y="843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Oval 668"/>
              <p:cNvSpPr>
                <a:spLocks noChangeArrowheads="1"/>
              </p:cNvSpPr>
              <p:nvPr/>
            </p:nvSpPr>
            <p:spPr bwMode="auto">
              <a:xfrm>
                <a:off x="1546" y="825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Oval 667"/>
              <p:cNvSpPr>
                <a:spLocks noChangeArrowheads="1"/>
              </p:cNvSpPr>
              <p:nvPr/>
            </p:nvSpPr>
            <p:spPr bwMode="auto">
              <a:xfrm>
                <a:off x="1546" y="831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Oval 666"/>
              <p:cNvSpPr>
                <a:spLocks noChangeArrowheads="1"/>
              </p:cNvSpPr>
              <p:nvPr/>
            </p:nvSpPr>
            <p:spPr bwMode="auto">
              <a:xfrm>
                <a:off x="1546" y="813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Oval 665"/>
              <p:cNvSpPr>
                <a:spLocks noChangeArrowheads="1"/>
              </p:cNvSpPr>
              <p:nvPr/>
            </p:nvSpPr>
            <p:spPr bwMode="auto">
              <a:xfrm>
                <a:off x="1546" y="819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Oval 664"/>
              <p:cNvSpPr>
                <a:spLocks noChangeArrowheads="1"/>
              </p:cNvSpPr>
              <p:nvPr/>
            </p:nvSpPr>
            <p:spPr bwMode="auto">
              <a:xfrm>
                <a:off x="1546" y="800"/>
                <a:ext cx="31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Oval 663"/>
              <p:cNvSpPr>
                <a:spLocks noChangeArrowheads="1"/>
              </p:cNvSpPr>
              <p:nvPr/>
            </p:nvSpPr>
            <p:spPr bwMode="auto">
              <a:xfrm>
                <a:off x="1546" y="807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Oval 662"/>
              <p:cNvSpPr>
                <a:spLocks noChangeArrowheads="1"/>
              </p:cNvSpPr>
              <p:nvPr/>
            </p:nvSpPr>
            <p:spPr bwMode="auto">
              <a:xfrm>
                <a:off x="1540" y="788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Oval 661"/>
              <p:cNvSpPr>
                <a:spLocks noChangeArrowheads="1"/>
              </p:cNvSpPr>
              <p:nvPr/>
            </p:nvSpPr>
            <p:spPr bwMode="auto">
              <a:xfrm>
                <a:off x="1540" y="794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Oval 660"/>
              <p:cNvSpPr>
                <a:spLocks noChangeArrowheads="1"/>
              </p:cNvSpPr>
              <p:nvPr/>
            </p:nvSpPr>
            <p:spPr bwMode="auto">
              <a:xfrm>
                <a:off x="1540" y="77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Oval 659"/>
              <p:cNvSpPr>
                <a:spLocks noChangeArrowheads="1"/>
              </p:cNvSpPr>
              <p:nvPr/>
            </p:nvSpPr>
            <p:spPr bwMode="auto">
              <a:xfrm>
                <a:off x="1540" y="782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Oval 658"/>
              <p:cNvSpPr>
                <a:spLocks noChangeArrowheads="1"/>
              </p:cNvSpPr>
              <p:nvPr/>
            </p:nvSpPr>
            <p:spPr bwMode="auto">
              <a:xfrm>
                <a:off x="1540" y="758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Oval 657"/>
              <p:cNvSpPr>
                <a:spLocks noChangeArrowheads="1"/>
              </p:cNvSpPr>
              <p:nvPr/>
            </p:nvSpPr>
            <p:spPr bwMode="auto">
              <a:xfrm>
                <a:off x="1540" y="76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Oval 656"/>
              <p:cNvSpPr>
                <a:spLocks noChangeArrowheads="1"/>
              </p:cNvSpPr>
              <p:nvPr/>
            </p:nvSpPr>
            <p:spPr bwMode="auto">
              <a:xfrm>
                <a:off x="1540" y="746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Oval 655"/>
              <p:cNvSpPr>
                <a:spLocks noChangeArrowheads="1"/>
              </p:cNvSpPr>
              <p:nvPr/>
            </p:nvSpPr>
            <p:spPr bwMode="auto">
              <a:xfrm>
                <a:off x="1540" y="752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Oval 654"/>
              <p:cNvSpPr>
                <a:spLocks noChangeArrowheads="1"/>
              </p:cNvSpPr>
              <p:nvPr/>
            </p:nvSpPr>
            <p:spPr bwMode="auto">
              <a:xfrm>
                <a:off x="1540" y="734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Oval 653"/>
              <p:cNvSpPr>
                <a:spLocks noChangeArrowheads="1"/>
              </p:cNvSpPr>
              <p:nvPr/>
            </p:nvSpPr>
            <p:spPr bwMode="auto">
              <a:xfrm>
                <a:off x="1540" y="740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2" name="Group 451"/>
            <p:cNvGrpSpPr>
              <a:grpSpLocks/>
            </p:cNvGrpSpPr>
            <p:nvPr/>
          </p:nvGrpSpPr>
          <p:grpSpPr bwMode="auto">
            <a:xfrm>
              <a:off x="1231" y="619"/>
              <a:ext cx="333" cy="303"/>
              <a:chOff x="1231" y="619"/>
              <a:chExt cx="333" cy="303"/>
            </a:xfrm>
          </p:grpSpPr>
          <p:sp>
            <p:nvSpPr>
              <p:cNvPr id="502" name="Oval 651"/>
              <p:cNvSpPr>
                <a:spLocks noChangeArrowheads="1"/>
              </p:cNvSpPr>
              <p:nvPr/>
            </p:nvSpPr>
            <p:spPr bwMode="auto">
              <a:xfrm>
                <a:off x="1534" y="722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Oval 650"/>
              <p:cNvSpPr>
                <a:spLocks noChangeArrowheads="1"/>
              </p:cNvSpPr>
              <p:nvPr/>
            </p:nvSpPr>
            <p:spPr bwMode="auto">
              <a:xfrm>
                <a:off x="1534" y="728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Oval 649"/>
              <p:cNvSpPr>
                <a:spLocks noChangeArrowheads="1"/>
              </p:cNvSpPr>
              <p:nvPr/>
            </p:nvSpPr>
            <p:spPr bwMode="auto">
              <a:xfrm>
                <a:off x="1534" y="710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Oval 648"/>
              <p:cNvSpPr>
                <a:spLocks noChangeArrowheads="1"/>
              </p:cNvSpPr>
              <p:nvPr/>
            </p:nvSpPr>
            <p:spPr bwMode="auto">
              <a:xfrm>
                <a:off x="1534" y="716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Oval 647"/>
              <p:cNvSpPr>
                <a:spLocks noChangeArrowheads="1"/>
              </p:cNvSpPr>
              <p:nvPr/>
            </p:nvSpPr>
            <p:spPr bwMode="auto">
              <a:xfrm>
                <a:off x="1534" y="697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Oval 646"/>
              <p:cNvSpPr>
                <a:spLocks noChangeArrowheads="1"/>
              </p:cNvSpPr>
              <p:nvPr/>
            </p:nvSpPr>
            <p:spPr bwMode="auto">
              <a:xfrm>
                <a:off x="1534" y="704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Oval 645"/>
              <p:cNvSpPr>
                <a:spLocks noChangeArrowheads="1"/>
              </p:cNvSpPr>
              <p:nvPr/>
            </p:nvSpPr>
            <p:spPr bwMode="auto">
              <a:xfrm>
                <a:off x="1534" y="685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Oval 644"/>
              <p:cNvSpPr>
                <a:spLocks noChangeArrowheads="1"/>
              </p:cNvSpPr>
              <p:nvPr/>
            </p:nvSpPr>
            <p:spPr bwMode="auto">
              <a:xfrm>
                <a:off x="1534" y="691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Oval 643"/>
              <p:cNvSpPr>
                <a:spLocks noChangeArrowheads="1"/>
              </p:cNvSpPr>
              <p:nvPr/>
            </p:nvSpPr>
            <p:spPr bwMode="auto">
              <a:xfrm>
                <a:off x="1534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Oval 642"/>
              <p:cNvSpPr>
                <a:spLocks noChangeArrowheads="1"/>
              </p:cNvSpPr>
              <p:nvPr/>
            </p:nvSpPr>
            <p:spPr bwMode="auto">
              <a:xfrm>
                <a:off x="1534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Oval 641"/>
              <p:cNvSpPr>
                <a:spLocks noChangeArrowheads="1"/>
              </p:cNvSpPr>
              <p:nvPr/>
            </p:nvSpPr>
            <p:spPr bwMode="auto">
              <a:xfrm>
                <a:off x="1534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Oval 640"/>
              <p:cNvSpPr>
                <a:spLocks noChangeArrowheads="1"/>
              </p:cNvSpPr>
              <p:nvPr/>
            </p:nvSpPr>
            <p:spPr bwMode="auto">
              <a:xfrm>
                <a:off x="1534" y="661"/>
                <a:ext cx="30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Oval 639"/>
              <p:cNvSpPr>
                <a:spLocks noChangeArrowheads="1"/>
              </p:cNvSpPr>
              <p:nvPr/>
            </p:nvSpPr>
            <p:spPr bwMode="auto">
              <a:xfrm>
                <a:off x="1528" y="643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Oval 638"/>
              <p:cNvSpPr>
                <a:spLocks noChangeArrowheads="1"/>
              </p:cNvSpPr>
              <p:nvPr/>
            </p:nvSpPr>
            <p:spPr bwMode="auto">
              <a:xfrm>
                <a:off x="1528" y="64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Oval 637"/>
              <p:cNvSpPr>
                <a:spLocks noChangeArrowheads="1"/>
              </p:cNvSpPr>
              <p:nvPr/>
            </p:nvSpPr>
            <p:spPr bwMode="auto">
              <a:xfrm>
                <a:off x="1528" y="631"/>
                <a:ext cx="30" cy="30"/>
              </a:xfrm>
              <a:prstGeom prst="ellipse">
                <a:avLst/>
              </a:prstGeom>
              <a:solidFill>
                <a:srgbClr val="FF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Oval 636"/>
              <p:cNvSpPr>
                <a:spLocks noChangeArrowheads="1"/>
              </p:cNvSpPr>
              <p:nvPr/>
            </p:nvSpPr>
            <p:spPr bwMode="auto">
              <a:xfrm>
                <a:off x="1528" y="637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Oval 635"/>
              <p:cNvSpPr>
                <a:spLocks noChangeArrowheads="1"/>
              </p:cNvSpPr>
              <p:nvPr/>
            </p:nvSpPr>
            <p:spPr bwMode="auto">
              <a:xfrm>
                <a:off x="1528" y="619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Oval 634"/>
              <p:cNvSpPr>
                <a:spLocks noChangeArrowheads="1"/>
              </p:cNvSpPr>
              <p:nvPr/>
            </p:nvSpPr>
            <p:spPr bwMode="auto">
              <a:xfrm>
                <a:off x="1528" y="625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Oval 633"/>
              <p:cNvSpPr>
                <a:spLocks noChangeArrowheads="1"/>
              </p:cNvSpPr>
              <p:nvPr/>
            </p:nvSpPr>
            <p:spPr bwMode="auto">
              <a:xfrm>
                <a:off x="1486" y="867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Oval 632"/>
              <p:cNvSpPr>
                <a:spLocks noChangeArrowheads="1"/>
              </p:cNvSpPr>
              <p:nvPr/>
            </p:nvSpPr>
            <p:spPr bwMode="auto">
              <a:xfrm>
                <a:off x="1486" y="873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Oval 631"/>
              <p:cNvSpPr>
                <a:spLocks noChangeArrowheads="1"/>
              </p:cNvSpPr>
              <p:nvPr/>
            </p:nvSpPr>
            <p:spPr bwMode="auto">
              <a:xfrm>
                <a:off x="1486" y="855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Oval 630"/>
              <p:cNvSpPr>
                <a:spLocks noChangeArrowheads="1"/>
              </p:cNvSpPr>
              <p:nvPr/>
            </p:nvSpPr>
            <p:spPr bwMode="auto">
              <a:xfrm>
                <a:off x="1486" y="861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Oval 629"/>
              <p:cNvSpPr>
                <a:spLocks noChangeArrowheads="1"/>
              </p:cNvSpPr>
              <p:nvPr/>
            </p:nvSpPr>
            <p:spPr bwMode="auto">
              <a:xfrm>
                <a:off x="1486" y="843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Oval 628"/>
              <p:cNvSpPr>
                <a:spLocks noChangeArrowheads="1"/>
              </p:cNvSpPr>
              <p:nvPr/>
            </p:nvSpPr>
            <p:spPr bwMode="auto">
              <a:xfrm>
                <a:off x="1486" y="849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Oval 627"/>
              <p:cNvSpPr>
                <a:spLocks noChangeArrowheads="1"/>
              </p:cNvSpPr>
              <p:nvPr/>
            </p:nvSpPr>
            <p:spPr bwMode="auto">
              <a:xfrm>
                <a:off x="1486" y="831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Oval 626"/>
              <p:cNvSpPr>
                <a:spLocks noChangeArrowheads="1"/>
              </p:cNvSpPr>
              <p:nvPr/>
            </p:nvSpPr>
            <p:spPr bwMode="auto">
              <a:xfrm>
                <a:off x="1486" y="837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Oval 625"/>
              <p:cNvSpPr>
                <a:spLocks noChangeArrowheads="1"/>
              </p:cNvSpPr>
              <p:nvPr/>
            </p:nvSpPr>
            <p:spPr bwMode="auto">
              <a:xfrm>
                <a:off x="1486" y="81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Oval 624"/>
              <p:cNvSpPr>
                <a:spLocks noChangeArrowheads="1"/>
              </p:cNvSpPr>
              <p:nvPr/>
            </p:nvSpPr>
            <p:spPr bwMode="auto">
              <a:xfrm>
                <a:off x="1486" y="825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Oval 623"/>
              <p:cNvSpPr>
                <a:spLocks noChangeArrowheads="1"/>
              </p:cNvSpPr>
              <p:nvPr/>
            </p:nvSpPr>
            <p:spPr bwMode="auto">
              <a:xfrm>
                <a:off x="1480" y="80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Oval 622"/>
              <p:cNvSpPr>
                <a:spLocks noChangeArrowheads="1"/>
              </p:cNvSpPr>
              <p:nvPr/>
            </p:nvSpPr>
            <p:spPr bwMode="auto">
              <a:xfrm>
                <a:off x="1480" y="813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Oval 621"/>
              <p:cNvSpPr>
                <a:spLocks noChangeArrowheads="1"/>
              </p:cNvSpPr>
              <p:nvPr/>
            </p:nvSpPr>
            <p:spPr bwMode="auto">
              <a:xfrm>
                <a:off x="1480" y="788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Oval 620"/>
              <p:cNvSpPr>
                <a:spLocks noChangeArrowheads="1"/>
              </p:cNvSpPr>
              <p:nvPr/>
            </p:nvSpPr>
            <p:spPr bwMode="auto">
              <a:xfrm>
                <a:off x="1480" y="794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Oval 619"/>
              <p:cNvSpPr>
                <a:spLocks noChangeArrowheads="1"/>
              </p:cNvSpPr>
              <p:nvPr/>
            </p:nvSpPr>
            <p:spPr bwMode="auto">
              <a:xfrm>
                <a:off x="1480" y="776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Oval 618"/>
              <p:cNvSpPr>
                <a:spLocks noChangeArrowheads="1"/>
              </p:cNvSpPr>
              <p:nvPr/>
            </p:nvSpPr>
            <p:spPr bwMode="auto">
              <a:xfrm>
                <a:off x="1480" y="782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Oval 617"/>
              <p:cNvSpPr>
                <a:spLocks noChangeArrowheads="1"/>
              </p:cNvSpPr>
              <p:nvPr/>
            </p:nvSpPr>
            <p:spPr bwMode="auto">
              <a:xfrm>
                <a:off x="1480" y="764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Oval 616"/>
              <p:cNvSpPr>
                <a:spLocks noChangeArrowheads="1"/>
              </p:cNvSpPr>
              <p:nvPr/>
            </p:nvSpPr>
            <p:spPr bwMode="auto">
              <a:xfrm>
                <a:off x="1480" y="77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Oval 615"/>
              <p:cNvSpPr>
                <a:spLocks noChangeArrowheads="1"/>
              </p:cNvSpPr>
              <p:nvPr/>
            </p:nvSpPr>
            <p:spPr bwMode="auto">
              <a:xfrm>
                <a:off x="1480" y="752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Oval 614"/>
              <p:cNvSpPr>
                <a:spLocks noChangeArrowheads="1"/>
              </p:cNvSpPr>
              <p:nvPr/>
            </p:nvSpPr>
            <p:spPr bwMode="auto">
              <a:xfrm>
                <a:off x="1480" y="75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Oval 613"/>
              <p:cNvSpPr>
                <a:spLocks noChangeArrowheads="1"/>
              </p:cNvSpPr>
              <p:nvPr/>
            </p:nvSpPr>
            <p:spPr bwMode="auto">
              <a:xfrm>
                <a:off x="1480" y="74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Oval 612"/>
              <p:cNvSpPr>
                <a:spLocks noChangeArrowheads="1"/>
              </p:cNvSpPr>
              <p:nvPr/>
            </p:nvSpPr>
            <p:spPr bwMode="auto">
              <a:xfrm>
                <a:off x="1480" y="74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Oval 611"/>
              <p:cNvSpPr>
                <a:spLocks noChangeArrowheads="1"/>
              </p:cNvSpPr>
              <p:nvPr/>
            </p:nvSpPr>
            <p:spPr bwMode="auto">
              <a:xfrm>
                <a:off x="1473" y="728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Oval 610"/>
              <p:cNvSpPr>
                <a:spLocks noChangeArrowheads="1"/>
              </p:cNvSpPr>
              <p:nvPr/>
            </p:nvSpPr>
            <p:spPr bwMode="auto">
              <a:xfrm>
                <a:off x="1473" y="734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Oval 609"/>
              <p:cNvSpPr>
                <a:spLocks noChangeArrowheads="1"/>
              </p:cNvSpPr>
              <p:nvPr/>
            </p:nvSpPr>
            <p:spPr bwMode="auto">
              <a:xfrm>
                <a:off x="1473" y="716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Oval 608"/>
              <p:cNvSpPr>
                <a:spLocks noChangeArrowheads="1"/>
              </p:cNvSpPr>
              <p:nvPr/>
            </p:nvSpPr>
            <p:spPr bwMode="auto">
              <a:xfrm>
                <a:off x="1473" y="722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Oval 607"/>
              <p:cNvSpPr>
                <a:spLocks noChangeArrowheads="1"/>
              </p:cNvSpPr>
              <p:nvPr/>
            </p:nvSpPr>
            <p:spPr bwMode="auto">
              <a:xfrm>
                <a:off x="1473" y="697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Oval 606"/>
              <p:cNvSpPr>
                <a:spLocks noChangeArrowheads="1"/>
              </p:cNvSpPr>
              <p:nvPr/>
            </p:nvSpPr>
            <p:spPr bwMode="auto">
              <a:xfrm>
                <a:off x="1473" y="710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Oval 605"/>
              <p:cNvSpPr>
                <a:spLocks noChangeArrowheads="1"/>
              </p:cNvSpPr>
              <p:nvPr/>
            </p:nvSpPr>
            <p:spPr bwMode="auto">
              <a:xfrm>
                <a:off x="1473" y="685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Oval 604"/>
              <p:cNvSpPr>
                <a:spLocks noChangeArrowheads="1"/>
              </p:cNvSpPr>
              <p:nvPr/>
            </p:nvSpPr>
            <p:spPr bwMode="auto">
              <a:xfrm>
                <a:off x="1473" y="691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Oval 603"/>
              <p:cNvSpPr>
                <a:spLocks noChangeArrowheads="1"/>
              </p:cNvSpPr>
              <p:nvPr/>
            </p:nvSpPr>
            <p:spPr bwMode="auto">
              <a:xfrm>
                <a:off x="1473" y="673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Oval 602"/>
              <p:cNvSpPr>
                <a:spLocks noChangeArrowheads="1"/>
              </p:cNvSpPr>
              <p:nvPr/>
            </p:nvSpPr>
            <p:spPr bwMode="auto">
              <a:xfrm>
                <a:off x="1473" y="679"/>
                <a:ext cx="31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Oval 601"/>
              <p:cNvSpPr>
                <a:spLocks noChangeArrowheads="1"/>
              </p:cNvSpPr>
              <p:nvPr/>
            </p:nvSpPr>
            <p:spPr bwMode="auto">
              <a:xfrm>
                <a:off x="1473" y="661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Oval 600"/>
              <p:cNvSpPr>
                <a:spLocks noChangeArrowheads="1"/>
              </p:cNvSpPr>
              <p:nvPr/>
            </p:nvSpPr>
            <p:spPr bwMode="auto">
              <a:xfrm>
                <a:off x="1473" y="667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Oval 599"/>
              <p:cNvSpPr>
                <a:spLocks noChangeArrowheads="1"/>
              </p:cNvSpPr>
              <p:nvPr/>
            </p:nvSpPr>
            <p:spPr bwMode="auto">
              <a:xfrm>
                <a:off x="1467" y="649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Oval 598"/>
              <p:cNvSpPr>
                <a:spLocks noChangeArrowheads="1"/>
              </p:cNvSpPr>
              <p:nvPr/>
            </p:nvSpPr>
            <p:spPr bwMode="auto">
              <a:xfrm>
                <a:off x="1467" y="655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Oval 597"/>
              <p:cNvSpPr>
                <a:spLocks noChangeArrowheads="1"/>
              </p:cNvSpPr>
              <p:nvPr/>
            </p:nvSpPr>
            <p:spPr bwMode="auto">
              <a:xfrm>
                <a:off x="1467" y="637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Oval 596"/>
              <p:cNvSpPr>
                <a:spLocks noChangeArrowheads="1"/>
              </p:cNvSpPr>
              <p:nvPr/>
            </p:nvSpPr>
            <p:spPr bwMode="auto">
              <a:xfrm>
                <a:off x="1467" y="643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Oval 595"/>
              <p:cNvSpPr>
                <a:spLocks noChangeArrowheads="1"/>
              </p:cNvSpPr>
              <p:nvPr/>
            </p:nvSpPr>
            <p:spPr bwMode="auto">
              <a:xfrm>
                <a:off x="1467" y="625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Oval 594"/>
              <p:cNvSpPr>
                <a:spLocks noChangeArrowheads="1"/>
              </p:cNvSpPr>
              <p:nvPr/>
            </p:nvSpPr>
            <p:spPr bwMode="auto">
              <a:xfrm>
                <a:off x="1467" y="631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Oval 593"/>
              <p:cNvSpPr>
                <a:spLocks noChangeArrowheads="1"/>
              </p:cNvSpPr>
              <p:nvPr/>
            </p:nvSpPr>
            <p:spPr bwMode="auto">
              <a:xfrm>
                <a:off x="1425" y="873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Oval 592"/>
              <p:cNvSpPr>
                <a:spLocks noChangeArrowheads="1"/>
              </p:cNvSpPr>
              <p:nvPr/>
            </p:nvSpPr>
            <p:spPr bwMode="auto">
              <a:xfrm>
                <a:off x="1425" y="879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Oval 591"/>
              <p:cNvSpPr>
                <a:spLocks noChangeArrowheads="1"/>
              </p:cNvSpPr>
              <p:nvPr/>
            </p:nvSpPr>
            <p:spPr bwMode="auto">
              <a:xfrm>
                <a:off x="1425" y="861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Oval 590"/>
              <p:cNvSpPr>
                <a:spLocks noChangeArrowheads="1"/>
              </p:cNvSpPr>
              <p:nvPr/>
            </p:nvSpPr>
            <p:spPr bwMode="auto">
              <a:xfrm>
                <a:off x="1425" y="867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Oval 589"/>
              <p:cNvSpPr>
                <a:spLocks noChangeArrowheads="1"/>
              </p:cNvSpPr>
              <p:nvPr/>
            </p:nvSpPr>
            <p:spPr bwMode="auto">
              <a:xfrm>
                <a:off x="1425" y="84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Oval 588"/>
              <p:cNvSpPr>
                <a:spLocks noChangeArrowheads="1"/>
              </p:cNvSpPr>
              <p:nvPr/>
            </p:nvSpPr>
            <p:spPr bwMode="auto">
              <a:xfrm>
                <a:off x="1425" y="855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Oval 587"/>
              <p:cNvSpPr>
                <a:spLocks noChangeArrowheads="1"/>
              </p:cNvSpPr>
              <p:nvPr/>
            </p:nvSpPr>
            <p:spPr bwMode="auto">
              <a:xfrm>
                <a:off x="1425" y="831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Oval 586"/>
              <p:cNvSpPr>
                <a:spLocks noChangeArrowheads="1"/>
              </p:cNvSpPr>
              <p:nvPr/>
            </p:nvSpPr>
            <p:spPr bwMode="auto">
              <a:xfrm>
                <a:off x="1425" y="843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Oval 585"/>
              <p:cNvSpPr>
                <a:spLocks noChangeArrowheads="1"/>
              </p:cNvSpPr>
              <p:nvPr/>
            </p:nvSpPr>
            <p:spPr bwMode="auto">
              <a:xfrm>
                <a:off x="1419" y="81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Oval 584"/>
              <p:cNvSpPr>
                <a:spLocks noChangeArrowheads="1"/>
              </p:cNvSpPr>
              <p:nvPr/>
            </p:nvSpPr>
            <p:spPr bwMode="auto">
              <a:xfrm>
                <a:off x="1419" y="825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Oval 583"/>
              <p:cNvSpPr>
                <a:spLocks noChangeArrowheads="1"/>
              </p:cNvSpPr>
              <p:nvPr/>
            </p:nvSpPr>
            <p:spPr bwMode="auto">
              <a:xfrm>
                <a:off x="1419" y="807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Oval 582"/>
              <p:cNvSpPr>
                <a:spLocks noChangeArrowheads="1"/>
              </p:cNvSpPr>
              <p:nvPr/>
            </p:nvSpPr>
            <p:spPr bwMode="auto">
              <a:xfrm>
                <a:off x="1419" y="813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Oval 581"/>
              <p:cNvSpPr>
                <a:spLocks noChangeArrowheads="1"/>
              </p:cNvSpPr>
              <p:nvPr/>
            </p:nvSpPr>
            <p:spPr bwMode="auto">
              <a:xfrm>
                <a:off x="1419" y="794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Oval 580"/>
              <p:cNvSpPr>
                <a:spLocks noChangeArrowheads="1"/>
              </p:cNvSpPr>
              <p:nvPr/>
            </p:nvSpPr>
            <p:spPr bwMode="auto">
              <a:xfrm>
                <a:off x="1419" y="800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Oval 579"/>
              <p:cNvSpPr>
                <a:spLocks noChangeArrowheads="1"/>
              </p:cNvSpPr>
              <p:nvPr/>
            </p:nvSpPr>
            <p:spPr bwMode="auto">
              <a:xfrm>
                <a:off x="1419" y="782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Oval 578"/>
              <p:cNvSpPr>
                <a:spLocks noChangeArrowheads="1"/>
              </p:cNvSpPr>
              <p:nvPr/>
            </p:nvSpPr>
            <p:spPr bwMode="auto">
              <a:xfrm>
                <a:off x="1419" y="788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Oval 577"/>
              <p:cNvSpPr>
                <a:spLocks noChangeArrowheads="1"/>
              </p:cNvSpPr>
              <p:nvPr/>
            </p:nvSpPr>
            <p:spPr bwMode="auto">
              <a:xfrm>
                <a:off x="1419" y="77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Oval 576"/>
              <p:cNvSpPr>
                <a:spLocks noChangeArrowheads="1"/>
              </p:cNvSpPr>
              <p:nvPr/>
            </p:nvSpPr>
            <p:spPr bwMode="auto">
              <a:xfrm>
                <a:off x="1419" y="776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Oval 575"/>
              <p:cNvSpPr>
                <a:spLocks noChangeArrowheads="1"/>
              </p:cNvSpPr>
              <p:nvPr/>
            </p:nvSpPr>
            <p:spPr bwMode="auto">
              <a:xfrm>
                <a:off x="1419" y="758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Oval 574"/>
              <p:cNvSpPr>
                <a:spLocks noChangeArrowheads="1"/>
              </p:cNvSpPr>
              <p:nvPr/>
            </p:nvSpPr>
            <p:spPr bwMode="auto">
              <a:xfrm>
                <a:off x="1419" y="76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Oval 573"/>
              <p:cNvSpPr>
                <a:spLocks noChangeArrowheads="1"/>
              </p:cNvSpPr>
              <p:nvPr/>
            </p:nvSpPr>
            <p:spPr bwMode="auto">
              <a:xfrm>
                <a:off x="1419" y="746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Oval 572"/>
              <p:cNvSpPr>
                <a:spLocks noChangeArrowheads="1"/>
              </p:cNvSpPr>
              <p:nvPr/>
            </p:nvSpPr>
            <p:spPr bwMode="auto">
              <a:xfrm>
                <a:off x="1419" y="75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Oval 571"/>
              <p:cNvSpPr>
                <a:spLocks noChangeArrowheads="1"/>
              </p:cNvSpPr>
              <p:nvPr/>
            </p:nvSpPr>
            <p:spPr bwMode="auto">
              <a:xfrm>
                <a:off x="1413" y="72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Oval 570"/>
              <p:cNvSpPr>
                <a:spLocks noChangeArrowheads="1"/>
              </p:cNvSpPr>
              <p:nvPr/>
            </p:nvSpPr>
            <p:spPr bwMode="auto">
              <a:xfrm>
                <a:off x="1413" y="73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Oval 569"/>
              <p:cNvSpPr>
                <a:spLocks noChangeArrowheads="1"/>
              </p:cNvSpPr>
              <p:nvPr/>
            </p:nvSpPr>
            <p:spPr bwMode="auto">
              <a:xfrm>
                <a:off x="1413" y="716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Oval 568"/>
              <p:cNvSpPr>
                <a:spLocks noChangeArrowheads="1"/>
              </p:cNvSpPr>
              <p:nvPr/>
            </p:nvSpPr>
            <p:spPr bwMode="auto">
              <a:xfrm>
                <a:off x="1413" y="722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Oval 567"/>
              <p:cNvSpPr>
                <a:spLocks noChangeArrowheads="1"/>
              </p:cNvSpPr>
              <p:nvPr/>
            </p:nvSpPr>
            <p:spPr bwMode="auto">
              <a:xfrm>
                <a:off x="1413" y="704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Oval 566"/>
              <p:cNvSpPr>
                <a:spLocks noChangeArrowheads="1"/>
              </p:cNvSpPr>
              <p:nvPr/>
            </p:nvSpPr>
            <p:spPr bwMode="auto">
              <a:xfrm>
                <a:off x="1413" y="710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Oval 565"/>
              <p:cNvSpPr>
                <a:spLocks noChangeArrowheads="1"/>
              </p:cNvSpPr>
              <p:nvPr/>
            </p:nvSpPr>
            <p:spPr bwMode="auto">
              <a:xfrm>
                <a:off x="1413" y="691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Oval 564"/>
              <p:cNvSpPr>
                <a:spLocks noChangeArrowheads="1"/>
              </p:cNvSpPr>
              <p:nvPr/>
            </p:nvSpPr>
            <p:spPr bwMode="auto">
              <a:xfrm>
                <a:off x="1413" y="697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Oval 563"/>
              <p:cNvSpPr>
                <a:spLocks noChangeArrowheads="1"/>
              </p:cNvSpPr>
              <p:nvPr/>
            </p:nvSpPr>
            <p:spPr bwMode="auto">
              <a:xfrm>
                <a:off x="1413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Oval 562"/>
              <p:cNvSpPr>
                <a:spLocks noChangeArrowheads="1"/>
              </p:cNvSpPr>
              <p:nvPr/>
            </p:nvSpPr>
            <p:spPr bwMode="auto">
              <a:xfrm>
                <a:off x="1413" y="685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Oval 561"/>
              <p:cNvSpPr>
                <a:spLocks noChangeArrowheads="1"/>
              </p:cNvSpPr>
              <p:nvPr/>
            </p:nvSpPr>
            <p:spPr bwMode="auto">
              <a:xfrm>
                <a:off x="1413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Oval 560"/>
              <p:cNvSpPr>
                <a:spLocks noChangeArrowheads="1"/>
              </p:cNvSpPr>
              <p:nvPr/>
            </p:nvSpPr>
            <p:spPr bwMode="auto">
              <a:xfrm>
                <a:off x="1413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Oval 559"/>
              <p:cNvSpPr>
                <a:spLocks noChangeArrowheads="1"/>
              </p:cNvSpPr>
              <p:nvPr/>
            </p:nvSpPr>
            <p:spPr bwMode="auto">
              <a:xfrm>
                <a:off x="1407" y="655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Oval 594"/>
              <p:cNvSpPr>
                <a:spLocks noChangeArrowheads="1"/>
              </p:cNvSpPr>
              <p:nvPr/>
            </p:nvSpPr>
            <p:spPr bwMode="auto">
              <a:xfrm>
                <a:off x="1407" y="661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Oval 557"/>
              <p:cNvSpPr>
                <a:spLocks noChangeArrowheads="1"/>
              </p:cNvSpPr>
              <p:nvPr/>
            </p:nvSpPr>
            <p:spPr bwMode="auto">
              <a:xfrm>
                <a:off x="1407" y="643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Oval 556"/>
              <p:cNvSpPr>
                <a:spLocks noChangeArrowheads="1"/>
              </p:cNvSpPr>
              <p:nvPr/>
            </p:nvSpPr>
            <p:spPr bwMode="auto">
              <a:xfrm>
                <a:off x="1407" y="64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Oval 555"/>
              <p:cNvSpPr>
                <a:spLocks noChangeArrowheads="1"/>
              </p:cNvSpPr>
              <p:nvPr/>
            </p:nvSpPr>
            <p:spPr bwMode="auto">
              <a:xfrm>
                <a:off x="1407" y="625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Oval 554"/>
              <p:cNvSpPr>
                <a:spLocks noChangeArrowheads="1"/>
              </p:cNvSpPr>
              <p:nvPr/>
            </p:nvSpPr>
            <p:spPr bwMode="auto">
              <a:xfrm>
                <a:off x="1407" y="631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Oval 553"/>
              <p:cNvSpPr>
                <a:spLocks noChangeArrowheads="1"/>
              </p:cNvSpPr>
              <p:nvPr/>
            </p:nvSpPr>
            <p:spPr bwMode="auto">
              <a:xfrm>
                <a:off x="1364" y="879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Oval 552"/>
              <p:cNvSpPr>
                <a:spLocks noChangeArrowheads="1"/>
              </p:cNvSpPr>
              <p:nvPr/>
            </p:nvSpPr>
            <p:spPr bwMode="auto">
              <a:xfrm>
                <a:off x="1364" y="885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Oval 551"/>
              <p:cNvSpPr>
                <a:spLocks noChangeArrowheads="1"/>
              </p:cNvSpPr>
              <p:nvPr/>
            </p:nvSpPr>
            <p:spPr bwMode="auto">
              <a:xfrm>
                <a:off x="1364" y="861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Oval 550"/>
              <p:cNvSpPr>
                <a:spLocks noChangeArrowheads="1"/>
              </p:cNvSpPr>
              <p:nvPr/>
            </p:nvSpPr>
            <p:spPr bwMode="auto">
              <a:xfrm>
                <a:off x="1364" y="873"/>
                <a:ext cx="31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Oval 549"/>
              <p:cNvSpPr>
                <a:spLocks noChangeArrowheads="1"/>
              </p:cNvSpPr>
              <p:nvPr/>
            </p:nvSpPr>
            <p:spPr bwMode="auto">
              <a:xfrm>
                <a:off x="1364" y="849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Oval 548"/>
              <p:cNvSpPr>
                <a:spLocks noChangeArrowheads="1"/>
              </p:cNvSpPr>
              <p:nvPr/>
            </p:nvSpPr>
            <p:spPr bwMode="auto">
              <a:xfrm>
                <a:off x="1364" y="855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Oval 547"/>
              <p:cNvSpPr>
                <a:spLocks noChangeArrowheads="1"/>
              </p:cNvSpPr>
              <p:nvPr/>
            </p:nvSpPr>
            <p:spPr bwMode="auto">
              <a:xfrm>
                <a:off x="1358" y="837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Oval 546"/>
              <p:cNvSpPr>
                <a:spLocks noChangeArrowheads="1"/>
              </p:cNvSpPr>
              <p:nvPr/>
            </p:nvSpPr>
            <p:spPr bwMode="auto">
              <a:xfrm>
                <a:off x="1358" y="843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Oval 545"/>
              <p:cNvSpPr>
                <a:spLocks noChangeArrowheads="1"/>
              </p:cNvSpPr>
              <p:nvPr/>
            </p:nvSpPr>
            <p:spPr bwMode="auto">
              <a:xfrm>
                <a:off x="1358" y="825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Oval 544"/>
              <p:cNvSpPr>
                <a:spLocks noChangeArrowheads="1"/>
              </p:cNvSpPr>
              <p:nvPr/>
            </p:nvSpPr>
            <p:spPr bwMode="auto">
              <a:xfrm>
                <a:off x="1358" y="831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Oval 543"/>
              <p:cNvSpPr>
                <a:spLocks noChangeArrowheads="1"/>
              </p:cNvSpPr>
              <p:nvPr/>
            </p:nvSpPr>
            <p:spPr bwMode="auto">
              <a:xfrm>
                <a:off x="1358" y="813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Oval 542"/>
              <p:cNvSpPr>
                <a:spLocks noChangeArrowheads="1"/>
              </p:cNvSpPr>
              <p:nvPr/>
            </p:nvSpPr>
            <p:spPr bwMode="auto">
              <a:xfrm>
                <a:off x="1358" y="819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Oval 541"/>
              <p:cNvSpPr>
                <a:spLocks noChangeArrowheads="1"/>
              </p:cNvSpPr>
              <p:nvPr/>
            </p:nvSpPr>
            <p:spPr bwMode="auto">
              <a:xfrm>
                <a:off x="1358" y="800"/>
                <a:ext cx="31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Oval 540"/>
              <p:cNvSpPr>
                <a:spLocks noChangeArrowheads="1"/>
              </p:cNvSpPr>
              <p:nvPr/>
            </p:nvSpPr>
            <p:spPr bwMode="auto">
              <a:xfrm>
                <a:off x="1358" y="807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Oval 539"/>
              <p:cNvSpPr>
                <a:spLocks noChangeArrowheads="1"/>
              </p:cNvSpPr>
              <p:nvPr/>
            </p:nvSpPr>
            <p:spPr bwMode="auto">
              <a:xfrm>
                <a:off x="1358" y="788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Oval 538"/>
              <p:cNvSpPr>
                <a:spLocks noChangeArrowheads="1"/>
              </p:cNvSpPr>
              <p:nvPr/>
            </p:nvSpPr>
            <p:spPr bwMode="auto">
              <a:xfrm>
                <a:off x="1358" y="794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Oval 537"/>
              <p:cNvSpPr>
                <a:spLocks noChangeArrowheads="1"/>
              </p:cNvSpPr>
              <p:nvPr/>
            </p:nvSpPr>
            <p:spPr bwMode="auto">
              <a:xfrm>
                <a:off x="1358" y="776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Oval 536"/>
              <p:cNvSpPr>
                <a:spLocks noChangeArrowheads="1"/>
              </p:cNvSpPr>
              <p:nvPr/>
            </p:nvSpPr>
            <p:spPr bwMode="auto">
              <a:xfrm>
                <a:off x="1358" y="782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Oval 535"/>
              <p:cNvSpPr>
                <a:spLocks noChangeArrowheads="1"/>
              </p:cNvSpPr>
              <p:nvPr/>
            </p:nvSpPr>
            <p:spPr bwMode="auto">
              <a:xfrm>
                <a:off x="1358" y="758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Oval 534"/>
              <p:cNvSpPr>
                <a:spLocks noChangeArrowheads="1"/>
              </p:cNvSpPr>
              <p:nvPr/>
            </p:nvSpPr>
            <p:spPr bwMode="auto">
              <a:xfrm>
                <a:off x="1358" y="764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Oval 533"/>
              <p:cNvSpPr>
                <a:spLocks noChangeArrowheads="1"/>
              </p:cNvSpPr>
              <p:nvPr/>
            </p:nvSpPr>
            <p:spPr bwMode="auto">
              <a:xfrm>
                <a:off x="1352" y="746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Oval 532"/>
              <p:cNvSpPr>
                <a:spLocks noChangeArrowheads="1"/>
              </p:cNvSpPr>
              <p:nvPr/>
            </p:nvSpPr>
            <p:spPr bwMode="auto">
              <a:xfrm>
                <a:off x="1352" y="752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Oval 531"/>
              <p:cNvSpPr>
                <a:spLocks noChangeArrowheads="1"/>
              </p:cNvSpPr>
              <p:nvPr/>
            </p:nvSpPr>
            <p:spPr bwMode="auto">
              <a:xfrm>
                <a:off x="1352" y="734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Oval 530"/>
              <p:cNvSpPr>
                <a:spLocks noChangeArrowheads="1"/>
              </p:cNvSpPr>
              <p:nvPr/>
            </p:nvSpPr>
            <p:spPr bwMode="auto">
              <a:xfrm>
                <a:off x="1352" y="740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Oval 529"/>
              <p:cNvSpPr>
                <a:spLocks noChangeArrowheads="1"/>
              </p:cNvSpPr>
              <p:nvPr/>
            </p:nvSpPr>
            <p:spPr bwMode="auto">
              <a:xfrm>
                <a:off x="1352" y="722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Oval 528"/>
              <p:cNvSpPr>
                <a:spLocks noChangeArrowheads="1"/>
              </p:cNvSpPr>
              <p:nvPr/>
            </p:nvSpPr>
            <p:spPr bwMode="auto">
              <a:xfrm>
                <a:off x="1352" y="728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Oval 527"/>
              <p:cNvSpPr>
                <a:spLocks noChangeArrowheads="1"/>
              </p:cNvSpPr>
              <p:nvPr/>
            </p:nvSpPr>
            <p:spPr bwMode="auto">
              <a:xfrm>
                <a:off x="1352" y="710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Oval 526"/>
              <p:cNvSpPr>
                <a:spLocks noChangeArrowheads="1"/>
              </p:cNvSpPr>
              <p:nvPr/>
            </p:nvSpPr>
            <p:spPr bwMode="auto">
              <a:xfrm>
                <a:off x="1352" y="716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Oval 525"/>
              <p:cNvSpPr>
                <a:spLocks noChangeArrowheads="1"/>
              </p:cNvSpPr>
              <p:nvPr/>
            </p:nvSpPr>
            <p:spPr bwMode="auto">
              <a:xfrm>
                <a:off x="1352" y="697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Oval 524"/>
              <p:cNvSpPr>
                <a:spLocks noChangeArrowheads="1"/>
              </p:cNvSpPr>
              <p:nvPr/>
            </p:nvSpPr>
            <p:spPr bwMode="auto">
              <a:xfrm>
                <a:off x="1352" y="704"/>
                <a:ext cx="31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Oval 523"/>
              <p:cNvSpPr>
                <a:spLocks noChangeArrowheads="1"/>
              </p:cNvSpPr>
              <p:nvPr/>
            </p:nvSpPr>
            <p:spPr bwMode="auto">
              <a:xfrm>
                <a:off x="1352" y="685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Oval 522"/>
              <p:cNvSpPr>
                <a:spLocks noChangeArrowheads="1"/>
              </p:cNvSpPr>
              <p:nvPr/>
            </p:nvSpPr>
            <p:spPr bwMode="auto">
              <a:xfrm>
                <a:off x="1352" y="691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Oval 521"/>
              <p:cNvSpPr>
                <a:spLocks noChangeArrowheads="1"/>
              </p:cNvSpPr>
              <p:nvPr/>
            </p:nvSpPr>
            <p:spPr bwMode="auto">
              <a:xfrm>
                <a:off x="1352" y="667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Oval 520"/>
              <p:cNvSpPr>
                <a:spLocks noChangeArrowheads="1"/>
              </p:cNvSpPr>
              <p:nvPr/>
            </p:nvSpPr>
            <p:spPr bwMode="auto">
              <a:xfrm>
                <a:off x="1352" y="673"/>
                <a:ext cx="31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Oval 519"/>
              <p:cNvSpPr>
                <a:spLocks noChangeArrowheads="1"/>
              </p:cNvSpPr>
              <p:nvPr/>
            </p:nvSpPr>
            <p:spPr bwMode="auto">
              <a:xfrm>
                <a:off x="1346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Oval 518"/>
              <p:cNvSpPr>
                <a:spLocks noChangeArrowheads="1"/>
              </p:cNvSpPr>
              <p:nvPr/>
            </p:nvSpPr>
            <p:spPr bwMode="auto">
              <a:xfrm>
                <a:off x="1346" y="661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Oval 517"/>
              <p:cNvSpPr>
                <a:spLocks noChangeArrowheads="1"/>
              </p:cNvSpPr>
              <p:nvPr/>
            </p:nvSpPr>
            <p:spPr bwMode="auto">
              <a:xfrm>
                <a:off x="1346" y="643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Oval 516"/>
              <p:cNvSpPr>
                <a:spLocks noChangeArrowheads="1"/>
              </p:cNvSpPr>
              <p:nvPr/>
            </p:nvSpPr>
            <p:spPr bwMode="auto">
              <a:xfrm>
                <a:off x="1346" y="64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Oval 515"/>
              <p:cNvSpPr>
                <a:spLocks noChangeArrowheads="1"/>
              </p:cNvSpPr>
              <p:nvPr/>
            </p:nvSpPr>
            <p:spPr bwMode="auto">
              <a:xfrm>
                <a:off x="1346" y="631"/>
                <a:ext cx="30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Oval 514"/>
              <p:cNvSpPr>
                <a:spLocks noChangeArrowheads="1"/>
              </p:cNvSpPr>
              <p:nvPr/>
            </p:nvSpPr>
            <p:spPr bwMode="auto">
              <a:xfrm>
                <a:off x="1346" y="637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Oval 513"/>
              <p:cNvSpPr>
                <a:spLocks noChangeArrowheads="1"/>
              </p:cNvSpPr>
              <p:nvPr/>
            </p:nvSpPr>
            <p:spPr bwMode="auto">
              <a:xfrm>
                <a:off x="1304" y="87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Oval 512"/>
              <p:cNvSpPr>
                <a:spLocks noChangeArrowheads="1"/>
              </p:cNvSpPr>
              <p:nvPr/>
            </p:nvSpPr>
            <p:spPr bwMode="auto">
              <a:xfrm>
                <a:off x="1304" y="885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Oval 511"/>
              <p:cNvSpPr>
                <a:spLocks noChangeArrowheads="1"/>
              </p:cNvSpPr>
              <p:nvPr/>
            </p:nvSpPr>
            <p:spPr bwMode="auto">
              <a:xfrm>
                <a:off x="1304" y="86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Oval 510"/>
              <p:cNvSpPr>
                <a:spLocks noChangeArrowheads="1"/>
              </p:cNvSpPr>
              <p:nvPr/>
            </p:nvSpPr>
            <p:spPr bwMode="auto">
              <a:xfrm>
                <a:off x="1304" y="873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Oval 509"/>
              <p:cNvSpPr>
                <a:spLocks noChangeArrowheads="1"/>
              </p:cNvSpPr>
              <p:nvPr/>
            </p:nvSpPr>
            <p:spPr bwMode="auto">
              <a:xfrm>
                <a:off x="1298" y="85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Oval 508"/>
              <p:cNvSpPr>
                <a:spLocks noChangeArrowheads="1"/>
              </p:cNvSpPr>
              <p:nvPr/>
            </p:nvSpPr>
            <p:spPr bwMode="auto">
              <a:xfrm>
                <a:off x="1298" y="861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Oval 507"/>
              <p:cNvSpPr>
                <a:spLocks noChangeArrowheads="1"/>
              </p:cNvSpPr>
              <p:nvPr/>
            </p:nvSpPr>
            <p:spPr bwMode="auto">
              <a:xfrm>
                <a:off x="1298" y="84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Oval 506"/>
              <p:cNvSpPr>
                <a:spLocks noChangeArrowheads="1"/>
              </p:cNvSpPr>
              <p:nvPr/>
            </p:nvSpPr>
            <p:spPr bwMode="auto">
              <a:xfrm>
                <a:off x="1298" y="849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Oval 505"/>
              <p:cNvSpPr>
                <a:spLocks noChangeArrowheads="1"/>
              </p:cNvSpPr>
              <p:nvPr/>
            </p:nvSpPr>
            <p:spPr bwMode="auto">
              <a:xfrm>
                <a:off x="1298" y="8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Oval 504"/>
              <p:cNvSpPr>
                <a:spLocks noChangeArrowheads="1"/>
              </p:cNvSpPr>
              <p:nvPr/>
            </p:nvSpPr>
            <p:spPr bwMode="auto">
              <a:xfrm>
                <a:off x="1298" y="837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Oval 503"/>
              <p:cNvSpPr>
                <a:spLocks noChangeArrowheads="1"/>
              </p:cNvSpPr>
              <p:nvPr/>
            </p:nvSpPr>
            <p:spPr bwMode="auto">
              <a:xfrm>
                <a:off x="1298" y="819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Oval 502"/>
              <p:cNvSpPr>
                <a:spLocks noChangeArrowheads="1"/>
              </p:cNvSpPr>
              <p:nvPr/>
            </p:nvSpPr>
            <p:spPr bwMode="auto">
              <a:xfrm>
                <a:off x="1298" y="825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Oval 501"/>
              <p:cNvSpPr>
                <a:spLocks noChangeArrowheads="1"/>
              </p:cNvSpPr>
              <p:nvPr/>
            </p:nvSpPr>
            <p:spPr bwMode="auto">
              <a:xfrm>
                <a:off x="1298" y="800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" name="Oval 500"/>
              <p:cNvSpPr>
                <a:spLocks noChangeArrowheads="1"/>
              </p:cNvSpPr>
              <p:nvPr/>
            </p:nvSpPr>
            <p:spPr bwMode="auto">
              <a:xfrm>
                <a:off x="1298" y="807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Oval 499"/>
              <p:cNvSpPr>
                <a:spLocks noChangeArrowheads="1"/>
              </p:cNvSpPr>
              <p:nvPr/>
            </p:nvSpPr>
            <p:spPr bwMode="auto">
              <a:xfrm>
                <a:off x="1298" y="788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Oval 498"/>
              <p:cNvSpPr>
                <a:spLocks noChangeArrowheads="1"/>
              </p:cNvSpPr>
              <p:nvPr/>
            </p:nvSpPr>
            <p:spPr bwMode="auto">
              <a:xfrm>
                <a:off x="1298" y="794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Oval 497"/>
              <p:cNvSpPr>
                <a:spLocks noChangeArrowheads="1"/>
              </p:cNvSpPr>
              <p:nvPr/>
            </p:nvSpPr>
            <p:spPr bwMode="auto">
              <a:xfrm>
                <a:off x="1298" y="776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Oval 496"/>
              <p:cNvSpPr>
                <a:spLocks noChangeArrowheads="1"/>
              </p:cNvSpPr>
              <p:nvPr/>
            </p:nvSpPr>
            <p:spPr bwMode="auto">
              <a:xfrm>
                <a:off x="1298" y="782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Oval 495"/>
              <p:cNvSpPr>
                <a:spLocks noChangeArrowheads="1"/>
              </p:cNvSpPr>
              <p:nvPr/>
            </p:nvSpPr>
            <p:spPr bwMode="auto">
              <a:xfrm>
                <a:off x="1298" y="764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Oval 494"/>
              <p:cNvSpPr>
                <a:spLocks noChangeArrowheads="1"/>
              </p:cNvSpPr>
              <p:nvPr/>
            </p:nvSpPr>
            <p:spPr bwMode="auto">
              <a:xfrm>
                <a:off x="1298" y="77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Oval 493"/>
              <p:cNvSpPr>
                <a:spLocks noChangeArrowheads="1"/>
              </p:cNvSpPr>
              <p:nvPr/>
            </p:nvSpPr>
            <p:spPr bwMode="auto">
              <a:xfrm>
                <a:off x="1292" y="752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Oval 492"/>
              <p:cNvSpPr>
                <a:spLocks noChangeArrowheads="1"/>
              </p:cNvSpPr>
              <p:nvPr/>
            </p:nvSpPr>
            <p:spPr bwMode="auto">
              <a:xfrm>
                <a:off x="1292" y="75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Oval 491"/>
              <p:cNvSpPr>
                <a:spLocks noChangeArrowheads="1"/>
              </p:cNvSpPr>
              <p:nvPr/>
            </p:nvSpPr>
            <p:spPr bwMode="auto">
              <a:xfrm>
                <a:off x="1292" y="74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Oval 490"/>
              <p:cNvSpPr>
                <a:spLocks noChangeArrowheads="1"/>
              </p:cNvSpPr>
              <p:nvPr/>
            </p:nvSpPr>
            <p:spPr bwMode="auto">
              <a:xfrm>
                <a:off x="1292" y="74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Oval 489"/>
              <p:cNvSpPr>
                <a:spLocks noChangeArrowheads="1"/>
              </p:cNvSpPr>
              <p:nvPr/>
            </p:nvSpPr>
            <p:spPr bwMode="auto">
              <a:xfrm>
                <a:off x="1292" y="72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Oval 488"/>
              <p:cNvSpPr>
                <a:spLocks noChangeArrowheads="1"/>
              </p:cNvSpPr>
              <p:nvPr/>
            </p:nvSpPr>
            <p:spPr bwMode="auto">
              <a:xfrm>
                <a:off x="1292" y="73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Oval 487"/>
              <p:cNvSpPr>
                <a:spLocks noChangeArrowheads="1"/>
              </p:cNvSpPr>
              <p:nvPr/>
            </p:nvSpPr>
            <p:spPr bwMode="auto">
              <a:xfrm>
                <a:off x="1292" y="710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Oval 486"/>
              <p:cNvSpPr>
                <a:spLocks noChangeArrowheads="1"/>
              </p:cNvSpPr>
              <p:nvPr/>
            </p:nvSpPr>
            <p:spPr bwMode="auto">
              <a:xfrm>
                <a:off x="1292" y="722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Oval 485"/>
              <p:cNvSpPr>
                <a:spLocks noChangeArrowheads="1"/>
              </p:cNvSpPr>
              <p:nvPr/>
            </p:nvSpPr>
            <p:spPr bwMode="auto">
              <a:xfrm>
                <a:off x="1292" y="697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Oval 484"/>
              <p:cNvSpPr>
                <a:spLocks noChangeArrowheads="1"/>
              </p:cNvSpPr>
              <p:nvPr/>
            </p:nvSpPr>
            <p:spPr bwMode="auto">
              <a:xfrm>
                <a:off x="1292" y="704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Oval 483"/>
              <p:cNvSpPr>
                <a:spLocks noChangeArrowheads="1"/>
              </p:cNvSpPr>
              <p:nvPr/>
            </p:nvSpPr>
            <p:spPr bwMode="auto">
              <a:xfrm>
                <a:off x="1292" y="685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Oval 482"/>
              <p:cNvSpPr>
                <a:spLocks noChangeArrowheads="1"/>
              </p:cNvSpPr>
              <p:nvPr/>
            </p:nvSpPr>
            <p:spPr bwMode="auto">
              <a:xfrm>
                <a:off x="1292" y="691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Oval 481"/>
              <p:cNvSpPr>
                <a:spLocks noChangeArrowheads="1"/>
              </p:cNvSpPr>
              <p:nvPr/>
            </p:nvSpPr>
            <p:spPr bwMode="auto">
              <a:xfrm>
                <a:off x="1292" y="673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Oval 480"/>
              <p:cNvSpPr>
                <a:spLocks noChangeArrowheads="1"/>
              </p:cNvSpPr>
              <p:nvPr/>
            </p:nvSpPr>
            <p:spPr bwMode="auto">
              <a:xfrm>
                <a:off x="1292" y="679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Oval 479"/>
              <p:cNvSpPr>
                <a:spLocks noChangeArrowheads="1"/>
              </p:cNvSpPr>
              <p:nvPr/>
            </p:nvSpPr>
            <p:spPr bwMode="auto">
              <a:xfrm>
                <a:off x="1285" y="661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Oval 478"/>
              <p:cNvSpPr>
                <a:spLocks noChangeArrowheads="1"/>
              </p:cNvSpPr>
              <p:nvPr/>
            </p:nvSpPr>
            <p:spPr bwMode="auto">
              <a:xfrm>
                <a:off x="1285" y="667"/>
                <a:ext cx="31" cy="30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Oval 477"/>
              <p:cNvSpPr>
                <a:spLocks noChangeArrowheads="1"/>
              </p:cNvSpPr>
              <p:nvPr/>
            </p:nvSpPr>
            <p:spPr bwMode="auto">
              <a:xfrm>
                <a:off x="1285" y="649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Oval 476"/>
              <p:cNvSpPr>
                <a:spLocks noChangeArrowheads="1"/>
              </p:cNvSpPr>
              <p:nvPr/>
            </p:nvSpPr>
            <p:spPr bwMode="auto">
              <a:xfrm>
                <a:off x="1285" y="655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Oval 475"/>
              <p:cNvSpPr>
                <a:spLocks noChangeArrowheads="1"/>
              </p:cNvSpPr>
              <p:nvPr/>
            </p:nvSpPr>
            <p:spPr bwMode="auto">
              <a:xfrm>
                <a:off x="1285" y="637"/>
                <a:ext cx="31" cy="30"/>
              </a:xfrm>
              <a:prstGeom prst="ellipse">
                <a:avLst/>
              </a:prstGeom>
              <a:solidFill>
                <a:srgbClr val="FFA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Oval 474"/>
              <p:cNvSpPr>
                <a:spLocks noChangeArrowheads="1"/>
              </p:cNvSpPr>
              <p:nvPr/>
            </p:nvSpPr>
            <p:spPr bwMode="auto">
              <a:xfrm>
                <a:off x="1285" y="643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Oval 473"/>
              <p:cNvSpPr>
                <a:spLocks noChangeArrowheads="1"/>
              </p:cNvSpPr>
              <p:nvPr/>
            </p:nvSpPr>
            <p:spPr bwMode="auto">
              <a:xfrm>
                <a:off x="1243" y="885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Oval 472"/>
              <p:cNvSpPr>
                <a:spLocks noChangeArrowheads="1"/>
              </p:cNvSpPr>
              <p:nvPr/>
            </p:nvSpPr>
            <p:spPr bwMode="auto">
              <a:xfrm>
                <a:off x="1243" y="891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Oval 471"/>
              <p:cNvSpPr>
                <a:spLocks noChangeArrowheads="1"/>
              </p:cNvSpPr>
              <p:nvPr/>
            </p:nvSpPr>
            <p:spPr bwMode="auto">
              <a:xfrm>
                <a:off x="1237" y="87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Oval 470"/>
              <p:cNvSpPr>
                <a:spLocks noChangeArrowheads="1"/>
              </p:cNvSpPr>
              <p:nvPr/>
            </p:nvSpPr>
            <p:spPr bwMode="auto">
              <a:xfrm>
                <a:off x="1237" y="879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Oval 469"/>
              <p:cNvSpPr>
                <a:spLocks noChangeArrowheads="1"/>
              </p:cNvSpPr>
              <p:nvPr/>
            </p:nvSpPr>
            <p:spPr bwMode="auto">
              <a:xfrm>
                <a:off x="1237" y="85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Oval 468"/>
              <p:cNvSpPr>
                <a:spLocks noChangeArrowheads="1"/>
              </p:cNvSpPr>
              <p:nvPr/>
            </p:nvSpPr>
            <p:spPr bwMode="auto">
              <a:xfrm>
                <a:off x="1237" y="867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Oval 467"/>
              <p:cNvSpPr>
                <a:spLocks noChangeArrowheads="1"/>
              </p:cNvSpPr>
              <p:nvPr/>
            </p:nvSpPr>
            <p:spPr bwMode="auto">
              <a:xfrm>
                <a:off x="1237" y="84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Oval 466"/>
              <p:cNvSpPr>
                <a:spLocks noChangeArrowheads="1"/>
              </p:cNvSpPr>
              <p:nvPr/>
            </p:nvSpPr>
            <p:spPr bwMode="auto">
              <a:xfrm>
                <a:off x="1237" y="849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Oval 465"/>
              <p:cNvSpPr>
                <a:spLocks noChangeArrowheads="1"/>
              </p:cNvSpPr>
              <p:nvPr/>
            </p:nvSpPr>
            <p:spPr bwMode="auto">
              <a:xfrm>
                <a:off x="1237" y="8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Oval 464"/>
              <p:cNvSpPr>
                <a:spLocks noChangeArrowheads="1"/>
              </p:cNvSpPr>
              <p:nvPr/>
            </p:nvSpPr>
            <p:spPr bwMode="auto">
              <a:xfrm>
                <a:off x="1237" y="837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Oval 463"/>
              <p:cNvSpPr>
                <a:spLocks noChangeArrowheads="1"/>
              </p:cNvSpPr>
              <p:nvPr/>
            </p:nvSpPr>
            <p:spPr bwMode="auto">
              <a:xfrm>
                <a:off x="1237" y="81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Oval 462"/>
              <p:cNvSpPr>
                <a:spLocks noChangeArrowheads="1"/>
              </p:cNvSpPr>
              <p:nvPr/>
            </p:nvSpPr>
            <p:spPr bwMode="auto">
              <a:xfrm>
                <a:off x="1237" y="825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Oval 461"/>
              <p:cNvSpPr>
                <a:spLocks noChangeArrowheads="1"/>
              </p:cNvSpPr>
              <p:nvPr/>
            </p:nvSpPr>
            <p:spPr bwMode="auto">
              <a:xfrm>
                <a:off x="1237" y="80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Oval 460"/>
              <p:cNvSpPr>
                <a:spLocks noChangeArrowheads="1"/>
              </p:cNvSpPr>
              <p:nvPr/>
            </p:nvSpPr>
            <p:spPr bwMode="auto">
              <a:xfrm>
                <a:off x="1237" y="813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Oval 459"/>
              <p:cNvSpPr>
                <a:spLocks noChangeArrowheads="1"/>
              </p:cNvSpPr>
              <p:nvPr/>
            </p:nvSpPr>
            <p:spPr bwMode="auto">
              <a:xfrm>
                <a:off x="1237" y="794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Oval 458"/>
              <p:cNvSpPr>
                <a:spLocks noChangeArrowheads="1"/>
              </p:cNvSpPr>
              <p:nvPr/>
            </p:nvSpPr>
            <p:spPr bwMode="auto">
              <a:xfrm>
                <a:off x="1237" y="800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Oval 457"/>
              <p:cNvSpPr>
                <a:spLocks noChangeArrowheads="1"/>
              </p:cNvSpPr>
              <p:nvPr/>
            </p:nvSpPr>
            <p:spPr bwMode="auto">
              <a:xfrm>
                <a:off x="1237" y="782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Oval 456"/>
              <p:cNvSpPr>
                <a:spLocks noChangeArrowheads="1"/>
              </p:cNvSpPr>
              <p:nvPr/>
            </p:nvSpPr>
            <p:spPr bwMode="auto">
              <a:xfrm>
                <a:off x="1237" y="788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Oval 455"/>
              <p:cNvSpPr>
                <a:spLocks noChangeArrowheads="1"/>
              </p:cNvSpPr>
              <p:nvPr/>
            </p:nvSpPr>
            <p:spPr bwMode="auto">
              <a:xfrm>
                <a:off x="1231" y="77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Oval 454"/>
              <p:cNvSpPr>
                <a:spLocks noChangeArrowheads="1"/>
              </p:cNvSpPr>
              <p:nvPr/>
            </p:nvSpPr>
            <p:spPr bwMode="auto">
              <a:xfrm>
                <a:off x="1231" y="776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Oval 453"/>
              <p:cNvSpPr>
                <a:spLocks noChangeArrowheads="1"/>
              </p:cNvSpPr>
              <p:nvPr/>
            </p:nvSpPr>
            <p:spPr bwMode="auto">
              <a:xfrm>
                <a:off x="1231" y="752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Oval 452"/>
              <p:cNvSpPr>
                <a:spLocks noChangeArrowheads="1"/>
              </p:cNvSpPr>
              <p:nvPr/>
            </p:nvSpPr>
            <p:spPr bwMode="auto">
              <a:xfrm>
                <a:off x="1231" y="758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3" name="Group 250"/>
            <p:cNvGrpSpPr>
              <a:grpSpLocks/>
            </p:cNvGrpSpPr>
            <p:nvPr/>
          </p:nvGrpSpPr>
          <p:grpSpPr bwMode="auto">
            <a:xfrm>
              <a:off x="928" y="637"/>
              <a:ext cx="333" cy="297"/>
              <a:chOff x="928" y="637"/>
              <a:chExt cx="333" cy="297"/>
            </a:xfrm>
          </p:grpSpPr>
          <p:sp>
            <p:nvSpPr>
              <p:cNvPr id="302" name="Oval 450"/>
              <p:cNvSpPr>
                <a:spLocks noChangeArrowheads="1"/>
              </p:cNvSpPr>
              <p:nvPr/>
            </p:nvSpPr>
            <p:spPr bwMode="auto">
              <a:xfrm>
                <a:off x="1231" y="74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Oval 449"/>
              <p:cNvSpPr>
                <a:spLocks noChangeArrowheads="1"/>
              </p:cNvSpPr>
              <p:nvPr/>
            </p:nvSpPr>
            <p:spPr bwMode="auto">
              <a:xfrm>
                <a:off x="1231" y="74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Oval 448"/>
              <p:cNvSpPr>
                <a:spLocks noChangeArrowheads="1"/>
              </p:cNvSpPr>
              <p:nvPr/>
            </p:nvSpPr>
            <p:spPr bwMode="auto">
              <a:xfrm>
                <a:off x="1231" y="72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Oval 447"/>
              <p:cNvSpPr>
                <a:spLocks noChangeArrowheads="1"/>
              </p:cNvSpPr>
              <p:nvPr/>
            </p:nvSpPr>
            <p:spPr bwMode="auto">
              <a:xfrm>
                <a:off x="1231" y="73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Oval 446"/>
              <p:cNvSpPr>
                <a:spLocks noChangeArrowheads="1"/>
              </p:cNvSpPr>
              <p:nvPr/>
            </p:nvSpPr>
            <p:spPr bwMode="auto">
              <a:xfrm>
                <a:off x="1231" y="716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Oval 445"/>
              <p:cNvSpPr>
                <a:spLocks noChangeArrowheads="1"/>
              </p:cNvSpPr>
              <p:nvPr/>
            </p:nvSpPr>
            <p:spPr bwMode="auto">
              <a:xfrm>
                <a:off x="1231" y="722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Oval 444"/>
              <p:cNvSpPr>
                <a:spLocks noChangeArrowheads="1"/>
              </p:cNvSpPr>
              <p:nvPr/>
            </p:nvSpPr>
            <p:spPr bwMode="auto">
              <a:xfrm>
                <a:off x="1231" y="704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Oval 443"/>
              <p:cNvSpPr>
                <a:spLocks noChangeArrowheads="1"/>
              </p:cNvSpPr>
              <p:nvPr/>
            </p:nvSpPr>
            <p:spPr bwMode="auto">
              <a:xfrm>
                <a:off x="1231" y="710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Oval 442"/>
              <p:cNvSpPr>
                <a:spLocks noChangeArrowheads="1"/>
              </p:cNvSpPr>
              <p:nvPr/>
            </p:nvSpPr>
            <p:spPr bwMode="auto">
              <a:xfrm>
                <a:off x="1231" y="691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Oval 441"/>
              <p:cNvSpPr>
                <a:spLocks noChangeArrowheads="1"/>
              </p:cNvSpPr>
              <p:nvPr/>
            </p:nvSpPr>
            <p:spPr bwMode="auto">
              <a:xfrm>
                <a:off x="1231" y="697"/>
                <a:ext cx="30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Oval 440"/>
              <p:cNvSpPr>
                <a:spLocks noChangeArrowheads="1"/>
              </p:cNvSpPr>
              <p:nvPr/>
            </p:nvSpPr>
            <p:spPr bwMode="auto">
              <a:xfrm>
                <a:off x="1231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Oval 439"/>
              <p:cNvSpPr>
                <a:spLocks noChangeArrowheads="1"/>
              </p:cNvSpPr>
              <p:nvPr/>
            </p:nvSpPr>
            <p:spPr bwMode="auto">
              <a:xfrm>
                <a:off x="1231" y="685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Oval 438"/>
              <p:cNvSpPr>
                <a:spLocks noChangeArrowheads="1"/>
              </p:cNvSpPr>
              <p:nvPr/>
            </p:nvSpPr>
            <p:spPr bwMode="auto">
              <a:xfrm>
                <a:off x="1225" y="667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Oval 437"/>
              <p:cNvSpPr>
                <a:spLocks noChangeArrowheads="1"/>
              </p:cNvSpPr>
              <p:nvPr/>
            </p:nvSpPr>
            <p:spPr bwMode="auto">
              <a:xfrm>
                <a:off x="1225" y="673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Oval 436"/>
              <p:cNvSpPr>
                <a:spLocks noChangeArrowheads="1"/>
              </p:cNvSpPr>
              <p:nvPr/>
            </p:nvSpPr>
            <p:spPr bwMode="auto">
              <a:xfrm>
                <a:off x="1225" y="649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Oval 435"/>
              <p:cNvSpPr>
                <a:spLocks noChangeArrowheads="1"/>
              </p:cNvSpPr>
              <p:nvPr/>
            </p:nvSpPr>
            <p:spPr bwMode="auto">
              <a:xfrm>
                <a:off x="1225" y="655"/>
                <a:ext cx="30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Oval 434"/>
              <p:cNvSpPr>
                <a:spLocks noChangeArrowheads="1"/>
              </p:cNvSpPr>
              <p:nvPr/>
            </p:nvSpPr>
            <p:spPr bwMode="auto">
              <a:xfrm>
                <a:off x="1225" y="637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Oval 433"/>
              <p:cNvSpPr>
                <a:spLocks noChangeArrowheads="1"/>
              </p:cNvSpPr>
              <p:nvPr/>
            </p:nvSpPr>
            <p:spPr bwMode="auto">
              <a:xfrm>
                <a:off x="1225" y="643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Oval 432"/>
              <p:cNvSpPr>
                <a:spLocks noChangeArrowheads="1"/>
              </p:cNvSpPr>
              <p:nvPr/>
            </p:nvSpPr>
            <p:spPr bwMode="auto">
              <a:xfrm>
                <a:off x="1176" y="885"/>
                <a:ext cx="31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Oval 431"/>
              <p:cNvSpPr>
                <a:spLocks noChangeArrowheads="1"/>
              </p:cNvSpPr>
              <p:nvPr/>
            </p:nvSpPr>
            <p:spPr bwMode="auto">
              <a:xfrm>
                <a:off x="1176" y="891"/>
                <a:ext cx="31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Oval 430"/>
              <p:cNvSpPr>
                <a:spLocks noChangeArrowheads="1"/>
              </p:cNvSpPr>
              <p:nvPr/>
            </p:nvSpPr>
            <p:spPr bwMode="auto">
              <a:xfrm>
                <a:off x="1176" y="873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Oval 429"/>
              <p:cNvSpPr>
                <a:spLocks noChangeArrowheads="1"/>
              </p:cNvSpPr>
              <p:nvPr/>
            </p:nvSpPr>
            <p:spPr bwMode="auto">
              <a:xfrm>
                <a:off x="1176" y="879"/>
                <a:ext cx="31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Oval 428"/>
              <p:cNvSpPr>
                <a:spLocks noChangeArrowheads="1"/>
              </p:cNvSpPr>
              <p:nvPr/>
            </p:nvSpPr>
            <p:spPr bwMode="auto">
              <a:xfrm>
                <a:off x="1176" y="861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Oval 427"/>
              <p:cNvSpPr>
                <a:spLocks noChangeArrowheads="1"/>
              </p:cNvSpPr>
              <p:nvPr/>
            </p:nvSpPr>
            <p:spPr bwMode="auto">
              <a:xfrm>
                <a:off x="1176" y="867"/>
                <a:ext cx="31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Oval 426"/>
              <p:cNvSpPr>
                <a:spLocks noChangeArrowheads="1"/>
              </p:cNvSpPr>
              <p:nvPr/>
            </p:nvSpPr>
            <p:spPr bwMode="auto">
              <a:xfrm>
                <a:off x="1176" y="849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Oval 425"/>
              <p:cNvSpPr>
                <a:spLocks noChangeArrowheads="1"/>
              </p:cNvSpPr>
              <p:nvPr/>
            </p:nvSpPr>
            <p:spPr bwMode="auto">
              <a:xfrm>
                <a:off x="1176" y="855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Oval 424"/>
              <p:cNvSpPr>
                <a:spLocks noChangeArrowheads="1"/>
              </p:cNvSpPr>
              <p:nvPr/>
            </p:nvSpPr>
            <p:spPr bwMode="auto">
              <a:xfrm>
                <a:off x="1176" y="83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Oval 423"/>
              <p:cNvSpPr>
                <a:spLocks noChangeArrowheads="1"/>
              </p:cNvSpPr>
              <p:nvPr/>
            </p:nvSpPr>
            <p:spPr bwMode="auto">
              <a:xfrm>
                <a:off x="1176" y="843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Oval 422"/>
              <p:cNvSpPr>
                <a:spLocks noChangeArrowheads="1"/>
              </p:cNvSpPr>
              <p:nvPr/>
            </p:nvSpPr>
            <p:spPr bwMode="auto">
              <a:xfrm>
                <a:off x="1176" y="825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Oval 421"/>
              <p:cNvSpPr>
                <a:spLocks noChangeArrowheads="1"/>
              </p:cNvSpPr>
              <p:nvPr/>
            </p:nvSpPr>
            <p:spPr bwMode="auto">
              <a:xfrm>
                <a:off x="1176" y="831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Oval 420"/>
              <p:cNvSpPr>
                <a:spLocks noChangeArrowheads="1"/>
              </p:cNvSpPr>
              <p:nvPr/>
            </p:nvSpPr>
            <p:spPr bwMode="auto">
              <a:xfrm>
                <a:off x="1176" y="80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Oval 419"/>
              <p:cNvSpPr>
                <a:spLocks noChangeArrowheads="1"/>
              </p:cNvSpPr>
              <p:nvPr/>
            </p:nvSpPr>
            <p:spPr bwMode="auto">
              <a:xfrm>
                <a:off x="1176" y="819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Oval 418"/>
              <p:cNvSpPr>
                <a:spLocks noChangeArrowheads="1"/>
              </p:cNvSpPr>
              <p:nvPr/>
            </p:nvSpPr>
            <p:spPr bwMode="auto">
              <a:xfrm>
                <a:off x="1176" y="794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Oval 417"/>
              <p:cNvSpPr>
                <a:spLocks noChangeArrowheads="1"/>
              </p:cNvSpPr>
              <p:nvPr/>
            </p:nvSpPr>
            <p:spPr bwMode="auto">
              <a:xfrm>
                <a:off x="1176" y="800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Oval 416"/>
              <p:cNvSpPr>
                <a:spLocks noChangeArrowheads="1"/>
              </p:cNvSpPr>
              <p:nvPr/>
            </p:nvSpPr>
            <p:spPr bwMode="auto">
              <a:xfrm>
                <a:off x="1170" y="782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Oval 415"/>
              <p:cNvSpPr>
                <a:spLocks noChangeArrowheads="1"/>
              </p:cNvSpPr>
              <p:nvPr/>
            </p:nvSpPr>
            <p:spPr bwMode="auto">
              <a:xfrm>
                <a:off x="1170" y="788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Oval 414"/>
              <p:cNvSpPr>
                <a:spLocks noChangeArrowheads="1"/>
              </p:cNvSpPr>
              <p:nvPr/>
            </p:nvSpPr>
            <p:spPr bwMode="auto">
              <a:xfrm>
                <a:off x="1170" y="770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Oval 413"/>
              <p:cNvSpPr>
                <a:spLocks noChangeArrowheads="1"/>
              </p:cNvSpPr>
              <p:nvPr/>
            </p:nvSpPr>
            <p:spPr bwMode="auto">
              <a:xfrm>
                <a:off x="1170" y="776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Oval 412"/>
              <p:cNvSpPr>
                <a:spLocks noChangeArrowheads="1"/>
              </p:cNvSpPr>
              <p:nvPr/>
            </p:nvSpPr>
            <p:spPr bwMode="auto">
              <a:xfrm>
                <a:off x="1170" y="758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Oval 411"/>
              <p:cNvSpPr>
                <a:spLocks noChangeArrowheads="1"/>
              </p:cNvSpPr>
              <p:nvPr/>
            </p:nvSpPr>
            <p:spPr bwMode="auto">
              <a:xfrm>
                <a:off x="1170" y="764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Oval 410"/>
              <p:cNvSpPr>
                <a:spLocks noChangeArrowheads="1"/>
              </p:cNvSpPr>
              <p:nvPr/>
            </p:nvSpPr>
            <p:spPr bwMode="auto">
              <a:xfrm>
                <a:off x="1170" y="746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Oval 409"/>
              <p:cNvSpPr>
                <a:spLocks noChangeArrowheads="1"/>
              </p:cNvSpPr>
              <p:nvPr/>
            </p:nvSpPr>
            <p:spPr bwMode="auto">
              <a:xfrm>
                <a:off x="1170" y="752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Oval 408"/>
              <p:cNvSpPr>
                <a:spLocks noChangeArrowheads="1"/>
              </p:cNvSpPr>
              <p:nvPr/>
            </p:nvSpPr>
            <p:spPr bwMode="auto">
              <a:xfrm>
                <a:off x="1170" y="734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Oval 407"/>
              <p:cNvSpPr>
                <a:spLocks noChangeArrowheads="1"/>
              </p:cNvSpPr>
              <p:nvPr/>
            </p:nvSpPr>
            <p:spPr bwMode="auto">
              <a:xfrm>
                <a:off x="1170" y="740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Oval 406"/>
              <p:cNvSpPr>
                <a:spLocks noChangeArrowheads="1"/>
              </p:cNvSpPr>
              <p:nvPr/>
            </p:nvSpPr>
            <p:spPr bwMode="auto">
              <a:xfrm>
                <a:off x="1170" y="722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Oval 405"/>
              <p:cNvSpPr>
                <a:spLocks noChangeArrowheads="1"/>
              </p:cNvSpPr>
              <p:nvPr/>
            </p:nvSpPr>
            <p:spPr bwMode="auto">
              <a:xfrm>
                <a:off x="1170" y="728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Oval 404"/>
              <p:cNvSpPr>
                <a:spLocks noChangeArrowheads="1"/>
              </p:cNvSpPr>
              <p:nvPr/>
            </p:nvSpPr>
            <p:spPr bwMode="auto">
              <a:xfrm>
                <a:off x="1170" y="704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Oval 403"/>
              <p:cNvSpPr>
                <a:spLocks noChangeArrowheads="1"/>
              </p:cNvSpPr>
              <p:nvPr/>
            </p:nvSpPr>
            <p:spPr bwMode="auto">
              <a:xfrm>
                <a:off x="1170" y="710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Oval 402"/>
              <p:cNvSpPr>
                <a:spLocks noChangeArrowheads="1"/>
              </p:cNvSpPr>
              <p:nvPr/>
            </p:nvSpPr>
            <p:spPr bwMode="auto">
              <a:xfrm>
                <a:off x="1170" y="691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Oval 401"/>
              <p:cNvSpPr>
                <a:spLocks noChangeArrowheads="1"/>
              </p:cNvSpPr>
              <p:nvPr/>
            </p:nvSpPr>
            <p:spPr bwMode="auto">
              <a:xfrm>
                <a:off x="1170" y="697"/>
                <a:ext cx="31" cy="31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Oval 400"/>
              <p:cNvSpPr>
                <a:spLocks noChangeArrowheads="1"/>
              </p:cNvSpPr>
              <p:nvPr/>
            </p:nvSpPr>
            <p:spPr bwMode="auto">
              <a:xfrm>
                <a:off x="1170" y="679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Oval 399"/>
              <p:cNvSpPr>
                <a:spLocks noChangeArrowheads="1"/>
              </p:cNvSpPr>
              <p:nvPr/>
            </p:nvSpPr>
            <p:spPr bwMode="auto">
              <a:xfrm>
                <a:off x="1170" y="685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Oval 398"/>
              <p:cNvSpPr>
                <a:spLocks noChangeArrowheads="1"/>
              </p:cNvSpPr>
              <p:nvPr/>
            </p:nvSpPr>
            <p:spPr bwMode="auto">
              <a:xfrm>
                <a:off x="1164" y="667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Oval 397"/>
              <p:cNvSpPr>
                <a:spLocks noChangeArrowheads="1"/>
              </p:cNvSpPr>
              <p:nvPr/>
            </p:nvSpPr>
            <p:spPr bwMode="auto">
              <a:xfrm>
                <a:off x="1164" y="673"/>
                <a:ext cx="31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Oval 396"/>
              <p:cNvSpPr>
                <a:spLocks noChangeArrowheads="1"/>
              </p:cNvSpPr>
              <p:nvPr/>
            </p:nvSpPr>
            <p:spPr bwMode="auto">
              <a:xfrm>
                <a:off x="1164" y="655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Oval 395"/>
              <p:cNvSpPr>
                <a:spLocks noChangeArrowheads="1"/>
              </p:cNvSpPr>
              <p:nvPr/>
            </p:nvSpPr>
            <p:spPr bwMode="auto">
              <a:xfrm>
                <a:off x="1164" y="661"/>
                <a:ext cx="31" cy="30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Oval 394"/>
              <p:cNvSpPr>
                <a:spLocks noChangeArrowheads="1"/>
              </p:cNvSpPr>
              <p:nvPr/>
            </p:nvSpPr>
            <p:spPr bwMode="auto">
              <a:xfrm>
                <a:off x="1164" y="643"/>
                <a:ext cx="31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Oval 393"/>
              <p:cNvSpPr>
                <a:spLocks noChangeArrowheads="1"/>
              </p:cNvSpPr>
              <p:nvPr/>
            </p:nvSpPr>
            <p:spPr bwMode="auto">
              <a:xfrm>
                <a:off x="1164" y="649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Oval 392"/>
              <p:cNvSpPr>
                <a:spLocks noChangeArrowheads="1"/>
              </p:cNvSpPr>
              <p:nvPr/>
            </p:nvSpPr>
            <p:spPr bwMode="auto">
              <a:xfrm>
                <a:off x="1116" y="891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Oval 391"/>
              <p:cNvSpPr>
                <a:spLocks noChangeArrowheads="1"/>
              </p:cNvSpPr>
              <p:nvPr/>
            </p:nvSpPr>
            <p:spPr bwMode="auto">
              <a:xfrm>
                <a:off x="1116" y="897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Oval 390"/>
              <p:cNvSpPr>
                <a:spLocks noChangeArrowheads="1"/>
              </p:cNvSpPr>
              <p:nvPr/>
            </p:nvSpPr>
            <p:spPr bwMode="auto">
              <a:xfrm>
                <a:off x="1116" y="87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Oval 389"/>
              <p:cNvSpPr>
                <a:spLocks noChangeArrowheads="1"/>
              </p:cNvSpPr>
              <p:nvPr/>
            </p:nvSpPr>
            <p:spPr bwMode="auto">
              <a:xfrm>
                <a:off x="1116" y="885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Oval 388"/>
              <p:cNvSpPr>
                <a:spLocks noChangeArrowheads="1"/>
              </p:cNvSpPr>
              <p:nvPr/>
            </p:nvSpPr>
            <p:spPr bwMode="auto">
              <a:xfrm>
                <a:off x="1116" y="86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Oval 387"/>
              <p:cNvSpPr>
                <a:spLocks noChangeArrowheads="1"/>
              </p:cNvSpPr>
              <p:nvPr/>
            </p:nvSpPr>
            <p:spPr bwMode="auto">
              <a:xfrm>
                <a:off x="1116" y="873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Oval 386"/>
              <p:cNvSpPr>
                <a:spLocks noChangeArrowheads="1"/>
              </p:cNvSpPr>
              <p:nvPr/>
            </p:nvSpPr>
            <p:spPr bwMode="auto">
              <a:xfrm>
                <a:off x="1116" y="84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Oval 385"/>
              <p:cNvSpPr>
                <a:spLocks noChangeArrowheads="1"/>
              </p:cNvSpPr>
              <p:nvPr/>
            </p:nvSpPr>
            <p:spPr bwMode="auto">
              <a:xfrm>
                <a:off x="1116" y="855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Oval 384"/>
              <p:cNvSpPr>
                <a:spLocks noChangeArrowheads="1"/>
              </p:cNvSpPr>
              <p:nvPr/>
            </p:nvSpPr>
            <p:spPr bwMode="auto">
              <a:xfrm>
                <a:off x="1116" y="83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Oval 383"/>
              <p:cNvSpPr>
                <a:spLocks noChangeArrowheads="1"/>
              </p:cNvSpPr>
              <p:nvPr/>
            </p:nvSpPr>
            <p:spPr bwMode="auto">
              <a:xfrm>
                <a:off x="1116" y="843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Oval 382"/>
              <p:cNvSpPr>
                <a:spLocks noChangeArrowheads="1"/>
              </p:cNvSpPr>
              <p:nvPr/>
            </p:nvSpPr>
            <p:spPr bwMode="auto">
              <a:xfrm>
                <a:off x="1116" y="8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Oval 381"/>
              <p:cNvSpPr>
                <a:spLocks noChangeArrowheads="1"/>
              </p:cNvSpPr>
              <p:nvPr/>
            </p:nvSpPr>
            <p:spPr bwMode="auto">
              <a:xfrm>
                <a:off x="1116" y="831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Oval 380"/>
              <p:cNvSpPr>
                <a:spLocks noChangeArrowheads="1"/>
              </p:cNvSpPr>
              <p:nvPr/>
            </p:nvSpPr>
            <p:spPr bwMode="auto">
              <a:xfrm>
                <a:off x="1116" y="81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Oval 379"/>
              <p:cNvSpPr>
                <a:spLocks noChangeArrowheads="1"/>
              </p:cNvSpPr>
              <p:nvPr/>
            </p:nvSpPr>
            <p:spPr bwMode="auto">
              <a:xfrm>
                <a:off x="1116" y="819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Oval 378"/>
              <p:cNvSpPr>
                <a:spLocks noChangeArrowheads="1"/>
              </p:cNvSpPr>
              <p:nvPr/>
            </p:nvSpPr>
            <p:spPr bwMode="auto">
              <a:xfrm>
                <a:off x="1110" y="800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Oval 377"/>
              <p:cNvSpPr>
                <a:spLocks noChangeArrowheads="1"/>
              </p:cNvSpPr>
              <p:nvPr/>
            </p:nvSpPr>
            <p:spPr bwMode="auto">
              <a:xfrm>
                <a:off x="1110" y="807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Oval 376"/>
              <p:cNvSpPr>
                <a:spLocks noChangeArrowheads="1"/>
              </p:cNvSpPr>
              <p:nvPr/>
            </p:nvSpPr>
            <p:spPr bwMode="auto">
              <a:xfrm>
                <a:off x="1110" y="788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Oval 375"/>
              <p:cNvSpPr>
                <a:spLocks noChangeArrowheads="1"/>
              </p:cNvSpPr>
              <p:nvPr/>
            </p:nvSpPr>
            <p:spPr bwMode="auto">
              <a:xfrm>
                <a:off x="1110" y="794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Oval 374"/>
              <p:cNvSpPr>
                <a:spLocks noChangeArrowheads="1"/>
              </p:cNvSpPr>
              <p:nvPr/>
            </p:nvSpPr>
            <p:spPr bwMode="auto">
              <a:xfrm>
                <a:off x="1110" y="776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Oval 373"/>
              <p:cNvSpPr>
                <a:spLocks noChangeArrowheads="1"/>
              </p:cNvSpPr>
              <p:nvPr/>
            </p:nvSpPr>
            <p:spPr bwMode="auto">
              <a:xfrm>
                <a:off x="1110" y="782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Oval 372"/>
              <p:cNvSpPr>
                <a:spLocks noChangeArrowheads="1"/>
              </p:cNvSpPr>
              <p:nvPr/>
            </p:nvSpPr>
            <p:spPr bwMode="auto">
              <a:xfrm>
                <a:off x="1110" y="758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Oval 371"/>
              <p:cNvSpPr>
                <a:spLocks noChangeArrowheads="1"/>
              </p:cNvSpPr>
              <p:nvPr/>
            </p:nvSpPr>
            <p:spPr bwMode="auto">
              <a:xfrm>
                <a:off x="1110" y="764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Oval 370"/>
              <p:cNvSpPr>
                <a:spLocks noChangeArrowheads="1"/>
              </p:cNvSpPr>
              <p:nvPr/>
            </p:nvSpPr>
            <p:spPr bwMode="auto">
              <a:xfrm>
                <a:off x="1110" y="746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Oval 369"/>
              <p:cNvSpPr>
                <a:spLocks noChangeArrowheads="1"/>
              </p:cNvSpPr>
              <p:nvPr/>
            </p:nvSpPr>
            <p:spPr bwMode="auto">
              <a:xfrm>
                <a:off x="1110" y="75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Oval 368"/>
              <p:cNvSpPr>
                <a:spLocks noChangeArrowheads="1"/>
              </p:cNvSpPr>
              <p:nvPr/>
            </p:nvSpPr>
            <p:spPr bwMode="auto">
              <a:xfrm>
                <a:off x="1110" y="734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Oval 367"/>
              <p:cNvSpPr>
                <a:spLocks noChangeArrowheads="1"/>
              </p:cNvSpPr>
              <p:nvPr/>
            </p:nvSpPr>
            <p:spPr bwMode="auto">
              <a:xfrm>
                <a:off x="1110" y="740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Oval 366"/>
              <p:cNvSpPr>
                <a:spLocks noChangeArrowheads="1"/>
              </p:cNvSpPr>
              <p:nvPr/>
            </p:nvSpPr>
            <p:spPr bwMode="auto">
              <a:xfrm>
                <a:off x="1110" y="722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Oval 365"/>
              <p:cNvSpPr>
                <a:spLocks noChangeArrowheads="1"/>
              </p:cNvSpPr>
              <p:nvPr/>
            </p:nvSpPr>
            <p:spPr bwMode="auto">
              <a:xfrm>
                <a:off x="1110" y="728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Oval 364"/>
              <p:cNvSpPr>
                <a:spLocks noChangeArrowheads="1"/>
              </p:cNvSpPr>
              <p:nvPr/>
            </p:nvSpPr>
            <p:spPr bwMode="auto">
              <a:xfrm>
                <a:off x="1110" y="710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Oval 363"/>
              <p:cNvSpPr>
                <a:spLocks noChangeArrowheads="1"/>
              </p:cNvSpPr>
              <p:nvPr/>
            </p:nvSpPr>
            <p:spPr bwMode="auto">
              <a:xfrm>
                <a:off x="1110" y="716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Oval 362"/>
              <p:cNvSpPr>
                <a:spLocks noChangeArrowheads="1"/>
              </p:cNvSpPr>
              <p:nvPr/>
            </p:nvSpPr>
            <p:spPr bwMode="auto">
              <a:xfrm>
                <a:off x="1110" y="697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Oval 361"/>
              <p:cNvSpPr>
                <a:spLocks noChangeArrowheads="1"/>
              </p:cNvSpPr>
              <p:nvPr/>
            </p:nvSpPr>
            <p:spPr bwMode="auto">
              <a:xfrm>
                <a:off x="1110" y="704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Oval 360"/>
              <p:cNvSpPr>
                <a:spLocks noChangeArrowheads="1"/>
              </p:cNvSpPr>
              <p:nvPr/>
            </p:nvSpPr>
            <p:spPr bwMode="auto">
              <a:xfrm>
                <a:off x="1110" y="685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Oval 359"/>
              <p:cNvSpPr>
                <a:spLocks noChangeArrowheads="1"/>
              </p:cNvSpPr>
              <p:nvPr/>
            </p:nvSpPr>
            <p:spPr bwMode="auto">
              <a:xfrm>
                <a:off x="1110" y="691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Oval 358"/>
              <p:cNvSpPr>
                <a:spLocks noChangeArrowheads="1"/>
              </p:cNvSpPr>
              <p:nvPr/>
            </p:nvSpPr>
            <p:spPr bwMode="auto">
              <a:xfrm>
                <a:off x="1104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Oval 357"/>
              <p:cNvSpPr>
                <a:spLocks noChangeArrowheads="1"/>
              </p:cNvSpPr>
              <p:nvPr/>
            </p:nvSpPr>
            <p:spPr bwMode="auto">
              <a:xfrm>
                <a:off x="1104" y="673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Oval 356"/>
              <p:cNvSpPr>
                <a:spLocks noChangeArrowheads="1"/>
              </p:cNvSpPr>
              <p:nvPr/>
            </p:nvSpPr>
            <p:spPr bwMode="auto">
              <a:xfrm>
                <a:off x="1104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Oval 355"/>
              <p:cNvSpPr>
                <a:spLocks noChangeArrowheads="1"/>
              </p:cNvSpPr>
              <p:nvPr/>
            </p:nvSpPr>
            <p:spPr bwMode="auto">
              <a:xfrm>
                <a:off x="1104" y="661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Oval 354"/>
              <p:cNvSpPr>
                <a:spLocks noChangeArrowheads="1"/>
              </p:cNvSpPr>
              <p:nvPr/>
            </p:nvSpPr>
            <p:spPr bwMode="auto">
              <a:xfrm>
                <a:off x="1104" y="643"/>
                <a:ext cx="30" cy="30"/>
              </a:xfrm>
              <a:prstGeom prst="ellipse">
                <a:avLst/>
              </a:prstGeom>
              <a:solidFill>
                <a:srgbClr val="FF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Oval 353"/>
              <p:cNvSpPr>
                <a:spLocks noChangeArrowheads="1"/>
              </p:cNvSpPr>
              <p:nvPr/>
            </p:nvSpPr>
            <p:spPr bwMode="auto">
              <a:xfrm>
                <a:off x="1104" y="64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Oval 352"/>
              <p:cNvSpPr>
                <a:spLocks noChangeArrowheads="1"/>
              </p:cNvSpPr>
              <p:nvPr/>
            </p:nvSpPr>
            <p:spPr bwMode="auto">
              <a:xfrm>
                <a:off x="1055" y="891"/>
                <a:ext cx="30" cy="31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Oval 351"/>
              <p:cNvSpPr>
                <a:spLocks noChangeArrowheads="1"/>
              </p:cNvSpPr>
              <p:nvPr/>
            </p:nvSpPr>
            <p:spPr bwMode="auto">
              <a:xfrm>
                <a:off x="1055" y="897"/>
                <a:ext cx="30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Oval 350"/>
              <p:cNvSpPr>
                <a:spLocks noChangeArrowheads="1"/>
              </p:cNvSpPr>
              <p:nvPr/>
            </p:nvSpPr>
            <p:spPr bwMode="auto">
              <a:xfrm>
                <a:off x="1055" y="879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Oval 349"/>
              <p:cNvSpPr>
                <a:spLocks noChangeArrowheads="1"/>
              </p:cNvSpPr>
              <p:nvPr/>
            </p:nvSpPr>
            <p:spPr bwMode="auto">
              <a:xfrm>
                <a:off x="1055" y="885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Oval 348"/>
              <p:cNvSpPr>
                <a:spLocks noChangeArrowheads="1"/>
              </p:cNvSpPr>
              <p:nvPr/>
            </p:nvSpPr>
            <p:spPr bwMode="auto">
              <a:xfrm>
                <a:off x="1055" y="867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Oval 347"/>
              <p:cNvSpPr>
                <a:spLocks noChangeArrowheads="1"/>
              </p:cNvSpPr>
              <p:nvPr/>
            </p:nvSpPr>
            <p:spPr bwMode="auto">
              <a:xfrm>
                <a:off x="1055" y="873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Oval 346"/>
              <p:cNvSpPr>
                <a:spLocks noChangeArrowheads="1"/>
              </p:cNvSpPr>
              <p:nvPr/>
            </p:nvSpPr>
            <p:spPr bwMode="auto">
              <a:xfrm>
                <a:off x="1055" y="855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Oval 345"/>
              <p:cNvSpPr>
                <a:spLocks noChangeArrowheads="1"/>
              </p:cNvSpPr>
              <p:nvPr/>
            </p:nvSpPr>
            <p:spPr bwMode="auto">
              <a:xfrm>
                <a:off x="1055" y="861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Oval 344"/>
              <p:cNvSpPr>
                <a:spLocks noChangeArrowheads="1"/>
              </p:cNvSpPr>
              <p:nvPr/>
            </p:nvSpPr>
            <p:spPr bwMode="auto">
              <a:xfrm>
                <a:off x="1055" y="84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Oval 343"/>
              <p:cNvSpPr>
                <a:spLocks noChangeArrowheads="1"/>
              </p:cNvSpPr>
              <p:nvPr/>
            </p:nvSpPr>
            <p:spPr bwMode="auto">
              <a:xfrm>
                <a:off x="1055" y="849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Oval 342"/>
              <p:cNvSpPr>
                <a:spLocks noChangeArrowheads="1"/>
              </p:cNvSpPr>
              <p:nvPr/>
            </p:nvSpPr>
            <p:spPr bwMode="auto">
              <a:xfrm>
                <a:off x="1055" y="8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Oval 341"/>
              <p:cNvSpPr>
                <a:spLocks noChangeArrowheads="1"/>
              </p:cNvSpPr>
              <p:nvPr/>
            </p:nvSpPr>
            <p:spPr bwMode="auto">
              <a:xfrm>
                <a:off x="1055" y="837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Oval 340"/>
              <p:cNvSpPr>
                <a:spLocks noChangeArrowheads="1"/>
              </p:cNvSpPr>
              <p:nvPr/>
            </p:nvSpPr>
            <p:spPr bwMode="auto">
              <a:xfrm>
                <a:off x="1049" y="81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Oval 339"/>
              <p:cNvSpPr>
                <a:spLocks noChangeArrowheads="1"/>
              </p:cNvSpPr>
              <p:nvPr/>
            </p:nvSpPr>
            <p:spPr bwMode="auto">
              <a:xfrm>
                <a:off x="1049" y="819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Oval 338"/>
              <p:cNvSpPr>
                <a:spLocks noChangeArrowheads="1"/>
              </p:cNvSpPr>
              <p:nvPr/>
            </p:nvSpPr>
            <p:spPr bwMode="auto">
              <a:xfrm>
                <a:off x="1049" y="800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Oval 337"/>
              <p:cNvSpPr>
                <a:spLocks noChangeArrowheads="1"/>
              </p:cNvSpPr>
              <p:nvPr/>
            </p:nvSpPr>
            <p:spPr bwMode="auto">
              <a:xfrm>
                <a:off x="1049" y="807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Oval 336"/>
              <p:cNvSpPr>
                <a:spLocks noChangeArrowheads="1"/>
              </p:cNvSpPr>
              <p:nvPr/>
            </p:nvSpPr>
            <p:spPr bwMode="auto">
              <a:xfrm>
                <a:off x="1049" y="788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Oval 335"/>
              <p:cNvSpPr>
                <a:spLocks noChangeArrowheads="1"/>
              </p:cNvSpPr>
              <p:nvPr/>
            </p:nvSpPr>
            <p:spPr bwMode="auto">
              <a:xfrm>
                <a:off x="1049" y="794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Oval 334"/>
              <p:cNvSpPr>
                <a:spLocks noChangeArrowheads="1"/>
              </p:cNvSpPr>
              <p:nvPr/>
            </p:nvSpPr>
            <p:spPr bwMode="auto">
              <a:xfrm>
                <a:off x="1049" y="776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Oval 333"/>
              <p:cNvSpPr>
                <a:spLocks noChangeArrowheads="1"/>
              </p:cNvSpPr>
              <p:nvPr/>
            </p:nvSpPr>
            <p:spPr bwMode="auto">
              <a:xfrm>
                <a:off x="1049" y="782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Oval 332"/>
              <p:cNvSpPr>
                <a:spLocks noChangeArrowheads="1"/>
              </p:cNvSpPr>
              <p:nvPr/>
            </p:nvSpPr>
            <p:spPr bwMode="auto">
              <a:xfrm>
                <a:off x="1049" y="764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Oval 331"/>
              <p:cNvSpPr>
                <a:spLocks noChangeArrowheads="1"/>
              </p:cNvSpPr>
              <p:nvPr/>
            </p:nvSpPr>
            <p:spPr bwMode="auto">
              <a:xfrm>
                <a:off x="1049" y="770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Oval 330"/>
              <p:cNvSpPr>
                <a:spLocks noChangeArrowheads="1"/>
              </p:cNvSpPr>
              <p:nvPr/>
            </p:nvSpPr>
            <p:spPr bwMode="auto">
              <a:xfrm>
                <a:off x="1049" y="752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Oval 329"/>
              <p:cNvSpPr>
                <a:spLocks noChangeArrowheads="1"/>
              </p:cNvSpPr>
              <p:nvPr/>
            </p:nvSpPr>
            <p:spPr bwMode="auto">
              <a:xfrm>
                <a:off x="1049" y="758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Oval 328"/>
              <p:cNvSpPr>
                <a:spLocks noChangeArrowheads="1"/>
              </p:cNvSpPr>
              <p:nvPr/>
            </p:nvSpPr>
            <p:spPr bwMode="auto">
              <a:xfrm>
                <a:off x="1049" y="74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Oval 327"/>
              <p:cNvSpPr>
                <a:spLocks noChangeArrowheads="1"/>
              </p:cNvSpPr>
              <p:nvPr/>
            </p:nvSpPr>
            <p:spPr bwMode="auto">
              <a:xfrm>
                <a:off x="1049" y="74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Oval 326"/>
              <p:cNvSpPr>
                <a:spLocks noChangeArrowheads="1"/>
              </p:cNvSpPr>
              <p:nvPr/>
            </p:nvSpPr>
            <p:spPr bwMode="auto">
              <a:xfrm>
                <a:off x="1049" y="722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Oval 325"/>
              <p:cNvSpPr>
                <a:spLocks noChangeArrowheads="1"/>
              </p:cNvSpPr>
              <p:nvPr/>
            </p:nvSpPr>
            <p:spPr bwMode="auto">
              <a:xfrm>
                <a:off x="1049" y="728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Oval 324"/>
              <p:cNvSpPr>
                <a:spLocks noChangeArrowheads="1"/>
              </p:cNvSpPr>
              <p:nvPr/>
            </p:nvSpPr>
            <p:spPr bwMode="auto">
              <a:xfrm>
                <a:off x="1049" y="710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Oval 323"/>
              <p:cNvSpPr>
                <a:spLocks noChangeArrowheads="1"/>
              </p:cNvSpPr>
              <p:nvPr/>
            </p:nvSpPr>
            <p:spPr bwMode="auto">
              <a:xfrm>
                <a:off x="1049" y="716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Oval 322"/>
              <p:cNvSpPr>
                <a:spLocks noChangeArrowheads="1"/>
              </p:cNvSpPr>
              <p:nvPr/>
            </p:nvSpPr>
            <p:spPr bwMode="auto">
              <a:xfrm>
                <a:off x="1049" y="697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Oval 321"/>
              <p:cNvSpPr>
                <a:spLocks noChangeArrowheads="1"/>
              </p:cNvSpPr>
              <p:nvPr/>
            </p:nvSpPr>
            <p:spPr bwMode="auto">
              <a:xfrm>
                <a:off x="1049" y="704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Oval 320"/>
              <p:cNvSpPr>
                <a:spLocks noChangeArrowheads="1"/>
              </p:cNvSpPr>
              <p:nvPr/>
            </p:nvSpPr>
            <p:spPr bwMode="auto">
              <a:xfrm>
                <a:off x="1049" y="685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Oval 319"/>
              <p:cNvSpPr>
                <a:spLocks noChangeArrowheads="1"/>
              </p:cNvSpPr>
              <p:nvPr/>
            </p:nvSpPr>
            <p:spPr bwMode="auto">
              <a:xfrm>
                <a:off x="1049" y="691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Oval 318"/>
              <p:cNvSpPr>
                <a:spLocks noChangeArrowheads="1"/>
              </p:cNvSpPr>
              <p:nvPr/>
            </p:nvSpPr>
            <p:spPr bwMode="auto">
              <a:xfrm>
                <a:off x="1043" y="673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Oval 317"/>
              <p:cNvSpPr>
                <a:spLocks noChangeArrowheads="1"/>
              </p:cNvSpPr>
              <p:nvPr/>
            </p:nvSpPr>
            <p:spPr bwMode="auto">
              <a:xfrm>
                <a:off x="1043" y="679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Oval 316"/>
              <p:cNvSpPr>
                <a:spLocks noChangeArrowheads="1"/>
              </p:cNvSpPr>
              <p:nvPr/>
            </p:nvSpPr>
            <p:spPr bwMode="auto">
              <a:xfrm>
                <a:off x="1043" y="661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Oval 315"/>
              <p:cNvSpPr>
                <a:spLocks noChangeArrowheads="1"/>
              </p:cNvSpPr>
              <p:nvPr/>
            </p:nvSpPr>
            <p:spPr bwMode="auto">
              <a:xfrm>
                <a:off x="1043" y="667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Oval 314"/>
              <p:cNvSpPr>
                <a:spLocks noChangeArrowheads="1"/>
              </p:cNvSpPr>
              <p:nvPr/>
            </p:nvSpPr>
            <p:spPr bwMode="auto">
              <a:xfrm>
                <a:off x="1043" y="649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Oval 313"/>
              <p:cNvSpPr>
                <a:spLocks noChangeArrowheads="1"/>
              </p:cNvSpPr>
              <p:nvPr/>
            </p:nvSpPr>
            <p:spPr bwMode="auto">
              <a:xfrm>
                <a:off x="1043" y="655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Oval 312"/>
              <p:cNvSpPr>
                <a:spLocks noChangeArrowheads="1"/>
              </p:cNvSpPr>
              <p:nvPr/>
            </p:nvSpPr>
            <p:spPr bwMode="auto">
              <a:xfrm>
                <a:off x="994" y="897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Oval 311"/>
              <p:cNvSpPr>
                <a:spLocks noChangeArrowheads="1"/>
              </p:cNvSpPr>
              <p:nvPr/>
            </p:nvSpPr>
            <p:spPr bwMode="auto">
              <a:xfrm>
                <a:off x="994" y="903"/>
                <a:ext cx="31" cy="31"/>
              </a:xfrm>
              <a:prstGeom prst="ellipse">
                <a:avLst/>
              </a:prstGeom>
              <a:solidFill>
                <a:srgbClr val="FF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Oval 310"/>
              <p:cNvSpPr>
                <a:spLocks noChangeArrowheads="1"/>
              </p:cNvSpPr>
              <p:nvPr/>
            </p:nvSpPr>
            <p:spPr bwMode="auto">
              <a:xfrm>
                <a:off x="994" y="879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Oval 309"/>
              <p:cNvSpPr>
                <a:spLocks noChangeArrowheads="1"/>
              </p:cNvSpPr>
              <p:nvPr/>
            </p:nvSpPr>
            <p:spPr bwMode="auto">
              <a:xfrm>
                <a:off x="994" y="885"/>
                <a:ext cx="31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Oval 308"/>
              <p:cNvSpPr>
                <a:spLocks noChangeArrowheads="1"/>
              </p:cNvSpPr>
              <p:nvPr/>
            </p:nvSpPr>
            <p:spPr bwMode="auto">
              <a:xfrm>
                <a:off x="994" y="867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Oval 307"/>
              <p:cNvSpPr>
                <a:spLocks noChangeArrowheads="1"/>
              </p:cNvSpPr>
              <p:nvPr/>
            </p:nvSpPr>
            <p:spPr bwMode="auto">
              <a:xfrm>
                <a:off x="994" y="873"/>
                <a:ext cx="31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Oval 306"/>
              <p:cNvSpPr>
                <a:spLocks noChangeArrowheads="1"/>
              </p:cNvSpPr>
              <p:nvPr/>
            </p:nvSpPr>
            <p:spPr bwMode="auto">
              <a:xfrm>
                <a:off x="994" y="855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Oval 305"/>
              <p:cNvSpPr>
                <a:spLocks noChangeArrowheads="1"/>
              </p:cNvSpPr>
              <p:nvPr/>
            </p:nvSpPr>
            <p:spPr bwMode="auto">
              <a:xfrm>
                <a:off x="994" y="861"/>
                <a:ext cx="31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Oval 304"/>
              <p:cNvSpPr>
                <a:spLocks noChangeArrowheads="1"/>
              </p:cNvSpPr>
              <p:nvPr/>
            </p:nvSpPr>
            <p:spPr bwMode="auto">
              <a:xfrm>
                <a:off x="988" y="843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Oval 303"/>
              <p:cNvSpPr>
                <a:spLocks noChangeArrowheads="1"/>
              </p:cNvSpPr>
              <p:nvPr/>
            </p:nvSpPr>
            <p:spPr bwMode="auto">
              <a:xfrm>
                <a:off x="988" y="849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Oval 302"/>
              <p:cNvSpPr>
                <a:spLocks noChangeArrowheads="1"/>
              </p:cNvSpPr>
              <p:nvPr/>
            </p:nvSpPr>
            <p:spPr bwMode="auto">
              <a:xfrm>
                <a:off x="988" y="831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Oval 301"/>
              <p:cNvSpPr>
                <a:spLocks noChangeArrowheads="1"/>
              </p:cNvSpPr>
              <p:nvPr/>
            </p:nvSpPr>
            <p:spPr bwMode="auto">
              <a:xfrm>
                <a:off x="988" y="837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Oval 300"/>
              <p:cNvSpPr>
                <a:spLocks noChangeArrowheads="1"/>
              </p:cNvSpPr>
              <p:nvPr/>
            </p:nvSpPr>
            <p:spPr bwMode="auto">
              <a:xfrm>
                <a:off x="988" y="819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3" name="Oval 299"/>
              <p:cNvSpPr>
                <a:spLocks noChangeArrowheads="1"/>
              </p:cNvSpPr>
              <p:nvPr/>
            </p:nvSpPr>
            <p:spPr bwMode="auto">
              <a:xfrm>
                <a:off x="988" y="825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Oval 298"/>
              <p:cNvSpPr>
                <a:spLocks noChangeArrowheads="1"/>
              </p:cNvSpPr>
              <p:nvPr/>
            </p:nvSpPr>
            <p:spPr bwMode="auto">
              <a:xfrm>
                <a:off x="988" y="80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Oval 297"/>
              <p:cNvSpPr>
                <a:spLocks noChangeArrowheads="1"/>
              </p:cNvSpPr>
              <p:nvPr/>
            </p:nvSpPr>
            <p:spPr bwMode="auto">
              <a:xfrm>
                <a:off x="988" y="813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Oval 296"/>
              <p:cNvSpPr>
                <a:spLocks noChangeArrowheads="1"/>
              </p:cNvSpPr>
              <p:nvPr/>
            </p:nvSpPr>
            <p:spPr bwMode="auto">
              <a:xfrm>
                <a:off x="988" y="788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Oval 295"/>
              <p:cNvSpPr>
                <a:spLocks noChangeArrowheads="1"/>
              </p:cNvSpPr>
              <p:nvPr/>
            </p:nvSpPr>
            <p:spPr bwMode="auto">
              <a:xfrm>
                <a:off x="988" y="794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Oval 294"/>
              <p:cNvSpPr>
                <a:spLocks noChangeArrowheads="1"/>
              </p:cNvSpPr>
              <p:nvPr/>
            </p:nvSpPr>
            <p:spPr bwMode="auto">
              <a:xfrm>
                <a:off x="988" y="776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Oval 293"/>
              <p:cNvSpPr>
                <a:spLocks noChangeArrowheads="1"/>
              </p:cNvSpPr>
              <p:nvPr/>
            </p:nvSpPr>
            <p:spPr bwMode="auto">
              <a:xfrm>
                <a:off x="988" y="782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Oval 292"/>
              <p:cNvSpPr>
                <a:spLocks noChangeArrowheads="1"/>
              </p:cNvSpPr>
              <p:nvPr/>
            </p:nvSpPr>
            <p:spPr bwMode="auto">
              <a:xfrm>
                <a:off x="988" y="764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Oval 291"/>
              <p:cNvSpPr>
                <a:spLocks noChangeArrowheads="1"/>
              </p:cNvSpPr>
              <p:nvPr/>
            </p:nvSpPr>
            <p:spPr bwMode="auto">
              <a:xfrm>
                <a:off x="988" y="770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Oval 290"/>
              <p:cNvSpPr>
                <a:spLocks noChangeArrowheads="1"/>
              </p:cNvSpPr>
              <p:nvPr/>
            </p:nvSpPr>
            <p:spPr bwMode="auto">
              <a:xfrm>
                <a:off x="988" y="752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Oval 289"/>
              <p:cNvSpPr>
                <a:spLocks noChangeArrowheads="1"/>
              </p:cNvSpPr>
              <p:nvPr/>
            </p:nvSpPr>
            <p:spPr bwMode="auto">
              <a:xfrm>
                <a:off x="988" y="758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Oval 288"/>
              <p:cNvSpPr>
                <a:spLocks noChangeArrowheads="1"/>
              </p:cNvSpPr>
              <p:nvPr/>
            </p:nvSpPr>
            <p:spPr bwMode="auto">
              <a:xfrm>
                <a:off x="988" y="740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Oval 287"/>
              <p:cNvSpPr>
                <a:spLocks noChangeArrowheads="1"/>
              </p:cNvSpPr>
              <p:nvPr/>
            </p:nvSpPr>
            <p:spPr bwMode="auto">
              <a:xfrm>
                <a:off x="988" y="746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Oval 286"/>
              <p:cNvSpPr>
                <a:spLocks noChangeArrowheads="1"/>
              </p:cNvSpPr>
              <p:nvPr/>
            </p:nvSpPr>
            <p:spPr bwMode="auto">
              <a:xfrm>
                <a:off x="988" y="728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Oval 285"/>
              <p:cNvSpPr>
                <a:spLocks noChangeArrowheads="1"/>
              </p:cNvSpPr>
              <p:nvPr/>
            </p:nvSpPr>
            <p:spPr bwMode="auto">
              <a:xfrm>
                <a:off x="988" y="734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Oval 284"/>
              <p:cNvSpPr>
                <a:spLocks noChangeArrowheads="1"/>
              </p:cNvSpPr>
              <p:nvPr/>
            </p:nvSpPr>
            <p:spPr bwMode="auto">
              <a:xfrm>
                <a:off x="988" y="716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Oval 283"/>
              <p:cNvSpPr>
                <a:spLocks noChangeArrowheads="1"/>
              </p:cNvSpPr>
              <p:nvPr/>
            </p:nvSpPr>
            <p:spPr bwMode="auto">
              <a:xfrm>
                <a:off x="988" y="722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Oval 282"/>
              <p:cNvSpPr>
                <a:spLocks noChangeArrowheads="1"/>
              </p:cNvSpPr>
              <p:nvPr/>
            </p:nvSpPr>
            <p:spPr bwMode="auto">
              <a:xfrm>
                <a:off x="988" y="704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Oval 281"/>
              <p:cNvSpPr>
                <a:spLocks noChangeArrowheads="1"/>
              </p:cNvSpPr>
              <p:nvPr/>
            </p:nvSpPr>
            <p:spPr bwMode="auto">
              <a:xfrm>
                <a:off x="988" y="710"/>
                <a:ext cx="31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Oval 280"/>
              <p:cNvSpPr>
                <a:spLocks noChangeArrowheads="1"/>
              </p:cNvSpPr>
              <p:nvPr/>
            </p:nvSpPr>
            <p:spPr bwMode="auto">
              <a:xfrm>
                <a:off x="988" y="685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Oval 279"/>
              <p:cNvSpPr>
                <a:spLocks noChangeArrowheads="1"/>
              </p:cNvSpPr>
              <p:nvPr/>
            </p:nvSpPr>
            <p:spPr bwMode="auto">
              <a:xfrm>
                <a:off x="988" y="691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Oval 278"/>
              <p:cNvSpPr>
                <a:spLocks noChangeArrowheads="1"/>
              </p:cNvSpPr>
              <p:nvPr/>
            </p:nvSpPr>
            <p:spPr bwMode="auto">
              <a:xfrm>
                <a:off x="982" y="673"/>
                <a:ext cx="31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Oval 277"/>
              <p:cNvSpPr>
                <a:spLocks noChangeArrowheads="1"/>
              </p:cNvSpPr>
              <p:nvPr/>
            </p:nvSpPr>
            <p:spPr bwMode="auto">
              <a:xfrm>
                <a:off x="982" y="679"/>
                <a:ext cx="31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Oval 276"/>
              <p:cNvSpPr>
                <a:spLocks noChangeArrowheads="1"/>
              </p:cNvSpPr>
              <p:nvPr/>
            </p:nvSpPr>
            <p:spPr bwMode="auto">
              <a:xfrm>
                <a:off x="982" y="661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Oval 275"/>
              <p:cNvSpPr>
                <a:spLocks noChangeArrowheads="1"/>
              </p:cNvSpPr>
              <p:nvPr/>
            </p:nvSpPr>
            <p:spPr bwMode="auto">
              <a:xfrm>
                <a:off x="982" y="667"/>
                <a:ext cx="31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Oval 274"/>
              <p:cNvSpPr>
                <a:spLocks noChangeArrowheads="1"/>
              </p:cNvSpPr>
              <p:nvPr/>
            </p:nvSpPr>
            <p:spPr bwMode="auto">
              <a:xfrm>
                <a:off x="982" y="649"/>
                <a:ext cx="31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Oval 273"/>
              <p:cNvSpPr>
                <a:spLocks noChangeArrowheads="1"/>
              </p:cNvSpPr>
              <p:nvPr/>
            </p:nvSpPr>
            <p:spPr bwMode="auto">
              <a:xfrm>
                <a:off x="982" y="655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Oval 272"/>
              <p:cNvSpPr>
                <a:spLocks noChangeArrowheads="1"/>
              </p:cNvSpPr>
              <p:nvPr/>
            </p:nvSpPr>
            <p:spPr bwMode="auto">
              <a:xfrm>
                <a:off x="934" y="897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Oval 271"/>
              <p:cNvSpPr>
                <a:spLocks noChangeArrowheads="1"/>
              </p:cNvSpPr>
              <p:nvPr/>
            </p:nvSpPr>
            <p:spPr bwMode="auto">
              <a:xfrm>
                <a:off x="934" y="903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Oval 270"/>
              <p:cNvSpPr>
                <a:spLocks noChangeArrowheads="1"/>
              </p:cNvSpPr>
              <p:nvPr/>
            </p:nvSpPr>
            <p:spPr bwMode="auto">
              <a:xfrm>
                <a:off x="928" y="885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Oval 269"/>
              <p:cNvSpPr>
                <a:spLocks noChangeArrowheads="1"/>
              </p:cNvSpPr>
              <p:nvPr/>
            </p:nvSpPr>
            <p:spPr bwMode="auto">
              <a:xfrm>
                <a:off x="928" y="891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Oval 268"/>
              <p:cNvSpPr>
                <a:spLocks noChangeArrowheads="1"/>
              </p:cNvSpPr>
              <p:nvPr/>
            </p:nvSpPr>
            <p:spPr bwMode="auto">
              <a:xfrm>
                <a:off x="928" y="873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Oval 267"/>
              <p:cNvSpPr>
                <a:spLocks noChangeArrowheads="1"/>
              </p:cNvSpPr>
              <p:nvPr/>
            </p:nvSpPr>
            <p:spPr bwMode="auto">
              <a:xfrm>
                <a:off x="928" y="879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Oval 266"/>
              <p:cNvSpPr>
                <a:spLocks noChangeArrowheads="1"/>
              </p:cNvSpPr>
              <p:nvPr/>
            </p:nvSpPr>
            <p:spPr bwMode="auto">
              <a:xfrm>
                <a:off x="928" y="855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Oval 265"/>
              <p:cNvSpPr>
                <a:spLocks noChangeArrowheads="1"/>
              </p:cNvSpPr>
              <p:nvPr/>
            </p:nvSpPr>
            <p:spPr bwMode="auto">
              <a:xfrm>
                <a:off x="928" y="861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Oval 264"/>
              <p:cNvSpPr>
                <a:spLocks noChangeArrowheads="1"/>
              </p:cNvSpPr>
              <p:nvPr/>
            </p:nvSpPr>
            <p:spPr bwMode="auto">
              <a:xfrm>
                <a:off x="928" y="84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Oval 263"/>
              <p:cNvSpPr>
                <a:spLocks noChangeArrowheads="1"/>
              </p:cNvSpPr>
              <p:nvPr/>
            </p:nvSpPr>
            <p:spPr bwMode="auto">
              <a:xfrm>
                <a:off x="928" y="849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Oval 262"/>
              <p:cNvSpPr>
                <a:spLocks noChangeArrowheads="1"/>
              </p:cNvSpPr>
              <p:nvPr/>
            </p:nvSpPr>
            <p:spPr bwMode="auto">
              <a:xfrm>
                <a:off x="928" y="8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Oval 261"/>
              <p:cNvSpPr>
                <a:spLocks noChangeArrowheads="1"/>
              </p:cNvSpPr>
              <p:nvPr/>
            </p:nvSpPr>
            <p:spPr bwMode="auto">
              <a:xfrm>
                <a:off x="928" y="837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Oval 260"/>
              <p:cNvSpPr>
                <a:spLocks noChangeArrowheads="1"/>
              </p:cNvSpPr>
              <p:nvPr/>
            </p:nvSpPr>
            <p:spPr bwMode="auto">
              <a:xfrm>
                <a:off x="928" y="81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Oval 259"/>
              <p:cNvSpPr>
                <a:spLocks noChangeArrowheads="1"/>
              </p:cNvSpPr>
              <p:nvPr/>
            </p:nvSpPr>
            <p:spPr bwMode="auto">
              <a:xfrm>
                <a:off x="928" y="825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Oval 258"/>
              <p:cNvSpPr>
                <a:spLocks noChangeArrowheads="1"/>
              </p:cNvSpPr>
              <p:nvPr/>
            </p:nvSpPr>
            <p:spPr bwMode="auto">
              <a:xfrm>
                <a:off x="928" y="80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Oval 257"/>
              <p:cNvSpPr>
                <a:spLocks noChangeArrowheads="1"/>
              </p:cNvSpPr>
              <p:nvPr/>
            </p:nvSpPr>
            <p:spPr bwMode="auto">
              <a:xfrm>
                <a:off x="928" y="813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Oval 256"/>
              <p:cNvSpPr>
                <a:spLocks noChangeArrowheads="1"/>
              </p:cNvSpPr>
              <p:nvPr/>
            </p:nvSpPr>
            <p:spPr bwMode="auto">
              <a:xfrm>
                <a:off x="928" y="794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Oval 255"/>
              <p:cNvSpPr>
                <a:spLocks noChangeArrowheads="1"/>
              </p:cNvSpPr>
              <p:nvPr/>
            </p:nvSpPr>
            <p:spPr bwMode="auto">
              <a:xfrm>
                <a:off x="928" y="800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Oval 254"/>
              <p:cNvSpPr>
                <a:spLocks noChangeArrowheads="1"/>
              </p:cNvSpPr>
              <p:nvPr/>
            </p:nvSpPr>
            <p:spPr bwMode="auto">
              <a:xfrm>
                <a:off x="928" y="782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Oval 253"/>
              <p:cNvSpPr>
                <a:spLocks noChangeArrowheads="1"/>
              </p:cNvSpPr>
              <p:nvPr/>
            </p:nvSpPr>
            <p:spPr bwMode="auto">
              <a:xfrm>
                <a:off x="928" y="788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Oval 252"/>
              <p:cNvSpPr>
                <a:spLocks noChangeArrowheads="1"/>
              </p:cNvSpPr>
              <p:nvPr/>
            </p:nvSpPr>
            <p:spPr bwMode="auto">
              <a:xfrm>
                <a:off x="928" y="764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Oval 251"/>
              <p:cNvSpPr>
                <a:spLocks noChangeArrowheads="1"/>
              </p:cNvSpPr>
              <p:nvPr/>
            </p:nvSpPr>
            <p:spPr bwMode="auto">
              <a:xfrm>
                <a:off x="928" y="776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4" name="Group 49"/>
            <p:cNvGrpSpPr>
              <a:grpSpLocks/>
            </p:cNvGrpSpPr>
            <p:nvPr/>
          </p:nvGrpSpPr>
          <p:grpSpPr bwMode="auto">
            <a:xfrm>
              <a:off x="618" y="649"/>
              <a:ext cx="340" cy="291"/>
              <a:chOff x="618" y="649"/>
              <a:chExt cx="340" cy="291"/>
            </a:xfrm>
          </p:grpSpPr>
          <p:sp>
            <p:nvSpPr>
              <p:cNvPr id="102" name="Oval 249"/>
              <p:cNvSpPr>
                <a:spLocks noChangeArrowheads="1"/>
              </p:cNvSpPr>
              <p:nvPr/>
            </p:nvSpPr>
            <p:spPr bwMode="auto">
              <a:xfrm>
                <a:off x="928" y="752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Oval 248"/>
              <p:cNvSpPr>
                <a:spLocks noChangeArrowheads="1"/>
              </p:cNvSpPr>
              <p:nvPr/>
            </p:nvSpPr>
            <p:spPr bwMode="auto">
              <a:xfrm>
                <a:off x="928" y="758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Oval 247"/>
              <p:cNvSpPr>
                <a:spLocks noChangeArrowheads="1"/>
              </p:cNvSpPr>
              <p:nvPr/>
            </p:nvSpPr>
            <p:spPr bwMode="auto">
              <a:xfrm>
                <a:off x="928" y="74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Oval 246"/>
              <p:cNvSpPr>
                <a:spLocks noChangeArrowheads="1"/>
              </p:cNvSpPr>
              <p:nvPr/>
            </p:nvSpPr>
            <p:spPr bwMode="auto">
              <a:xfrm>
                <a:off x="928" y="746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Oval 245"/>
              <p:cNvSpPr>
                <a:spLocks noChangeArrowheads="1"/>
              </p:cNvSpPr>
              <p:nvPr/>
            </p:nvSpPr>
            <p:spPr bwMode="auto">
              <a:xfrm>
                <a:off x="928" y="728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Oval 244"/>
              <p:cNvSpPr>
                <a:spLocks noChangeArrowheads="1"/>
              </p:cNvSpPr>
              <p:nvPr/>
            </p:nvSpPr>
            <p:spPr bwMode="auto">
              <a:xfrm>
                <a:off x="928" y="73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Oval 243"/>
              <p:cNvSpPr>
                <a:spLocks noChangeArrowheads="1"/>
              </p:cNvSpPr>
              <p:nvPr/>
            </p:nvSpPr>
            <p:spPr bwMode="auto">
              <a:xfrm>
                <a:off x="928" y="716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Oval 242"/>
              <p:cNvSpPr>
                <a:spLocks noChangeArrowheads="1"/>
              </p:cNvSpPr>
              <p:nvPr/>
            </p:nvSpPr>
            <p:spPr bwMode="auto">
              <a:xfrm>
                <a:off x="928" y="722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Oval 241"/>
              <p:cNvSpPr>
                <a:spLocks noChangeArrowheads="1"/>
              </p:cNvSpPr>
              <p:nvPr/>
            </p:nvSpPr>
            <p:spPr bwMode="auto">
              <a:xfrm>
                <a:off x="928" y="704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Oval 240"/>
              <p:cNvSpPr>
                <a:spLocks noChangeArrowheads="1"/>
              </p:cNvSpPr>
              <p:nvPr/>
            </p:nvSpPr>
            <p:spPr bwMode="auto">
              <a:xfrm>
                <a:off x="928" y="710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Oval 239"/>
              <p:cNvSpPr>
                <a:spLocks noChangeArrowheads="1"/>
              </p:cNvSpPr>
              <p:nvPr/>
            </p:nvSpPr>
            <p:spPr bwMode="auto">
              <a:xfrm>
                <a:off x="928" y="691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Oval 238"/>
              <p:cNvSpPr>
                <a:spLocks noChangeArrowheads="1"/>
              </p:cNvSpPr>
              <p:nvPr/>
            </p:nvSpPr>
            <p:spPr bwMode="auto">
              <a:xfrm>
                <a:off x="928" y="697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Oval 237"/>
              <p:cNvSpPr>
                <a:spLocks noChangeArrowheads="1"/>
              </p:cNvSpPr>
              <p:nvPr/>
            </p:nvSpPr>
            <p:spPr bwMode="auto">
              <a:xfrm>
                <a:off x="922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Oval 236"/>
              <p:cNvSpPr>
                <a:spLocks noChangeArrowheads="1"/>
              </p:cNvSpPr>
              <p:nvPr/>
            </p:nvSpPr>
            <p:spPr bwMode="auto">
              <a:xfrm>
                <a:off x="922" y="685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Oval 235"/>
              <p:cNvSpPr>
                <a:spLocks noChangeArrowheads="1"/>
              </p:cNvSpPr>
              <p:nvPr/>
            </p:nvSpPr>
            <p:spPr bwMode="auto">
              <a:xfrm>
                <a:off x="922" y="661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Oval 234"/>
              <p:cNvSpPr>
                <a:spLocks noChangeArrowheads="1"/>
              </p:cNvSpPr>
              <p:nvPr/>
            </p:nvSpPr>
            <p:spPr bwMode="auto">
              <a:xfrm>
                <a:off x="922" y="667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Oval 233"/>
              <p:cNvSpPr>
                <a:spLocks noChangeArrowheads="1"/>
              </p:cNvSpPr>
              <p:nvPr/>
            </p:nvSpPr>
            <p:spPr bwMode="auto">
              <a:xfrm>
                <a:off x="922" y="649"/>
                <a:ext cx="30" cy="30"/>
              </a:xfrm>
              <a:prstGeom prst="ellipse">
                <a:avLst/>
              </a:prstGeom>
              <a:solidFill>
                <a:srgbClr val="FF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Oval 232"/>
              <p:cNvSpPr>
                <a:spLocks noChangeArrowheads="1"/>
              </p:cNvSpPr>
              <p:nvPr/>
            </p:nvSpPr>
            <p:spPr bwMode="auto">
              <a:xfrm>
                <a:off x="922" y="65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Oval 231"/>
              <p:cNvSpPr>
                <a:spLocks noChangeArrowheads="1"/>
              </p:cNvSpPr>
              <p:nvPr/>
            </p:nvSpPr>
            <p:spPr bwMode="auto">
              <a:xfrm>
                <a:off x="867" y="897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Oval 230"/>
              <p:cNvSpPr>
                <a:spLocks noChangeArrowheads="1"/>
              </p:cNvSpPr>
              <p:nvPr/>
            </p:nvSpPr>
            <p:spPr bwMode="auto">
              <a:xfrm>
                <a:off x="867" y="903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Oval 229"/>
              <p:cNvSpPr>
                <a:spLocks noChangeArrowheads="1"/>
              </p:cNvSpPr>
              <p:nvPr/>
            </p:nvSpPr>
            <p:spPr bwMode="auto">
              <a:xfrm>
                <a:off x="867" y="885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Oval 228"/>
              <p:cNvSpPr>
                <a:spLocks noChangeArrowheads="1"/>
              </p:cNvSpPr>
              <p:nvPr/>
            </p:nvSpPr>
            <p:spPr bwMode="auto">
              <a:xfrm>
                <a:off x="867" y="891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Oval 227"/>
              <p:cNvSpPr>
                <a:spLocks noChangeArrowheads="1"/>
              </p:cNvSpPr>
              <p:nvPr/>
            </p:nvSpPr>
            <p:spPr bwMode="auto">
              <a:xfrm>
                <a:off x="867" y="873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Oval 226"/>
              <p:cNvSpPr>
                <a:spLocks noChangeArrowheads="1"/>
              </p:cNvSpPr>
              <p:nvPr/>
            </p:nvSpPr>
            <p:spPr bwMode="auto">
              <a:xfrm>
                <a:off x="867" y="879"/>
                <a:ext cx="30" cy="30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Oval 225"/>
              <p:cNvSpPr>
                <a:spLocks noChangeArrowheads="1"/>
              </p:cNvSpPr>
              <p:nvPr/>
            </p:nvSpPr>
            <p:spPr bwMode="auto">
              <a:xfrm>
                <a:off x="867" y="86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Oval 224"/>
              <p:cNvSpPr>
                <a:spLocks noChangeArrowheads="1"/>
              </p:cNvSpPr>
              <p:nvPr/>
            </p:nvSpPr>
            <p:spPr bwMode="auto">
              <a:xfrm>
                <a:off x="867" y="867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Oval 223"/>
              <p:cNvSpPr>
                <a:spLocks noChangeArrowheads="1"/>
              </p:cNvSpPr>
              <p:nvPr/>
            </p:nvSpPr>
            <p:spPr bwMode="auto">
              <a:xfrm>
                <a:off x="867" y="84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Oval 222"/>
              <p:cNvSpPr>
                <a:spLocks noChangeArrowheads="1"/>
              </p:cNvSpPr>
              <p:nvPr/>
            </p:nvSpPr>
            <p:spPr bwMode="auto">
              <a:xfrm>
                <a:off x="867" y="855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Oval 221"/>
              <p:cNvSpPr>
                <a:spLocks noChangeArrowheads="1"/>
              </p:cNvSpPr>
              <p:nvPr/>
            </p:nvSpPr>
            <p:spPr bwMode="auto">
              <a:xfrm>
                <a:off x="867" y="83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Oval 220"/>
              <p:cNvSpPr>
                <a:spLocks noChangeArrowheads="1"/>
              </p:cNvSpPr>
              <p:nvPr/>
            </p:nvSpPr>
            <p:spPr bwMode="auto">
              <a:xfrm>
                <a:off x="867" y="837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Oval 219"/>
              <p:cNvSpPr>
                <a:spLocks noChangeArrowheads="1"/>
              </p:cNvSpPr>
              <p:nvPr/>
            </p:nvSpPr>
            <p:spPr bwMode="auto">
              <a:xfrm>
                <a:off x="867" y="819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Oval 218"/>
              <p:cNvSpPr>
                <a:spLocks noChangeArrowheads="1"/>
              </p:cNvSpPr>
              <p:nvPr/>
            </p:nvSpPr>
            <p:spPr bwMode="auto">
              <a:xfrm>
                <a:off x="867" y="825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Oval 217"/>
              <p:cNvSpPr>
                <a:spLocks noChangeArrowheads="1"/>
              </p:cNvSpPr>
              <p:nvPr/>
            </p:nvSpPr>
            <p:spPr bwMode="auto">
              <a:xfrm>
                <a:off x="867" y="80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Oval 216"/>
              <p:cNvSpPr>
                <a:spLocks noChangeArrowheads="1"/>
              </p:cNvSpPr>
              <p:nvPr/>
            </p:nvSpPr>
            <p:spPr bwMode="auto">
              <a:xfrm>
                <a:off x="867" y="813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Oval 215"/>
              <p:cNvSpPr>
                <a:spLocks noChangeArrowheads="1"/>
              </p:cNvSpPr>
              <p:nvPr/>
            </p:nvSpPr>
            <p:spPr bwMode="auto">
              <a:xfrm>
                <a:off x="867" y="794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Oval 214"/>
              <p:cNvSpPr>
                <a:spLocks noChangeArrowheads="1"/>
              </p:cNvSpPr>
              <p:nvPr/>
            </p:nvSpPr>
            <p:spPr bwMode="auto">
              <a:xfrm>
                <a:off x="867" y="800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Oval 213"/>
              <p:cNvSpPr>
                <a:spLocks noChangeArrowheads="1"/>
              </p:cNvSpPr>
              <p:nvPr/>
            </p:nvSpPr>
            <p:spPr bwMode="auto">
              <a:xfrm>
                <a:off x="867" y="782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Oval 212"/>
              <p:cNvSpPr>
                <a:spLocks noChangeArrowheads="1"/>
              </p:cNvSpPr>
              <p:nvPr/>
            </p:nvSpPr>
            <p:spPr bwMode="auto">
              <a:xfrm>
                <a:off x="867" y="788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Oval 211"/>
              <p:cNvSpPr>
                <a:spLocks noChangeArrowheads="1"/>
              </p:cNvSpPr>
              <p:nvPr/>
            </p:nvSpPr>
            <p:spPr bwMode="auto">
              <a:xfrm>
                <a:off x="867" y="77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Oval 210"/>
              <p:cNvSpPr>
                <a:spLocks noChangeArrowheads="1"/>
              </p:cNvSpPr>
              <p:nvPr/>
            </p:nvSpPr>
            <p:spPr bwMode="auto">
              <a:xfrm>
                <a:off x="867" y="776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Oval 209"/>
              <p:cNvSpPr>
                <a:spLocks noChangeArrowheads="1"/>
              </p:cNvSpPr>
              <p:nvPr/>
            </p:nvSpPr>
            <p:spPr bwMode="auto">
              <a:xfrm>
                <a:off x="867" y="75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Oval 208"/>
              <p:cNvSpPr>
                <a:spLocks noChangeArrowheads="1"/>
              </p:cNvSpPr>
              <p:nvPr/>
            </p:nvSpPr>
            <p:spPr bwMode="auto">
              <a:xfrm>
                <a:off x="867" y="76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Oval 207"/>
              <p:cNvSpPr>
                <a:spLocks noChangeArrowheads="1"/>
              </p:cNvSpPr>
              <p:nvPr/>
            </p:nvSpPr>
            <p:spPr bwMode="auto">
              <a:xfrm>
                <a:off x="867" y="740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Oval 206"/>
              <p:cNvSpPr>
                <a:spLocks noChangeArrowheads="1"/>
              </p:cNvSpPr>
              <p:nvPr/>
            </p:nvSpPr>
            <p:spPr bwMode="auto">
              <a:xfrm>
                <a:off x="867" y="75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Oval 205"/>
              <p:cNvSpPr>
                <a:spLocks noChangeArrowheads="1"/>
              </p:cNvSpPr>
              <p:nvPr/>
            </p:nvSpPr>
            <p:spPr bwMode="auto">
              <a:xfrm>
                <a:off x="867" y="72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Oval 204"/>
              <p:cNvSpPr>
                <a:spLocks noChangeArrowheads="1"/>
              </p:cNvSpPr>
              <p:nvPr/>
            </p:nvSpPr>
            <p:spPr bwMode="auto">
              <a:xfrm>
                <a:off x="867" y="73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Oval 203"/>
              <p:cNvSpPr>
                <a:spLocks noChangeArrowheads="1"/>
              </p:cNvSpPr>
              <p:nvPr/>
            </p:nvSpPr>
            <p:spPr bwMode="auto">
              <a:xfrm>
                <a:off x="867" y="716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Oval 202"/>
              <p:cNvSpPr>
                <a:spLocks noChangeArrowheads="1"/>
              </p:cNvSpPr>
              <p:nvPr/>
            </p:nvSpPr>
            <p:spPr bwMode="auto">
              <a:xfrm>
                <a:off x="867" y="722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Oval 201"/>
              <p:cNvSpPr>
                <a:spLocks noChangeArrowheads="1"/>
              </p:cNvSpPr>
              <p:nvPr/>
            </p:nvSpPr>
            <p:spPr bwMode="auto">
              <a:xfrm>
                <a:off x="867" y="704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Oval 200"/>
              <p:cNvSpPr>
                <a:spLocks noChangeArrowheads="1"/>
              </p:cNvSpPr>
              <p:nvPr/>
            </p:nvSpPr>
            <p:spPr bwMode="auto">
              <a:xfrm>
                <a:off x="867" y="710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Oval 199"/>
              <p:cNvSpPr>
                <a:spLocks noChangeArrowheads="1"/>
              </p:cNvSpPr>
              <p:nvPr/>
            </p:nvSpPr>
            <p:spPr bwMode="auto">
              <a:xfrm>
                <a:off x="867" y="691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Oval 198"/>
              <p:cNvSpPr>
                <a:spLocks noChangeArrowheads="1"/>
              </p:cNvSpPr>
              <p:nvPr/>
            </p:nvSpPr>
            <p:spPr bwMode="auto">
              <a:xfrm>
                <a:off x="867" y="697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Oval 197"/>
              <p:cNvSpPr>
                <a:spLocks noChangeArrowheads="1"/>
              </p:cNvSpPr>
              <p:nvPr/>
            </p:nvSpPr>
            <p:spPr bwMode="auto">
              <a:xfrm>
                <a:off x="861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Oval 196"/>
              <p:cNvSpPr>
                <a:spLocks noChangeArrowheads="1"/>
              </p:cNvSpPr>
              <p:nvPr/>
            </p:nvSpPr>
            <p:spPr bwMode="auto">
              <a:xfrm>
                <a:off x="861" y="685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Oval 195"/>
              <p:cNvSpPr>
                <a:spLocks noChangeArrowheads="1"/>
              </p:cNvSpPr>
              <p:nvPr/>
            </p:nvSpPr>
            <p:spPr bwMode="auto">
              <a:xfrm>
                <a:off x="861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Oval 194"/>
              <p:cNvSpPr>
                <a:spLocks noChangeArrowheads="1"/>
              </p:cNvSpPr>
              <p:nvPr/>
            </p:nvSpPr>
            <p:spPr bwMode="auto">
              <a:xfrm>
                <a:off x="861" y="673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Oval 193"/>
              <p:cNvSpPr>
                <a:spLocks noChangeArrowheads="1"/>
              </p:cNvSpPr>
              <p:nvPr/>
            </p:nvSpPr>
            <p:spPr bwMode="auto">
              <a:xfrm>
                <a:off x="861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Oval 192"/>
              <p:cNvSpPr>
                <a:spLocks noChangeArrowheads="1"/>
              </p:cNvSpPr>
              <p:nvPr/>
            </p:nvSpPr>
            <p:spPr bwMode="auto">
              <a:xfrm>
                <a:off x="861" y="66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Oval 191"/>
              <p:cNvSpPr>
                <a:spLocks noChangeArrowheads="1"/>
              </p:cNvSpPr>
              <p:nvPr/>
            </p:nvSpPr>
            <p:spPr bwMode="auto">
              <a:xfrm>
                <a:off x="806" y="897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Oval 190"/>
              <p:cNvSpPr>
                <a:spLocks noChangeArrowheads="1"/>
              </p:cNvSpPr>
              <p:nvPr/>
            </p:nvSpPr>
            <p:spPr bwMode="auto">
              <a:xfrm>
                <a:off x="806" y="903"/>
                <a:ext cx="31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Oval 189"/>
              <p:cNvSpPr>
                <a:spLocks noChangeArrowheads="1"/>
              </p:cNvSpPr>
              <p:nvPr/>
            </p:nvSpPr>
            <p:spPr bwMode="auto">
              <a:xfrm>
                <a:off x="806" y="885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Oval 188"/>
              <p:cNvSpPr>
                <a:spLocks noChangeArrowheads="1"/>
              </p:cNvSpPr>
              <p:nvPr/>
            </p:nvSpPr>
            <p:spPr bwMode="auto">
              <a:xfrm>
                <a:off x="806" y="891"/>
                <a:ext cx="31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Oval 187"/>
              <p:cNvSpPr>
                <a:spLocks noChangeArrowheads="1"/>
              </p:cNvSpPr>
              <p:nvPr/>
            </p:nvSpPr>
            <p:spPr bwMode="auto">
              <a:xfrm>
                <a:off x="806" y="873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Oval 186"/>
              <p:cNvSpPr>
                <a:spLocks noChangeArrowheads="1"/>
              </p:cNvSpPr>
              <p:nvPr/>
            </p:nvSpPr>
            <p:spPr bwMode="auto">
              <a:xfrm>
                <a:off x="806" y="879"/>
                <a:ext cx="31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Oval 185"/>
              <p:cNvSpPr>
                <a:spLocks noChangeArrowheads="1"/>
              </p:cNvSpPr>
              <p:nvPr/>
            </p:nvSpPr>
            <p:spPr bwMode="auto">
              <a:xfrm>
                <a:off x="806" y="861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Oval 184"/>
              <p:cNvSpPr>
                <a:spLocks noChangeArrowheads="1"/>
              </p:cNvSpPr>
              <p:nvPr/>
            </p:nvSpPr>
            <p:spPr bwMode="auto">
              <a:xfrm>
                <a:off x="806" y="867"/>
                <a:ext cx="31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Oval 183"/>
              <p:cNvSpPr>
                <a:spLocks noChangeArrowheads="1"/>
              </p:cNvSpPr>
              <p:nvPr/>
            </p:nvSpPr>
            <p:spPr bwMode="auto">
              <a:xfrm>
                <a:off x="806" y="849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Oval 182"/>
              <p:cNvSpPr>
                <a:spLocks noChangeArrowheads="1"/>
              </p:cNvSpPr>
              <p:nvPr/>
            </p:nvSpPr>
            <p:spPr bwMode="auto">
              <a:xfrm>
                <a:off x="806" y="855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Oval 181"/>
              <p:cNvSpPr>
                <a:spLocks noChangeArrowheads="1"/>
              </p:cNvSpPr>
              <p:nvPr/>
            </p:nvSpPr>
            <p:spPr bwMode="auto">
              <a:xfrm>
                <a:off x="806" y="83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Oval 180"/>
              <p:cNvSpPr>
                <a:spLocks noChangeArrowheads="1"/>
              </p:cNvSpPr>
              <p:nvPr/>
            </p:nvSpPr>
            <p:spPr bwMode="auto">
              <a:xfrm>
                <a:off x="806" y="843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Oval 179"/>
              <p:cNvSpPr>
                <a:spLocks noChangeArrowheads="1"/>
              </p:cNvSpPr>
              <p:nvPr/>
            </p:nvSpPr>
            <p:spPr bwMode="auto">
              <a:xfrm>
                <a:off x="806" y="819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Oval 178"/>
              <p:cNvSpPr>
                <a:spLocks noChangeArrowheads="1"/>
              </p:cNvSpPr>
              <p:nvPr/>
            </p:nvSpPr>
            <p:spPr bwMode="auto">
              <a:xfrm>
                <a:off x="806" y="831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Oval 177"/>
              <p:cNvSpPr>
                <a:spLocks noChangeArrowheads="1"/>
              </p:cNvSpPr>
              <p:nvPr/>
            </p:nvSpPr>
            <p:spPr bwMode="auto">
              <a:xfrm>
                <a:off x="806" y="80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Oval 176"/>
              <p:cNvSpPr>
                <a:spLocks noChangeArrowheads="1"/>
              </p:cNvSpPr>
              <p:nvPr/>
            </p:nvSpPr>
            <p:spPr bwMode="auto">
              <a:xfrm>
                <a:off x="806" y="813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Oval 175"/>
              <p:cNvSpPr>
                <a:spLocks noChangeArrowheads="1"/>
              </p:cNvSpPr>
              <p:nvPr/>
            </p:nvSpPr>
            <p:spPr bwMode="auto">
              <a:xfrm>
                <a:off x="806" y="794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Oval 174"/>
              <p:cNvSpPr>
                <a:spLocks noChangeArrowheads="1"/>
              </p:cNvSpPr>
              <p:nvPr/>
            </p:nvSpPr>
            <p:spPr bwMode="auto">
              <a:xfrm>
                <a:off x="806" y="800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Oval 173"/>
              <p:cNvSpPr>
                <a:spLocks noChangeArrowheads="1"/>
              </p:cNvSpPr>
              <p:nvPr/>
            </p:nvSpPr>
            <p:spPr bwMode="auto">
              <a:xfrm>
                <a:off x="806" y="782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Oval 172"/>
              <p:cNvSpPr>
                <a:spLocks noChangeArrowheads="1"/>
              </p:cNvSpPr>
              <p:nvPr/>
            </p:nvSpPr>
            <p:spPr bwMode="auto">
              <a:xfrm>
                <a:off x="806" y="788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Oval 171"/>
              <p:cNvSpPr>
                <a:spLocks noChangeArrowheads="1"/>
              </p:cNvSpPr>
              <p:nvPr/>
            </p:nvSpPr>
            <p:spPr bwMode="auto">
              <a:xfrm>
                <a:off x="806" y="770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Oval 170"/>
              <p:cNvSpPr>
                <a:spLocks noChangeArrowheads="1"/>
              </p:cNvSpPr>
              <p:nvPr/>
            </p:nvSpPr>
            <p:spPr bwMode="auto">
              <a:xfrm>
                <a:off x="806" y="776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Oval 169"/>
              <p:cNvSpPr>
                <a:spLocks noChangeArrowheads="1"/>
              </p:cNvSpPr>
              <p:nvPr/>
            </p:nvSpPr>
            <p:spPr bwMode="auto">
              <a:xfrm>
                <a:off x="806" y="758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Oval 168"/>
              <p:cNvSpPr>
                <a:spLocks noChangeArrowheads="1"/>
              </p:cNvSpPr>
              <p:nvPr/>
            </p:nvSpPr>
            <p:spPr bwMode="auto">
              <a:xfrm>
                <a:off x="806" y="764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Oval 167"/>
              <p:cNvSpPr>
                <a:spLocks noChangeArrowheads="1"/>
              </p:cNvSpPr>
              <p:nvPr/>
            </p:nvSpPr>
            <p:spPr bwMode="auto">
              <a:xfrm>
                <a:off x="806" y="746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Oval 166"/>
              <p:cNvSpPr>
                <a:spLocks noChangeArrowheads="1"/>
              </p:cNvSpPr>
              <p:nvPr/>
            </p:nvSpPr>
            <p:spPr bwMode="auto">
              <a:xfrm>
                <a:off x="806" y="752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Oval 165"/>
              <p:cNvSpPr>
                <a:spLocks noChangeArrowheads="1"/>
              </p:cNvSpPr>
              <p:nvPr/>
            </p:nvSpPr>
            <p:spPr bwMode="auto">
              <a:xfrm>
                <a:off x="806" y="734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Oval 164"/>
              <p:cNvSpPr>
                <a:spLocks noChangeArrowheads="1"/>
              </p:cNvSpPr>
              <p:nvPr/>
            </p:nvSpPr>
            <p:spPr bwMode="auto">
              <a:xfrm>
                <a:off x="806" y="740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Oval 163"/>
              <p:cNvSpPr>
                <a:spLocks noChangeArrowheads="1"/>
              </p:cNvSpPr>
              <p:nvPr/>
            </p:nvSpPr>
            <p:spPr bwMode="auto">
              <a:xfrm>
                <a:off x="806" y="716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Oval 162"/>
              <p:cNvSpPr>
                <a:spLocks noChangeArrowheads="1"/>
              </p:cNvSpPr>
              <p:nvPr/>
            </p:nvSpPr>
            <p:spPr bwMode="auto">
              <a:xfrm>
                <a:off x="806" y="722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Oval 161"/>
              <p:cNvSpPr>
                <a:spLocks noChangeArrowheads="1"/>
              </p:cNvSpPr>
              <p:nvPr/>
            </p:nvSpPr>
            <p:spPr bwMode="auto">
              <a:xfrm>
                <a:off x="806" y="704"/>
                <a:ext cx="31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Oval 160"/>
              <p:cNvSpPr>
                <a:spLocks noChangeArrowheads="1"/>
              </p:cNvSpPr>
              <p:nvPr/>
            </p:nvSpPr>
            <p:spPr bwMode="auto">
              <a:xfrm>
                <a:off x="806" y="710"/>
                <a:ext cx="31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Oval 159"/>
              <p:cNvSpPr>
                <a:spLocks noChangeArrowheads="1"/>
              </p:cNvSpPr>
              <p:nvPr/>
            </p:nvSpPr>
            <p:spPr bwMode="auto">
              <a:xfrm>
                <a:off x="806" y="691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Oval 158"/>
              <p:cNvSpPr>
                <a:spLocks noChangeArrowheads="1"/>
              </p:cNvSpPr>
              <p:nvPr/>
            </p:nvSpPr>
            <p:spPr bwMode="auto">
              <a:xfrm>
                <a:off x="806" y="697"/>
                <a:ext cx="31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Oval 193"/>
              <p:cNvSpPr>
                <a:spLocks noChangeArrowheads="1"/>
              </p:cNvSpPr>
              <p:nvPr/>
            </p:nvSpPr>
            <p:spPr bwMode="auto">
              <a:xfrm>
                <a:off x="800" y="679"/>
                <a:ext cx="31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Oval 156"/>
              <p:cNvSpPr>
                <a:spLocks noChangeArrowheads="1"/>
              </p:cNvSpPr>
              <p:nvPr/>
            </p:nvSpPr>
            <p:spPr bwMode="auto">
              <a:xfrm>
                <a:off x="800" y="685"/>
                <a:ext cx="31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Oval 155"/>
              <p:cNvSpPr>
                <a:spLocks noChangeArrowheads="1"/>
              </p:cNvSpPr>
              <p:nvPr/>
            </p:nvSpPr>
            <p:spPr bwMode="auto">
              <a:xfrm>
                <a:off x="800" y="667"/>
                <a:ext cx="31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Oval 154"/>
              <p:cNvSpPr>
                <a:spLocks noChangeArrowheads="1"/>
              </p:cNvSpPr>
              <p:nvPr/>
            </p:nvSpPr>
            <p:spPr bwMode="auto">
              <a:xfrm>
                <a:off x="800" y="673"/>
                <a:ext cx="31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Oval 153"/>
              <p:cNvSpPr>
                <a:spLocks noChangeArrowheads="1"/>
              </p:cNvSpPr>
              <p:nvPr/>
            </p:nvSpPr>
            <p:spPr bwMode="auto">
              <a:xfrm>
                <a:off x="800" y="655"/>
                <a:ext cx="31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Oval 152"/>
              <p:cNvSpPr>
                <a:spLocks noChangeArrowheads="1"/>
              </p:cNvSpPr>
              <p:nvPr/>
            </p:nvSpPr>
            <p:spPr bwMode="auto">
              <a:xfrm>
                <a:off x="800" y="661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Oval 151"/>
              <p:cNvSpPr>
                <a:spLocks noChangeArrowheads="1"/>
              </p:cNvSpPr>
              <p:nvPr/>
            </p:nvSpPr>
            <p:spPr bwMode="auto">
              <a:xfrm>
                <a:off x="746" y="897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Oval 150"/>
              <p:cNvSpPr>
                <a:spLocks noChangeArrowheads="1"/>
              </p:cNvSpPr>
              <p:nvPr/>
            </p:nvSpPr>
            <p:spPr bwMode="auto">
              <a:xfrm>
                <a:off x="746" y="909"/>
                <a:ext cx="30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Oval 149"/>
              <p:cNvSpPr>
                <a:spLocks noChangeArrowheads="1"/>
              </p:cNvSpPr>
              <p:nvPr/>
            </p:nvSpPr>
            <p:spPr bwMode="auto">
              <a:xfrm>
                <a:off x="746" y="885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Oval 148"/>
              <p:cNvSpPr>
                <a:spLocks noChangeArrowheads="1"/>
              </p:cNvSpPr>
              <p:nvPr/>
            </p:nvSpPr>
            <p:spPr bwMode="auto">
              <a:xfrm>
                <a:off x="746" y="891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Oval 147"/>
              <p:cNvSpPr>
                <a:spLocks noChangeArrowheads="1"/>
              </p:cNvSpPr>
              <p:nvPr/>
            </p:nvSpPr>
            <p:spPr bwMode="auto">
              <a:xfrm>
                <a:off x="746" y="873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Oval 146"/>
              <p:cNvSpPr>
                <a:spLocks noChangeArrowheads="1"/>
              </p:cNvSpPr>
              <p:nvPr/>
            </p:nvSpPr>
            <p:spPr bwMode="auto">
              <a:xfrm>
                <a:off x="746" y="879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Oval 145"/>
              <p:cNvSpPr>
                <a:spLocks noChangeArrowheads="1"/>
              </p:cNvSpPr>
              <p:nvPr/>
            </p:nvSpPr>
            <p:spPr bwMode="auto">
              <a:xfrm>
                <a:off x="746" y="86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Oval 144"/>
              <p:cNvSpPr>
                <a:spLocks noChangeArrowheads="1"/>
              </p:cNvSpPr>
              <p:nvPr/>
            </p:nvSpPr>
            <p:spPr bwMode="auto">
              <a:xfrm>
                <a:off x="746" y="867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Oval 143"/>
              <p:cNvSpPr>
                <a:spLocks noChangeArrowheads="1"/>
              </p:cNvSpPr>
              <p:nvPr/>
            </p:nvSpPr>
            <p:spPr bwMode="auto">
              <a:xfrm>
                <a:off x="746" y="84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Oval 142"/>
              <p:cNvSpPr>
                <a:spLocks noChangeArrowheads="1"/>
              </p:cNvSpPr>
              <p:nvPr/>
            </p:nvSpPr>
            <p:spPr bwMode="auto">
              <a:xfrm>
                <a:off x="746" y="855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Oval 141"/>
              <p:cNvSpPr>
                <a:spLocks noChangeArrowheads="1"/>
              </p:cNvSpPr>
              <p:nvPr/>
            </p:nvSpPr>
            <p:spPr bwMode="auto">
              <a:xfrm>
                <a:off x="746" y="83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Oval 140"/>
              <p:cNvSpPr>
                <a:spLocks noChangeArrowheads="1"/>
              </p:cNvSpPr>
              <p:nvPr/>
            </p:nvSpPr>
            <p:spPr bwMode="auto">
              <a:xfrm>
                <a:off x="746" y="843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Oval 139"/>
              <p:cNvSpPr>
                <a:spLocks noChangeArrowheads="1"/>
              </p:cNvSpPr>
              <p:nvPr/>
            </p:nvSpPr>
            <p:spPr bwMode="auto">
              <a:xfrm>
                <a:off x="746" y="8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Oval 138"/>
              <p:cNvSpPr>
                <a:spLocks noChangeArrowheads="1"/>
              </p:cNvSpPr>
              <p:nvPr/>
            </p:nvSpPr>
            <p:spPr bwMode="auto">
              <a:xfrm>
                <a:off x="746" y="831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Oval 137"/>
              <p:cNvSpPr>
                <a:spLocks noChangeArrowheads="1"/>
              </p:cNvSpPr>
              <p:nvPr/>
            </p:nvSpPr>
            <p:spPr bwMode="auto">
              <a:xfrm>
                <a:off x="746" y="81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Oval 136"/>
              <p:cNvSpPr>
                <a:spLocks noChangeArrowheads="1"/>
              </p:cNvSpPr>
              <p:nvPr/>
            </p:nvSpPr>
            <p:spPr bwMode="auto">
              <a:xfrm>
                <a:off x="746" y="819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Oval 135"/>
              <p:cNvSpPr>
                <a:spLocks noChangeArrowheads="1"/>
              </p:cNvSpPr>
              <p:nvPr/>
            </p:nvSpPr>
            <p:spPr bwMode="auto">
              <a:xfrm>
                <a:off x="746" y="794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Oval 134"/>
              <p:cNvSpPr>
                <a:spLocks noChangeArrowheads="1"/>
              </p:cNvSpPr>
              <p:nvPr/>
            </p:nvSpPr>
            <p:spPr bwMode="auto">
              <a:xfrm>
                <a:off x="746" y="800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Oval 133"/>
              <p:cNvSpPr>
                <a:spLocks noChangeArrowheads="1"/>
              </p:cNvSpPr>
              <p:nvPr/>
            </p:nvSpPr>
            <p:spPr bwMode="auto">
              <a:xfrm>
                <a:off x="746" y="782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Oval 132"/>
              <p:cNvSpPr>
                <a:spLocks noChangeArrowheads="1"/>
              </p:cNvSpPr>
              <p:nvPr/>
            </p:nvSpPr>
            <p:spPr bwMode="auto">
              <a:xfrm>
                <a:off x="746" y="788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Oval 131"/>
              <p:cNvSpPr>
                <a:spLocks noChangeArrowheads="1"/>
              </p:cNvSpPr>
              <p:nvPr/>
            </p:nvSpPr>
            <p:spPr bwMode="auto">
              <a:xfrm>
                <a:off x="746" y="770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Oval 130"/>
              <p:cNvSpPr>
                <a:spLocks noChangeArrowheads="1"/>
              </p:cNvSpPr>
              <p:nvPr/>
            </p:nvSpPr>
            <p:spPr bwMode="auto">
              <a:xfrm>
                <a:off x="746" y="776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Oval 129"/>
              <p:cNvSpPr>
                <a:spLocks noChangeArrowheads="1"/>
              </p:cNvSpPr>
              <p:nvPr/>
            </p:nvSpPr>
            <p:spPr bwMode="auto">
              <a:xfrm>
                <a:off x="746" y="758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Oval 128"/>
              <p:cNvSpPr>
                <a:spLocks noChangeArrowheads="1"/>
              </p:cNvSpPr>
              <p:nvPr/>
            </p:nvSpPr>
            <p:spPr bwMode="auto">
              <a:xfrm>
                <a:off x="746" y="764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Oval 127"/>
              <p:cNvSpPr>
                <a:spLocks noChangeArrowheads="1"/>
              </p:cNvSpPr>
              <p:nvPr/>
            </p:nvSpPr>
            <p:spPr bwMode="auto">
              <a:xfrm>
                <a:off x="746" y="746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Oval 126"/>
              <p:cNvSpPr>
                <a:spLocks noChangeArrowheads="1"/>
              </p:cNvSpPr>
              <p:nvPr/>
            </p:nvSpPr>
            <p:spPr bwMode="auto">
              <a:xfrm>
                <a:off x="746" y="752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Oval 125"/>
              <p:cNvSpPr>
                <a:spLocks noChangeArrowheads="1"/>
              </p:cNvSpPr>
              <p:nvPr/>
            </p:nvSpPr>
            <p:spPr bwMode="auto">
              <a:xfrm>
                <a:off x="746" y="734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Oval 124"/>
              <p:cNvSpPr>
                <a:spLocks noChangeArrowheads="1"/>
              </p:cNvSpPr>
              <p:nvPr/>
            </p:nvSpPr>
            <p:spPr bwMode="auto">
              <a:xfrm>
                <a:off x="746" y="740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Oval 123"/>
              <p:cNvSpPr>
                <a:spLocks noChangeArrowheads="1"/>
              </p:cNvSpPr>
              <p:nvPr/>
            </p:nvSpPr>
            <p:spPr bwMode="auto">
              <a:xfrm>
                <a:off x="746" y="722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Oval 122"/>
              <p:cNvSpPr>
                <a:spLocks noChangeArrowheads="1"/>
              </p:cNvSpPr>
              <p:nvPr/>
            </p:nvSpPr>
            <p:spPr bwMode="auto">
              <a:xfrm>
                <a:off x="746" y="728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Oval 121"/>
              <p:cNvSpPr>
                <a:spLocks noChangeArrowheads="1"/>
              </p:cNvSpPr>
              <p:nvPr/>
            </p:nvSpPr>
            <p:spPr bwMode="auto">
              <a:xfrm>
                <a:off x="746" y="704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Oval 120"/>
              <p:cNvSpPr>
                <a:spLocks noChangeArrowheads="1"/>
              </p:cNvSpPr>
              <p:nvPr/>
            </p:nvSpPr>
            <p:spPr bwMode="auto">
              <a:xfrm>
                <a:off x="746" y="710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Oval 119"/>
              <p:cNvSpPr>
                <a:spLocks noChangeArrowheads="1"/>
              </p:cNvSpPr>
              <p:nvPr/>
            </p:nvSpPr>
            <p:spPr bwMode="auto">
              <a:xfrm>
                <a:off x="740" y="691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Oval 118"/>
              <p:cNvSpPr>
                <a:spLocks noChangeArrowheads="1"/>
              </p:cNvSpPr>
              <p:nvPr/>
            </p:nvSpPr>
            <p:spPr bwMode="auto">
              <a:xfrm>
                <a:off x="740" y="697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Oval 117"/>
              <p:cNvSpPr>
                <a:spLocks noChangeArrowheads="1"/>
              </p:cNvSpPr>
              <p:nvPr/>
            </p:nvSpPr>
            <p:spPr bwMode="auto">
              <a:xfrm>
                <a:off x="740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Oval 116"/>
              <p:cNvSpPr>
                <a:spLocks noChangeArrowheads="1"/>
              </p:cNvSpPr>
              <p:nvPr/>
            </p:nvSpPr>
            <p:spPr bwMode="auto">
              <a:xfrm>
                <a:off x="740" y="685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Oval 115"/>
              <p:cNvSpPr>
                <a:spLocks noChangeArrowheads="1"/>
              </p:cNvSpPr>
              <p:nvPr/>
            </p:nvSpPr>
            <p:spPr bwMode="auto">
              <a:xfrm>
                <a:off x="740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Oval 114"/>
              <p:cNvSpPr>
                <a:spLocks noChangeArrowheads="1"/>
              </p:cNvSpPr>
              <p:nvPr/>
            </p:nvSpPr>
            <p:spPr bwMode="auto">
              <a:xfrm>
                <a:off x="740" y="673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Oval 113"/>
              <p:cNvSpPr>
                <a:spLocks noChangeArrowheads="1"/>
              </p:cNvSpPr>
              <p:nvPr/>
            </p:nvSpPr>
            <p:spPr bwMode="auto">
              <a:xfrm>
                <a:off x="740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Oval 112"/>
              <p:cNvSpPr>
                <a:spLocks noChangeArrowheads="1"/>
              </p:cNvSpPr>
              <p:nvPr/>
            </p:nvSpPr>
            <p:spPr bwMode="auto">
              <a:xfrm>
                <a:off x="740" y="66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Oval 111"/>
              <p:cNvSpPr>
                <a:spLocks noChangeArrowheads="1"/>
              </p:cNvSpPr>
              <p:nvPr/>
            </p:nvSpPr>
            <p:spPr bwMode="auto">
              <a:xfrm>
                <a:off x="685" y="903"/>
                <a:ext cx="31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Oval 110"/>
              <p:cNvSpPr>
                <a:spLocks noChangeArrowheads="1"/>
              </p:cNvSpPr>
              <p:nvPr/>
            </p:nvSpPr>
            <p:spPr bwMode="auto">
              <a:xfrm>
                <a:off x="685" y="909"/>
                <a:ext cx="31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Oval 109"/>
              <p:cNvSpPr>
                <a:spLocks noChangeArrowheads="1"/>
              </p:cNvSpPr>
              <p:nvPr/>
            </p:nvSpPr>
            <p:spPr bwMode="auto">
              <a:xfrm>
                <a:off x="685" y="885"/>
                <a:ext cx="31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Oval 108"/>
              <p:cNvSpPr>
                <a:spLocks noChangeArrowheads="1"/>
              </p:cNvSpPr>
              <p:nvPr/>
            </p:nvSpPr>
            <p:spPr bwMode="auto">
              <a:xfrm>
                <a:off x="685" y="891"/>
                <a:ext cx="31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Oval 107"/>
              <p:cNvSpPr>
                <a:spLocks noChangeArrowheads="1"/>
              </p:cNvSpPr>
              <p:nvPr/>
            </p:nvSpPr>
            <p:spPr bwMode="auto">
              <a:xfrm>
                <a:off x="685" y="873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Oval 106"/>
              <p:cNvSpPr>
                <a:spLocks noChangeArrowheads="1"/>
              </p:cNvSpPr>
              <p:nvPr/>
            </p:nvSpPr>
            <p:spPr bwMode="auto">
              <a:xfrm>
                <a:off x="685" y="879"/>
                <a:ext cx="31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Oval 105"/>
              <p:cNvSpPr>
                <a:spLocks noChangeArrowheads="1"/>
              </p:cNvSpPr>
              <p:nvPr/>
            </p:nvSpPr>
            <p:spPr bwMode="auto">
              <a:xfrm>
                <a:off x="685" y="861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Oval 104"/>
              <p:cNvSpPr>
                <a:spLocks noChangeArrowheads="1"/>
              </p:cNvSpPr>
              <p:nvPr/>
            </p:nvSpPr>
            <p:spPr bwMode="auto">
              <a:xfrm>
                <a:off x="685" y="867"/>
                <a:ext cx="31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Oval 103"/>
              <p:cNvSpPr>
                <a:spLocks noChangeArrowheads="1"/>
              </p:cNvSpPr>
              <p:nvPr/>
            </p:nvSpPr>
            <p:spPr bwMode="auto">
              <a:xfrm>
                <a:off x="685" y="849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Oval 102"/>
              <p:cNvSpPr>
                <a:spLocks noChangeArrowheads="1"/>
              </p:cNvSpPr>
              <p:nvPr/>
            </p:nvSpPr>
            <p:spPr bwMode="auto">
              <a:xfrm>
                <a:off x="685" y="855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Oval 101"/>
              <p:cNvSpPr>
                <a:spLocks noChangeArrowheads="1"/>
              </p:cNvSpPr>
              <p:nvPr/>
            </p:nvSpPr>
            <p:spPr bwMode="auto">
              <a:xfrm>
                <a:off x="685" y="837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Oval 100"/>
              <p:cNvSpPr>
                <a:spLocks noChangeArrowheads="1"/>
              </p:cNvSpPr>
              <p:nvPr/>
            </p:nvSpPr>
            <p:spPr bwMode="auto">
              <a:xfrm>
                <a:off x="685" y="843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Oval 99"/>
              <p:cNvSpPr>
                <a:spLocks noChangeArrowheads="1"/>
              </p:cNvSpPr>
              <p:nvPr/>
            </p:nvSpPr>
            <p:spPr bwMode="auto">
              <a:xfrm>
                <a:off x="685" y="825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Oval 98"/>
              <p:cNvSpPr>
                <a:spLocks noChangeArrowheads="1"/>
              </p:cNvSpPr>
              <p:nvPr/>
            </p:nvSpPr>
            <p:spPr bwMode="auto">
              <a:xfrm>
                <a:off x="685" y="831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Oval 97"/>
              <p:cNvSpPr>
                <a:spLocks noChangeArrowheads="1"/>
              </p:cNvSpPr>
              <p:nvPr/>
            </p:nvSpPr>
            <p:spPr bwMode="auto">
              <a:xfrm>
                <a:off x="685" y="813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Oval 96"/>
              <p:cNvSpPr>
                <a:spLocks noChangeArrowheads="1"/>
              </p:cNvSpPr>
              <p:nvPr/>
            </p:nvSpPr>
            <p:spPr bwMode="auto">
              <a:xfrm>
                <a:off x="685" y="819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Oval 95"/>
              <p:cNvSpPr>
                <a:spLocks noChangeArrowheads="1"/>
              </p:cNvSpPr>
              <p:nvPr/>
            </p:nvSpPr>
            <p:spPr bwMode="auto">
              <a:xfrm>
                <a:off x="685" y="794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Oval 94"/>
              <p:cNvSpPr>
                <a:spLocks noChangeArrowheads="1"/>
              </p:cNvSpPr>
              <p:nvPr/>
            </p:nvSpPr>
            <p:spPr bwMode="auto">
              <a:xfrm>
                <a:off x="685" y="807"/>
                <a:ext cx="31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Oval 93"/>
              <p:cNvSpPr>
                <a:spLocks noChangeArrowheads="1"/>
              </p:cNvSpPr>
              <p:nvPr/>
            </p:nvSpPr>
            <p:spPr bwMode="auto">
              <a:xfrm>
                <a:off x="685" y="782"/>
                <a:ext cx="31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Oval 92"/>
              <p:cNvSpPr>
                <a:spLocks noChangeArrowheads="1"/>
              </p:cNvSpPr>
              <p:nvPr/>
            </p:nvSpPr>
            <p:spPr bwMode="auto">
              <a:xfrm>
                <a:off x="685" y="788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Oval 91"/>
              <p:cNvSpPr>
                <a:spLocks noChangeArrowheads="1"/>
              </p:cNvSpPr>
              <p:nvPr/>
            </p:nvSpPr>
            <p:spPr bwMode="auto">
              <a:xfrm>
                <a:off x="685" y="770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Oval 90"/>
              <p:cNvSpPr>
                <a:spLocks noChangeArrowheads="1"/>
              </p:cNvSpPr>
              <p:nvPr/>
            </p:nvSpPr>
            <p:spPr bwMode="auto">
              <a:xfrm>
                <a:off x="685" y="776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Oval 89"/>
              <p:cNvSpPr>
                <a:spLocks noChangeArrowheads="1"/>
              </p:cNvSpPr>
              <p:nvPr/>
            </p:nvSpPr>
            <p:spPr bwMode="auto">
              <a:xfrm>
                <a:off x="685" y="758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Oval 88"/>
              <p:cNvSpPr>
                <a:spLocks noChangeArrowheads="1"/>
              </p:cNvSpPr>
              <p:nvPr/>
            </p:nvSpPr>
            <p:spPr bwMode="auto">
              <a:xfrm>
                <a:off x="685" y="764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Oval 87"/>
              <p:cNvSpPr>
                <a:spLocks noChangeArrowheads="1"/>
              </p:cNvSpPr>
              <p:nvPr/>
            </p:nvSpPr>
            <p:spPr bwMode="auto">
              <a:xfrm>
                <a:off x="685" y="746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Oval 86"/>
              <p:cNvSpPr>
                <a:spLocks noChangeArrowheads="1"/>
              </p:cNvSpPr>
              <p:nvPr/>
            </p:nvSpPr>
            <p:spPr bwMode="auto">
              <a:xfrm>
                <a:off x="685" y="752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Oval 85"/>
              <p:cNvSpPr>
                <a:spLocks noChangeArrowheads="1"/>
              </p:cNvSpPr>
              <p:nvPr/>
            </p:nvSpPr>
            <p:spPr bwMode="auto">
              <a:xfrm>
                <a:off x="685" y="734"/>
                <a:ext cx="31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Oval 84"/>
              <p:cNvSpPr>
                <a:spLocks noChangeArrowheads="1"/>
              </p:cNvSpPr>
              <p:nvPr/>
            </p:nvSpPr>
            <p:spPr bwMode="auto">
              <a:xfrm>
                <a:off x="685" y="740"/>
                <a:ext cx="31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Oval 83"/>
              <p:cNvSpPr>
                <a:spLocks noChangeArrowheads="1"/>
              </p:cNvSpPr>
              <p:nvPr/>
            </p:nvSpPr>
            <p:spPr bwMode="auto">
              <a:xfrm>
                <a:off x="685" y="722"/>
                <a:ext cx="31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Oval 82"/>
              <p:cNvSpPr>
                <a:spLocks noChangeArrowheads="1"/>
              </p:cNvSpPr>
              <p:nvPr/>
            </p:nvSpPr>
            <p:spPr bwMode="auto">
              <a:xfrm>
                <a:off x="685" y="728"/>
                <a:ext cx="31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Oval 81"/>
              <p:cNvSpPr>
                <a:spLocks noChangeArrowheads="1"/>
              </p:cNvSpPr>
              <p:nvPr/>
            </p:nvSpPr>
            <p:spPr bwMode="auto">
              <a:xfrm>
                <a:off x="679" y="710"/>
                <a:ext cx="30" cy="30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Oval 80"/>
              <p:cNvSpPr>
                <a:spLocks noChangeArrowheads="1"/>
              </p:cNvSpPr>
              <p:nvPr/>
            </p:nvSpPr>
            <p:spPr bwMode="auto">
              <a:xfrm>
                <a:off x="679" y="716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Oval 79"/>
              <p:cNvSpPr>
                <a:spLocks noChangeArrowheads="1"/>
              </p:cNvSpPr>
              <p:nvPr/>
            </p:nvSpPr>
            <p:spPr bwMode="auto">
              <a:xfrm>
                <a:off x="679" y="691"/>
                <a:ext cx="30" cy="31"/>
              </a:xfrm>
              <a:prstGeom prst="ellipse">
                <a:avLst/>
              </a:prstGeom>
              <a:solidFill>
                <a:srgbClr val="FF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Oval 78"/>
              <p:cNvSpPr>
                <a:spLocks noChangeArrowheads="1"/>
              </p:cNvSpPr>
              <p:nvPr/>
            </p:nvSpPr>
            <p:spPr bwMode="auto">
              <a:xfrm>
                <a:off x="679" y="697"/>
                <a:ext cx="30" cy="31"/>
              </a:xfrm>
              <a:prstGeom prst="ellipse">
                <a:avLst/>
              </a:prstGeom>
              <a:solidFill>
                <a:srgbClr val="C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Oval 77"/>
              <p:cNvSpPr>
                <a:spLocks noChangeArrowheads="1"/>
              </p:cNvSpPr>
              <p:nvPr/>
            </p:nvSpPr>
            <p:spPr bwMode="auto">
              <a:xfrm>
                <a:off x="679" y="679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Oval 76"/>
              <p:cNvSpPr>
                <a:spLocks noChangeArrowheads="1"/>
              </p:cNvSpPr>
              <p:nvPr/>
            </p:nvSpPr>
            <p:spPr bwMode="auto">
              <a:xfrm>
                <a:off x="679" y="685"/>
                <a:ext cx="30" cy="31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Oval 75"/>
              <p:cNvSpPr>
                <a:spLocks noChangeArrowheads="1"/>
              </p:cNvSpPr>
              <p:nvPr/>
            </p:nvSpPr>
            <p:spPr bwMode="auto">
              <a:xfrm>
                <a:off x="679" y="667"/>
                <a:ext cx="30" cy="30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Oval 74"/>
              <p:cNvSpPr>
                <a:spLocks noChangeArrowheads="1"/>
              </p:cNvSpPr>
              <p:nvPr/>
            </p:nvSpPr>
            <p:spPr bwMode="auto">
              <a:xfrm>
                <a:off x="679" y="673"/>
                <a:ext cx="30" cy="31"/>
              </a:xfrm>
              <a:prstGeom prst="ellipse">
                <a:avLst/>
              </a:prstGeom>
              <a:solidFill>
                <a:srgbClr val="E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Oval 73"/>
              <p:cNvSpPr>
                <a:spLocks noChangeArrowheads="1"/>
              </p:cNvSpPr>
              <p:nvPr/>
            </p:nvSpPr>
            <p:spPr bwMode="auto">
              <a:xfrm>
                <a:off x="679" y="655"/>
                <a:ext cx="30" cy="3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Oval 72"/>
              <p:cNvSpPr>
                <a:spLocks noChangeArrowheads="1"/>
              </p:cNvSpPr>
              <p:nvPr/>
            </p:nvSpPr>
            <p:spPr bwMode="auto">
              <a:xfrm>
                <a:off x="679" y="661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Oval 71"/>
              <p:cNvSpPr>
                <a:spLocks noChangeArrowheads="1"/>
              </p:cNvSpPr>
              <p:nvPr/>
            </p:nvSpPr>
            <p:spPr bwMode="auto">
              <a:xfrm>
                <a:off x="625" y="903"/>
                <a:ext cx="30" cy="31"/>
              </a:xfrm>
              <a:prstGeom prst="ellipse">
                <a:avLst/>
              </a:prstGeom>
              <a:solidFill>
                <a:srgbClr val="FF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Oval 70"/>
              <p:cNvSpPr>
                <a:spLocks noChangeArrowheads="1"/>
              </p:cNvSpPr>
              <p:nvPr/>
            </p:nvSpPr>
            <p:spPr bwMode="auto">
              <a:xfrm>
                <a:off x="625" y="909"/>
                <a:ext cx="30" cy="31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Oval 69"/>
              <p:cNvSpPr>
                <a:spLocks noChangeArrowheads="1"/>
              </p:cNvSpPr>
              <p:nvPr/>
            </p:nvSpPr>
            <p:spPr bwMode="auto">
              <a:xfrm>
                <a:off x="625" y="885"/>
                <a:ext cx="30" cy="31"/>
              </a:xfrm>
              <a:prstGeom prst="ellipse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Oval 68"/>
              <p:cNvSpPr>
                <a:spLocks noChangeArrowheads="1"/>
              </p:cNvSpPr>
              <p:nvPr/>
            </p:nvSpPr>
            <p:spPr bwMode="auto">
              <a:xfrm>
                <a:off x="625" y="897"/>
                <a:ext cx="30" cy="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Oval 67"/>
              <p:cNvSpPr>
                <a:spLocks noChangeArrowheads="1"/>
              </p:cNvSpPr>
              <p:nvPr/>
            </p:nvSpPr>
            <p:spPr bwMode="auto">
              <a:xfrm>
                <a:off x="625" y="873"/>
                <a:ext cx="30" cy="30"/>
              </a:xfrm>
              <a:prstGeom prst="ellipse">
                <a:avLst/>
              </a:prstGeom>
              <a:solidFill>
                <a:srgbClr val="FF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Oval 66"/>
              <p:cNvSpPr>
                <a:spLocks noChangeArrowheads="1"/>
              </p:cNvSpPr>
              <p:nvPr/>
            </p:nvSpPr>
            <p:spPr bwMode="auto">
              <a:xfrm>
                <a:off x="625" y="879"/>
                <a:ext cx="30" cy="30"/>
              </a:xfrm>
              <a:prstGeom prst="ellipse">
                <a:avLst/>
              </a:prstGeom>
              <a:solidFill>
                <a:srgbClr val="D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Oval 65"/>
              <p:cNvSpPr>
                <a:spLocks noChangeArrowheads="1"/>
              </p:cNvSpPr>
              <p:nvPr/>
            </p:nvSpPr>
            <p:spPr bwMode="auto">
              <a:xfrm>
                <a:off x="625" y="861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Oval 64"/>
              <p:cNvSpPr>
                <a:spLocks noChangeArrowheads="1"/>
              </p:cNvSpPr>
              <p:nvPr/>
            </p:nvSpPr>
            <p:spPr bwMode="auto">
              <a:xfrm>
                <a:off x="625" y="867"/>
                <a:ext cx="30" cy="30"/>
              </a:xfrm>
              <a:prstGeom prst="ellipse">
                <a:avLst/>
              </a:prstGeom>
              <a:solidFill>
                <a:srgbClr val="B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Oval 63"/>
              <p:cNvSpPr>
                <a:spLocks noChangeArrowheads="1"/>
              </p:cNvSpPr>
              <p:nvPr/>
            </p:nvSpPr>
            <p:spPr bwMode="auto">
              <a:xfrm>
                <a:off x="625" y="849"/>
                <a:ext cx="30" cy="30"/>
              </a:xfrm>
              <a:prstGeom prst="ellipse">
                <a:avLst/>
              </a:prstGeom>
              <a:solidFill>
                <a:srgbClr val="FF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Oval 62"/>
              <p:cNvSpPr>
                <a:spLocks noChangeArrowheads="1"/>
              </p:cNvSpPr>
              <p:nvPr/>
            </p:nvSpPr>
            <p:spPr bwMode="auto">
              <a:xfrm>
                <a:off x="625" y="855"/>
                <a:ext cx="30" cy="30"/>
              </a:xfrm>
              <a:prstGeom prst="ellipse">
                <a:avLst/>
              </a:prstGeom>
              <a:solidFill>
                <a:srgbClr val="A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Oval 61"/>
              <p:cNvSpPr>
                <a:spLocks noChangeArrowheads="1"/>
              </p:cNvSpPr>
              <p:nvPr/>
            </p:nvSpPr>
            <p:spPr bwMode="auto">
              <a:xfrm>
                <a:off x="625" y="837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Oval 60"/>
              <p:cNvSpPr>
                <a:spLocks noChangeArrowheads="1"/>
              </p:cNvSpPr>
              <p:nvPr/>
            </p:nvSpPr>
            <p:spPr bwMode="auto">
              <a:xfrm>
                <a:off x="625" y="843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Oval 59"/>
              <p:cNvSpPr>
                <a:spLocks noChangeArrowheads="1"/>
              </p:cNvSpPr>
              <p:nvPr/>
            </p:nvSpPr>
            <p:spPr bwMode="auto">
              <a:xfrm>
                <a:off x="625" y="825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Oval 58"/>
              <p:cNvSpPr>
                <a:spLocks noChangeArrowheads="1"/>
              </p:cNvSpPr>
              <p:nvPr/>
            </p:nvSpPr>
            <p:spPr bwMode="auto">
              <a:xfrm>
                <a:off x="625" y="831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Oval 57"/>
              <p:cNvSpPr>
                <a:spLocks noChangeArrowheads="1"/>
              </p:cNvSpPr>
              <p:nvPr/>
            </p:nvSpPr>
            <p:spPr bwMode="auto">
              <a:xfrm>
                <a:off x="625" y="813"/>
                <a:ext cx="30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Oval 56"/>
              <p:cNvSpPr>
                <a:spLocks noChangeArrowheads="1"/>
              </p:cNvSpPr>
              <p:nvPr/>
            </p:nvSpPr>
            <p:spPr bwMode="auto">
              <a:xfrm>
                <a:off x="625" y="819"/>
                <a:ext cx="30" cy="30"/>
              </a:xfrm>
              <a:prstGeom prst="ellipse">
                <a:avLst/>
              </a:prstGeom>
              <a:solidFill>
                <a:srgbClr val="9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Oval 55"/>
              <p:cNvSpPr>
                <a:spLocks noChangeArrowheads="1"/>
              </p:cNvSpPr>
              <p:nvPr/>
            </p:nvSpPr>
            <p:spPr bwMode="auto">
              <a:xfrm>
                <a:off x="625" y="800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Oval 54"/>
              <p:cNvSpPr>
                <a:spLocks noChangeArrowheads="1"/>
              </p:cNvSpPr>
              <p:nvPr/>
            </p:nvSpPr>
            <p:spPr bwMode="auto">
              <a:xfrm>
                <a:off x="625" y="807"/>
                <a:ext cx="30" cy="30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Oval 53"/>
              <p:cNvSpPr>
                <a:spLocks noChangeArrowheads="1"/>
              </p:cNvSpPr>
              <p:nvPr/>
            </p:nvSpPr>
            <p:spPr bwMode="auto">
              <a:xfrm>
                <a:off x="625" y="782"/>
                <a:ext cx="30" cy="31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Oval 52"/>
              <p:cNvSpPr>
                <a:spLocks noChangeArrowheads="1"/>
              </p:cNvSpPr>
              <p:nvPr/>
            </p:nvSpPr>
            <p:spPr bwMode="auto">
              <a:xfrm>
                <a:off x="625" y="788"/>
                <a:ext cx="30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Oval 51"/>
              <p:cNvSpPr>
                <a:spLocks noChangeArrowheads="1"/>
              </p:cNvSpPr>
              <p:nvPr/>
            </p:nvSpPr>
            <p:spPr bwMode="auto">
              <a:xfrm>
                <a:off x="618" y="770"/>
                <a:ext cx="31" cy="30"/>
              </a:xfrm>
              <a:prstGeom prst="ellipse">
                <a:avLst/>
              </a:prstGeom>
              <a:solidFill>
                <a:srgbClr val="FF2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Oval 50"/>
              <p:cNvSpPr>
                <a:spLocks noChangeArrowheads="1"/>
              </p:cNvSpPr>
              <p:nvPr/>
            </p:nvSpPr>
            <p:spPr bwMode="auto">
              <a:xfrm>
                <a:off x="618" y="776"/>
                <a:ext cx="31" cy="31"/>
              </a:xfrm>
              <a:prstGeom prst="ellipse">
                <a:avLst/>
              </a:prstGeom>
              <a:solidFill>
                <a:srgbClr val="8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55" name="Oval 48"/>
            <p:cNvSpPr>
              <a:spLocks noChangeArrowheads="1"/>
            </p:cNvSpPr>
            <p:nvPr/>
          </p:nvSpPr>
          <p:spPr bwMode="auto">
            <a:xfrm>
              <a:off x="618" y="758"/>
              <a:ext cx="31" cy="30"/>
            </a:xfrm>
            <a:prstGeom prst="ellipse">
              <a:avLst/>
            </a:prstGeom>
            <a:solidFill>
              <a:srgbClr val="FF3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Oval 47"/>
            <p:cNvSpPr>
              <a:spLocks noChangeArrowheads="1"/>
            </p:cNvSpPr>
            <p:nvPr/>
          </p:nvSpPr>
          <p:spPr bwMode="auto">
            <a:xfrm>
              <a:off x="618" y="764"/>
              <a:ext cx="31" cy="30"/>
            </a:xfrm>
            <a:prstGeom prst="ellipse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Oval 46"/>
            <p:cNvSpPr>
              <a:spLocks noChangeArrowheads="1"/>
            </p:cNvSpPr>
            <p:nvPr/>
          </p:nvSpPr>
          <p:spPr bwMode="auto">
            <a:xfrm>
              <a:off x="618" y="746"/>
              <a:ext cx="31" cy="30"/>
            </a:xfrm>
            <a:prstGeom prst="ellipse">
              <a:avLst/>
            </a:prstGeom>
            <a:solidFill>
              <a:srgbClr val="FF3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Oval 45"/>
            <p:cNvSpPr>
              <a:spLocks noChangeArrowheads="1"/>
            </p:cNvSpPr>
            <p:nvPr/>
          </p:nvSpPr>
          <p:spPr bwMode="auto">
            <a:xfrm>
              <a:off x="618" y="752"/>
              <a:ext cx="31" cy="30"/>
            </a:xfrm>
            <a:prstGeom prst="ellipse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Oval 44"/>
            <p:cNvSpPr>
              <a:spLocks noChangeArrowheads="1"/>
            </p:cNvSpPr>
            <p:nvPr/>
          </p:nvSpPr>
          <p:spPr bwMode="auto">
            <a:xfrm>
              <a:off x="618" y="734"/>
              <a:ext cx="31" cy="30"/>
            </a:xfrm>
            <a:prstGeom prst="ellipse">
              <a:avLst/>
            </a:prstGeom>
            <a:solidFill>
              <a:srgbClr val="FF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Oval 43"/>
            <p:cNvSpPr>
              <a:spLocks noChangeArrowheads="1"/>
            </p:cNvSpPr>
            <p:nvPr/>
          </p:nvSpPr>
          <p:spPr bwMode="auto">
            <a:xfrm>
              <a:off x="618" y="740"/>
              <a:ext cx="31" cy="30"/>
            </a:xfrm>
            <a:prstGeom prst="ellipse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Oval 42"/>
            <p:cNvSpPr>
              <a:spLocks noChangeArrowheads="1"/>
            </p:cNvSpPr>
            <p:nvPr/>
          </p:nvSpPr>
          <p:spPr bwMode="auto">
            <a:xfrm>
              <a:off x="618" y="722"/>
              <a:ext cx="31" cy="30"/>
            </a:xfrm>
            <a:prstGeom prst="ellipse">
              <a:avLst/>
            </a:prstGeom>
            <a:solidFill>
              <a:srgbClr val="FF4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Oval 41"/>
            <p:cNvSpPr>
              <a:spLocks noChangeArrowheads="1"/>
            </p:cNvSpPr>
            <p:nvPr/>
          </p:nvSpPr>
          <p:spPr bwMode="auto">
            <a:xfrm>
              <a:off x="618" y="728"/>
              <a:ext cx="31" cy="30"/>
            </a:xfrm>
            <a:prstGeom prst="ellipse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Oval 40"/>
            <p:cNvSpPr>
              <a:spLocks noChangeArrowheads="1"/>
            </p:cNvSpPr>
            <p:nvPr/>
          </p:nvSpPr>
          <p:spPr bwMode="auto">
            <a:xfrm>
              <a:off x="618" y="710"/>
              <a:ext cx="31" cy="30"/>
            </a:xfrm>
            <a:prstGeom prst="ellipse">
              <a:avLst/>
            </a:prstGeom>
            <a:solidFill>
              <a:srgbClr val="FF5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Oval 39"/>
            <p:cNvSpPr>
              <a:spLocks noChangeArrowheads="1"/>
            </p:cNvSpPr>
            <p:nvPr/>
          </p:nvSpPr>
          <p:spPr bwMode="auto">
            <a:xfrm>
              <a:off x="618" y="716"/>
              <a:ext cx="31" cy="30"/>
            </a:xfrm>
            <a:prstGeom prst="ellipse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Oval 38"/>
            <p:cNvSpPr>
              <a:spLocks noChangeArrowheads="1"/>
            </p:cNvSpPr>
            <p:nvPr/>
          </p:nvSpPr>
          <p:spPr bwMode="auto">
            <a:xfrm>
              <a:off x="618" y="691"/>
              <a:ext cx="31" cy="31"/>
            </a:xfrm>
            <a:prstGeom prst="ellipse">
              <a:avLst/>
            </a:prstGeom>
            <a:solidFill>
              <a:srgbClr val="FF5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Oval 37"/>
            <p:cNvSpPr>
              <a:spLocks noChangeArrowheads="1"/>
            </p:cNvSpPr>
            <p:nvPr/>
          </p:nvSpPr>
          <p:spPr bwMode="auto">
            <a:xfrm>
              <a:off x="618" y="697"/>
              <a:ext cx="31" cy="31"/>
            </a:xfrm>
            <a:prstGeom prst="ellipse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Oval 36"/>
            <p:cNvSpPr>
              <a:spLocks noChangeArrowheads="1"/>
            </p:cNvSpPr>
            <p:nvPr/>
          </p:nvSpPr>
          <p:spPr bwMode="auto">
            <a:xfrm>
              <a:off x="618" y="679"/>
              <a:ext cx="31" cy="31"/>
            </a:xfrm>
            <a:prstGeom prst="ellipse">
              <a:avLst/>
            </a:pr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Oval 35"/>
            <p:cNvSpPr>
              <a:spLocks noChangeArrowheads="1"/>
            </p:cNvSpPr>
            <p:nvPr/>
          </p:nvSpPr>
          <p:spPr bwMode="auto">
            <a:xfrm>
              <a:off x="618" y="685"/>
              <a:ext cx="31" cy="31"/>
            </a:xfrm>
            <a:prstGeom prst="ellipse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Oval 34"/>
            <p:cNvSpPr>
              <a:spLocks noChangeArrowheads="1"/>
            </p:cNvSpPr>
            <p:nvPr/>
          </p:nvSpPr>
          <p:spPr bwMode="auto">
            <a:xfrm>
              <a:off x="618" y="667"/>
              <a:ext cx="31" cy="30"/>
            </a:xfrm>
            <a:prstGeom prst="ellipse">
              <a:avLst/>
            </a:prstGeom>
            <a:solidFill>
              <a:srgbClr val="FF7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Oval 69"/>
            <p:cNvSpPr>
              <a:spLocks noChangeArrowheads="1"/>
            </p:cNvSpPr>
            <p:nvPr/>
          </p:nvSpPr>
          <p:spPr bwMode="auto">
            <a:xfrm>
              <a:off x="618" y="673"/>
              <a:ext cx="31" cy="31"/>
            </a:xfrm>
            <a:prstGeom prst="ellipse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618" y="655"/>
              <a:ext cx="31" cy="30"/>
            </a:xfrm>
            <a:prstGeom prst="ellipse">
              <a:avLst/>
            </a:pr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Oval 31"/>
            <p:cNvSpPr>
              <a:spLocks noChangeArrowheads="1"/>
            </p:cNvSpPr>
            <p:nvPr/>
          </p:nvSpPr>
          <p:spPr bwMode="auto">
            <a:xfrm>
              <a:off x="618" y="661"/>
              <a:ext cx="31" cy="30"/>
            </a:xfrm>
            <a:prstGeom prst="ellipse">
              <a:avLst/>
            </a:prstGeom>
            <a:solidFill>
              <a:srgbClr val="FF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734" y="1128"/>
              <a:ext cx="1650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layer jump length [mm]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ctangle 29"/>
            <p:cNvSpPr>
              <a:spLocks noChangeArrowheads="1"/>
            </p:cNvSpPr>
            <p:nvPr/>
          </p:nvSpPr>
          <p:spPr bwMode="auto">
            <a:xfrm rot="16200000">
              <a:off x="213" y="449"/>
              <a:ext cx="373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y [mm]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28"/>
            <p:cNvSpPr>
              <a:spLocks noChangeArrowheads="1"/>
            </p:cNvSpPr>
            <p:nvPr/>
          </p:nvSpPr>
          <p:spPr bwMode="auto">
            <a:xfrm>
              <a:off x="4536" y="7"/>
              <a:ext cx="37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 [T]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27"/>
            <p:cNvSpPr>
              <a:spLocks noChangeArrowheads="1"/>
            </p:cNvSpPr>
            <p:nvPr/>
          </p:nvSpPr>
          <p:spPr bwMode="auto">
            <a:xfrm>
              <a:off x="558" y="903"/>
              <a:ext cx="15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Rectangle 26"/>
            <p:cNvSpPr>
              <a:spLocks noChangeArrowheads="1"/>
            </p:cNvSpPr>
            <p:nvPr/>
          </p:nvSpPr>
          <p:spPr bwMode="auto">
            <a:xfrm>
              <a:off x="4463" y="255"/>
              <a:ext cx="15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25"/>
            <p:cNvSpPr>
              <a:spLocks noChangeArrowheads="1"/>
            </p:cNvSpPr>
            <p:nvPr/>
          </p:nvSpPr>
          <p:spPr bwMode="auto">
            <a:xfrm>
              <a:off x="4596" y="304"/>
              <a:ext cx="164" cy="6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Rectangle 24"/>
            <p:cNvSpPr>
              <a:spLocks noChangeArrowheads="1"/>
            </p:cNvSpPr>
            <p:nvPr/>
          </p:nvSpPr>
          <p:spPr bwMode="auto">
            <a:xfrm>
              <a:off x="4596" y="304"/>
              <a:ext cx="164" cy="64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80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6" y="310"/>
              <a:ext cx="170" cy="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1" name="Line 22"/>
            <p:cNvSpPr>
              <a:spLocks noChangeShapeType="1"/>
            </p:cNvSpPr>
            <p:nvPr/>
          </p:nvSpPr>
          <p:spPr bwMode="auto">
            <a:xfrm>
              <a:off x="4596" y="304"/>
              <a:ext cx="16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Line 21"/>
            <p:cNvSpPr>
              <a:spLocks noChangeShapeType="1"/>
            </p:cNvSpPr>
            <p:nvPr/>
          </p:nvSpPr>
          <p:spPr bwMode="auto">
            <a:xfrm>
              <a:off x="4596" y="952"/>
              <a:ext cx="16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Line 20"/>
            <p:cNvSpPr>
              <a:spLocks noChangeShapeType="1"/>
            </p:cNvSpPr>
            <p:nvPr/>
          </p:nvSpPr>
          <p:spPr bwMode="auto">
            <a:xfrm flipV="1">
              <a:off x="4760" y="304"/>
              <a:ext cx="0" cy="6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Line 19"/>
            <p:cNvSpPr>
              <a:spLocks noChangeShapeType="1"/>
            </p:cNvSpPr>
            <p:nvPr/>
          </p:nvSpPr>
          <p:spPr bwMode="auto">
            <a:xfrm flipV="1">
              <a:off x="4596" y="304"/>
              <a:ext cx="0" cy="6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Line 18"/>
            <p:cNvSpPr>
              <a:spLocks noChangeShapeType="1"/>
            </p:cNvSpPr>
            <p:nvPr/>
          </p:nvSpPr>
          <p:spPr bwMode="auto">
            <a:xfrm>
              <a:off x="4596" y="304"/>
              <a:ext cx="16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Line 17"/>
            <p:cNvSpPr>
              <a:spLocks noChangeShapeType="1"/>
            </p:cNvSpPr>
            <p:nvPr/>
          </p:nvSpPr>
          <p:spPr bwMode="auto">
            <a:xfrm flipV="1">
              <a:off x="4760" y="304"/>
              <a:ext cx="0" cy="6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Line 16"/>
            <p:cNvSpPr>
              <a:spLocks noChangeShapeType="1"/>
            </p:cNvSpPr>
            <p:nvPr/>
          </p:nvSpPr>
          <p:spPr bwMode="auto">
            <a:xfrm flipH="1">
              <a:off x="4748" y="952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Line 15"/>
            <p:cNvSpPr>
              <a:spLocks noChangeShapeType="1"/>
            </p:cNvSpPr>
            <p:nvPr/>
          </p:nvSpPr>
          <p:spPr bwMode="auto">
            <a:xfrm>
              <a:off x="4596" y="952"/>
              <a:ext cx="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Rectangle 14"/>
            <p:cNvSpPr>
              <a:spLocks noChangeArrowheads="1"/>
            </p:cNvSpPr>
            <p:nvPr/>
          </p:nvSpPr>
          <p:spPr bwMode="auto">
            <a:xfrm>
              <a:off x="4778" y="861"/>
              <a:ext cx="90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Line 13"/>
            <p:cNvSpPr>
              <a:spLocks noChangeShapeType="1"/>
            </p:cNvSpPr>
            <p:nvPr/>
          </p:nvSpPr>
          <p:spPr bwMode="auto">
            <a:xfrm flipH="1">
              <a:off x="4748" y="734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Line 12"/>
            <p:cNvSpPr>
              <a:spLocks noChangeShapeType="1"/>
            </p:cNvSpPr>
            <p:nvPr/>
          </p:nvSpPr>
          <p:spPr bwMode="auto">
            <a:xfrm>
              <a:off x="4596" y="734"/>
              <a:ext cx="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Rectangle 11"/>
            <p:cNvSpPr>
              <a:spLocks noChangeArrowheads="1"/>
            </p:cNvSpPr>
            <p:nvPr/>
          </p:nvSpPr>
          <p:spPr bwMode="auto">
            <a:xfrm>
              <a:off x="4778" y="643"/>
              <a:ext cx="180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Line 10"/>
            <p:cNvSpPr>
              <a:spLocks noChangeShapeType="1"/>
            </p:cNvSpPr>
            <p:nvPr/>
          </p:nvSpPr>
          <p:spPr bwMode="auto">
            <a:xfrm flipH="1">
              <a:off x="4748" y="516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Line 9"/>
            <p:cNvSpPr>
              <a:spLocks noChangeShapeType="1"/>
            </p:cNvSpPr>
            <p:nvPr/>
          </p:nvSpPr>
          <p:spPr bwMode="auto">
            <a:xfrm>
              <a:off x="4596" y="516"/>
              <a:ext cx="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Rectangle 8"/>
            <p:cNvSpPr>
              <a:spLocks noChangeArrowheads="1"/>
            </p:cNvSpPr>
            <p:nvPr/>
          </p:nvSpPr>
          <p:spPr bwMode="auto">
            <a:xfrm>
              <a:off x="4778" y="425"/>
              <a:ext cx="180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Line 7"/>
            <p:cNvSpPr>
              <a:spLocks noChangeShapeType="1"/>
            </p:cNvSpPr>
            <p:nvPr/>
          </p:nvSpPr>
          <p:spPr bwMode="auto">
            <a:xfrm flipH="1">
              <a:off x="4748" y="304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Line 6"/>
            <p:cNvSpPr>
              <a:spLocks noChangeShapeType="1"/>
            </p:cNvSpPr>
            <p:nvPr/>
          </p:nvSpPr>
          <p:spPr bwMode="auto">
            <a:xfrm>
              <a:off x="4596" y="304"/>
              <a:ext cx="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Rectangle 5"/>
            <p:cNvSpPr>
              <a:spLocks noChangeArrowheads="1"/>
            </p:cNvSpPr>
            <p:nvPr/>
          </p:nvSpPr>
          <p:spPr bwMode="auto">
            <a:xfrm>
              <a:off x="4778" y="213"/>
              <a:ext cx="180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Line 4"/>
            <p:cNvSpPr>
              <a:spLocks noChangeShapeType="1"/>
            </p:cNvSpPr>
            <p:nvPr/>
          </p:nvSpPr>
          <p:spPr bwMode="auto">
            <a:xfrm>
              <a:off x="4596" y="304"/>
              <a:ext cx="16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Line 3"/>
            <p:cNvSpPr>
              <a:spLocks noChangeShapeType="1"/>
            </p:cNvSpPr>
            <p:nvPr/>
          </p:nvSpPr>
          <p:spPr bwMode="auto">
            <a:xfrm>
              <a:off x="4596" y="952"/>
              <a:ext cx="16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Line 2"/>
            <p:cNvSpPr>
              <a:spLocks noChangeShapeType="1"/>
            </p:cNvSpPr>
            <p:nvPr/>
          </p:nvSpPr>
          <p:spPr bwMode="auto">
            <a:xfrm flipV="1">
              <a:off x="4760" y="304"/>
              <a:ext cx="0" cy="6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41177" y="4349422"/>
            <a:ext cx="32752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Layer </a:t>
            </a:r>
            <a:r>
              <a:rPr lang="en-GB" sz="1600" b="1" dirty="0"/>
              <a:t>jump </a:t>
            </a:r>
            <a:endParaRPr lang="en-GB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Dimensions defined </a:t>
            </a:r>
            <a:r>
              <a:rPr lang="en-GB" sz="1600" dirty="0"/>
              <a:t>by scaling the hard way bending radius in HQ with the cable width.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field in the layer jump is lower than in the straight section</a:t>
            </a:r>
            <a:endParaRPr lang="en-GB" sz="1600" dirty="0"/>
          </a:p>
        </p:txBody>
      </p:sp>
      <p:sp>
        <p:nvSpPr>
          <p:cNvPr id="9216" name="Rectangle 9215"/>
          <p:cNvSpPr/>
          <p:nvPr/>
        </p:nvSpPr>
        <p:spPr>
          <a:xfrm>
            <a:off x="4572000" y="6272962"/>
            <a:ext cx="33174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The overall layer jump length is 270 mm and the bending radius is 800 mm. </a:t>
            </a:r>
          </a:p>
        </p:txBody>
      </p:sp>
    </p:spTree>
    <p:extLst>
      <p:ext uri="{BB962C8B-B14F-4D97-AF65-F5344CB8AC3E}">
        <p14:creationId xmlns:p14="http://schemas.microsoft.com/office/powerpoint/2010/main" val="124427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3D: </a:t>
            </a:r>
            <a:r>
              <a:rPr lang="en-GB" dirty="0" smtClean="0"/>
              <a:t>effects on field quality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240374"/>
              </p:ext>
            </p:extLst>
          </p:nvPr>
        </p:nvGraphicFramePr>
        <p:xfrm>
          <a:off x="0" y="967280"/>
          <a:ext cx="5076056" cy="515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03848" y="4569992"/>
            <a:ext cx="942887" cy="276999"/>
          </a:xfrm>
          <a:prstGeom prst="rect">
            <a:avLst/>
          </a:prstGeom>
          <a:noFill/>
          <a:ln>
            <a:noFill/>
            <a:prstDash val="lgDashDot"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Layer jump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03848" y="1294084"/>
            <a:ext cx="942887" cy="3575076"/>
          </a:xfrm>
          <a:prstGeom prst="rect">
            <a:avLst/>
          </a:prstGeom>
          <a:noFill/>
          <a:ln>
            <a:solidFill>
              <a:schemeClr val="tx2"/>
            </a:solidFill>
            <a:prstDash val="lg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169526" y="4557685"/>
            <a:ext cx="653976" cy="276999"/>
          </a:xfrm>
          <a:prstGeom prst="rect">
            <a:avLst/>
          </a:prstGeom>
          <a:noFill/>
          <a:ln>
            <a:noFill/>
            <a:prstDash val="lgDashDot"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Splice</a:t>
            </a:r>
            <a:endParaRPr lang="en-GB" sz="1200" dirty="0">
              <a:solidFill>
                <a:schemeClr val="accent5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585115"/>
              </p:ext>
            </p:extLst>
          </p:nvPr>
        </p:nvGraphicFramePr>
        <p:xfrm>
          <a:off x="5334523" y="3010272"/>
          <a:ext cx="3556811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1331"/>
                <a:gridCol w="409575"/>
                <a:gridCol w="471488"/>
                <a:gridCol w="471488"/>
                <a:gridCol w="468312"/>
                <a:gridCol w="48461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b14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41734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2D</a:t>
                      </a:r>
                      <a:endParaRPr kumimoji="0" lang="en-GB" sz="14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-0.40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-0.66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3D-SQXF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8.06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-8.90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3D-LQXF – 4 m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2.65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3D-LQXF – 6.8 m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343161" y="1294084"/>
                <a:ext cx="3119514" cy="8804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GB" dirty="0"/>
              </a:p>
              <a:p>
                <a:pPr marL="36576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acc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GB" i="1">
                                <a:latin typeface="Cambria Math"/>
                              </a:rPr>
                              <m:t>(</m:t>
                            </m:r>
                            <m:r>
                              <a:rPr lang="en-GB" i="1">
                                <a:latin typeface="Cambria Math"/>
                              </a:rPr>
                              <m:t>𝐼</m:t>
                            </m:r>
                            <m:r>
                              <a:rPr lang="en-GB" i="1">
                                <a:latin typeface="Cambria Math"/>
                              </a:rPr>
                              <m:t>,</m:t>
                            </m:r>
                            <m:r>
                              <a:rPr lang="en-GB" i="1">
                                <a:latin typeface="Cambria Math"/>
                              </a:rPr>
                              <m:t>𝑧</m:t>
                            </m:r>
                            <m:r>
                              <a:rPr lang="en-GB" i="1">
                                <a:latin typeface="Cambria Math"/>
                              </a:rPr>
                              <m:t>)</m:t>
                            </m:r>
                            <m:r>
                              <a:rPr lang="en-GB" i="1">
                                <a:latin typeface="Cambria Math"/>
                              </a:rPr>
                              <m:t>𝑑𝑧</m:t>
                            </m:r>
                          </m:e>
                        </m:nary>
                      </m:num>
                      <m:den>
                        <m:sSup>
                          <m:sSupPr>
                            <m:ctrlPr>
                              <a:rPr lang="en-GB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∞</m:t>
                            </m:r>
                          </m:sup>
                        </m:sSup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𝑚𝑎𝑔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(</m:t>
                        </m:r>
                        <m:r>
                          <a:rPr lang="en-GB" i="1">
                            <a:latin typeface="Cambria Math"/>
                          </a:rPr>
                          <m:t>𝐼</m:t>
                        </m:r>
                        <m:r>
                          <a:rPr lang="en-GB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161" y="1294084"/>
                <a:ext cx="3119514" cy="8804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6963777" y="2154927"/>
            <a:ext cx="18109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main field in the straight section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791426" y="2154927"/>
            <a:ext cx="222984" cy="2031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317620" y="4653136"/>
            <a:ext cx="3728830" cy="0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47869" y="4331564"/>
            <a:ext cx="1553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00"/>
                </a:solidFill>
              </a:rPr>
              <a:t>Yoke Extension 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80112" y="1124744"/>
            <a:ext cx="317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Integrated field harmonics</a:t>
            </a:r>
            <a:endParaRPr lang="en-GB" b="1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5292080" y="2616591"/>
            <a:ext cx="3779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Integral over the magnet yoke extension: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46735" y="1294084"/>
            <a:ext cx="676767" cy="3575076"/>
          </a:xfrm>
          <a:prstGeom prst="rect">
            <a:avLst/>
          </a:prstGeom>
          <a:noFill/>
          <a:ln>
            <a:solidFill>
              <a:schemeClr val="tx2"/>
            </a:solidFill>
            <a:prstDash val="lg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t="30857" r="9249" b="15128"/>
          <a:stretch/>
        </p:blipFill>
        <p:spPr bwMode="auto">
          <a:xfrm rot="10800000">
            <a:off x="5097246" y="4756041"/>
            <a:ext cx="3981933" cy="1647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2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3D: </a:t>
            </a:r>
            <a:r>
              <a:rPr lang="en-GB" dirty="0"/>
              <a:t>effects on field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09" y="4365104"/>
            <a:ext cx="7565883" cy="1584176"/>
          </a:xfrm>
        </p:spPr>
        <p:txBody>
          <a:bodyPr>
            <a:noAutofit/>
          </a:bodyPr>
          <a:lstStyle/>
          <a:p>
            <a:pPr>
              <a:buClr>
                <a:schemeClr val="tx2"/>
              </a:buClr>
            </a:pPr>
            <a:r>
              <a:rPr lang="en-GB" sz="1800" dirty="0" smtClean="0"/>
              <a:t>Plans for the next iteration:</a:t>
            </a:r>
          </a:p>
          <a:p>
            <a:pPr lvl="1">
              <a:buClr>
                <a:schemeClr val="tx2"/>
              </a:buClr>
            </a:pPr>
            <a:r>
              <a:rPr lang="en-GB" sz="1600" dirty="0" smtClean="0"/>
              <a:t>Minimize the length of the splice region and </a:t>
            </a:r>
            <a:r>
              <a:rPr lang="en-GB" sz="1600" dirty="0" err="1" smtClean="0"/>
              <a:t>NbTi</a:t>
            </a:r>
            <a:r>
              <a:rPr lang="en-GB" sz="1600" dirty="0" smtClean="0"/>
              <a:t> leads extension</a:t>
            </a:r>
          </a:p>
          <a:p>
            <a:pPr lvl="2">
              <a:buClr>
                <a:schemeClr val="tx2"/>
              </a:buClr>
            </a:pPr>
            <a:r>
              <a:rPr lang="en-US" sz="1400" dirty="0" smtClean="0"/>
              <a:t>Nuts </a:t>
            </a:r>
            <a:r>
              <a:rPr lang="en-US" sz="1400" dirty="0"/>
              <a:t>on the axial tie rods will be shifted from lead end to the return </a:t>
            </a:r>
            <a:r>
              <a:rPr lang="en-US" sz="1400" dirty="0" smtClean="0"/>
              <a:t>end</a:t>
            </a:r>
            <a:endParaRPr lang="en-GB" sz="1400" dirty="0" smtClean="0"/>
          </a:p>
          <a:p>
            <a:pPr lvl="1">
              <a:buClr>
                <a:schemeClr val="tx2"/>
              </a:buClr>
            </a:pPr>
            <a:r>
              <a:rPr lang="en-GB" sz="1600" dirty="0"/>
              <a:t>Partial compensation optimizing the block position in the lead </a:t>
            </a:r>
            <a:r>
              <a:rPr lang="en-GB" sz="1600" dirty="0" smtClean="0"/>
              <a:t>end</a:t>
            </a:r>
          </a:p>
          <a:p>
            <a:pPr lvl="1">
              <a:buClr>
                <a:schemeClr val="tx2"/>
              </a:buClr>
            </a:pPr>
            <a:r>
              <a:rPr lang="en-GB" sz="1600" dirty="0"/>
              <a:t>Partial compensation in the straight section</a:t>
            </a:r>
          </a:p>
          <a:p>
            <a:pPr lvl="1">
              <a:buClr>
                <a:schemeClr val="tx2"/>
              </a:buClr>
            </a:pPr>
            <a:endParaRPr lang="en-GB" sz="1600" dirty="0"/>
          </a:p>
          <a:p>
            <a:pPr lvl="1">
              <a:buClr>
                <a:schemeClr val="tx2"/>
              </a:buClr>
            </a:pPr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19</a:t>
            </a:fld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088563" y="2181422"/>
            <a:ext cx="648072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95257" y="1591536"/>
            <a:ext cx="1085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FF0000"/>
                </a:solidFill>
              </a:rPr>
              <a:t>NbTi</a:t>
            </a:r>
            <a:r>
              <a:rPr lang="en-GB" sz="1400" b="1" dirty="0" smtClean="0">
                <a:solidFill>
                  <a:srgbClr val="FF0000"/>
                </a:solidFill>
              </a:rPr>
              <a:t> leads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210 mm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839786"/>
              </p:ext>
            </p:extLst>
          </p:nvPr>
        </p:nvGraphicFramePr>
        <p:xfrm>
          <a:off x="6878252" y="2719714"/>
          <a:ext cx="1660906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1331"/>
                <a:gridCol w="409575"/>
              </a:tblGrid>
              <a:tr h="167396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3D-SQXF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4.13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3D-LQXF – 4 m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3D-LQXF – 6.8 m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>
            <a:off x="684226" y="2181422"/>
            <a:ext cx="4404337" cy="0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39044" y="1773253"/>
            <a:ext cx="1503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00"/>
                </a:solidFill>
              </a:rPr>
              <a:t>Yoke Extension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764" y="1159488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The contribution of the </a:t>
            </a:r>
            <a:r>
              <a:rPr lang="en-GB" b="1" dirty="0" err="1" smtClean="0">
                <a:solidFill>
                  <a:srgbClr val="FF0000"/>
                </a:solidFill>
              </a:rPr>
              <a:t>NbTi</a:t>
            </a:r>
            <a:r>
              <a:rPr lang="en-GB" b="1" dirty="0" smtClean="0">
                <a:solidFill>
                  <a:srgbClr val="FF0000"/>
                </a:solidFill>
              </a:rPr>
              <a:t> leads should be also taken into account: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05240" y="2268742"/>
            <a:ext cx="2826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>
                <a:solidFill>
                  <a:schemeClr val="tx2"/>
                </a:solidFill>
              </a:rPr>
              <a:t>NbTi</a:t>
            </a:r>
            <a:r>
              <a:rPr lang="en-GB" sz="1600" b="1" dirty="0" smtClean="0">
                <a:solidFill>
                  <a:schemeClr val="tx2"/>
                </a:solidFill>
              </a:rPr>
              <a:t> leads contribution:</a:t>
            </a:r>
            <a:endParaRPr lang="en-GB" sz="1600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t="30857" r="7937" b="15128"/>
          <a:stretch/>
        </p:blipFill>
        <p:spPr bwMode="auto">
          <a:xfrm rot="10800000">
            <a:off x="350093" y="2245096"/>
            <a:ext cx="5657712" cy="195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02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712968" cy="5184576"/>
          </a:xfrm>
        </p:spPr>
        <p:txBody>
          <a:bodyPr>
            <a:normAutofit fontScale="70000" lnSpcReduction="20000"/>
          </a:bodyPr>
          <a:lstStyle/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Introduction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/>
              <a:t>Magnet parameters</a:t>
            </a:r>
            <a:endParaRPr lang="en-GB" dirty="0" smtClean="0"/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Coil cross section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Iron </a:t>
            </a:r>
            <a:r>
              <a:rPr lang="en-GB" dirty="0" smtClean="0"/>
              <a:t>saturation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/>
              <a:t>Manufacturing </a:t>
            </a:r>
            <a:r>
              <a:rPr lang="en-GB" dirty="0" smtClean="0"/>
              <a:t>tolerances</a:t>
            </a:r>
            <a:endParaRPr lang="en-GB" dirty="0" smtClean="0"/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/>
              <a:t>Magnetic shimming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/>
              <a:t>Coil shimming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/>
              <a:t>Passive shimming with ferromagnetic </a:t>
            </a:r>
            <a:r>
              <a:rPr lang="en-GB" dirty="0" smtClean="0"/>
              <a:t>material</a:t>
            </a:r>
            <a:endParaRPr lang="en-GB" dirty="0" smtClean="0"/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Persistent currents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Eddy </a:t>
            </a:r>
            <a:r>
              <a:rPr lang="en-GB" dirty="0" smtClean="0"/>
              <a:t>currents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/>
              <a:t>Coil deformation during </a:t>
            </a:r>
            <a:r>
              <a:rPr lang="en-GB" dirty="0" smtClean="0"/>
              <a:t>powering</a:t>
            </a:r>
            <a:endParaRPr lang="en-GB" dirty="0" smtClean="0"/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3D effects: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Field in the coil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/>
              <a:t>Integrated field harmonics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smtClean="0"/>
              <a:t>Magnetic </a:t>
            </a:r>
            <a:r>
              <a:rPr lang="en-GB" dirty="0" smtClean="0"/>
              <a:t>and physical lengths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3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3D: </a:t>
            </a:r>
            <a:r>
              <a:rPr lang="en-GB" dirty="0"/>
              <a:t>effects on field quality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20</a:t>
            </a:fld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73172" y="1052736"/>
            <a:ext cx="83490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Partial compensation of the splice and </a:t>
            </a:r>
            <a:r>
              <a:rPr lang="en-GB" sz="2000" dirty="0" smtClean="0"/>
              <a:t>leads </a:t>
            </a:r>
            <a:r>
              <a:rPr lang="en-GB" sz="2000" dirty="0"/>
              <a:t>contribution by optimizing the block position in the lead end: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6" t="42687" r="29612" b="44889"/>
          <a:stretch/>
        </p:blipFill>
        <p:spPr bwMode="auto">
          <a:xfrm>
            <a:off x="249337" y="1916832"/>
            <a:ext cx="3672408" cy="87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6" t="70069" r="29612" b="22036"/>
          <a:stretch/>
        </p:blipFill>
        <p:spPr bwMode="auto">
          <a:xfrm>
            <a:off x="249337" y="3659473"/>
            <a:ext cx="3672408" cy="55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70" t="42333" r="29715" b="45764"/>
          <a:stretch/>
        </p:blipFill>
        <p:spPr bwMode="auto">
          <a:xfrm>
            <a:off x="249337" y="2790720"/>
            <a:ext cx="3670225" cy="91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249337" y="1919610"/>
            <a:ext cx="144016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Original block position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49337" y="2823319"/>
            <a:ext cx="144016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Shifted block position </a:t>
            </a:r>
            <a:endParaRPr lang="en-GB" sz="1200" dirty="0">
              <a:solidFill>
                <a:srgbClr val="00B050"/>
              </a:solidFill>
            </a:endParaRPr>
          </a:p>
        </p:txBody>
      </p:sp>
      <p:graphicFrame>
        <p:nvGraphicFramePr>
          <p:cNvPr id="47" name="Chart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388115"/>
              </p:ext>
            </p:extLst>
          </p:nvPr>
        </p:nvGraphicFramePr>
        <p:xfrm>
          <a:off x="4348078" y="1718555"/>
          <a:ext cx="4464496" cy="2496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647558"/>
              </p:ext>
            </p:extLst>
          </p:nvPr>
        </p:nvGraphicFramePr>
        <p:xfrm>
          <a:off x="1259632" y="4341276"/>
          <a:ext cx="2982689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1331"/>
                <a:gridCol w="823912"/>
                <a:gridCol w="907446"/>
              </a:tblGrid>
              <a:tr h="21336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  <a:p>
                      <a:pPr algn="ctr" fontAlgn="b"/>
                      <a:r>
                        <a:rPr lang="en-GB" sz="1400" b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original</a:t>
                      </a:r>
                      <a:endParaRPr lang="en-GB" sz="1400" b="1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b6</a:t>
                      </a:r>
                    </a:p>
                    <a:p>
                      <a:pPr algn="ctr" fontAlgn="b"/>
                      <a:r>
                        <a:rPr lang="en-GB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shifted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41734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2D</a:t>
                      </a:r>
                      <a:endParaRPr kumimoji="0" lang="en-GB" sz="14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3D-LQXF – 4 m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3.9</a:t>
                      </a:r>
                      <a:endParaRPr lang="en-GB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2.3</a:t>
                      </a:r>
                      <a:endParaRPr lang="en-GB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3D-LQXF – 6.8 m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2.4</a:t>
                      </a:r>
                      <a:endParaRPr lang="en-GB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GB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" name="Rectangle 48"/>
          <p:cNvSpPr/>
          <p:nvPr/>
        </p:nvSpPr>
        <p:spPr>
          <a:xfrm>
            <a:off x="216024" y="5621178"/>
            <a:ext cx="8892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The rest, will be compensated with the magnet cross section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662264" y="454105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smtClean="0">
                <a:solidFill>
                  <a:srgbClr val="000000"/>
                </a:solidFill>
              </a:rPr>
              <a:t>Remark: </a:t>
            </a:r>
            <a:r>
              <a:rPr lang="en-GB" sz="1400" b="1" i="1" dirty="0" smtClean="0">
                <a:solidFill>
                  <a:srgbClr val="000000"/>
                </a:solidFill>
              </a:rPr>
              <a:t>One half </a:t>
            </a:r>
            <a:r>
              <a:rPr lang="en-GB" sz="1400" b="1" i="1" dirty="0" smtClean="0">
                <a:solidFill>
                  <a:srgbClr val="000000"/>
                </a:solidFill>
              </a:rPr>
              <a:t>of the integrated b</a:t>
            </a:r>
            <a:r>
              <a:rPr lang="en-GB" sz="1400" b="1" i="1" baseline="-25000" dirty="0" smtClean="0">
                <a:solidFill>
                  <a:srgbClr val="000000"/>
                </a:solidFill>
              </a:rPr>
              <a:t>6</a:t>
            </a:r>
            <a:r>
              <a:rPr lang="en-GB" sz="1400" b="1" i="1" dirty="0" smtClean="0">
                <a:solidFill>
                  <a:srgbClr val="000000"/>
                </a:solidFill>
              </a:rPr>
              <a:t> is coming from the </a:t>
            </a:r>
            <a:r>
              <a:rPr lang="en-GB" sz="1400" b="1" i="1" dirty="0" smtClean="0">
                <a:solidFill>
                  <a:srgbClr val="000000"/>
                </a:solidFill>
              </a:rPr>
              <a:t>210 </a:t>
            </a:r>
            <a:r>
              <a:rPr lang="en-GB" sz="1400" b="1" i="1" dirty="0" smtClean="0">
                <a:solidFill>
                  <a:srgbClr val="000000"/>
                </a:solidFill>
              </a:rPr>
              <a:t>mm </a:t>
            </a:r>
            <a:r>
              <a:rPr lang="en-GB" sz="1400" b="1" i="1" dirty="0" err="1" smtClean="0">
                <a:solidFill>
                  <a:srgbClr val="000000"/>
                </a:solidFill>
              </a:rPr>
              <a:t>NbTi</a:t>
            </a:r>
            <a:r>
              <a:rPr lang="en-GB" sz="1400" b="1" i="1" dirty="0" smtClean="0">
                <a:solidFill>
                  <a:srgbClr val="000000"/>
                </a:solidFill>
              </a:rPr>
              <a:t> leads</a:t>
            </a:r>
            <a:endParaRPr lang="en-GB" sz="1400" b="1" i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172" y="2381300"/>
            <a:ext cx="1662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Approach: Minimize harmonic content in the end region</a:t>
            </a:r>
            <a:endParaRPr lang="en-GB" sz="800" dirty="0"/>
          </a:p>
        </p:txBody>
      </p:sp>
      <p:sp>
        <p:nvSpPr>
          <p:cNvPr id="5" name="Rectangle 4"/>
          <p:cNvSpPr/>
          <p:nvPr/>
        </p:nvSpPr>
        <p:spPr>
          <a:xfrm>
            <a:off x="173173" y="1844824"/>
            <a:ext cx="3606740" cy="9458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73172" y="2843144"/>
            <a:ext cx="3606740" cy="94589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3173" y="3374155"/>
            <a:ext cx="1662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Approach: Minimize harmonic content including splice region</a:t>
            </a:r>
            <a:endParaRPr lang="en-GB" sz="800" dirty="0"/>
          </a:p>
        </p:txBody>
      </p:sp>
      <p:sp>
        <p:nvSpPr>
          <p:cNvPr id="6" name="Oval 5"/>
          <p:cNvSpPr/>
          <p:nvPr/>
        </p:nvSpPr>
        <p:spPr>
          <a:xfrm>
            <a:off x="3491880" y="4901098"/>
            <a:ext cx="576064" cy="576064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50" idx="1"/>
          </p:cNvCxnSpPr>
          <p:nvPr/>
        </p:nvCxnSpPr>
        <p:spPr>
          <a:xfrm flipH="1">
            <a:off x="4067944" y="4802668"/>
            <a:ext cx="594320" cy="261610"/>
          </a:xfrm>
          <a:prstGeom prst="straightConnector1">
            <a:avLst/>
          </a:prstGeom>
          <a:ln w="38100">
            <a:solidFill>
              <a:srgbClr val="0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19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and Physical Lengths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6" y="1317475"/>
            <a:ext cx="5076056" cy="28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65064" y="1801617"/>
            <a:ext cx="2880320" cy="15850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cs typeface="Arial" pitchFamily="34" charset="0"/>
              </a:rPr>
              <a:t>Magnetic Pad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FF33CC"/>
                </a:solidFill>
                <a:effectLst/>
                <a:latin typeface="Calibri" pitchFamily="34" charset="0"/>
                <a:cs typeface="Arial" pitchFamily="34" charset="0"/>
              </a:rPr>
              <a:t>Magnetic Length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Calibri" pitchFamily="34" charset="0"/>
                <a:cs typeface="Arial" pitchFamily="34" charset="0"/>
              </a:rPr>
              <a:t>Coil length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Magnetic Yoke</a:t>
            </a:r>
            <a:endParaRPr kumimoji="0" lang="en-US" alt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>
            <a:off x="1137072" y="2197193"/>
            <a:ext cx="2376264" cy="0"/>
          </a:xfrm>
          <a:prstGeom prst="straightConnector1">
            <a:avLst/>
          </a:prstGeom>
          <a:noFill/>
          <a:ln w="9525">
            <a:solidFill>
              <a:srgbClr val="0000C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" name="AutoShape 10"/>
          <p:cNvCxnSpPr>
            <a:cxnSpLocks noChangeShapeType="1"/>
          </p:cNvCxnSpPr>
          <p:nvPr/>
        </p:nvCxnSpPr>
        <p:spPr bwMode="auto">
          <a:xfrm>
            <a:off x="921048" y="2557233"/>
            <a:ext cx="2858864" cy="0"/>
          </a:xfrm>
          <a:prstGeom prst="straightConnector1">
            <a:avLst/>
          </a:prstGeom>
          <a:noFill/>
          <a:ln w="9525">
            <a:solidFill>
              <a:srgbClr val="FF33C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5" name="AutoShape 11"/>
          <p:cNvCxnSpPr>
            <a:cxnSpLocks noChangeShapeType="1"/>
          </p:cNvCxnSpPr>
          <p:nvPr/>
        </p:nvCxnSpPr>
        <p:spPr bwMode="auto">
          <a:xfrm>
            <a:off x="777032" y="2989281"/>
            <a:ext cx="3168352" cy="0"/>
          </a:xfrm>
          <a:prstGeom prst="straightConnector1">
            <a:avLst/>
          </a:prstGeom>
          <a:noFill/>
          <a:ln w="9525">
            <a:solidFill>
              <a:srgbClr val="E36C0A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6" name="AutoShape 12"/>
          <p:cNvCxnSpPr>
            <a:cxnSpLocks noChangeShapeType="1"/>
          </p:cNvCxnSpPr>
          <p:nvPr/>
        </p:nvCxnSpPr>
        <p:spPr bwMode="auto">
          <a:xfrm flipV="1">
            <a:off x="633016" y="3386666"/>
            <a:ext cx="3650952" cy="890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032" name="Table 10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665900"/>
              </p:ext>
            </p:extLst>
          </p:nvPr>
        </p:nvGraphicFramePr>
        <p:xfrm>
          <a:off x="5004048" y="3284538"/>
          <a:ext cx="4037267" cy="2345004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2189607"/>
                <a:gridCol w="388938"/>
                <a:gridCol w="514159"/>
                <a:gridCol w="419100"/>
                <a:gridCol w="525463"/>
              </a:tblGrid>
              <a:tr h="3828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Parameters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50" u="none" strike="noStrike" dirty="0">
                          <a:effectLst/>
                        </a:rPr>
                        <a:t>Units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SQXF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LQXF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LARP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LQXF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CERN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Magnetic length at RT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>
                          <a:effectLst/>
                        </a:rPr>
                        <a:t>1198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>
                          <a:effectLst/>
                        </a:rPr>
                        <a:t>4012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6820.5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Magnetic length at 1.9 K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mm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1194.4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4000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6800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Coil length at RT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(from conductor to conductor)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mm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1313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4127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6935.5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Overall coil </a:t>
                      </a:r>
                      <a:r>
                        <a:rPr lang="en-GB" sz="1200" u="none" strike="noStrike" dirty="0" smtClean="0">
                          <a:effectLst/>
                        </a:rPr>
                        <a:t>length </a:t>
                      </a:r>
                      <a:r>
                        <a:rPr lang="en-GB" sz="1200" u="none" strike="noStrike" dirty="0">
                          <a:effectLst/>
                        </a:rPr>
                        <a:t>at RT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(including splice extension)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1510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4324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7132.5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Magnetic yoke </a:t>
                      </a:r>
                      <a:r>
                        <a:rPr lang="en-GB" sz="1200" u="none" strike="noStrike" dirty="0" smtClean="0">
                          <a:effectLst/>
                        </a:rPr>
                        <a:t>extension </a:t>
                      </a:r>
                      <a:r>
                        <a:rPr lang="en-GB" sz="1200" u="none" strike="noStrike" dirty="0">
                          <a:effectLst/>
                        </a:rPr>
                        <a:t>at RT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1550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4364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7172.5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dirty="0">
                          <a:effectLst/>
                        </a:rPr>
                        <a:t>Magnetic pad extension </a:t>
                      </a:r>
                      <a:r>
                        <a:rPr lang="en-GB" sz="1200" u="none" strike="noStrike" dirty="0" smtClean="0">
                          <a:effectLst/>
                        </a:rPr>
                        <a:t>at </a:t>
                      </a:r>
                      <a:r>
                        <a:rPr lang="en-GB" sz="1200" u="none" strike="noStrike" dirty="0">
                          <a:effectLst/>
                        </a:rPr>
                        <a:t>RT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975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3789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6597.5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211960" y="1198116"/>
            <a:ext cx="4945293" cy="2197456"/>
          </a:xfrm>
        </p:spPr>
        <p:txBody>
          <a:bodyPr>
            <a:noAutofit/>
          </a:bodyPr>
          <a:lstStyle/>
          <a:p>
            <a:pPr lvl="1">
              <a:buClr>
                <a:schemeClr val="tx2"/>
              </a:buClr>
            </a:pPr>
            <a:r>
              <a:rPr lang="en-GB" sz="2000" dirty="0" smtClean="0"/>
              <a:t>Gradient = 140 T/m at RT</a:t>
            </a:r>
          </a:p>
          <a:p>
            <a:pPr lvl="1">
              <a:buClr>
                <a:schemeClr val="tx2"/>
              </a:buClr>
            </a:pPr>
            <a:r>
              <a:rPr lang="en-GB" sz="2000" dirty="0" smtClean="0"/>
              <a:t>Magnetic Length at 1.9K :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en-GB" sz="1400" dirty="0" smtClean="0"/>
              <a:t>(</a:t>
            </a:r>
            <a:r>
              <a:rPr lang="en-GB" sz="1400" i="1" dirty="0" smtClean="0"/>
              <a:t>assuming longitudinal </a:t>
            </a:r>
            <a:r>
              <a:rPr lang="en-GB" sz="1400" i="1" dirty="0"/>
              <a:t>thermal contraction = 3 mm/m </a:t>
            </a:r>
            <a:r>
              <a:rPr lang="en-GB" sz="1400" dirty="0"/>
              <a:t>)</a:t>
            </a:r>
            <a:endParaRPr lang="en-GB" sz="1400" dirty="0" smtClean="0"/>
          </a:p>
          <a:p>
            <a:pPr lvl="2">
              <a:buClr>
                <a:schemeClr val="tx2"/>
              </a:buClr>
            </a:pPr>
            <a:r>
              <a:rPr lang="en-GB" sz="2000" dirty="0" smtClean="0"/>
              <a:t>LQXF CERN = 6.8 m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/>
              <a:t>LQXF LARP = 4.0 m</a:t>
            </a:r>
            <a:endParaRPr lang="en-GB" sz="20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t="30857" r="9249" b="15128"/>
          <a:stretch/>
        </p:blipFill>
        <p:spPr bwMode="auto">
          <a:xfrm rot="10800000">
            <a:off x="342814" y="4461343"/>
            <a:ext cx="4129752" cy="170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932" y="4180242"/>
            <a:ext cx="692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225 mm</a:t>
            </a:r>
            <a:endParaRPr lang="en-GB" sz="1100" dirty="0">
              <a:solidFill>
                <a:srgbClr val="0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11560" y="4441852"/>
            <a:ext cx="525512" cy="0"/>
          </a:xfrm>
          <a:prstGeom prst="straightConnector1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91150" y="4180242"/>
            <a:ext cx="692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350 mm</a:t>
            </a:r>
            <a:endParaRPr lang="en-GB" sz="1100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531372" y="4441852"/>
            <a:ext cx="824604" cy="0"/>
          </a:xfrm>
          <a:prstGeom prst="straightConnector1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“New” Coil </a:t>
            </a:r>
            <a:r>
              <a:rPr lang="en-GB" dirty="0"/>
              <a:t>Cross Section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22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6096000" cy="4953000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altLang="en-US" sz="2800" dirty="0" smtClean="0"/>
              <a:t>For PIT, reduction of keystone angle from 0.55 to 0.4 deg., with same cable mid-thickness, under consideration</a:t>
            </a:r>
          </a:p>
          <a:p>
            <a:pPr lvl="1">
              <a:buClr>
                <a:schemeClr val="tx2"/>
              </a:buClr>
              <a:buFont typeface="Arial" charset="0"/>
              <a:buChar char="–"/>
              <a:defRPr/>
            </a:pPr>
            <a:r>
              <a:rPr lang="en-US" altLang="en-US" sz="2400" dirty="0" smtClean="0"/>
              <a:t>Thin/thick edge 0.025 mm thicker/thinner</a:t>
            </a:r>
          </a:p>
          <a:p>
            <a:pPr lvl="1">
              <a:buClr>
                <a:schemeClr val="tx2"/>
              </a:buClr>
              <a:buFont typeface="Arial" charset="0"/>
              <a:buChar char="–"/>
              <a:defRPr/>
            </a:pPr>
            <a:r>
              <a:rPr lang="en-US" altLang="en-US" sz="2400" dirty="0" smtClean="0"/>
              <a:t>Cross-section as close as possible to baseline</a:t>
            </a:r>
          </a:p>
          <a:p>
            <a:pPr lvl="2"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altLang="en-US" sz="2000" dirty="0" smtClean="0"/>
              <a:t>Still, new wedges, poles and spacers</a:t>
            </a:r>
          </a:p>
          <a:p>
            <a:pPr lvl="3">
              <a:buClr>
                <a:schemeClr val="tx2"/>
              </a:buClr>
              <a:buFont typeface="Arial" charset="0"/>
              <a:buChar char="–"/>
              <a:defRPr/>
            </a:pPr>
            <a:r>
              <a:rPr lang="en-US" altLang="en-US" sz="1800" dirty="0" smtClean="0"/>
              <a:t>8-9 months from cable geometry definition to beginning of winding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69" t="28773" r="9032" b="26109"/>
          <a:stretch>
            <a:fillRect/>
          </a:stretch>
        </p:blipFill>
        <p:spPr bwMode="auto">
          <a:xfrm>
            <a:off x="6477000" y="3733800"/>
            <a:ext cx="2286000" cy="22621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0" t="28773" r="59431" b="26109"/>
          <a:stretch>
            <a:fillRect/>
          </a:stretch>
        </p:blipFill>
        <p:spPr bwMode="auto">
          <a:xfrm>
            <a:off x="6477000" y="1265238"/>
            <a:ext cx="2286000" cy="23161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824788" y="3759200"/>
            <a:ext cx="919162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tx2"/>
                </a:solidFill>
                <a:latin typeface="+mn-lt"/>
              </a:rPr>
              <a:t>0.4 keystone</a:t>
            </a:r>
          </a:p>
          <a:p>
            <a:pPr>
              <a:defRPr/>
            </a:pPr>
            <a:r>
              <a:rPr lang="en-US" sz="1000" dirty="0">
                <a:solidFill>
                  <a:schemeClr val="tx2"/>
                </a:solidFill>
                <a:latin typeface="+mn-lt"/>
              </a:rPr>
              <a:t>0.145 mm ins.</a:t>
            </a:r>
            <a:endParaRPr lang="en-GB" sz="1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2400" y="1293813"/>
            <a:ext cx="920750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tx2"/>
                </a:solidFill>
                <a:latin typeface="+mn-lt"/>
              </a:rPr>
              <a:t>Baseline</a:t>
            </a:r>
          </a:p>
          <a:p>
            <a:pPr>
              <a:defRPr/>
            </a:pPr>
            <a:r>
              <a:rPr lang="en-US" sz="1000" dirty="0">
                <a:solidFill>
                  <a:schemeClr val="tx2"/>
                </a:solidFill>
                <a:latin typeface="+mn-lt"/>
              </a:rPr>
              <a:t>0.55 keystone</a:t>
            </a:r>
          </a:p>
          <a:p>
            <a:pPr>
              <a:defRPr/>
            </a:pPr>
            <a:r>
              <a:rPr lang="en-US" sz="1000" dirty="0">
                <a:solidFill>
                  <a:schemeClr val="tx2"/>
                </a:solidFill>
                <a:latin typeface="+mn-lt"/>
              </a:rPr>
              <a:t>0.150 mm ins.</a:t>
            </a:r>
            <a:endParaRPr lang="en-GB" sz="10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164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507288" cy="4896544"/>
          </a:xfrm>
        </p:spPr>
        <p:txBody>
          <a:bodyPr>
            <a:noAutofit/>
          </a:bodyPr>
          <a:lstStyle/>
          <a:p>
            <a:pPr algn="just">
              <a:buClr>
                <a:schemeClr val="tx2"/>
              </a:buClr>
            </a:pPr>
            <a:r>
              <a:rPr lang="en-US" sz="1600" dirty="0" smtClean="0"/>
              <a:t>Magnet </a:t>
            </a:r>
            <a:r>
              <a:rPr lang="en-US" sz="1600" dirty="0"/>
              <a:t>parameters have been selected taking into account many years of </a:t>
            </a:r>
            <a:r>
              <a:rPr lang="en-US" sz="1600" dirty="0" smtClean="0"/>
              <a:t>magnet </a:t>
            </a:r>
            <a:r>
              <a:rPr lang="en-US" sz="1600" dirty="0"/>
              <a:t>R&amp;D in the US and at </a:t>
            </a:r>
            <a:r>
              <a:rPr lang="en-US" sz="1600" dirty="0" smtClean="0"/>
              <a:t>CERN.</a:t>
            </a:r>
            <a:endParaRPr lang="en-US" sz="1600" dirty="0"/>
          </a:p>
          <a:p>
            <a:pPr algn="just">
              <a:buClr>
                <a:schemeClr val="tx2"/>
              </a:buClr>
            </a:pPr>
            <a:r>
              <a:rPr lang="en-GB" sz="1600" dirty="0" smtClean="0"/>
              <a:t>Coil cross section is a </a:t>
            </a:r>
            <a:r>
              <a:rPr lang="en-GB" sz="1600" dirty="0" smtClean="0">
                <a:solidFill>
                  <a:schemeClr val="tx2"/>
                </a:solidFill>
              </a:rPr>
              <a:t>scale up of HQ</a:t>
            </a:r>
            <a:r>
              <a:rPr lang="en-GB" sz="1600" dirty="0" smtClean="0"/>
              <a:t>, keeping the same coil lay </a:t>
            </a:r>
            <a:r>
              <a:rPr lang="en-GB" sz="1600" dirty="0"/>
              <a:t>out </a:t>
            </a:r>
            <a:r>
              <a:rPr lang="en-GB" sz="1600" dirty="0" smtClean="0"/>
              <a:t>(4-blocks</a:t>
            </a:r>
            <a:r>
              <a:rPr lang="en-GB" sz="1600" dirty="0"/>
              <a:t>, 2-layer with same </a:t>
            </a:r>
            <a:r>
              <a:rPr lang="en-GB" sz="1600" dirty="0" smtClean="0"/>
              <a:t>angle) and </a:t>
            </a:r>
            <a:r>
              <a:rPr lang="en-GB" sz="1600" dirty="0"/>
              <a:t>similar cable </a:t>
            </a:r>
            <a:r>
              <a:rPr lang="en-GB" sz="1600" dirty="0" smtClean="0"/>
              <a:t>width/aperture. 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Present </a:t>
            </a:r>
            <a:r>
              <a:rPr lang="en-GB" sz="1600" dirty="0"/>
              <a:t>value of magnetization average and spread are compatible with field quality </a:t>
            </a:r>
            <a:r>
              <a:rPr lang="en-GB" sz="1600" dirty="0" smtClean="0"/>
              <a:t>requirements. </a:t>
            </a:r>
          </a:p>
          <a:p>
            <a:pPr marL="493776" lvl="2" indent="-457200" algn="just">
              <a:buClr>
                <a:schemeClr val="tx2"/>
              </a:buClr>
              <a:buSzPct val="80000"/>
            </a:pPr>
            <a:r>
              <a:rPr lang="en-GB" sz="1600" dirty="0" smtClean="0"/>
              <a:t>Based on HQ experience, stainless steel core covering ~ 70 % of the cable width will reduce the eddy current effects to acceptable limits.</a:t>
            </a:r>
          </a:p>
          <a:p>
            <a:pPr marL="493776" lvl="2" indent="-457200" algn="just">
              <a:buClr>
                <a:schemeClr val="tx2"/>
              </a:buClr>
              <a:buSzPct val="80000"/>
            </a:pPr>
            <a:r>
              <a:rPr lang="en-GB" sz="1600" dirty="0" smtClean="0"/>
              <a:t>100 </a:t>
            </a:r>
            <a:r>
              <a:rPr lang="en-GB" sz="1600" dirty="0" smtClean="0"/>
              <a:t>µm </a:t>
            </a:r>
            <a:r>
              <a:rPr lang="en-GB" sz="1600" dirty="0" smtClean="0"/>
              <a:t>provide </a:t>
            </a:r>
            <a:r>
              <a:rPr lang="en-GB" sz="1600" dirty="0" smtClean="0"/>
              <a:t>the flexibility to correct up </a:t>
            </a:r>
            <a:r>
              <a:rPr lang="en-GB" sz="1600" dirty="0"/>
              <a:t>to +- 4 units </a:t>
            </a:r>
            <a:r>
              <a:rPr lang="en-GB" sz="1400" dirty="0"/>
              <a:t>of </a:t>
            </a:r>
            <a:r>
              <a:rPr lang="en-GB" sz="1400" dirty="0" smtClean="0"/>
              <a:t>b</a:t>
            </a:r>
            <a:r>
              <a:rPr lang="en-GB" sz="1400" baseline="-25000" dirty="0" smtClean="0"/>
              <a:t>6</a:t>
            </a:r>
            <a:r>
              <a:rPr lang="en-GB" sz="1600" dirty="0" smtClean="0"/>
              <a:t> without an impact on the coil compaction. This </a:t>
            </a:r>
            <a:r>
              <a:rPr lang="en-GB" sz="1600" dirty="0" smtClean="0"/>
              <a:t>is enough to account for 3D effects and impact of coil deformation during powering.</a:t>
            </a:r>
          </a:p>
          <a:p>
            <a:pPr marL="493776" lvl="2" indent="-457200" algn="just">
              <a:buClr>
                <a:schemeClr val="tx2"/>
              </a:buClr>
              <a:buSzPct val="80000"/>
            </a:pPr>
            <a:r>
              <a:rPr lang="en-GB" sz="1600" dirty="0" smtClean="0"/>
              <a:t>Ferromagnetic shims to be placed in the bladder slots provide enough flexibility to correct the low order non allowed </a:t>
            </a:r>
            <a:r>
              <a:rPr lang="en-GB" sz="1600" dirty="0" err="1"/>
              <a:t>multipoles</a:t>
            </a:r>
            <a:r>
              <a:rPr lang="en-GB" sz="1600" dirty="0"/>
              <a:t>.</a:t>
            </a:r>
          </a:p>
          <a:p>
            <a:pPr marL="493776" lvl="2" indent="-457200" algn="just">
              <a:buClr>
                <a:schemeClr val="tx2"/>
              </a:buClr>
              <a:buSzPct val="80000"/>
            </a:pPr>
            <a:r>
              <a:rPr lang="en-US" altLang="en-US" sz="1600" dirty="0"/>
              <a:t>The option of reducing the keystone angle from 0.55 to 0.4 deg., with same cable mid-thickness has been explored. The resulting cross section is close to the present design but still, new wedges, poles and spacers are needed</a:t>
            </a:r>
            <a:r>
              <a:rPr lang="en-US" altLang="en-US" sz="1600" dirty="0" smtClean="0"/>
              <a:t>.</a:t>
            </a:r>
            <a:endParaRPr lang="en-US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83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0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Cross Section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25</a:t>
            </a:fld>
            <a:endParaRPr lang="en-GB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81" y="4674772"/>
            <a:ext cx="1987620" cy="169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437970"/>
            <a:ext cx="2199474" cy="21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572000" y="4365104"/>
            <a:ext cx="2376264" cy="23966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884684" y="4369854"/>
            <a:ext cx="4712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2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2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2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1F497D"/>
                </a:solidFill>
              </a:rPr>
              <a:t>HQ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6314852" y="4366797"/>
            <a:ext cx="633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2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2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2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1F497D"/>
                </a:solidFill>
              </a:rPr>
              <a:t>MQXF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35696" y="4365104"/>
            <a:ext cx="2520280" cy="239667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3168352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GB" dirty="0"/>
              <a:t>The </a:t>
            </a:r>
            <a:r>
              <a:rPr lang="en-GB" dirty="0" smtClean="0"/>
              <a:t>cable width/aperture (w/r) </a:t>
            </a:r>
            <a:r>
              <a:rPr lang="en-GB" dirty="0"/>
              <a:t>is approximately </a:t>
            </a:r>
            <a:r>
              <a:rPr lang="en-GB" dirty="0" smtClean="0"/>
              <a:t>maintained</a:t>
            </a:r>
          </a:p>
          <a:p>
            <a:pPr lvl="1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Aperture </a:t>
            </a:r>
            <a:r>
              <a:rPr lang="en-US" dirty="0"/>
              <a:t>from 120 mm to 150 </a:t>
            </a:r>
            <a:r>
              <a:rPr lang="en-US" dirty="0" smtClean="0"/>
              <a:t>mm</a:t>
            </a:r>
          </a:p>
          <a:p>
            <a:pPr lvl="1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Cable </a:t>
            </a:r>
            <a:r>
              <a:rPr lang="en-US" dirty="0"/>
              <a:t>from </a:t>
            </a:r>
            <a:r>
              <a:rPr lang="en-US" dirty="0" smtClean="0"/>
              <a:t>15 </a:t>
            </a:r>
            <a:r>
              <a:rPr lang="en-US" dirty="0"/>
              <a:t>to </a:t>
            </a:r>
            <a:r>
              <a:rPr lang="en-US" dirty="0" smtClean="0"/>
              <a:t>18 </a:t>
            </a:r>
            <a:r>
              <a:rPr lang="en-US" dirty="0"/>
              <a:t>mm </a:t>
            </a:r>
            <a:r>
              <a:rPr lang="en-US" dirty="0" smtClean="0"/>
              <a:t>width</a:t>
            </a:r>
          </a:p>
          <a:p>
            <a:pPr lvl="1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Similar </a:t>
            </a:r>
            <a:r>
              <a:rPr lang="en-GB" dirty="0"/>
              <a:t>stress with +30% </a:t>
            </a:r>
            <a:r>
              <a:rPr lang="en-GB" dirty="0" smtClean="0"/>
              <a:t>forces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GB" dirty="0"/>
              <a:t>Same coil lay-out: 4-blocks, 2-layer with same </a:t>
            </a:r>
            <a:r>
              <a:rPr lang="en-GB" dirty="0" smtClean="0"/>
              <a:t>angle</a:t>
            </a:r>
          </a:p>
          <a:p>
            <a:pPr lvl="1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Optimized </a:t>
            </a:r>
            <a:r>
              <a:rPr lang="en-US" dirty="0"/>
              <a:t>stress </a:t>
            </a:r>
            <a:r>
              <a:rPr lang="en-US" dirty="0" smtClean="0"/>
              <a:t>distribution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Similar peak field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Lower </a:t>
            </a:r>
            <a:r>
              <a:rPr lang="en-US" i="1" dirty="0" err="1"/>
              <a:t>J</a:t>
            </a:r>
            <a:r>
              <a:rPr lang="en-US" i="1" baseline="-25000" dirty="0" err="1"/>
              <a:t>overall</a:t>
            </a:r>
            <a:r>
              <a:rPr lang="en-US" i="1" dirty="0"/>
              <a:t> </a:t>
            </a:r>
            <a:endParaRPr lang="en-US" i="1" dirty="0" smtClean="0"/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en-US" i="1" dirty="0" smtClean="0">
              <a:solidFill>
                <a:srgbClr val="FF0000"/>
              </a:solidFill>
            </a:endParaRPr>
          </a:p>
          <a:p>
            <a:pPr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en-US" i="1" dirty="0">
              <a:solidFill>
                <a:srgbClr val="FF0000"/>
              </a:solidFill>
            </a:endParaRPr>
          </a:p>
          <a:p>
            <a:pPr lvl="1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</a:rPr>
              <a:t>Positive side effect for quench </a:t>
            </a:r>
            <a:r>
              <a:rPr lang="en-US" dirty="0">
                <a:solidFill>
                  <a:schemeClr val="tx2"/>
                </a:solidFill>
              </a:rPr>
              <a:t>protection (</a:t>
            </a:r>
            <a:r>
              <a:rPr lang="en-US" dirty="0"/>
              <a:t>from </a:t>
            </a:r>
            <a:r>
              <a:rPr lang="en-US" b="1" u="sng" dirty="0"/>
              <a:t>580 </a:t>
            </a:r>
            <a:r>
              <a:rPr lang="en-US" sz="2500" b="1" u="sng" dirty="0"/>
              <a:t>to 490 </a:t>
            </a:r>
            <a:r>
              <a:rPr lang="en-US" b="1" u="sng" dirty="0"/>
              <a:t>A/mm</a:t>
            </a:r>
            <a:r>
              <a:rPr lang="en-US" b="1" u="sng" baseline="30000" dirty="0"/>
              <a:t>2</a:t>
            </a:r>
            <a:r>
              <a:rPr lang="en-US" dirty="0"/>
              <a:t>)</a:t>
            </a:r>
            <a:endParaRPr lang="en-GB" i="1" dirty="0"/>
          </a:p>
          <a:p>
            <a:pPr lvl="2"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en-GB" dirty="0"/>
          </a:p>
          <a:p>
            <a:pPr lvl="1">
              <a:buClr>
                <a:schemeClr val="tx2"/>
              </a:buClr>
              <a:buFont typeface="Arial" pitchFamily="34" charset="0"/>
              <a:buChar char="–"/>
              <a:defRPr/>
            </a:pPr>
            <a:endParaRPr lang="en-GB" dirty="0"/>
          </a:p>
          <a:p>
            <a:pPr>
              <a:buClr>
                <a:schemeClr val="tx2"/>
              </a:buClr>
            </a:pP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49377" y="3398292"/>
                <a:ext cx="3352328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i="1">
                          <a:latin typeface="Cambria Math"/>
                        </a:rPr>
                        <m:t>𝐺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𝑗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  <a:ea typeface="Cambria Math"/>
                        </a:rPr>
                        <m:t>log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⁡(1+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𝑤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9377" y="3398292"/>
                <a:ext cx="3352328" cy="390748"/>
              </a:xfrm>
              <a:prstGeom prst="rect">
                <a:avLst/>
              </a:prstGeom>
              <a:blipFill rotWithShape="1">
                <a:blip r:embed="rId4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275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41107" y="6421335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/>
              <a:t>26</a:t>
            </a:fld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292611" y="1369667"/>
            <a:ext cx="8844299" cy="1440160"/>
          </a:xfrm>
          <a:prstGeom prst="rightArrow">
            <a:avLst>
              <a:gd name="adj1" fmla="val 50000"/>
              <a:gd name="adj2" fmla="val 3397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16438" y="1552907"/>
            <a:ext cx="0" cy="34387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178" y="2513759"/>
            <a:ext cx="11977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V1</a:t>
            </a:r>
          </a:p>
          <a:p>
            <a:pPr algn="ctr"/>
            <a:r>
              <a:rPr lang="en-GB" b="1" dirty="0" smtClean="0">
                <a:solidFill>
                  <a:srgbClr val="00B050"/>
                </a:solidFill>
              </a:rPr>
              <a:t>SPC1 IL</a:t>
            </a:r>
          </a:p>
          <a:p>
            <a:pPr algn="ctr"/>
            <a:r>
              <a:rPr lang="en-GB" dirty="0" smtClean="0"/>
              <a:t>Cu</a:t>
            </a:r>
          </a:p>
          <a:p>
            <a:pPr algn="ctr"/>
            <a:r>
              <a:rPr lang="en-GB" dirty="0" smtClean="0">
                <a:solidFill>
                  <a:srgbClr val="00B050"/>
                </a:solidFill>
              </a:rPr>
              <a:t>Oct-2014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32331" y="2513757"/>
            <a:ext cx="12320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V2</a:t>
            </a:r>
          </a:p>
          <a:p>
            <a:pPr algn="ctr"/>
            <a:r>
              <a:rPr lang="en-GB" b="1" dirty="0" smtClean="0">
                <a:solidFill>
                  <a:srgbClr val="00B050"/>
                </a:solidFill>
              </a:rPr>
              <a:t>SPC1 OL </a:t>
            </a:r>
          </a:p>
          <a:p>
            <a:pPr algn="ctr"/>
            <a:r>
              <a:rPr lang="en-GB" dirty="0" smtClean="0"/>
              <a:t>Cu</a:t>
            </a:r>
          </a:p>
          <a:p>
            <a:pPr algn="ctr"/>
            <a:r>
              <a:rPr lang="en-GB" dirty="0" smtClean="0">
                <a:solidFill>
                  <a:srgbClr val="00B050"/>
                </a:solidFill>
              </a:rPr>
              <a:t>Oct-2014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9068" y="2513756"/>
            <a:ext cx="22878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V3</a:t>
            </a:r>
          </a:p>
          <a:p>
            <a:pPr algn="ctr"/>
            <a:r>
              <a:rPr lang="en-GB" b="1" dirty="0" smtClean="0">
                <a:solidFill>
                  <a:srgbClr val="00B0F0"/>
                </a:solidFill>
              </a:rPr>
              <a:t>SPC2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SQXF1 </a:t>
            </a:r>
          </a:p>
          <a:p>
            <a:pPr algn="ctr"/>
            <a:r>
              <a:rPr lang="en-GB" dirty="0" smtClean="0"/>
              <a:t>Cu</a:t>
            </a:r>
          </a:p>
          <a:p>
            <a:pPr algn="ctr"/>
            <a:r>
              <a:rPr lang="en-GB" dirty="0" smtClean="0">
                <a:solidFill>
                  <a:srgbClr val="00B0F0"/>
                </a:solidFill>
              </a:rPr>
              <a:t>Jan 2014  </a:t>
            </a:r>
            <a:r>
              <a:rPr lang="en-GB" dirty="0" smtClean="0">
                <a:solidFill>
                  <a:srgbClr val="FF0000"/>
                </a:solidFill>
              </a:rPr>
              <a:t>April 2014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806" y="2532914"/>
            <a:ext cx="1364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V4</a:t>
            </a:r>
          </a:p>
          <a:p>
            <a:pPr algn="ctr"/>
            <a:r>
              <a:rPr lang="en-GB" b="1" dirty="0" smtClean="0">
                <a:solidFill>
                  <a:srgbClr val="7030A0"/>
                </a:solidFill>
              </a:rPr>
              <a:t>SQXF2 </a:t>
            </a:r>
          </a:p>
          <a:p>
            <a:pPr algn="ctr"/>
            <a:r>
              <a:rPr lang="en-GB" dirty="0" smtClean="0"/>
              <a:t>Bad Nb3Sn</a:t>
            </a:r>
          </a:p>
          <a:p>
            <a:pPr algn="ctr"/>
            <a:r>
              <a:rPr lang="en-GB" dirty="0" smtClean="0">
                <a:solidFill>
                  <a:srgbClr val="7030A0"/>
                </a:solidFill>
              </a:rPr>
              <a:t>June 2014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9888" y="2517478"/>
            <a:ext cx="16466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V5</a:t>
            </a:r>
          </a:p>
          <a:p>
            <a:pPr algn="ctr"/>
            <a:r>
              <a:rPr lang="en-GB" b="1" dirty="0">
                <a:solidFill>
                  <a:srgbClr val="7030A0"/>
                </a:solidFill>
              </a:rPr>
              <a:t>SQXF</a:t>
            </a:r>
            <a:r>
              <a:rPr lang="en-GB" b="1" dirty="0" smtClean="0">
                <a:solidFill>
                  <a:srgbClr val="7030A0"/>
                </a:solidFill>
              </a:rPr>
              <a:t>3 </a:t>
            </a:r>
          </a:p>
          <a:p>
            <a:pPr algn="ctr"/>
            <a:r>
              <a:rPr lang="en-GB" dirty="0" smtClean="0"/>
              <a:t>Nb3Sn</a:t>
            </a:r>
          </a:p>
          <a:p>
            <a:pPr algn="ctr"/>
            <a:r>
              <a:rPr lang="en-GB" dirty="0" smtClean="0">
                <a:solidFill>
                  <a:srgbClr val="7030A0"/>
                </a:solidFill>
              </a:rPr>
              <a:t>End July 2014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74054" y="1025692"/>
            <a:ext cx="2507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WP3 meeting</a:t>
            </a:r>
          </a:p>
          <a:p>
            <a:r>
              <a:rPr lang="en-GB" sz="1600" dirty="0" smtClean="0"/>
              <a:t>Review End Parts Design</a:t>
            </a:r>
            <a:endParaRPr lang="en-GB" sz="1600" dirty="0"/>
          </a:p>
        </p:txBody>
      </p:sp>
      <p:pic>
        <p:nvPicPr>
          <p:cNvPr id="16" name="Picture 2" descr="C:\coil\DSCN16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3" t="29284" b="14333"/>
          <a:stretch/>
        </p:blipFill>
        <p:spPr bwMode="auto">
          <a:xfrm>
            <a:off x="1128426" y="5462924"/>
            <a:ext cx="2409443" cy="127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Left Brace 17"/>
          <p:cNvSpPr/>
          <p:nvPr/>
        </p:nvSpPr>
        <p:spPr>
          <a:xfrm rot="16200000">
            <a:off x="2154790" y="2862586"/>
            <a:ext cx="292195" cy="439821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74757" y="4122973"/>
            <a:ext cx="19935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Increase de Harmonic Order of the baseline ellipse (more roundish)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Pole converged to BEND design</a:t>
            </a:r>
          </a:p>
        </p:txBody>
      </p:sp>
      <p:pic>
        <p:nvPicPr>
          <p:cNvPr id="2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5" t="31699" b="2533"/>
          <a:stretch/>
        </p:blipFill>
        <p:spPr bwMode="auto">
          <a:xfrm>
            <a:off x="5802223" y="5427770"/>
            <a:ext cx="2314222" cy="134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Left Brace 20"/>
          <p:cNvSpPr/>
          <p:nvPr/>
        </p:nvSpPr>
        <p:spPr>
          <a:xfrm rot="16200000">
            <a:off x="6696500" y="2791095"/>
            <a:ext cx="315202" cy="456419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urved Up Arrow 26"/>
          <p:cNvSpPr/>
          <p:nvPr/>
        </p:nvSpPr>
        <p:spPr>
          <a:xfrm>
            <a:off x="668537" y="3714086"/>
            <a:ext cx="1377172" cy="408887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Curved Up Arrow 27"/>
          <p:cNvSpPr/>
          <p:nvPr/>
        </p:nvSpPr>
        <p:spPr>
          <a:xfrm>
            <a:off x="2333148" y="3769148"/>
            <a:ext cx="1786122" cy="361286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34" t="39406" r="33400" b="50204"/>
          <a:stretch/>
        </p:blipFill>
        <p:spPr bwMode="auto">
          <a:xfrm>
            <a:off x="2446303" y="4451048"/>
            <a:ext cx="1582554" cy="5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135454" y="4130434"/>
            <a:ext cx="2036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Change angle last block IL</a:t>
            </a:r>
            <a:endParaRPr lang="en-GB" sz="1100" dirty="0"/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3370225" y="4929664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585139" y="4556708"/>
            <a:ext cx="147466" cy="3729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urved Up Arrow 37"/>
          <p:cNvSpPr/>
          <p:nvPr/>
        </p:nvSpPr>
        <p:spPr>
          <a:xfrm>
            <a:off x="4929994" y="3758721"/>
            <a:ext cx="1786122" cy="414039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36056" y="4176444"/>
            <a:ext cx="178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Minor changes: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Radius on the edges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Flexible features</a:t>
            </a:r>
          </a:p>
        </p:txBody>
      </p:sp>
      <p:pic>
        <p:nvPicPr>
          <p:cNvPr id="4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34" t="39406" r="33400" b="50204"/>
          <a:stretch/>
        </p:blipFill>
        <p:spPr bwMode="auto">
          <a:xfrm>
            <a:off x="6927496" y="4488377"/>
            <a:ext cx="1582554" cy="5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1" name="Curved Up Arrow 40"/>
          <p:cNvSpPr/>
          <p:nvPr/>
        </p:nvSpPr>
        <p:spPr>
          <a:xfrm>
            <a:off x="6869244" y="3784424"/>
            <a:ext cx="1786122" cy="414039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8116445" y="4967982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8322148" y="4669959"/>
            <a:ext cx="139294" cy="3017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643146" y="4156486"/>
            <a:ext cx="24219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Modify spacing among cables last block IL</a:t>
            </a:r>
            <a:endParaRPr lang="en-GB" sz="1100" dirty="0"/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380117"/>
              </p:ext>
            </p:extLst>
          </p:nvPr>
        </p:nvGraphicFramePr>
        <p:xfrm>
          <a:off x="340800" y="1730351"/>
          <a:ext cx="8226416" cy="718792"/>
        </p:xfrm>
        <a:graphic>
          <a:graphicData uri="http://schemas.openxmlformats.org/drawingml/2006/table">
            <a:tbl>
              <a:tblPr/>
              <a:tblGrid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  <a:gridCol w="186964"/>
              </a:tblGrid>
              <a:tr h="167313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1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731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October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November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December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January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February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March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April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July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7313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08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SPC1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SPC2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Preparation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SQXF1IL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OL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kumimoji="0"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SQXF2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SQXF3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8248" marR="8248" marT="82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3" name="Rectangle 52"/>
          <p:cNvSpPr/>
          <p:nvPr/>
        </p:nvSpPr>
        <p:spPr>
          <a:xfrm>
            <a:off x="7634582" y="4325763"/>
            <a:ext cx="96372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/>
              <a:t>71.5˚</a:t>
            </a:r>
            <a:r>
              <a:rPr lang="en-GB" sz="1050" dirty="0">
                <a:sym typeface="Wingdings" panose="05000000000000000000" pitchFamily="2" charset="2"/>
              </a:rPr>
              <a:t></a:t>
            </a:r>
            <a:r>
              <a:rPr lang="en-GB" sz="1050" dirty="0"/>
              <a:t>67.3˚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806332" y="4266052"/>
            <a:ext cx="84670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/>
              <a:t>68.5˚</a:t>
            </a:r>
            <a:r>
              <a:rPr lang="en-GB" sz="1050" dirty="0">
                <a:sym typeface="Wingdings" panose="05000000000000000000" pitchFamily="2" charset="2"/>
              </a:rPr>
              <a:t></a:t>
            </a:r>
            <a:r>
              <a:rPr lang="en-GB" sz="1050" dirty="0"/>
              <a:t>71˚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-32432" y="5147848"/>
            <a:ext cx="448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Shorter coils with plastic end spacers to optimize ends</a:t>
            </a:r>
            <a:endParaRPr lang="en-GB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6501489" y="5169499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SQXF coils</a:t>
            </a:r>
            <a:endParaRPr lang="en-GB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Mechanical Optimization of the ends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690835" y="2532828"/>
            <a:ext cx="1674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(delayed ~ 1 month)</a:t>
            </a:r>
            <a:endParaRPr lang="en-GB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927496" y="2494632"/>
            <a:ext cx="452816" cy="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2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 quality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27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0" t="24612" r="18989" b="22107"/>
          <a:stretch/>
        </p:blipFill>
        <p:spPr bwMode="auto">
          <a:xfrm>
            <a:off x="683568" y="1934308"/>
            <a:ext cx="7992690" cy="440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9512" y="1052736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Field quality in low-</a:t>
            </a:r>
            <a:r>
              <a:rPr lang="en-GB" b="1" i="1" dirty="0"/>
              <a:t> </a:t>
            </a:r>
            <a:r>
              <a:rPr lang="en-GB" b="1" dirty="0"/>
              <a:t>superconducting </a:t>
            </a:r>
            <a:r>
              <a:rPr lang="en-GB" b="1" dirty="0" err="1"/>
              <a:t>quadrupoles</a:t>
            </a:r>
            <a:r>
              <a:rPr lang="en-GB" b="1" dirty="0"/>
              <a:t> and impact on the beam </a:t>
            </a:r>
            <a:r>
              <a:rPr lang="en-GB" b="1" dirty="0" smtClean="0"/>
              <a:t>dynamics for </a:t>
            </a:r>
            <a:r>
              <a:rPr lang="en-GB" b="1" dirty="0"/>
              <a:t>the Large Hadron Collider upgrade</a:t>
            </a:r>
          </a:p>
          <a:p>
            <a:r>
              <a:rPr lang="en-GB" dirty="0"/>
              <a:t>Boris </a:t>
            </a:r>
            <a:r>
              <a:rPr lang="en-GB" dirty="0" err="1"/>
              <a:t>Bellesia</a:t>
            </a:r>
            <a:r>
              <a:rPr lang="en-GB" dirty="0"/>
              <a:t>, Jean-Pierre </a:t>
            </a:r>
            <a:r>
              <a:rPr lang="en-GB" dirty="0" err="1"/>
              <a:t>Koutchouk</a:t>
            </a:r>
            <a:r>
              <a:rPr lang="en-GB" dirty="0"/>
              <a:t>, and Ezio Todesco</a:t>
            </a:r>
          </a:p>
        </p:txBody>
      </p:sp>
    </p:spTree>
    <p:extLst>
      <p:ext uri="{BB962C8B-B14F-4D97-AF65-F5344CB8AC3E}">
        <p14:creationId xmlns:p14="http://schemas.microsoft.com/office/powerpoint/2010/main" val="381449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Impact of block subdivision in peak </a:t>
            </a:r>
            <a:r>
              <a:rPr lang="en-GB" sz="4000" dirty="0" smtClean="0"/>
              <a:t>field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28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986395" y="1063054"/>
            <a:ext cx="3096344" cy="830997"/>
          </a:xfrm>
          <a:prstGeom prst="rect">
            <a:avLst/>
          </a:prstGeom>
          <a:noFill/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u="sng" dirty="0" smtClean="0">
                <a:solidFill>
                  <a:schemeClr val="tx2"/>
                </a:solidFill>
              </a:rPr>
              <a:t>Remark</a:t>
            </a:r>
            <a:r>
              <a:rPr lang="en-GB" sz="1800" dirty="0" smtClean="0">
                <a:solidFill>
                  <a:schemeClr val="tx2"/>
                </a:solidFill>
              </a:rPr>
              <a:t>: analysis done in MQXF_V0 cross section, strand self field not included</a:t>
            </a:r>
            <a:endParaRPr lang="en-GB" sz="1800" dirty="0">
              <a:solidFill>
                <a:schemeClr val="tx2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19" t="47414" r="35575" b="24364"/>
          <a:stretch/>
        </p:blipFill>
        <p:spPr bwMode="auto">
          <a:xfrm>
            <a:off x="395536" y="1268760"/>
            <a:ext cx="2417048" cy="169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62038"/>
              </p:ext>
            </p:extLst>
          </p:nvPr>
        </p:nvGraphicFramePr>
        <p:xfrm>
          <a:off x="0" y="3284984"/>
          <a:ext cx="4591804" cy="3401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3915842"/>
              </p:ext>
            </p:extLst>
          </p:nvPr>
        </p:nvGraphicFramePr>
        <p:xfrm>
          <a:off x="4499992" y="3212976"/>
          <a:ext cx="43924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387263"/>
              </p:ext>
            </p:extLst>
          </p:nvPr>
        </p:nvGraphicFramePr>
        <p:xfrm>
          <a:off x="3374688" y="2026543"/>
          <a:ext cx="5418959" cy="1114425"/>
        </p:xfrm>
        <a:graphic>
          <a:graphicData uri="http://schemas.openxmlformats.org/drawingml/2006/table">
            <a:tbl>
              <a:tblPr/>
              <a:tblGrid>
                <a:gridCol w="714126"/>
                <a:gridCol w="672119"/>
                <a:gridCol w="672119"/>
                <a:gridCol w="672119"/>
                <a:gridCol w="672119"/>
                <a:gridCol w="672119"/>
                <a:gridCol w="672119"/>
                <a:gridCol w="672119"/>
              </a:tblGrid>
              <a:tr h="190500">
                <a:tc rowSpan="2" gridSpan="2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INNER LAYER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OUTER LAYER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 gridSpan="2" v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Block 1A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Block 1B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Block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Block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Block 4A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Block 4B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3D peak field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Blocks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11.96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Blocks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11.85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2D peak field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84168" y="1063055"/>
            <a:ext cx="2969083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Configuration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/>
              <a:t>Magnetic </a:t>
            </a:r>
            <a:r>
              <a:rPr lang="en-GB" sz="1200" dirty="0"/>
              <a:t>yoke z = [0-700] mm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/>
              <a:t>Magnetic pad z = [0-500] mm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/>
              <a:t>Non-magnetic pad z = [500-700]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6421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lengths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29</a:t>
            </a:fld>
            <a:endParaRPr lang="en-GB"/>
          </a:p>
        </p:txBody>
      </p:sp>
      <p:pic>
        <p:nvPicPr>
          <p:cNvPr id="5" name="Picture 2" descr="C:\Users\suizquie\AppData\Local\Microsoft\Windows\Temporary Internet Files\Content.Outlook\ZNDTBVE1\SQXF MAGNET 1 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38083"/>
            <a:ext cx="8226425" cy="464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3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</a:t>
            </a:fld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507288" cy="4868283"/>
          </a:xfrm>
        </p:spPr>
        <p:txBody>
          <a:bodyPr>
            <a:normAutofit fontScale="85000" lnSpcReduction="20000"/>
          </a:bodyPr>
          <a:lstStyle/>
          <a:p>
            <a:pPr marL="36576" indent="0" algn="ctr" eaLnBrk="1" hangingPunct="1">
              <a:buClr>
                <a:schemeClr val="tx2"/>
              </a:buClr>
              <a:buNone/>
            </a:pPr>
            <a:r>
              <a:rPr lang="en-US" sz="3300" b="1" dirty="0" smtClean="0">
                <a:sym typeface="Symbol" pitchFamily="18" charset="2"/>
              </a:rPr>
              <a:t>Magnetic design and field quality targets </a:t>
            </a:r>
          </a:p>
          <a:p>
            <a:pPr marL="36576" indent="0" algn="ctr" eaLnBrk="1" hangingPunct="1">
              <a:buClr>
                <a:schemeClr val="tx2"/>
              </a:buClr>
              <a:buNone/>
            </a:pP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(from E. Todesco talk):</a:t>
            </a:r>
          </a:p>
          <a:p>
            <a:pPr marL="36576" indent="0" eaLnBrk="1" hangingPunct="1">
              <a:buClr>
                <a:schemeClr val="tx2"/>
              </a:buClr>
              <a:buNone/>
            </a:pPr>
            <a:endParaRPr lang="en-US" sz="2200" dirty="0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 smtClean="0">
                <a:sym typeface="Symbol" pitchFamily="18" charset="2"/>
              </a:rPr>
              <a:t>Large difference between injection and top energy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smtClean="0">
                <a:sym typeface="Symbol" pitchFamily="18" charset="2"/>
              </a:rPr>
              <a:t>At injection the triplet is nearly transparent to the beam </a:t>
            </a:r>
            <a:r>
              <a:rPr lang="en-US" dirty="0" smtClean="0">
                <a:sym typeface="Symbol"/>
              </a:rPr>
              <a:t> loose requirements of  10 units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smtClean="0">
                <a:sym typeface="Symbol" pitchFamily="18" charset="2"/>
              </a:rPr>
              <a:t>At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top energy the LHC becomes the triplet </a:t>
            </a:r>
            <a:r>
              <a:rPr lang="en-US" dirty="0" smtClean="0">
                <a:sym typeface="Symbol"/>
              </a:rPr>
              <a:t> tight requirements of  1 units</a:t>
            </a:r>
          </a:p>
          <a:p>
            <a:pPr lvl="1" eaLnBrk="1" hangingPunct="1">
              <a:buClr>
                <a:schemeClr val="tx2"/>
              </a:buClr>
            </a:pPr>
            <a:endParaRPr lang="en-US" dirty="0" smtClean="0">
              <a:sym typeface="Symbol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 smtClean="0">
                <a:sym typeface="Symbol"/>
              </a:rPr>
              <a:t>Consequences on magnet design </a:t>
            </a:r>
            <a:endParaRPr lang="en-US" sz="1600" dirty="0" smtClean="0">
              <a:solidFill>
                <a:srgbClr val="009900"/>
              </a:solidFill>
              <a:sym typeface="Symbol"/>
            </a:endParaRPr>
          </a:p>
          <a:p>
            <a:pPr lvl="1">
              <a:buClr>
                <a:schemeClr val="tx2"/>
              </a:buClr>
            </a:pPr>
            <a:r>
              <a:rPr lang="en-US" dirty="0" smtClean="0">
                <a:sym typeface="Symbol"/>
              </a:rPr>
              <a:t>Large tolerance on persistent currents (20 units)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smtClean="0">
                <a:sym typeface="Symbol"/>
              </a:rPr>
              <a:t>Tight control of saturation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smtClean="0">
                <a:sym typeface="Symbol"/>
              </a:rPr>
              <a:t>The most critical components are random (b</a:t>
            </a:r>
            <a:r>
              <a:rPr lang="en-US" baseline="-25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, a</a:t>
            </a:r>
            <a:r>
              <a:rPr lang="en-US" baseline="-25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, b</a:t>
            </a:r>
            <a:r>
              <a:rPr lang="en-US" baseline="-25000" dirty="0" smtClean="0">
                <a:sym typeface="Symbol"/>
              </a:rPr>
              <a:t>4</a:t>
            </a:r>
            <a:r>
              <a:rPr lang="en-US" dirty="0" smtClean="0">
                <a:sym typeface="Symbol"/>
              </a:rPr>
              <a:t>, a</a:t>
            </a:r>
            <a:r>
              <a:rPr lang="en-US" baseline="-25000" dirty="0" smtClean="0">
                <a:sym typeface="Symbol"/>
              </a:rPr>
              <a:t>4</a:t>
            </a:r>
            <a:r>
              <a:rPr lang="en-US" dirty="0" smtClean="0">
                <a:sym typeface="Symbol"/>
              </a:rPr>
              <a:t>) associated to the coil asymmetry</a:t>
            </a:r>
          </a:p>
        </p:txBody>
      </p:sp>
    </p:spTree>
    <p:extLst>
      <p:ext uri="{BB962C8B-B14F-4D97-AF65-F5344CB8AC3E}">
        <p14:creationId xmlns:p14="http://schemas.microsoft.com/office/powerpoint/2010/main" val="54294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parameters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518409"/>
              </p:ext>
            </p:extLst>
          </p:nvPr>
        </p:nvGraphicFramePr>
        <p:xfrm>
          <a:off x="487901" y="1268760"/>
          <a:ext cx="4517769" cy="3102416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2972435"/>
                <a:gridCol w="844611"/>
                <a:gridCol w="700723"/>
              </a:tblGrid>
              <a:tr h="279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Parameters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cap="small" dirty="0">
                          <a:solidFill>
                            <a:schemeClr val="tx1"/>
                          </a:solidFill>
                          <a:effectLst/>
                        </a:rPr>
                        <a:t>Units</a:t>
                      </a:r>
                      <a:endParaRPr lang="en-GB" sz="1400" cap="small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Operational temperature 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1.9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Clear aperture diameter 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mm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gradient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T/m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current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17.46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kA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peak field on the coil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12.1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Stored energy at </a:t>
                      </a:r>
                      <a:r>
                        <a:rPr lang="en-US" sz="1400" dirty="0" err="1">
                          <a:effectLst/>
                        </a:rPr>
                        <a:t>I</a:t>
                      </a:r>
                      <a:r>
                        <a:rPr lang="en-US" sz="1400" baseline="-25000" dirty="0" err="1">
                          <a:effectLst/>
                        </a:rPr>
                        <a:t>nom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1.32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MJ/m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Temperature margin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Differential inductance at </a:t>
                      </a:r>
                      <a:r>
                        <a:rPr lang="en-US" sz="1400" dirty="0" err="1">
                          <a:effectLst/>
                        </a:rPr>
                        <a:t>I</a:t>
                      </a:r>
                      <a:r>
                        <a:rPr lang="en-US" sz="1400" baseline="-25000" dirty="0" err="1">
                          <a:effectLst/>
                        </a:rPr>
                        <a:t>nom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8.22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mH</a:t>
                      </a:r>
                      <a:r>
                        <a:rPr lang="en-US" sz="1400" dirty="0">
                          <a:effectLst/>
                        </a:rPr>
                        <a:t>/m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Superconductor current density (</a:t>
                      </a:r>
                      <a:r>
                        <a:rPr kumimoji="0"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kumimoji="0" lang="en-US" sz="14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1635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A/mm</a:t>
                      </a:r>
                      <a:r>
                        <a:rPr kumimoji="0" lang="en-GB" sz="14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kern="1200" baseline="30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Engineering current density (</a:t>
                      </a:r>
                      <a:r>
                        <a:rPr kumimoji="0"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kumimoji="0" lang="en-US" sz="14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770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A/mm</a:t>
                      </a:r>
                      <a:r>
                        <a:rPr kumimoji="0" lang="en-GB" sz="14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6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Overall current density at 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kumimoji="0" lang="en-US" sz="14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overall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490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A/mm</a:t>
                      </a:r>
                      <a:r>
                        <a:rPr kumimoji="0" lang="en-GB" sz="14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Forces x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2.64 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MN/m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Forces y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-3.88 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MN/m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07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2" b="2451"/>
          <a:stretch>
            <a:fillRect/>
          </a:stretch>
        </p:blipFill>
        <p:spPr bwMode="auto">
          <a:xfrm>
            <a:off x="5292080" y="3861048"/>
            <a:ext cx="368271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0" t="10497" r="25519" b="14624"/>
          <a:stretch>
            <a:fillRect/>
          </a:stretch>
        </p:blipFill>
        <p:spPr bwMode="auto">
          <a:xfrm>
            <a:off x="5772472" y="1268760"/>
            <a:ext cx="2846522" cy="2321624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0151" y="4057327"/>
            <a:ext cx="6266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Yoke 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1" y="5661248"/>
            <a:ext cx="50366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Pad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377176" y="3746250"/>
            <a:ext cx="56297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B [T]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33450" y="4884652"/>
            <a:ext cx="4207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magnetic structure is made out of two parts, the “pad” and the “yoke”. Details will be addressed</a:t>
            </a:r>
            <a:r>
              <a:rPr lang="en-GB" dirty="0" smtClean="0">
                <a:solidFill>
                  <a:srgbClr val="00B050"/>
                </a:solidFill>
              </a:rPr>
              <a:t> [M. Juchno].  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58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Cross Section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5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1584176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defRPr/>
            </a:pPr>
            <a:r>
              <a:rPr lang="en-US" sz="1600" dirty="0"/>
              <a:t>Criteria for the selection </a:t>
            </a:r>
          </a:p>
          <a:p>
            <a:pPr lvl="1">
              <a:buClr>
                <a:schemeClr val="tx2"/>
              </a:buClr>
              <a:defRPr/>
            </a:pPr>
            <a:r>
              <a:rPr lang="en-US" sz="1600" dirty="0"/>
              <a:t>Maximize gradient and # of turns (protection) </a:t>
            </a:r>
          </a:p>
          <a:p>
            <a:pPr lvl="1">
              <a:buClr>
                <a:schemeClr val="tx2"/>
              </a:buClr>
              <a:defRPr/>
            </a:pPr>
            <a:r>
              <a:rPr lang="en-US" sz="1600" dirty="0"/>
              <a:t>Distribute </a:t>
            </a:r>
            <a:r>
              <a:rPr lang="en-US" sz="1600" dirty="0" err="1"/>
              <a:t>e.m</a:t>
            </a:r>
            <a:r>
              <a:rPr lang="en-US" sz="1600" dirty="0"/>
              <a:t>. forces and minimize stress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buClr>
                <a:schemeClr val="tx2"/>
              </a:buClr>
            </a:pP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3281365" cy="20740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821" y="2060848"/>
            <a:ext cx="3345901" cy="211320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915816" y="4013842"/>
            <a:ext cx="628350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rgbClr val="00B050"/>
                </a:solidFill>
              </a:rPr>
              <a:t>[F</a:t>
            </a:r>
            <a:r>
              <a:rPr lang="en-US" sz="1200" dirty="0">
                <a:solidFill>
                  <a:srgbClr val="00B050"/>
                </a:solidFill>
              </a:rPr>
              <a:t>. Borgnolutti]</a:t>
            </a:r>
            <a:endParaRPr lang="en-GB" sz="1200" kern="1400" dirty="0">
              <a:latin typeface="Times New Roman"/>
              <a:ea typeface="Times New Roman"/>
            </a:endParaRPr>
          </a:p>
          <a:p>
            <a:pPr algn="r"/>
            <a:r>
              <a:rPr lang="en-US" sz="1050" i="1" dirty="0"/>
              <a:t>Magnetic design optimization of a 150 mm aperture Nb3Sn low-beta quadrupole for the </a:t>
            </a:r>
            <a:r>
              <a:rPr lang="en-US" sz="1050" i="1" dirty="0" err="1"/>
              <a:t>HiLumi</a:t>
            </a:r>
            <a:r>
              <a:rPr lang="en-US" sz="1050" i="1" dirty="0"/>
              <a:t> LHC. IEEE Trans. Appl. Sup.</a:t>
            </a:r>
            <a:r>
              <a:rPr lang="en-US" sz="1050" dirty="0"/>
              <a:t>, vol. 24, no. 3, 2014</a:t>
            </a:r>
            <a:r>
              <a:rPr lang="en-US" sz="1050" dirty="0" smtClean="0"/>
              <a:t>.</a:t>
            </a:r>
            <a:endParaRPr lang="en-GB" sz="1050" kern="1400" dirty="0">
              <a:solidFill>
                <a:srgbClr val="00B050"/>
              </a:solidFill>
              <a:latin typeface="Times New Roman"/>
              <a:ea typeface="Times New Roman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05997" y="4509120"/>
            <a:ext cx="8913339" cy="15841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r>
              <a:rPr lang="en-US" sz="1600" dirty="0"/>
              <a:t>All harmonics below 1 units at </a:t>
            </a:r>
            <a:r>
              <a:rPr lang="en-US" sz="1600" dirty="0" err="1"/>
              <a:t>R</a:t>
            </a:r>
            <a:r>
              <a:rPr lang="en-US" sz="1600" baseline="-25000" dirty="0" err="1"/>
              <a:t>ref</a:t>
            </a:r>
            <a:r>
              <a:rPr lang="en-US" sz="1600" dirty="0"/>
              <a:t> = 50 mm</a:t>
            </a:r>
          </a:p>
          <a:p>
            <a:pPr>
              <a:buClr>
                <a:schemeClr val="tx2"/>
              </a:buClr>
            </a:pPr>
            <a:r>
              <a:rPr lang="en-US" sz="1600" dirty="0" smtClean="0"/>
              <a:t>Field harmonics computed assuming the conductor is aligned in the outer diameter.</a:t>
            </a:r>
            <a:endParaRPr lang="en-GB" sz="16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41463" y="288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594038"/>
              </p:ext>
            </p:extLst>
          </p:nvPr>
        </p:nvGraphicFramePr>
        <p:xfrm>
          <a:off x="2051720" y="5301208"/>
          <a:ext cx="5778818" cy="1329496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1251585"/>
                <a:gridCol w="2530856"/>
                <a:gridCol w="1996377"/>
              </a:tblGrid>
              <a:tr h="3547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  <a:r>
                        <a:rPr kumimoji="0" lang="en-US" sz="1400" b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b="1" kern="1200" baseline="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kumimoji="0" lang="en-US" sz="1050" b="1" kern="1200" baseline="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</a:t>
                      </a:r>
                      <a:r>
                        <a:rPr kumimoji="0" lang="en-US" sz="1400" b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50 mm</a:t>
                      </a:r>
                      <a:endParaRPr kumimoji="0" lang="en-GB" sz="1400" b="1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i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Conductors</a:t>
                      </a:r>
                      <a:r>
                        <a:rPr kumimoji="0" lang="en-GB" sz="1400" b="1" i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aligned in the winding mandrel</a:t>
                      </a:r>
                      <a:endParaRPr kumimoji="0" lang="en-GB" sz="1400" b="1" i="1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i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Conductors</a:t>
                      </a:r>
                      <a:r>
                        <a:rPr kumimoji="0" lang="en-GB" sz="1400" b="1" i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aligned in the outer diameter</a:t>
                      </a:r>
                      <a:endParaRPr kumimoji="0" lang="en-GB" sz="1400" b="1" i="1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6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b6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-1.13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0.32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b10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-0.98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-0.40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b14</a:t>
                      </a:r>
                      <a:endParaRPr kumimoji="0" lang="en-GB" sz="1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-0.65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-0.67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b18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-0.26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-0.28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7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3150772"/>
              </p:ext>
            </p:extLst>
          </p:nvPr>
        </p:nvGraphicFramePr>
        <p:xfrm>
          <a:off x="111664" y="3549759"/>
          <a:ext cx="4680520" cy="2831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Iron saturation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6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873023"/>
            <a:ext cx="59840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fr-CH" sz="1600" dirty="0" smtClean="0">
              <a:sym typeface="Symbol" pitchFamily="18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Symbol" pitchFamily="18" charset="2"/>
              </a:rPr>
              <a:t>Important impact of the iron saturation in the transfer function and </a:t>
            </a:r>
            <a:r>
              <a:rPr lang="en-US" sz="1600" dirty="0" smtClean="0">
                <a:sym typeface="Symbol" pitchFamily="18" charset="2"/>
              </a:rPr>
              <a:t>b</a:t>
            </a:r>
            <a:r>
              <a:rPr lang="en-US" sz="1600" baseline="-25000" dirty="0" smtClean="0">
                <a:sym typeface="Symbol" pitchFamily="18" charset="2"/>
              </a:rPr>
              <a:t>6</a:t>
            </a:r>
            <a:endParaRPr lang="en-US" sz="1600" baseline="-25000" dirty="0" smtClean="0">
              <a:sym typeface="Symbol" pitchFamily="18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Symbol" pitchFamily="18" charset="2"/>
              </a:rPr>
              <a:t>All field quality optimized at top field (7 </a:t>
            </a:r>
            <a:r>
              <a:rPr lang="en-US" sz="1600" dirty="0" err="1" smtClean="0">
                <a:sym typeface="Symbol" pitchFamily="18" charset="2"/>
              </a:rPr>
              <a:t>TeV</a:t>
            </a:r>
            <a:r>
              <a:rPr lang="en-US" sz="1600" dirty="0" smtClean="0">
                <a:sym typeface="Symbol" pitchFamily="18" charset="2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600" dirty="0" err="1" smtClean="0">
                <a:sym typeface="Symbol" pitchFamily="18" charset="2"/>
              </a:rPr>
              <a:t>Going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>
                <a:sym typeface="Symbol" pitchFamily="18" charset="2"/>
              </a:rPr>
              <a:t>to 6.5 </a:t>
            </a:r>
            <a:r>
              <a:rPr lang="fr-CH" sz="1600" dirty="0" err="1">
                <a:sym typeface="Symbol" pitchFamily="18" charset="2"/>
              </a:rPr>
              <a:t>TeV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add</a:t>
            </a:r>
            <a:r>
              <a:rPr lang="fr-CH" sz="1600" dirty="0">
                <a:sym typeface="Symbol" pitchFamily="18" charset="2"/>
              </a:rPr>
              <a:t> a fraction of unit of </a:t>
            </a:r>
            <a:r>
              <a:rPr lang="fr-CH" sz="1600" dirty="0" smtClean="0">
                <a:sym typeface="Symbol" pitchFamily="18" charset="2"/>
              </a:rPr>
              <a:t>b6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600" dirty="0" err="1" smtClean="0">
                <a:sym typeface="Symbol" pitchFamily="18" charset="2"/>
              </a:rPr>
              <a:t>Having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>
                <a:sym typeface="Symbol" pitchFamily="18" charset="2"/>
              </a:rPr>
              <a:t>10% </a:t>
            </a:r>
            <a:r>
              <a:rPr lang="fr-CH" sz="1600" dirty="0" err="1">
                <a:sym typeface="Symbol" pitchFamily="18" charset="2"/>
              </a:rPr>
              <a:t>less</a:t>
            </a:r>
            <a:r>
              <a:rPr lang="fr-CH" sz="1600" dirty="0">
                <a:sym typeface="Symbol" pitchFamily="18" charset="2"/>
              </a:rPr>
              <a:t> on the top of </a:t>
            </a:r>
            <a:r>
              <a:rPr lang="fr-CH" sz="1600" dirty="0" err="1">
                <a:sym typeface="Symbol" pitchFamily="18" charset="2"/>
              </a:rPr>
              <a:t>this</a:t>
            </a:r>
            <a:r>
              <a:rPr lang="fr-CH" sz="1600" dirty="0">
                <a:sym typeface="Symbol" pitchFamily="18" charset="2"/>
              </a:rPr>
              <a:t> (ABP </a:t>
            </a:r>
            <a:r>
              <a:rPr lang="fr-CH" sz="1600" dirty="0" err="1">
                <a:sym typeface="Symbol" pitchFamily="18" charset="2"/>
              </a:rPr>
              <a:t>request</a:t>
            </a:r>
            <a:r>
              <a:rPr lang="fr-CH" sz="1600" dirty="0">
                <a:sym typeface="Symbol" pitchFamily="18" charset="2"/>
              </a:rPr>
              <a:t>) </a:t>
            </a:r>
            <a:r>
              <a:rPr lang="fr-CH" sz="1600" dirty="0" err="1">
                <a:sym typeface="Symbol" pitchFamily="18" charset="2"/>
              </a:rPr>
              <a:t>would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give</a:t>
            </a:r>
            <a:r>
              <a:rPr lang="fr-CH" sz="1600" dirty="0">
                <a:sym typeface="Symbol" pitchFamily="18" charset="2"/>
              </a:rPr>
              <a:t> a 1 </a:t>
            </a:r>
            <a:r>
              <a:rPr lang="fr-CH" sz="1600" dirty="0" err="1">
                <a:sym typeface="Symbol" pitchFamily="18" charset="2"/>
              </a:rPr>
              <a:t>systematic</a:t>
            </a:r>
            <a:r>
              <a:rPr lang="fr-CH" sz="1600" dirty="0">
                <a:sym typeface="Symbol" pitchFamily="18" charset="2"/>
              </a:rPr>
              <a:t> unit of </a:t>
            </a:r>
            <a:r>
              <a:rPr lang="fr-CH" sz="1600" dirty="0" smtClean="0">
                <a:sym typeface="Symbol" pitchFamily="18" charset="2"/>
              </a:rPr>
              <a:t>b6</a:t>
            </a:r>
            <a:endParaRPr lang="en-US" sz="1600" dirty="0" smtClean="0">
              <a:sym typeface="Symbol" pitchFamily="18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Symbol" pitchFamily="18" charset="2"/>
              </a:rPr>
              <a:t>Optimization at 6.5 </a:t>
            </a:r>
            <a:r>
              <a:rPr lang="en-US" sz="1600" dirty="0" err="1" smtClean="0">
                <a:sym typeface="Symbol" pitchFamily="18" charset="2"/>
              </a:rPr>
              <a:t>TeV</a:t>
            </a:r>
            <a:r>
              <a:rPr lang="en-US" sz="1600" dirty="0" smtClean="0">
                <a:sym typeface="Symbol" pitchFamily="18" charset="2"/>
              </a:rPr>
              <a:t> instead of 7 </a:t>
            </a:r>
            <a:r>
              <a:rPr lang="en-US" sz="1600" dirty="0" err="1" smtClean="0">
                <a:sym typeface="Symbol" pitchFamily="18" charset="2"/>
              </a:rPr>
              <a:t>TeV</a:t>
            </a:r>
            <a:r>
              <a:rPr lang="en-US" sz="1600" dirty="0" smtClean="0">
                <a:sym typeface="Symbol" pitchFamily="18" charset="2"/>
              </a:rPr>
              <a:t> new guideline </a:t>
            </a:r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(November 14)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92184" y="3284492"/>
            <a:ext cx="4164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Transfer function </a:t>
            </a:r>
          </a:p>
          <a:p>
            <a:pPr algn="ctr"/>
            <a:r>
              <a:rPr lang="en-GB" sz="1400" dirty="0" smtClean="0"/>
              <a:t>(Only geometric + Iron saturation effects)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4062080" y="4010930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000000"/>
                </a:solidFill>
              </a:rPr>
              <a:t>7 </a:t>
            </a:r>
            <a:r>
              <a:rPr lang="en-GB" sz="1100" b="1" dirty="0" err="1" smtClean="0">
                <a:solidFill>
                  <a:srgbClr val="000000"/>
                </a:solidFill>
              </a:rPr>
              <a:t>TeV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3741960" y="4069439"/>
            <a:ext cx="678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0000FF"/>
                </a:solidFill>
              </a:rPr>
              <a:t>6.5 </a:t>
            </a:r>
            <a:r>
              <a:rPr lang="en-GB" sz="1100" b="1" dirty="0" err="1" smtClean="0">
                <a:solidFill>
                  <a:srgbClr val="0000FF"/>
                </a:solidFill>
              </a:rPr>
              <a:t>TeV</a:t>
            </a:r>
            <a:endParaRPr lang="en-GB" sz="1100" b="1" dirty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179959" y="928025"/>
            <a:ext cx="541148" cy="2481752"/>
            <a:chOff x="6117174" y="954600"/>
            <a:chExt cx="570079" cy="267919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45" t="28780" r="62596" b="24868"/>
            <a:stretch/>
          </p:blipFill>
          <p:spPr bwMode="auto">
            <a:xfrm>
              <a:off x="6127581" y="1115545"/>
              <a:ext cx="559672" cy="2518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45" t="26470" r="65470" b="69883"/>
            <a:stretch/>
          </p:blipFill>
          <p:spPr bwMode="auto">
            <a:xfrm>
              <a:off x="6117174" y="954600"/>
              <a:ext cx="549302" cy="32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58" t="37277" r="27083" b="25526"/>
          <a:stretch/>
        </p:blipFill>
        <p:spPr bwMode="auto">
          <a:xfrm>
            <a:off x="6568116" y="873023"/>
            <a:ext cx="2542355" cy="245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52057" y="3290118"/>
            <a:ext cx="4164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Allowed harmonics</a:t>
            </a:r>
          </a:p>
          <a:p>
            <a:pPr algn="ctr"/>
            <a:r>
              <a:rPr lang="en-GB" sz="1400" dirty="0" smtClean="0"/>
              <a:t>(Only geometric + Iron saturation effects)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247972" y="4219623"/>
            <a:ext cx="10374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00B0F0"/>
                </a:solidFill>
              </a:rPr>
              <a:t>90 % 6.5 </a:t>
            </a:r>
            <a:r>
              <a:rPr lang="en-GB" sz="1100" b="1" dirty="0" err="1" smtClean="0">
                <a:solidFill>
                  <a:srgbClr val="00B0F0"/>
                </a:solidFill>
              </a:rPr>
              <a:t>TeV</a:t>
            </a:r>
            <a:endParaRPr lang="en-GB" sz="1100" b="1" dirty="0">
              <a:solidFill>
                <a:srgbClr val="00B0F0"/>
              </a:solidFill>
            </a:endParaRPr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2676632"/>
              </p:ext>
            </p:extLst>
          </p:nvPr>
        </p:nvGraphicFramePr>
        <p:xfrm>
          <a:off x="4792184" y="3717032"/>
          <a:ext cx="4238094" cy="2562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2147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Manufacturing tolerances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7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81" t="50000" r="29660" b="20608"/>
          <a:stretch/>
        </p:blipFill>
        <p:spPr bwMode="auto">
          <a:xfrm>
            <a:off x="5057685" y="1270215"/>
            <a:ext cx="4001017" cy="2279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5148209" y="2074631"/>
            <a:ext cx="1997448" cy="1071051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06904" y="2417697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28121" y="2776350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φ</a:t>
            </a:r>
            <a:r>
              <a:rPr lang="en-US" b="1" i="1" baseline="-25000" dirty="0" smtClean="0">
                <a:solidFill>
                  <a:srgbClr val="FF0000"/>
                </a:solidFill>
              </a:rPr>
              <a:t>2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217665" y="1838862"/>
            <a:ext cx="3626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1" dirty="0" smtClean="0">
                <a:solidFill>
                  <a:srgbClr val="FF0000"/>
                </a:solidFill>
              </a:rPr>
              <a:t>α</a:t>
            </a:r>
            <a:r>
              <a:rPr lang="en-US" sz="1400" b="1" i="1" baseline="-25000" dirty="0" smtClean="0">
                <a:solidFill>
                  <a:srgbClr val="FF0000"/>
                </a:solidFill>
              </a:rPr>
              <a:t>2</a:t>
            </a:r>
            <a:endParaRPr lang="en-GB" sz="14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7145657" y="2074631"/>
            <a:ext cx="700324" cy="0"/>
          </a:xfrm>
          <a:prstGeom prst="line">
            <a:avLst/>
          </a:prstGeom>
          <a:ln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1519" y="1238698"/>
            <a:ext cx="46085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30 µm tolerances on blocks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amplitude of the allowed </a:t>
            </a:r>
            <a:r>
              <a:rPr lang="en-US" sz="1600" dirty="0" err="1" smtClean="0"/>
              <a:t>multipoles</a:t>
            </a:r>
            <a:r>
              <a:rPr lang="en-US" sz="1600" dirty="0" smtClean="0"/>
              <a:t> have been increased based on the experience from LHC.</a:t>
            </a:r>
            <a:endParaRPr lang="en-GB" sz="1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86384"/>
              </p:ext>
            </p:extLst>
          </p:nvPr>
        </p:nvGraphicFramePr>
        <p:xfrm>
          <a:off x="6533000" y="3861048"/>
          <a:ext cx="1925637" cy="192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6437"/>
                <a:gridCol w="657225"/>
                <a:gridCol w="561975"/>
              </a:tblGrid>
              <a:tr h="169818">
                <a:tc gridSpan="3">
                  <a:txBody>
                    <a:bodyPr/>
                    <a:lstStyle/>
                    <a:p>
                      <a:pPr algn="ctr" fontAlgn="b"/>
                      <a:r>
                        <a:rPr kumimoji="0"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RANDOM</a:t>
                      </a:r>
                      <a:r>
                        <a:rPr kumimoji="0" lang="en-GB" sz="14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COMPONET</a:t>
                      </a:r>
                      <a:endParaRPr kumimoji="0" lang="en-GB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Order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Normal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Skew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0.82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0.80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0.57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0.42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0.43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0.31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0.13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0.07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671980"/>
              </p:ext>
            </p:extLst>
          </p:nvPr>
        </p:nvGraphicFramePr>
        <p:xfrm>
          <a:off x="899592" y="3550104"/>
          <a:ext cx="4966706" cy="3006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274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shimming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12955" y="1426983"/>
            <a:ext cx="4891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Having a 1 units tolerance on b</a:t>
            </a:r>
            <a:r>
              <a:rPr lang="en-GB" baseline="-25000" dirty="0"/>
              <a:t>6</a:t>
            </a:r>
            <a:r>
              <a:rPr lang="en-GB" dirty="0"/>
              <a:t>, one could need one fine tuning after the construction of the first models - possibility of changing b</a:t>
            </a:r>
            <a:r>
              <a:rPr lang="en-GB" baseline="-25000" dirty="0"/>
              <a:t>6</a:t>
            </a:r>
            <a:r>
              <a:rPr lang="en-GB" dirty="0"/>
              <a:t> by 3 units is requested - this can be done through </a:t>
            </a:r>
            <a:r>
              <a:rPr lang="en-GB" b="1" dirty="0">
                <a:solidFill>
                  <a:srgbClr val="FF0000"/>
                </a:solidFill>
              </a:rPr>
              <a:t>coil </a:t>
            </a:r>
            <a:r>
              <a:rPr lang="en-GB" b="1" dirty="0" smtClean="0">
                <a:solidFill>
                  <a:srgbClr val="FF0000"/>
                </a:solidFill>
              </a:rPr>
              <a:t>shimming.</a:t>
            </a:r>
            <a:r>
              <a:rPr lang="en-GB" dirty="0" smtClean="0">
                <a:sym typeface="Wingdings" panose="05000000000000000000" pitchFamily="2" charset="2"/>
              </a:rPr>
              <a:t>   </a:t>
            </a:r>
            <a:endParaRPr lang="en-GB" dirty="0" smtClean="0">
              <a:sym typeface="Wingdings" panose="05000000000000000000" pitchFamily="2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286354"/>
            <a:ext cx="3703015" cy="2322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3933056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size of non allowed </a:t>
            </a:r>
            <a:r>
              <a:rPr lang="en-GB" dirty="0" err="1"/>
              <a:t>multipoles</a:t>
            </a:r>
            <a:r>
              <a:rPr lang="en-GB" dirty="0"/>
              <a:t> </a:t>
            </a:r>
            <a:r>
              <a:rPr lang="fr-CH" dirty="0">
                <a:sym typeface="Symbol" pitchFamily="18" charset="2"/>
              </a:rPr>
              <a:t>(a</a:t>
            </a:r>
            <a:r>
              <a:rPr lang="fr-CH" baseline="-25000" dirty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, b</a:t>
            </a:r>
            <a:r>
              <a:rPr lang="fr-CH" baseline="-25000" dirty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, a</a:t>
            </a:r>
            <a:r>
              <a:rPr lang="fr-CH" baseline="-25000" dirty="0">
                <a:sym typeface="Symbol" pitchFamily="18" charset="2"/>
              </a:rPr>
              <a:t>4</a:t>
            </a:r>
            <a:r>
              <a:rPr lang="fr-CH" dirty="0">
                <a:sym typeface="Symbol" pitchFamily="18" charset="2"/>
              </a:rPr>
              <a:t>, b</a:t>
            </a:r>
            <a:r>
              <a:rPr lang="fr-CH" baseline="-25000" dirty="0">
                <a:sym typeface="Symbol" pitchFamily="18" charset="2"/>
              </a:rPr>
              <a:t>4</a:t>
            </a:r>
            <a:r>
              <a:rPr lang="fr-CH" dirty="0">
                <a:sym typeface="Symbol" pitchFamily="18" charset="2"/>
              </a:rPr>
              <a:t>)</a:t>
            </a:r>
          </a:p>
          <a:p>
            <a:pPr marL="742950" lvl="1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/>
              <a:t>This parameter is difficult to estimate. </a:t>
            </a:r>
            <a:endParaRPr lang="en-GB" dirty="0" smtClean="0"/>
          </a:p>
          <a:p>
            <a:pPr lvl="1">
              <a:buClr>
                <a:schemeClr val="tx2"/>
              </a:buClr>
            </a:pPr>
            <a:r>
              <a:rPr lang="en-GB" dirty="0" smtClean="0"/>
              <a:t>     (</a:t>
            </a:r>
            <a:r>
              <a:rPr lang="en-GB" dirty="0"/>
              <a:t>you need an homogeneous set of few magnets)</a:t>
            </a:r>
          </a:p>
          <a:p>
            <a:pPr marL="742950" lvl="1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/>
              <a:t>First data HQ shows we are a factor two-three off</a:t>
            </a:r>
          </a:p>
          <a:p>
            <a:pPr marL="1200150" lvl="2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/>
              <a:t>Similar results on the first MQXC </a:t>
            </a:r>
            <a:r>
              <a:rPr lang="en-GB" dirty="0" err="1"/>
              <a:t>Nb-Ti</a:t>
            </a:r>
            <a:r>
              <a:rPr lang="en-GB" dirty="0"/>
              <a:t> magnet (no it is not specific to Nb3Sn technology)</a:t>
            </a:r>
          </a:p>
          <a:p>
            <a:pPr marL="1200150" lvl="2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/>
              <a:t>Good result considering we are on a short model, first iteration</a:t>
            </a:r>
          </a:p>
          <a:p>
            <a:pPr marL="742950" lvl="1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Plan B: passive shimming with ferromagnetic material</a:t>
            </a:r>
          </a:p>
        </p:txBody>
      </p:sp>
      <p:sp>
        <p:nvSpPr>
          <p:cNvPr id="6" name="Rectangle 5"/>
          <p:cNvSpPr/>
          <p:nvPr/>
        </p:nvSpPr>
        <p:spPr>
          <a:xfrm>
            <a:off x="179512" y="1029490"/>
            <a:ext cx="3899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chemeClr val="tx2"/>
              </a:buClr>
            </a:pPr>
            <a:r>
              <a:rPr lang="en-GB" b="1" dirty="0"/>
              <a:t>Two main aspects to worry about: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39816" y="3564632"/>
            <a:ext cx="3780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 smtClean="0">
                <a:solidFill>
                  <a:srgbClr val="000000"/>
                </a:solidFill>
              </a:rPr>
              <a:t>Intervention on the Main </a:t>
            </a:r>
            <a:r>
              <a:rPr lang="en-GB" sz="1100" i="1" dirty="0" err="1" smtClean="0">
                <a:solidFill>
                  <a:srgbClr val="000000"/>
                </a:solidFill>
              </a:rPr>
              <a:t>Quadrupoles</a:t>
            </a:r>
            <a:r>
              <a:rPr lang="en-GB" sz="1100" i="1" dirty="0" smtClean="0">
                <a:solidFill>
                  <a:srgbClr val="000000"/>
                </a:solidFill>
              </a:rPr>
              <a:t> cross section during LHC production</a:t>
            </a:r>
            <a:endParaRPr lang="en-GB" sz="1100" i="1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5536" y="2852894"/>
            <a:ext cx="4644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But</a:t>
            </a:r>
            <a:r>
              <a:rPr lang="en-GB" dirty="0" smtClean="0"/>
              <a:t>, we have a small production, so the </a:t>
            </a:r>
            <a:r>
              <a:rPr lang="en-GB" dirty="0"/>
              <a:t>change should be made at a very early stage, and once only.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09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</a:t>
            </a:r>
            <a:r>
              <a:rPr lang="en-GB" dirty="0"/>
              <a:t>shimming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5924302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/>
              <a:t>9</a:t>
            </a:fld>
            <a:endParaRPr lang="en-GB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5" t="50000" r="29660" b="20608"/>
          <a:stretch/>
        </p:blipFill>
        <p:spPr bwMode="auto">
          <a:xfrm>
            <a:off x="3024120" y="2900319"/>
            <a:ext cx="1531771" cy="167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5" t="50000" r="29660" b="20608"/>
          <a:stretch/>
        </p:blipFill>
        <p:spPr bwMode="auto">
          <a:xfrm>
            <a:off x="765285" y="2863762"/>
            <a:ext cx="1531771" cy="167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1088370" y="4143830"/>
            <a:ext cx="442800" cy="46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1090509" y="4192438"/>
            <a:ext cx="442800" cy="46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39552" y="4621183"/>
            <a:ext cx="173316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+100 µm Mid plane IL</a:t>
            </a:r>
          </a:p>
          <a:p>
            <a:pPr algn="ctr"/>
            <a:r>
              <a:rPr lang="en-GB" sz="1200" b="1" dirty="0" smtClean="0">
                <a:solidFill>
                  <a:srgbClr val="000000"/>
                </a:solidFill>
              </a:rPr>
              <a:t>-100 µm Pole IL</a:t>
            </a:r>
          </a:p>
          <a:p>
            <a:pPr algn="ctr"/>
            <a:endParaRPr lang="en-GB" sz="1200" b="1" dirty="0" smtClean="0">
              <a:solidFill>
                <a:srgbClr val="000000"/>
              </a:solidFill>
            </a:endParaRPr>
          </a:p>
          <a:p>
            <a:pPr algn="ctr"/>
            <a:r>
              <a:rPr lang="el-GR" sz="1600" b="1" dirty="0">
                <a:solidFill>
                  <a:schemeClr val="dk1"/>
                </a:solidFill>
              </a:rPr>
              <a:t>Δ</a:t>
            </a:r>
            <a:r>
              <a:rPr lang="en-GB" sz="1600" b="1" dirty="0">
                <a:solidFill>
                  <a:schemeClr val="dk1"/>
                </a:solidFill>
              </a:rPr>
              <a:t>b</a:t>
            </a:r>
            <a:r>
              <a:rPr lang="en-GB" sz="1600" b="1" baseline="-25000" dirty="0">
                <a:solidFill>
                  <a:schemeClr val="dk1"/>
                </a:solidFill>
              </a:rPr>
              <a:t>6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smtClean="0">
                <a:solidFill>
                  <a:schemeClr val="dk1"/>
                </a:solidFill>
              </a:rPr>
              <a:t>= -3.4</a:t>
            </a:r>
          </a:p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endParaRPr lang="en-GB" sz="1600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1337272" y="3770555"/>
            <a:ext cx="0" cy="35334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64346" y="2863762"/>
            <a:ext cx="154748" cy="285646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 rot="19904207">
            <a:off x="754195" y="3144546"/>
            <a:ext cx="427640" cy="6082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2843808" y="4632377"/>
            <a:ext cx="16946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+100 µm Pole IL</a:t>
            </a:r>
          </a:p>
          <a:p>
            <a:pPr algn="ctr"/>
            <a:r>
              <a:rPr lang="en-GB" sz="1200" b="1" dirty="0" smtClean="0">
                <a:solidFill>
                  <a:srgbClr val="000000"/>
                </a:solidFill>
              </a:rPr>
              <a:t>-100 µm Mid plane IL</a:t>
            </a:r>
          </a:p>
          <a:p>
            <a:pPr algn="ctr"/>
            <a:endParaRPr lang="en-GB" sz="1200" b="1" dirty="0" smtClean="0">
              <a:solidFill>
                <a:srgbClr val="000000"/>
              </a:solidFill>
            </a:endParaRPr>
          </a:p>
          <a:p>
            <a:pPr algn="ctr"/>
            <a:r>
              <a:rPr lang="el-GR" sz="1600" b="1" dirty="0">
                <a:solidFill>
                  <a:schemeClr val="dk1"/>
                </a:solidFill>
              </a:rPr>
              <a:t>Δ</a:t>
            </a:r>
            <a:r>
              <a:rPr lang="en-GB" sz="1600" b="1" dirty="0">
                <a:solidFill>
                  <a:schemeClr val="dk1"/>
                </a:solidFill>
              </a:rPr>
              <a:t>b</a:t>
            </a:r>
            <a:r>
              <a:rPr lang="en-GB" sz="1600" b="1" baseline="-25000" dirty="0">
                <a:solidFill>
                  <a:schemeClr val="dk1"/>
                </a:solidFill>
              </a:rPr>
              <a:t>6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smtClean="0">
                <a:solidFill>
                  <a:schemeClr val="dk1"/>
                </a:solidFill>
              </a:rPr>
              <a:t>= 3.1</a:t>
            </a:r>
          </a:p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endParaRPr lang="en-GB" sz="1200" dirty="0"/>
          </a:p>
        </p:txBody>
      </p:sp>
      <p:sp>
        <p:nvSpPr>
          <p:cNvPr id="43" name="Rectangle 42"/>
          <p:cNvSpPr/>
          <p:nvPr/>
        </p:nvSpPr>
        <p:spPr>
          <a:xfrm rot="19825616">
            <a:off x="2983103" y="3155504"/>
            <a:ext cx="442800" cy="4571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 rot="19822340">
            <a:off x="3010836" y="3193504"/>
            <a:ext cx="442518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257636" y="3245324"/>
            <a:ext cx="123734" cy="26651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354109" y="4207657"/>
            <a:ext cx="427640" cy="6082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>
            <a:endCxn id="48" idx="2"/>
          </p:cNvCxnSpPr>
          <p:nvPr/>
        </p:nvCxnSpPr>
        <p:spPr>
          <a:xfrm flipV="1">
            <a:off x="3567929" y="4268483"/>
            <a:ext cx="0" cy="272512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5" t="50000" r="29660" b="20608"/>
          <a:stretch/>
        </p:blipFill>
        <p:spPr bwMode="auto">
          <a:xfrm>
            <a:off x="7224468" y="2907643"/>
            <a:ext cx="1531771" cy="167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5" t="50000" r="29660" b="20608"/>
          <a:stretch/>
        </p:blipFill>
        <p:spPr bwMode="auto">
          <a:xfrm>
            <a:off x="5124236" y="2871086"/>
            <a:ext cx="1531771" cy="167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5878587" y="4154309"/>
            <a:ext cx="442800" cy="46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5876060" y="4199762"/>
            <a:ext cx="442800" cy="46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4860032" y="4628507"/>
            <a:ext cx="18101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+100 µm Mid plane </a:t>
            </a:r>
            <a:r>
              <a:rPr lang="en-GB" sz="1200" b="1" dirty="0">
                <a:solidFill>
                  <a:srgbClr val="FF0000"/>
                </a:solidFill>
              </a:rPr>
              <a:t>O</a:t>
            </a:r>
            <a:r>
              <a:rPr lang="en-GB" sz="1200" b="1" dirty="0" smtClean="0">
                <a:solidFill>
                  <a:srgbClr val="FF0000"/>
                </a:solidFill>
              </a:rPr>
              <a:t>L</a:t>
            </a:r>
          </a:p>
          <a:p>
            <a:pPr algn="ctr"/>
            <a:r>
              <a:rPr lang="en-GB" sz="1200" b="1" dirty="0" smtClean="0">
                <a:solidFill>
                  <a:srgbClr val="000000"/>
                </a:solidFill>
              </a:rPr>
              <a:t>-100 µm Pole OL</a:t>
            </a:r>
          </a:p>
          <a:p>
            <a:pPr algn="ctr"/>
            <a:endParaRPr lang="en-GB" sz="1200" b="1" dirty="0" smtClean="0">
              <a:solidFill>
                <a:srgbClr val="000000"/>
              </a:solidFill>
            </a:endParaRPr>
          </a:p>
          <a:p>
            <a:pPr algn="ctr"/>
            <a:r>
              <a:rPr lang="el-GR" sz="1600" b="1" dirty="0">
                <a:solidFill>
                  <a:schemeClr val="dk1"/>
                </a:solidFill>
              </a:rPr>
              <a:t>Δ</a:t>
            </a:r>
            <a:r>
              <a:rPr lang="en-GB" sz="1600" b="1" dirty="0">
                <a:solidFill>
                  <a:schemeClr val="dk1"/>
                </a:solidFill>
              </a:rPr>
              <a:t>b</a:t>
            </a:r>
            <a:r>
              <a:rPr lang="en-GB" sz="1600" b="1" baseline="-25000" dirty="0">
                <a:solidFill>
                  <a:schemeClr val="dk1"/>
                </a:solidFill>
              </a:rPr>
              <a:t>6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smtClean="0">
                <a:solidFill>
                  <a:schemeClr val="dk1"/>
                </a:solidFill>
              </a:rPr>
              <a:t>= -1.0</a:t>
            </a:r>
          </a:p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endParaRPr lang="en-GB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6092084" y="3813883"/>
            <a:ext cx="0" cy="35334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577296" y="2727070"/>
            <a:ext cx="154748" cy="285646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 rot="19904207">
            <a:off x="5531518" y="3007854"/>
            <a:ext cx="427640" cy="6082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7005684" y="4639701"/>
            <a:ext cx="17716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+100 µm Pole OL</a:t>
            </a:r>
          </a:p>
          <a:p>
            <a:pPr algn="ctr"/>
            <a:r>
              <a:rPr lang="en-GB" sz="1200" b="1" dirty="0" smtClean="0">
                <a:solidFill>
                  <a:srgbClr val="000000"/>
                </a:solidFill>
              </a:rPr>
              <a:t>-100 µm Mid plane OL</a:t>
            </a:r>
          </a:p>
          <a:p>
            <a:pPr algn="ctr"/>
            <a:endParaRPr lang="en-GB" sz="1200" b="1" dirty="0" smtClean="0">
              <a:solidFill>
                <a:srgbClr val="000000"/>
              </a:solidFill>
            </a:endParaRPr>
          </a:p>
          <a:p>
            <a:pPr algn="ctr"/>
            <a:r>
              <a:rPr lang="el-GR" sz="1600" b="1" dirty="0">
                <a:solidFill>
                  <a:schemeClr val="dk1"/>
                </a:solidFill>
              </a:rPr>
              <a:t>Δ</a:t>
            </a:r>
            <a:r>
              <a:rPr lang="en-GB" sz="1600" b="1" dirty="0">
                <a:solidFill>
                  <a:schemeClr val="dk1"/>
                </a:solidFill>
              </a:rPr>
              <a:t>b</a:t>
            </a:r>
            <a:r>
              <a:rPr lang="en-GB" sz="1600" b="1" baseline="-25000" dirty="0">
                <a:solidFill>
                  <a:schemeClr val="dk1"/>
                </a:solidFill>
              </a:rPr>
              <a:t>6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smtClean="0">
                <a:solidFill>
                  <a:schemeClr val="dk1"/>
                </a:solidFill>
              </a:rPr>
              <a:t>= 1.1</a:t>
            </a:r>
          </a:p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endParaRPr lang="en-GB" sz="1200" dirty="0"/>
          </a:p>
        </p:txBody>
      </p:sp>
      <p:sp>
        <p:nvSpPr>
          <p:cNvPr id="63" name="Rectangle 62"/>
          <p:cNvSpPr/>
          <p:nvPr/>
        </p:nvSpPr>
        <p:spPr>
          <a:xfrm rot="19825616">
            <a:off x="7622157" y="3033576"/>
            <a:ext cx="442800" cy="4571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 rot="19822340">
            <a:off x="7649890" y="3071576"/>
            <a:ext cx="442518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7896690" y="3123396"/>
            <a:ext cx="123734" cy="26651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990353" y="4214981"/>
            <a:ext cx="427640" cy="6082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Arrow Connector 66"/>
          <p:cNvCxnSpPr>
            <a:endCxn id="66" idx="2"/>
          </p:cNvCxnSpPr>
          <p:nvPr/>
        </p:nvCxnSpPr>
        <p:spPr>
          <a:xfrm flipV="1">
            <a:off x="8204173" y="4275807"/>
            <a:ext cx="0" cy="272512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29738" y="1196752"/>
            <a:ext cx="7888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Possibility </a:t>
            </a:r>
            <a:r>
              <a:rPr lang="en-GB" dirty="0"/>
              <a:t>of changing b</a:t>
            </a:r>
            <a:r>
              <a:rPr lang="en-GB" baseline="-25000" dirty="0"/>
              <a:t>6</a:t>
            </a:r>
            <a:r>
              <a:rPr lang="en-GB" dirty="0"/>
              <a:t> by 3 units is </a:t>
            </a:r>
            <a:r>
              <a:rPr lang="en-GB" dirty="0" smtClean="0"/>
              <a:t>requested.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Using a 100 µm shim, we can correct up to 4 units without impact on the coil compaction.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impact on b</a:t>
            </a:r>
            <a:r>
              <a:rPr lang="en-GB" baseline="-25000" dirty="0" smtClean="0"/>
              <a:t>10</a:t>
            </a:r>
            <a:r>
              <a:rPr lang="en-GB" dirty="0" smtClean="0"/>
              <a:t> is less than 1 unit.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88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CERNPre╠üsentation2</Template>
  <TotalTime>32818</TotalTime>
  <Words>2760</Words>
  <Application>Microsoft Office PowerPoint</Application>
  <PresentationFormat>On-screen Show (4:3)</PresentationFormat>
  <Paragraphs>670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CERNPre╠üsentation2</vt:lpstr>
      <vt:lpstr>Magnetic design </vt:lpstr>
      <vt:lpstr>Contents</vt:lpstr>
      <vt:lpstr>Introduction</vt:lpstr>
      <vt:lpstr>Magnet parameters</vt:lpstr>
      <vt:lpstr>Coil Cross Section</vt:lpstr>
      <vt:lpstr>Iron saturation</vt:lpstr>
      <vt:lpstr>Manufacturing tolerances</vt:lpstr>
      <vt:lpstr>Magnetic shimming</vt:lpstr>
      <vt:lpstr>Coil shimming</vt:lpstr>
      <vt:lpstr>Ferromagnetic shims</vt:lpstr>
      <vt:lpstr>Ferromagnetic shims</vt:lpstr>
      <vt:lpstr>Persistent Currents</vt:lpstr>
      <vt:lpstr>Persistent Currents</vt:lpstr>
      <vt:lpstr>Eddy Currents</vt:lpstr>
      <vt:lpstr>Coil deformation during powering</vt:lpstr>
      <vt:lpstr>3D: Field in the coil</vt:lpstr>
      <vt:lpstr>3D: Field in the coil</vt:lpstr>
      <vt:lpstr>3D: effects on field quality</vt:lpstr>
      <vt:lpstr>3D: effects on field quality</vt:lpstr>
      <vt:lpstr>3D: effects on field quality</vt:lpstr>
      <vt:lpstr>Magnetic and Physical Lengths</vt:lpstr>
      <vt:lpstr>Possible “New” Coil Cross Section </vt:lpstr>
      <vt:lpstr>Summary</vt:lpstr>
      <vt:lpstr>Additional slides</vt:lpstr>
      <vt:lpstr>Coil Cross Section</vt:lpstr>
      <vt:lpstr>Mechanical Optimization of the ends</vt:lpstr>
      <vt:lpstr>Field quality</vt:lpstr>
      <vt:lpstr>Impact of block subdivision in peak field</vt:lpstr>
      <vt:lpstr>Magnet lengths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Izquierdo Bermudez</dc:creator>
  <cp:lastModifiedBy>Susana Izquierdo Bermudez</cp:lastModifiedBy>
  <cp:revision>1134</cp:revision>
  <cp:lastPrinted>2014-05-21T11:52:48Z</cp:lastPrinted>
  <dcterms:created xsi:type="dcterms:W3CDTF">2012-11-08T07:46:06Z</dcterms:created>
  <dcterms:modified xsi:type="dcterms:W3CDTF">2014-12-10T18:25:00Z</dcterms:modified>
</cp:coreProperties>
</file>