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48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33095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1900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1323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1715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13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88247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447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500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6569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4164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D8ED4-9315-4125-A19F-252FF93A45F3}" type="datetimeFigureOut">
              <a:rPr lang="en-GB" smtClean="0"/>
              <a:t>23/07/2015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2E2C4-4FB5-4370-83B9-9DAB7378BF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865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18943"/>
            <a:ext cx="4452079" cy="33390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4477062" cy="33577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6937" y="-1"/>
            <a:ext cx="4477064" cy="33577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1921" y="3518940"/>
            <a:ext cx="4452079" cy="33390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979" y="1543349"/>
            <a:ext cx="4994723" cy="33209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597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Sparsh Navin</dc:creator>
  <cp:lastModifiedBy>Sparsh Navin</cp:lastModifiedBy>
  <cp:revision>1</cp:revision>
  <dcterms:created xsi:type="dcterms:W3CDTF">2015-07-23T13:07:47Z</dcterms:created>
  <dcterms:modified xsi:type="dcterms:W3CDTF">2015-07-23T13:16:09Z</dcterms:modified>
</cp:coreProperties>
</file>