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381" r:id="rId3"/>
    <p:sldId id="38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990000"/>
    <a:srgbClr val="000099"/>
    <a:srgbClr val="FD39D8"/>
    <a:srgbClr val="81EA32"/>
    <a:srgbClr val="7AF5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36"/>
    </p:cViewPr>
  </p:sorterViewPr>
  <p:notesViewPr>
    <p:cSldViewPr snapToGrid="0" snapToObjects="1">
      <p:cViewPr varScale="1">
        <p:scale>
          <a:sx n="79" d="100"/>
          <a:sy n="79" d="100"/>
        </p:scale>
        <p:origin x="-3336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BBDF27-0BE3-4F44-B943-821C0FD193F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DE0CD8-17CE-704C-A36F-120C1A4331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3357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E55812-F309-B442-9119-5C3092ED4DB2}" type="datetimeFigureOut">
              <a:rPr lang="en-US" smtClean="0"/>
              <a:t>12/11/2014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2DAD-D847-1D41-B2F5-AB8D339743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69970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E330A-472D-4CEE-A073-E36B4D7B2BC1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7882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D758-B5CF-47C2-92EF-3FD14B59AB87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8739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7E481-4BFD-4CDE-8831-DC4D9A57E4B8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77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DD758-088E-4239-9709-9315058B6A34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2102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C1459-813B-4168-A260-1ADFD31BE86D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55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771BA-D795-43A8-BE91-E8990F5CB294}" type="datetime1">
              <a:rPr lang="tr-TR" smtClean="0"/>
              <a:t>11.12.2014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048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EEB25-9E26-4EDD-A686-3B4DF7722685}" type="datetime1">
              <a:rPr lang="tr-TR" smtClean="0"/>
              <a:t>11.12.2014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8861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2A493-311F-4752-99F8-E81045E7E5BE}" type="datetime1">
              <a:rPr lang="tr-TR" smtClean="0"/>
              <a:t>11.12.2014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82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43839-AA63-4A95-BAC0-7BA0DBB4E3B1}" type="datetime1">
              <a:rPr lang="tr-TR" smtClean="0"/>
              <a:t>11.12.2014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5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D4BF9-1C83-407A-9BDD-B0731D72F21A}" type="datetime1">
              <a:rPr lang="tr-TR" smtClean="0"/>
              <a:t>11.12.2014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08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6A03F5-0985-4ABF-874A-A3891D016D10}" type="datetime1">
              <a:rPr lang="tr-TR" smtClean="0"/>
              <a:t>11.12.2014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1006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F9B72C-B864-46FF-886E-5CB3832BC506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12AC8-92C4-E046-940E-459D597AEA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49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5740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HCAL Analysis</a:t>
            </a:r>
            <a:endParaRPr lang="en-US" sz="5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1435557"/>
            <a:ext cx="7772400" cy="28291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70000"/>
              </a:lnSpc>
            </a:pP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79248" y="2211305"/>
            <a:ext cx="8880953" cy="1752600"/>
          </a:xfrm>
        </p:spPr>
        <p:txBody>
          <a:bodyPr>
            <a:normAutofit fontScale="85000" lnSpcReduction="20000"/>
          </a:bodyPr>
          <a:lstStyle/>
          <a:p>
            <a:r>
              <a:rPr lang="tr-TR" u="sng" dirty="0" err="1">
                <a:solidFill>
                  <a:schemeClr val="tx1"/>
                </a:solidFill>
              </a:rPr>
              <a:t>Yalcin</a:t>
            </a:r>
            <a:r>
              <a:rPr lang="tr-TR" u="sng" dirty="0">
                <a:solidFill>
                  <a:schemeClr val="tx1"/>
                </a:solidFill>
              </a:rPr>
              <a:t> </a:t>
            </a:r>
            <a:r>
              <a:rPr lang="tr-TR" u="sng" dirty="0" err="1">
                <a:solidFill>
                  <a:schemeClr val="tx1"/>
                </a:solidFill>
              </a:rPr>
              <a:t>Guler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Serdal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Damarseckin</a:t>
            </a:r>
            <a:r>
              <a:rPr lang="tr-TR" dirty="0" smtClean="0">
                <a:solidFill>
                  <a:schemeClr val="tx1"/>
                </a:solidFill>
              </a:rPr>
              <a:t>,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Emine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Gurpinar</a:t>
            </a:r>
            <a:endParaRPr lang="tr-TR" u="sng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Shuichi </a:t>
            </a:r>
            <a:r>
              <a:rPr lang="en-US" dirty="0" err="1" smtClean="0">
                <a:solidFill>
                  <a:schemeClr val="tx1"/>
                </a:solidFill>
              </a:rPr>
              <a:t>Kunori</a:t>
            </a:r>
            <a:r>
              <a:rPr lang="en-US" dirty="0" smtClean="0">
                <a:solidFill>
                  <a:schemeClr val="tx1"/>
                </a:solidFill>
              </a:rPr>
              <a:t>, Isa </a:t>
            </a:r>
            <a:r>
              <a:rPr lang="en-US" dirty="0" err="1" smtClean="0">
                <a:solidFill>
                  <a:schemeClr val="tx1"/>
                </a:solidFill>
              </a:rPr>
              <a:t>Dumanoglu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Bayram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Tali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Merve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Ince</a:t>
            </a:r>
            <a:r>
              <a:rPr lang="en-US" dirty="0" smtClean="0">
                <a:solidFill>
                  <a:schemeClr val="tx1"/>
                </a:solidFill>
              </a:rPr>
              <a:t>, Hasan </a:t>
            </a:r>
            <a:r>
              <a:rPr lang="en-US" dirty="0" err="1" smtClean="0">
                <a:solidFill>
                  <a:schemeClr val="tx1"/>
                </a:solidFill>
              </a:rPr>
              <a:t>Huseyin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Isik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Samet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Lezki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BDC52-0321-4137-B70F-1DF512C4F428}" type="datetime1">
              <a:rPr lang="tr-TR" smtClean="0"/>
              <a:t>11.12.2014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1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Yalcin\Desktop\histSumofP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86" y="595745"/>
            <a:ext cx="4510520" cy="530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Yalcin\Desktop\histSumofPt_Cle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9706" y="595744"/>
            <a:ext cx="4433457" cy="5306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etin kutusu 1"/>
          <p:cNvSpPr txBox="1"/>
          <p:nvPr/>
        </p:nvSpPr>
        <p:spPr>
          <a:xfrm>
            <a:off x="1205345" y="5666509"/>
            <a:ext cx="236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FF0000"/>
                </a:solidFill>
              </a:rPr>
              <a:t>Before</a:t>
            </a:r>
            <a:r>
              <a:rPr lang="tr-TR" dirty="0" smtClean="0">
                <a:solidFill>
                  <a:srgbClr val="FF0000"/>
                </a:solidFill>
              </a:rPr>
              <a:t> </a:t>
            </a:r>
            <a:r>
              <a:rPr lang="tr-TR" dirty="0" err="1" smtClean="0">
                <a:solidFill>
                  <a:srgbClr val="FF0000"/>
                </a:solidFill>
              </a:rPr>
              <a:t>Filter</a:t>
            </a: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8" name="Metin kutusu 7"/>
          <p:cNvSpPr txBox="1"/>
          <p:nvPr/>
        </p:nvSpPr>
        <p:spPr>
          <a:xfrm>
            <a:off x="5631870" y="5666509"/>
            <a:ext cx="2369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err="1" smtClean="0">
                <a:solidFill>
                  <a:srgbClr val="0000FF"/>
                </a:solidFill>
              </a:rPr>
              <a:t>After</a:t>
            </a:r>
            <a:r>
              <a:rPr lang="tr-TR" dirty="0" smtClean="0">
                <a:solidFill>
                  <a:srgbClr val="0000FF"/>
                </a:solidFill>
              </a:rPr>
              <a:t> </a:t>
            </a:r>
            <a:r>
              <a:rPr lang="tr-TR" dirty="0" err="1" smtClean="0">
                <a:solidFill>
                  <a:srgbClr val="0000FF"/>
                </a:solidFill>
              </a:rPr>
              <a:t>Filter</a:t>
            </a:r>
            <a:endParaRPr lang="tr-TR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09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3F69-8863-4A03-B5D2-3BB00495F3EB}" type="datetime1">
              <a:rPr lang="tr-TR" smtClean="0"/>
              <a:t>11.12.2014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12AC8-92C4-E046-940E-459D597AEADB}" type="slidenum">
              <a:rPr lang="en-US" smtClean="0"/>
              <a:t>3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57388"/>
            <a:ext cx="9144000" cy="538356"/>
          </a:xfrm>
        </p:spPr>
        <p:txBody>
          <a:bodyPr>
            <a:noAutofit/>
          </a:bodyPr>
          <a:lstStyle/>
          <a:p>
            <a:r>
              <a:rPr lang="tr-TR" sz="2800" dirty="0" err="1" smtClean="0"/>
              <a:t>Pt</a:t>
            </a:r>
            <a:r>
              <a:rPr lang="tr-TR" sz="2800" dirty="0" smtClean="0"/>
              <a:t> </a:t>
            </a:r>
            <a:r>
              <a:rPr lang="tr-TR" sz="2800" dirty="0" err="1" smtClean="0"/>
              <a:t>distribution</a:t>
            </a:r>
            <a:r>
              <a:rPr lang="tr-TR" sz="2800" dirty="0" smtClean="0"/>
              <a:t> </a:t>
            </a:r>
            <a:r>
              <a:rPr lang="tr-TR" sz="2800" dirty="0" err="1" smtClean="0"/>
              <a:t>superimpose</a:t>
            </a: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Yalcin\Desktop\histSumofPtSuperimp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775855"/>
            <a:ext cx="8439150" cy="563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2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5358</TotalTime>
  <Words>42</Words>
  <Application>Microsoft Office PowerPoint</Application>
  <PresentationFormat>Ekran Gösterisi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</vt:i4>
      </vt:variant>
    </vt:vector>
  </HeadingPairs>
  <TitlesOfParts>
    <vt:vector size="4" baseType="lpstr">
      <vt:lpstr>Office Theme</vt:lpstr>
      <vt:lpstr>HCAL Analysis</vt:lpstr>
      <vt:lpstr>Pt distribution</vt:lpstr>
      <vt:lpstr>Pt distribution superimpose</vt:lpstr>
    </vt:vector>
  </TitlesOfParts>
  <Company>gurpinar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HCAL Analysis</dc:title>
  <dc:creator>Yalcin</dc:creator>
  <cp:lastModifiedBy>Yalcin</cp:lastModifiedBy>
  <cp:revision>268</cp:revision>
  <dcterms:created xsi:type="dcterms:W3CDTF">2014-09-15T19:54:21Z</dcterms:created>
  <dcterms:modified xsi:type="dcterms:W3CDTF">2014-12-11T12:58:19Z</dcterms:modified>
</cp:coreProperties>
</file>