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slides/slide189.xml" ContentType="application/vnd.openxmlformats-officedocument.presentationml.slide+xml"/>
  <Override PartName="/ppt/slides/slide190.xml" ContentType="application/vnd.openxmlformats-officedocument.presentationml.slide+xml"/>
  <Override PartName="/ppt/slides/slide191.xml" ContentType="application/vnd.openxmlformats-officedocument.presentationml.slide+xml"/>
  <Override PartName="/ppt/slides/slide192.xml" ContentType="application/vnd.openxmlformats-officedocument.presentationml.slide+xml"/>
  <Override PartName="/ppt/slides/slide193.xml" ContentType="application/vnd.openxmlformats-officedocument.presentationml.slide+xml"/>
  <Override PartName="/ppt/slides/slide194.xml" ContentType="application/vnd.openxmlformats-officedocument.presentationml.slide+xml"/>
  <Override PartName="/ppt/slides/slide195.xml" ContentType="application/vnd.openxmlformats-officedocument.presentationml.slide+xml"/>
  <Override PartName="/ppt/slides/slide196.xml" ContentType="application/vnd.openxmlformats-officedocument.presentationml.slide+xml"/>
  <Override PartName="/ppt/slides/slide197.xml" ContentType="application/vnd.openxmlformats-officedocument.presentationml.slide+xml"/>
  <Override PartName="/ppt/slides/slide198.xml" ContentType="application/vnd.openxmlformats-officedocument.presentationml.slide+xml"/>
  <Override PartName="/ppt/slides/slide199.xml" ContentType="application/vnd.openxmlformats-officedocument.presentationml.slide+xml"/>
  <Override PartName="/ppt/slides/slide200.xml" ContentType="application/vnd.openxmlformats-officedocument.presentationml.slide+xml"/>
  <Override PartName="/ppt/slides/slide201.xml" ContentType="application/vnd.openxmlformats-officedocument.presentationml.slide+xml"/>
  <Override PartName="/ppt/slides/slide202.xml" ContentType="application/vnd.openxmlformats-officedocument.presentationml.slide+xml"/>
  <Override PartName="/ppt/slides/slide203.xml" ContentType="application/vnd.openxmlformats-officedocument.presentationml.slide+xml"/>
  <Override PartName="/ppt/slides/slide204.xml" ContentType="application/vnd.openxmlformats-officedocument.presentationml.slide+xml"/>
  <Override PartName="/ppt/slides/slide205.xml" ContentType="application/vnd.openxmlformats-officedocument.presentationml.slide+xml"/>
  <Override PartName="/ppt/slides/slide206.xml" ContentType="application/vnd.openxmlformats-officedocument.presentationml.slide+xml"/>
  <Override PartName="/ppt/slides/slide207.xml" ContentType="application/vnd.openxmlformats-officedocument.presentationml.slide+xml"/>
  <Override PartName="/ppt/slides/slide208.xml" ContentType="application/vnd.openxmlformats-officedocument.presentationml.slide+xml"/>
  <Override PartName="/ppt/slides/slide209.xml" ContentType="application/vnd.openxmlformats-officedocument.presentationml.slide+xml"/>
  <Override PartName="/ppt/slides/slide210.xml" ContentType="application/vnd.openxmlformats-officedocument.presentationml.slide+xml"/>
  <Override PartName="/ppt/slides/slide211.xml" ContentType="application/vnd.openxmlformats-officedocument.presentationml.slide+xml"/>
  <Override PartName="/ppt/slides/slide212.xml" ContentType="application/vnd.openxmlformats-officedocument.presentationml.slide+xml"/>
  <Override PartName="/ppt/slides/slide213.xml" ContentType="application/vnd.openxmlformats-officedocument.presentationml.slide+xml"/>
  <Override PartName="/ppt/slides/slide214.xml" ContentType="application/vnd.openxmlformats-officedocument.presentationml.slide+xml"/>
  <Override PartName="/ppt/slides/slide215.xml" ContentType="application/vnd.openxmlformats-officedocument.presentationml.slide+xml"/>
  <Override PartName="/ppt/slides/slide216.xml" ContentType="application/vnd.openxmlformats-officedocument.presentationml.slide+xml"/>
  <Override PartName="/ppt/slides/slide217.xml" ContentType="application/vnd.openxmlformats-officedocument.presentationml.slide+xml"/>
  <Override PartName="/ppt/slides/slide218.xml" ContentType="application/vnd.openxmlformats-officedocument.presentationml.slide+xml"/>
  <Override PartName="/ppt/slides/slide219.xml" ContentType="application/vnd.openxmlformats-officedocument.presentationml.slide+xml"/>
  <Override PartName="/ppt/slides/slide220.xml" ContentType="application/vnd.openxmlformats-officedocument.presentationml.slide+xml"/>
  <Override PartName="/ppt/slides/slide221.xml" ContentType="application/vnd.openxmlformats-officedocument.presentationml.slide+xml"/>
  <Override PartName="/ppt/slides/slide222.xml" ContentType="application/vnd.openxmlformats-officedocument.presentationml.slide+xml"/>
  <Override PartName="/ppt/slides/slide223.xml" ContentType="application/vnd.openxmlformats-officedocument.presentationml.slide+xml"/>
  <Override PartName="/ppt/slides/slide224.xml" ContentType="application/vnd.openxmlformats-officedocument.presentationml.slide+xml"/>
  <Override PartName="/ppt/slides/slide225.xml" ContentType="application/vnd.openxmlformats-officedocument.presentationml.slide+xml"/>
  <Override PartName="/ppt/slides/slide226.xml" ContentType="application/vnd.openxmlformats-officedocument.presentationml.slide+xml"/>
  <Override PartName="/ppt/slides/slide227.xml" ContentType="application/vnd.openxmlformats-officedocument.presentationml.slide+xml"/>
  <Override PartName="/ppt/slides/slide228.xml" ContentType="application/vnd.openxmlformats-officedocument.presentationml.slide+xml"/>
  <Override PartName="/ppt/slides/slide229.xml" ContentType="application/vnd.openxmlformats-officedocument.presentationml.slide+xml"/>
  <Override PartName="/ppt/slides/slide230.xml" ContentType="application/vnd.openxmlformats-officedocument.presentationml.slide+xml"/>
  <Override PartName="/ppt/slides/slide231.xml" ContentType="application/vnd.openxmlformats-officedocument.presentationml.slide+xml"/>
  <Override PartName="/ppt/slides/slide232.xml" ContentType="application/vnd.openxmlformats-officedocument.presentationml.slide+xml"/>
  <Override PartName="/ppt/slides/slide233.xml" ContentType="application/vnd.openxmlformats-officedocument.presentationml.slide+xml"/>
  <Override PartName="/ppt/slides/slide234.xml" ContentType="application/vnd.openxmlformats-officedocument.presentationml.slide+xml"/>
  <Override PartName="/ppt/slides/slide235.xml" ContentType="application/vnd.openxmlformats-officedocument.presentationml.slide+xml"/>
  <Override PartName="/ppt/slides/slide236.xml" ContentType="application/vnd.openxmlformats-officedocument.presentationml.slide+xml"/>
  <Override PartName="/ppt/slides/slide237.xml" ContentType="application/vnd.openxmlformats-officedocument.presentationml.slide+xml"/>
  <Override PartName="/ppt/slides/slide238.xml" ContentType="application/vnd.openxmlformats-officedocument.presentationml.slide+xml"/>
  <Override PartName="/ppt/slides/slide239.xml" ContentType="application/vnd.openxmlformats-officedocument.presentationml.slide+xml"/>
  <Override PartName="/ppt/slides/slide240.xml" ContentType="application/vnd.openxmlformats-officedocument.presentationml.slide+xml"/>
  <Override PartName="/ppt/slides/slide241.xml" ContentType="application/vnd.openxmlformats-officedocument.presentationml.slide+xml"/>
  <Override PartName="/ppt/slides/slide242.xml" ContentType="application/vnd.openxmlformats-officedocument.presentationml.slide+xml"/>
  <Override PartName="/ppt/slides/slide243.xml" ContentType="application/vnd.openxmlformats-officedocument.presentationml.slide+xml"/>
  <Override PartName="/ppt/slides/slide244.xml" ContentType="application/vnd.openxmlformats-officedocument.presentationml.slide+xml"/>
  <Override PartName="/ppt/slides/slide245.xml" ContentType="application/vnd.openxmlformats-officedocument.presentationml.slide+xml"/>
  <Override PartName="/ppt/slides/slide246.xml" ContentType="application/vnd.openxmlformats-officedocument.presentationml.slide+xml"/>
  <Override PartName="/ppt/slides/slide247.xml" ContentType="application/vnd.openxmlformats-officedocument.presentationml.slide+xml"/>
  <Override PartName="/ppt/slides/slide248.xml" ContentType="application/vnd.openxmlformats-officedocument.presentationml.slide+xml"/>
  <Override PartName="/ppt/slides/slide249.xml" ContentType="application/vnd.openxmlformats-officedocument.presentationml.slide+xml"/>
  <Override PartName="/ppt/slides/slide250.xml" ContentType="application/vnd.openxmlformats-officedocument.presentationml.slide+xml"/>
  <Override PartName="/ppt/slides/slide251.xml" ContentType="application/vnd.openxmlformats-officedocument.presentationml.slide+xml"/>
  <Override PartName="/ppt/slides/slide252.xml" ContentType="application/vnd.openxmlformats-officedocument.presentationml.slide+xml"/>
  <Override PartName="/ppt/slides/slide253.xml" ContentType="application/vnd.openxmlformats-officedocument.presentationml.slide+xml"/>
  <Override PartName="/ppt/slides/slide254.xml" ContentType="application/vnd.openxmlformats-officedocument.presentationml.slide+xml"/>
  <Override PartName="/ppt/slides/slide255.xml" ContentType="application/vnd.openxmlformats-officedocument.presentationml.slide+xml"/>
  <Override PartName="/ppt/slides/slide256.xml" ContentType="application/vnd.openxmlformats-officedocument.presentationml.slide+xml"/>
  <Override PartName="/ppt/slides/slide257.xml" ContentType="application/vnd.openxmlformats-officedocument.presentationml.slide+xml"/>
  <Override PartName="/ppt/slides/slide258.xml" ContentType="application/vnd.openxmlformats-officedocument.presentationml.slide+xml"/>
  <Override PartName="/ppt/slides/slide259.xml" ContentType="application/vnd.openxmlformats-officedocument.presentationml.slide+xml"/>
  <Override PartName="/ppt/slides/slide260.xml" ContentType="application/vnd.openxmlformats-officedocument.presentationml.slide+xml"/>
  <Override PartName="/ppt/slides/slide261.xml" ContentType="application/vnd.openxmlformats-officedocument.presentationml.slide+xml"/>
  <Override PartName="/ppt/slides/slide262.xml" ContentType="application/vnd.openxmlformats-officedocument.presentationml.slide+xml"/>
  <Override PartName="/ppt/slides/slide263.xml" ContentType="application/vnd.openxmlformats-officedocument.presentationml.slide+xml"/>
  <Override PartName="/ppt/slides/slide264.xml" ContentType="application/vnd.openxmlformats-officedocument.presentationml.slide+xml"/>
  <Override PartName="/ppt/slides/slide265.xml" ContentType="application/vnd.openxmlformats-officedocument.presentationml.slide+xml"/>
  <Override PartName="/ppt/slides/slide266.xml" ContentType="application/vnd.openxmlformats-officedocument.presentationml.slide+xml"/>
  <Override PartName="/ppt/slides/slide267.xml" ContentType="application/vnd.openxmlformats-officedocument.presentationml.slide+xml"/>
  <Override PartName="/ppt/slides/slide268.xml" ContentType="application/vnd.openxmlformats-officedocument.presentationml.slide+xml"/>
  <Override PartName="/ppt/slides/slide269.xml" ContentType="application/vnd.openxmlformats-officedocument.presentationml.slide+xml"/>
  <Override PartName="/ppt/slides/slide270.xml" ContentType="application/vnd.openxmlformats-officedocument.presentationml.slide+xml"/>
  <Override PartName="/ppt/slides/slide271.xml" ContentType="application/vnd.openxmlformats-officedocument.presentationml.slide+xml"/>
  <Override PartName="/ppt/slides/slide272.xml" ContentType="application/vnd.openxmlformats-officedocument.presentationml.slide+xml"/>
  <Override PartName="/ppt/slides/slide273.xml" ContentType="application/vnd.openxmlformats-officedocument.presentationml.slide+xml"/>
  <Override PartName="/ppt/slides/slide274.xml" ContentType="application/vnd.openxmlformats-officedocument.presentationml.slide+xml"/>
  <Override PartName="/ppt/slides/slide275.xml" ContentType="application/vnd.openxmlformats-officedocument.presentationml.slide+xml"/>
  <Override PartName="/ppt/slides/slide276.xml" ContentType="application/vnd.openxmlformats-officedocument.presentationml.slide+xml"/>
  <Override PartName="/ppt/slides/slide277.xml" ContentType="application/vnd.openxmlformats-officedocument.presentationml.slide+xml"/>
  <Override PartName="/ppt/slides/slide278.xml" ContentType="application/vnd.openxmlformats-officedocument.presentationml.slide+xml"/>
  <Override PartName="/ppt/slides/slide279.xml" ContentType="application/vnd.openxmlformats-officedocument.presentationml.slide+xml"/>
  <Override PartName="/ppt/slides/slide280.xml" ContentType="application/vnd.openxmlformats-officedocument.presentationml.slide+xml"/>
  <Override PartName="/ppt/slides/slide281.xml" ContentType="application/vnd.openxmlformats-officedocument.presentationml.slide+xml"/>
  <Override PartName="/ppt/slides/slide282.xml" ContentType="application/vnd.openxmlformats-officedocument.presentationml.slide+xml"/>
  <Override PartName="/ppt/slides/slide283.xml" ContentType="application/vnd.openxmlformats-officedocument.presentationml.slide+xml"/>
  <Override PartName="/ppt/slides/slide284.xml" ContentType="application/vnd.openxmlformats-officedocument.presentationml.slide+xml"/>
  <Override PartName="/ppt/slides/slide285.xml" ContentType="application/vnd.openxmlformats-officedocument.presentationml.slide+xml"/>
  <Override PartName="/ppt/slides/slide286.xml" ContentType="application/vnd.openxmlformats-officedocument.presentationml.slide+xml"/>
  <Override PartName="/ppt/slides/slide287.xml" ContentType="application/vnd.openxmlformats-officedocument.presentationml.slide+xml"/>
  <Override PartName="/ppt/slides/slide288.xml" ContentType="application/vnd.openxmlformats-officedocument.presentationml.slide+xml"/>
  <Override PartName="/ppt/slides/slide289.xml" ContentType="application/vnd.openxmlformats-officedocument.presentationml.slide+xml"/>
  <Override PartName="/ppt/slides/slide290.xml" ContentType="application/vnd.openxmlformats-officedocument.presentationml.slide+xml"/>
  <Override PartName="/ppt/slides/slide291.xml" ContentType="application/vnd.openxmlformats-officedocument.presentationml.slide+xml"/>
  <Override PartName="/ppt/slides/slide292.xml" ContentType="application/vnd.openxmlformats-officedocument.presentationml.slide+xml"/>
  <Override PartName="/ppt/slides/slide293.xml" ContentType="application/vnd.openxmlformats-officedocument.presentationml.slide+xml"/>
  <Override PartName="/ppt/slides/slide294.xml" ContentType="application/vnd.openxmlformats-officedocument.presentationml.slide+xml"/>
  <Override PartName="/ppt/slides/slide295.xml" ContentType="application/vnd.openxmlformats-officedocument.presentationml.slide+xml"/>
  <Override PartName="/ppt/slides/slide296.xml" ContentType="application/vnd.openxmlformats-officedocument.presentationml.slide+xml"/>
  <Override PartName="/ppt/slides/slide297.xml" ContentType="application/vnd.openxmlformats-officedocument.presentationml.slide+xml"/>
  <Override PartName="/ppt/slides/slide298.xml" ContentType="application/vnd.openxmlformats-officedocument.presentationml.slide+xml"/>
  <Override PartName="/ppt/slides/slide299.xml" ContentType="application/vnd.openxmlformats-officedocument.presentationml.slide+xml"/>
  <Override PartName="/ppt/slides/slide300.xml" ContentType="application/vnd.openxmlformats-officedocument.presentationml.slide+xml"/>
  <Override PartName="/ppt/slides/slide301.xml" ContentType="application/vnd.openxmlformats-officedocument.presentationml.slide+xml"/>
  <Override PartName="/ppt/slides/slide302.xml" ContentType="application/vnd.openxmlformats-officedocument.presentationml.slide+xml"/>
  <Override PartName="/ppt/slides/slide303.xml" ContentType="application/vnd.openxmlformats-officedocument.presentationml.slide+xml"/>
  <Override PartName="/ppt/slides/slide30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6"/>
  </p:notesMasterIdLst>
  <p:handoutMasterIdLst>
    <p:handoutMasterId r:id="rId307"/>
  </p:handoutMasterIdLst>
  <p:sldIdLst>
    <p:sldId id="256" r:id="rId2"/>
    <p:sldId id="373" r:id="rId3"/>
    <p:sldId id="372" r:id="rId4"/>
    <p:sldId id="384" r:id="rId5"/>
    <p:sldId id="386" r:id="rId6"/>
    <p:sldId id="381" r:id="rId7"/>
    <p:sldId id="385" r:id="rId8"/>
    <p:sldId id="382" r:id="rId9"/>
    <p:sldId id="457" r:id="rId10"/>
    <p:sldId id="458" r:id="rId11"/>
    <p:sldId id="459" r:id="rId12"/>
    <p:sldId id="383" r:id="rId13"/>
    <p:sldId id="460" r:id="rId14"/>
    <p:sldId id="461" r:id="rId15"/>
    <p:sldId id="537" r:id="rId16"/>
    <p:sldId id="538" r:id="rId17"/>
    <p:sldId id="539" r:id="rId18"/>
    <p:sldId id="540" r:id="rId19"/>
    <p:sldId id="541" r:id="rId20"/>
    <p:sldId id="542" r:id="rId21"/>
    <p:sldId id="543" r:id="rId22"/>
    <p:sldId id="619" r:id="rId23"/>
    <p:sldId id="620" r:id="rId24"/>
    <p:sldId id="621" r:id="rId25"/>
    <p:sldId id="622" r:id="rId26"/>
    <p:sldId id="623" r:id="rId27"/>
    <p:sldId id="378" r:id="rId28"/>
    <p:sldId id="353" r:id="rId29"/>
    <p:sldId id="387" r:id="rId30"/>
    <p:sldId id="388" r:id="rId31"/>
    <p:sldId id="389" r:id="rId32"/>
    <p:sldId id="390" r:id="rId33"/>
    <p:sldId id="391" r:id="rId34"/>
    <p:sldId id="392" r:id="rId35"/>
    <p:sldId id="393" r:id="rId36"/>
    <p:sldId id="394" r:id="rId37"/>
    <p:sldId id="395" r:id="rId38"/>
    <p:sldId id="396" r:id="rId39"/>
    <p:sldId id="397" r:id="rId40"/>
    <p:sldId id="398" r:id="rId41"/>
    <p:sldId id="399" r:id="rId42"/>
    <p:sldId id="400" r:id="rId43"/>
    <p:sldId id="401" r:id="rId44"/>
    <p:sldId id="402" r:id="rId45"/>
    <p:sldId id="403" r:id="rId46"/>
    <p:sldId id="404" r:id="rId47"/>
    <p:sldId id="405" r:id="rId48"/>
    <p:sldId id="406" r:id="rId49"/>
    <p:sldId id="407" r:id="rId50"/>
    <p:sldId id="408" r:id="rId51"/>
    <p:sldId id="409" r:id="rId52"/>
    <p:sldId id="410" r:id="rId53"/>
    <p:sldId id="411" r:id="rId54"/>
    <p:sldId id="412" r:id="rId55"/>
    <p:sldId id="413" r:id="rId56"/>
    <p:sldId id="414" r:id="rId57"/>
    <p:sldId id="415" r:id="rId58"/>
    <p:sldId id="416" r:id="rId59"/>
    <p:sldId id="417" r:id="rId60"/>
    <p:sldId id="418" r:id="rId61"/>
    <p:sldId id="419" r:id="rId62"/>
    <p:sldId id="420" r:id="rId63"/>
    <p:sldId id="421" r:id="rId64"/>
    <p:sldId id="422" r:id="rId65"/>
    <p:sldId id="423" r:id="rId66"/>
    <p:sldId id="424" r:id="rId67"/>
    <p:sldId id="425" r:id="rId68"/>
    <p:sldId id="426" r:id="rId69"/>
    <p:sldId id="427" r:id="rId70"/>
    <p:sldId id="428" r:id="rId71"/>
    <p:sldId id="429" r:id="rId72"/>
    <p:sldId id="430" r:id="rId73"/>
    <p:sldId id="431" r:id="rId74"/>
    <p:sldId id="432" r:id="rId75"/>
    <p:sldId id="433" r:id="rId76"/>
    <p:sldId id="434" r:id="rId77"/>
    <p:sldId id="435" r:id="rId78"/>
    <p:sldId id="436" r:id="rId79"/>
    <p:sldId id="437" r:id="rId80"/>
    <p:sldId id="438" r:id="rId81"/>
    <p:sldId id="439" r:id="rId82"/>
    <p:sldId id="440" r:id="rId83"/>
    <p:sldId id="441" r:id="rId84"/>
    <p:sldId id="442" r:id="rId85"/>
    <p:sldId id="443" r:id="rId86"/>
    <p:sldId id="456" r:id="rId87"/>
    <p:sldId id="444" r:id="rId88"/>
    <p:sldId id="445" r:id="rId89"/>
    <p:sldId id="446" r:id="rId90"/>
    <p:sldId id="447" r:id="rId91"/>
    <p:sldId id="448" r:id="rId92"/>
    <p:sldId id="449" r:id="rId93"/>
    <p:sldId id="450" r:id="rId94"/>
    <p:sldId id="451" r:id="rId95"/>
    <p:sldId id="452" r:id="rId96"/>
    <p:sldId id="455" r:id="rId97"/>
    <p:sldId id="454" r:id="rId98"/>
    <p:sldId id="462" r:id="rId99"/>
    <p:sldId id="463" r:id="rId100"/>
    <p:sldId id="464" r:id="rId101"/>
    <p:sldId id="465" r:id="rId102"/>
    <p:sldId id="466" r:id="rId103"/>
    <p:sldId id="467" r:id="rId104"/>
    <p:sldId id="468" r:id="rId105"/>
    <p:sldId id="469" r:id="rId106"/>
    <p:sldId id="470" r:id="rId107"/>
    <p:sldId id="471" r:id="rId108"/>
    <p:sldId id="472" r:id="rId109"/>
    <p:sldId id="473" r:id="rId110"/>
    <p:sldId id="474" r:id="rId111"/>
    <p:sldId id="475" r:id="rId112"/>
    <p:sldId id="476" r:id="rId113"/>
    <p:sldId id="477" r:id="rId114"/>
    <p:sldId id="478" r:id="rId115"/>
    <p:sldId id="479" r:id="rId116"/>
    <p:sldId id="480" r:id="rId117"/>
    <p:sldId id="481" r:id="rId118"/>
    <p:sldId id="482" r:id="rId119"/>
    <p:sldId id="483" r:id="rId120"/>
    <p:sldId id="484" r:id="rId121"/>
    <p:sldId id="485" r:id="rId122"/>
    <p:sldId id="486" r:id="rId123"/>
    <p:sldId id="487" r:id="rId124"/>
    <p:sldId id="488" r:id="rId125"/>
    <p:sldId id="489" r:id="rId126"/>
    <p:sldId id="490" r:id="rId127"/>
    <p:sldId id="491" r:id="rId128"/>
    <p:sldId id="492" r:id="rId129"/>
    <p:sldId id="493" r:id="rId130"/>
    <p:sldId id="494" r:id="rId131"/>
    <p:sldId id="495" r:id="rId132"/>
    <p:sldId id="496" r:id="rId133"/>
    <p:sldId id="497" r:id="rId134"/>
    <p:sldId id="498" r:id="rId135"/>
    <p:sldId id="499" r:id="rId136"/>
    <p:sldId id="500" r:id="rId137"/>
    <p:sldId id="501" r:id="rId138"/>
    <p:sldId id="502" r:id="rId139"/>
    <p:sldId id="503" r:id="rId140"/>
    <p:sldId id="504" r:id="rId141"/>
    <p:sldId id="505" r:id="rId142"/>
    <p:sldId id="506" r:id="rId143"/>
    <p:sldId id="507" r:id="rId144"/>
    <p:sldId id="508" r:id="rId145"/>
    <p:sldId id="509" r:id="rId146"/>
    <p:sldId id="510" r:id="rId147"/>
    <p:sldId id="511" r:id="rId148"/>
    <p:sldId id="512" r:id="rId149"/>
    <p:sldId id="513" r:id="rId150"/>
    <p:sldId id="514" r:id="rId151"/>
    <p:sldId id="515" r:id="rId152"/>
    <p:sldId id="516" r:id="rId153"/>
    <p:sldId id="517" r:id="rId154"/>
    <p:sldId id="518" r:id="rId155"/>
    <p:sldId id="536" r:id="rId156"/>
    <p:sldId id="519" r:id="rId157"/>
    <p:sldId id="520" r:id="rId158"/>
    <p:sldId id="521" r:id="rId159"/>
    <p:sldId id="522" r:id="rId160"/>
    <p:sldId id="523" r:id="rId161"/>
    <p:sldId id="524" r:id="rId162"/>
    <p:sldId id="525" r:id="rId163"/>
    <p:sldId id="526" r:id="rId164"/>
    <p:sldId id="527" r:id="rId165"/>
    <p:sldId id="534" r:id="rId166"/>
    <p:sldId id="535" r:id="rId167"/>
    <p:sldId id="544" r:id="rId168"/>
    <p:sldId id="545" r:id="rId169"/>
    <p:sldId id="546" r:id="rId170"/>
    <p:sldId id="547" r:id="rId171"/>
    <p:sldId id="548" r:id="rId172"/>
    <p:sldId id="549" r:id="rId173"/>
    <p:sldId id="550" r:id="rId174"/>
    <p:sldId id="551" r:id="rId175"/>
    <p:sldId id="552" r:id="rId176"/>
    <p:sldId id="553" r:id="rId177"/>
    <p:sldId id="554" r:id="rId178"/>
    <p:sldId id="555" r:id="rId179"/>
    <p:sldId id="556" r:id="rId180"/>
    <p:sldId id="557" r:id="rId181"/>
    <p:sldId id="558" r:id="rId182"/>
    <p:sldId id="559" r:id="rId183"/>
    <p:sldId id="560" r:id="rId184"/>
    <p:sldId id="561" r:id="rId185"/>
    <p:sldId id="562" r:id="rId186"/>
    <p:sldId id="563" r:id="rId187"/>
    <p:sldId id="564" r:id="rId188"/>
    <p:sldId id="565" r:id="rId189"/>
    <p:sldId id="566" r:id="rId190"/>
    <p:sldId id="567" r:id="rId191"/>
    <p:sldId id="568" r:id="rId192"/>
    <p:sldId id="569" r:id="rId193"/>
    <p:sldId id="570" r:id="rId194"/>
    <p:sldId id="571" r:id="rId195"/>
    <p:sldId id="572" r:id="rId196"/>
    <p:sldId id="573" r:id="rId197"/>
    <p:sldId id="574" r:id="rId198"/>
    <p:sldId id="575" r:id="rId199"/>
    <p:sldId id="576" r:id="rId200"/>
    <p:sldId id="577" r:id="rId201"/>
    <p:sldId id="578" r:id="rId202"/>
    <p:sldId id="579" r:id="rId203"/>
    <p:sldId id="580" r:id="rId204"/>
    <p:sldId id="581" r:id="rId205"/>
    <p:sldId id="582" r:id="rId206"/>
    <p:sldId id="583" r:id="rId207"/>
    <p:sldId id="584" r:id="rId208"/>
    <p:sldId id="585" r:id="rId209"/>
    <p:sldId id="586" r:id="rId210"/>
    <p:sldId id="587" r:id="rId211"/>
    <p:sldId id="588" r:id="rId212"/>
    <p:sldId id="589" r:id="rId213"/>
    <p:sldId id="590" r:id="rId214"/>
    <p:sldId id="591" r:id="rId215"/>
    <p:sldId id="592" r:id="rId216"/>
    <p:sldId id="593" r:id="rId217"/>
    <p:sldId id="594" r:id="rId218"/>
    <p:sldId id="595" r:id="rId219"/>
    <p:sldId id="596" r:id="rId220"/>
    <p:sldId id="597" r:id="rId221"/>
    <p:sldId id="598" r:id="rId222"/>
    <p:sldId id="599" r:id="rId223"/>
    <p:sldId id="600" r:id="rId224"/>
    <p:sldId id="618" r:id="rId225"/>
    <p:sldId id="601" r:id="rId226"/>
    <p:sldId id="602" r:id="rId227"/>
    <p:sldId id="603" r:id="rId228"/>
    <p:sldId id="604" r:id="rId229"/>
    <p:sldId id="605" r:id="rId230"/>
    <p:sldId id="606" r:id="rId231"/>
    <p:sldId id="607" r:id="rId232"/>
    <p:sldId id="608" r:id="rId233"/>
    <p:sldId id="609" r:id="rId234"/>
    <p:sldId id="617" r:id="rId235"/>
    <p:sldId id="616" r:id="rId236"/>
    <p:sldId id="624" r:id="rId237"/>
    <p:sldId id="625" r:id="rId238"/>
    <p:sldId id="626" r:id="rId239"/>
    <p:sldId id="627" r:id="rId240"/>
    <p:sldId id="628" r:id="rId241"/>
    <p:sldId id="629" r:id="rId242"/>
    <p:sldId id="630" r:id="rId243"/>
    <p:sldId id="631" r:id="rId244"/>
    <p:sldId id="632" r:id="rId245"/>
    <p:sldId id="633" r:id="rId246"/>
    <p:sldId id="634" r:id="rId247"/>
    <p:sldId id="635" r:id="rId248"/>
    <p:sldId id="636" r:id="rId249"/>
    <p:sldId id="637" r:id="rId250"/>
    <p:sldId id="638" r:id="rId251"/>
    <p:sldId id="639" r:id="rId252"/>
    <p:sldId id="640" r:id="rId253"/>
    <p:sldId id="641" r:id="rId254"/>
    <p:sldId id="642" r:id="rId255"/>
    <p:sldId id="643" r:id="rId256"/>
    <p:sldId id="644" r:id="rId257"/>
    <p:sldId id="645" r:id="rId258"/>
    <p:sldId id="646" r:id="rId259"/>
    <p:sldId id="647" r:id="rId260"/>
    <p:sldId id="648" r:id="rId261"/>
    <p:sldId id="649" r:id="rId262"/>
    <p:sldId id="650" r:id="rId263"/>
    <p:sldId id="651" r:id="rId264"/>
    <p:sldId id="652" r:id="rId265"/>
    <p:sldId id="653" r:id="rId266"/>
    <p:sldId id="654" r:id="rId267"/>
    <p:sldId id="655" r:id="rId268"/>
    <p:sldId id="656" r:id="rId269"/>
    <p:sldId id="657" r:id="rId270"/>
    <p:sldId id="658" r:id="rId271"/>
    <p:sldId id="659" r:id="rId272"/>
    <p:sldId id="660" r:id="rId273"/>
    <p:sldId id="661" r:id="rId274"/>
    <p:sldId id="662" r:id="rId275"/>
    <p:sldId id="663" r:id="rId276"/>
    <p:sldId id="664" r:id="rId277"/>
    <p:sldId id="665" r:id="rId278"/>
    <p:sldId id="666" r:id="rId279"/>
    <p:sldId id="667" r:id="rId280"/>
    <p:sldId id="668" r:id="rId281"/>
    <p:sldId id="669" r:id="rId282"/>
    <p:sldId id="670" r:id="rId283"/>
    <p:sldId id="671" r:id="rId284"/>
    <p:sldId id="672" r:id="rId285"/>
    <p:sldId id="673" r:id="rId286"/>
    <p:sldId id="674" r:id="rId287"/>
    <p:sldId id="675" r:id="rId288"/>
    <p:sldId id="676" r:id="rId289"/>
    <p:sldId id="677" r:id="rId290"/>
    <p:sldId id="678" r:id="rId291"/>
    <p:sldId id="679" r:id="rId292"/>
    <p:sldId id="680" r:id="rId293"/>
    <p:sldId id="698" r:id="rId294"/>
    <p:sldId id="681" r:id="rId295"/>
    <p:sldId id="682" r:id="rId296"/>
    <p:sldId id="683" r:id="rId297"/>
    <p:sldId id="684" r:id="rId298"/>
    <p:sldId id="685" r:id="rId299"/>
    <p:sldId id="686" r:id="rId300"/>
    <p:sldId id="687" r:id="rId301"/>
    <p:sldId id="688" r:id="rId302"/>
    <p:sldId id="689" r:id="rId303"/>
    <p:sldId id="697" r:id="rId304"/>
    <p:sldId id="696" r:id="rId30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  <a:srgbClr val="0000FF"/>
    <a:srgbClr val="000099"/>
    <a:srgbClr val="FD39D8"/>
    <a:srgbClr val="81EA32"/>
    <a:srgbClr val="7AF5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09" autoAdjust="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836"/>
    </p:cViewPr>
  </p:sorterViewPr>
  <p:notesViewPr>
    <p:cSldViewPr snapToGrid="0" snapToObjects="1">
      <p:cViewPr varScale="1">
        <p:scale>
          <a:sx n="79" d="100"/>
          <a:sy n="79" d="100"/>
        </p:scale>
        <p:origin x="-3336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99" Type="http://schemas.openxmlformats.org/officeDocument/2006/relationships/slide" Target="slides/slide298.xml"/><Relationship Id="rId303" Type="http://schemas.openxmlformats.org/officeDocument/2006/relationships/slide" Target="slides/slide302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slide" Target="slides/slide83.xml"/><Relationship Id="rId138" Type="http://schemas.openxmlformats.org/officeDocument/2006/relationships/slide" Target="slides/slide137.xml"/><Relationship Id="rId159" Type="http://schemas.openxmlformats.org/officeDocument/2006/relationships/slide" Target="slides/slide158.xml"/><Relationship Id="rId170" Type="http://schemas.openxmlformats.org/officeDocument/2006/relationships/slide" Target="slides/slide169.xml"/><Relationship Id="rId191" Type="http://schemas.openxmlformats.org/officeDocument/2006/relationships/slide" Target="slides/slide190.xml"/><Relationship Id="rId205" Type="http://schemas.openxmlformats.org/officeDocument/2006/relationships/slide" Target="slides/slide204.xml"/><Relationship Id="rId226" Type="http://schemas.openxmlformats.org/officeDocument/2006/relationships/slide" Target="slides/slide225.xml"/><Relationship Id="rId247" Type="http://schemas.openxmlformats.org/officeDocument/2006/relationships/slide" Target="slides/slide246.xml"/><Relationship Id="rId107" Type="http://schemas.openxmlformats.org/officeDocument/2006/relationships/slide" Target="slides/slide106.xml"/><Relationship Id="rId268" Type="http://schemas.openxmlformats.org/officeDocument/2006/relationships/slide" Target="slides/slide267.xml"/><Relationship Id="rId289" Type="http://schemas.openxmlformats.org/officeDocument/2006/relationships/slide" Target="slides/slide288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53" Type="http://schemas.openxmlformats.org/officeDocument/2006/relationships/slide" Target="slides/slide52.xml"/><Relationship Id="rId74" Type="http://schemas.openxmlformats.org/officeDocument/2006/relationships/slide" Target="slides/slide73.xml"/><Relationship Id="rId128" Type="http://schemas.openxmlformats.org/officeDocument/2006/relationships/slide" Target="slides/slide127.xml"/><Relationship Id="rId149" Type="http://schemas.openxmlformats.org/officeDocument/2006/relationships/slide" Target="slides/slide148.xml"/><Relationship Id="rId5" Type="http://schemas.openxmlformats.org/officeDocument/2006/relationships/slide" Target="slides/slide4.xml"/><Relationship Id="rId95" Type="http://schemas.openxmlformats.org/officeDocument/2006/relationships/slide" Target="slides/slide94.xml"/><Relationship Id="rId160" Type="http://schemas.openxmlformats.org/officeDocument/2006/relationships/slide" Target="slides/slide159.xml"/><Relationship Id="rId181" Type="http://schemas.openxmlformats.org/officeDocument/2006/relationships/slide" Target="slides/slide180.xml"/><Relationship Id="rId216" Type="http://schemas.openxmlformats.org/officeDocument/2006/relationships/slide" Target="slides/slide215.xml"/><Relationship Id="rId237" Type="http://schemas.openxmlformats.org/officeDocument/2006/relationships/slide" Target="slides/slide236.xml"/><Relationship Id="rId258" Type="http://schemas.openxmlformats.org/officeDocument/2006/relationships/slide" Target="slides/slide257.xml"/><Relationship Id="rId279" Type="http://schemas.openxmlformats.org/officeDocument/2006/relationships/slide" Target="slides/slide278.xml"/><Relationship Id="rId22" Type="http://schemas.openxmlformats.org/officeDocument/2006/relationships/slide" Target="slides/slide21.xml"/><Relationship Id="rId43" Type="http://schemas.openxmlformats.org/officeDocument/2006/relationships/slide" Target="slides/slide42.xml"/><Relationship Id="rId64" Type="http://schemas.openxmlformats.org/officeDocument/2006/relationships/slide" Target="slides/slide63.xml"/><Relationship Id="rId118" Type="http://schemas.openxmlformats.org/officeDocument/2006/relationships/slide" Target="slides/slide117.xml"/><Relationship Id="rId139" Type="http://schemas.openxmlformats.org/officeDocument/2006/relationships/slide" Target="slides/slide138.xml"/><Relationship Id="rId290" Type="http://schemas.openxmlformats.org/officeDocument/2006/relationships/slide" Target="slides/slide289.xml"/><Relationship Id="rId304" Type="http://schemas.openxmlformats.org/officeDocument/2006/relationships/slide" Target="slides/slide303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71" Type="http://schemas.openxmlformats.org/officeDocument/2006/relationships/slide" Target="slides/slide170.xml"/><Relationship Id="rId192" Type="http://schemas.openxmlformats.org/officeDocument/2006/relationships/slide" Target="slides/slide191.xml"/><Relationship Id="rId206" Type="http://schemas.openxmlformats.org/officeDocument/2006/relationships/slide" Target="slides/slide205.xml"/><Relationship Id="rId227" Type="http://schemas.openxmlformats.org/officeDocument/2006/relationships/slide" Target="slides/slide226.xml"/><Relationship Id="rId248" Type="http://schemas.openxmlformats.org/officeDocument/2006/relationships/slide" Target="slides/slide247.xml"/><Relationship Id="rId269" Type="http://schemas.openxmlformats.org/officeDocument/2006/relationships/slide" Target="slides/slide268.xml"/><Relationship Id="rId12" Type="http://schemas.openxmlformats.org/officeDocument/2006/relationships/slide" Target="slides/slide11.xml"/><Relationship Id="rId33" Type="http://schemas.openxmlformats.org/officeDocument/2006/relationships/slide" Target="slides/slide32.xml"/><Relationship Id="rId108" Type="http://schemas.openxmlformats.org/officeDocument/2006/relationships/slide" Target="slides/slide107.xml"/><Relationship Id="rId129" Type="http://schemas.openxmlformats.org/officeDocument/2006/relationships/slide" Target="slides/slide128.xml"/><Relationship Id="rId280" Type="http://schemas.openxmlformats.org/officeDocument/2006/relationships/slide" Target="slides/slide279.xml"/><Relationship Id="rId54" Type="http://schemas.openxmlformats.org/officeDocument/2006/relationships/slide" Target="slides/slide53.xml"/><Relationship Id="rId75" Type="http://schemas.openxmlformats.org/officeDocument/2006/relationships/slide" Target="slides/slide74.xml"/><Relationship Id="rId96" Type="http://schemas.openxmlformats.org/officeDocument/2006/relationships/slide" Target="slides/slide95.xml"/><Relationship Id="rId140" Type="http://schemas.openxmlformats.org/officeDocument/2006/relationships/slide" Target="slides/slide139.xml"/><Relationship Id="rId161" Type="http://schemas.openxmlformats.org/officeDocument/2006/relationships/slide" Target="slides/slide160.xml"/><Relationship Id="rId182" Type="http://schemas.openxmlformats.org/officeDocument/2006/relationships/slide" Target="slides/slide181.xml"/><Relationship Id="rId217" Type="http://schemas.openxmlformats.org/officeDocument/2006/relationships/slide" Target="slides/slide216.xml"/><Relationship Id="rId6" Type="http://schemas.openxmlformats.org/officeDocument/2006/relationships/slide" Target="slides/slide5.xml"/><Relationship Id="rId238" Type="http://schemas.openxmlformats.org/officeDocument/2006/relationships/slide" Target="slides/slide237.xml"/><Relationship Id="rId259" Type="http://schemas.openxmlformats.org/officeDocument/2006/relationships/slide" Target="slides/slide258.xml"/><Relationship Id="rId23" Type="http://schemas.openxmlformats.org/officeDocument/2006/relationships/slide" Target="slides/slide22.xml"/><Relationship Id="rId119" Type="http://schemas.openxmlformats.org/officeDocument/2006/relationships/slide" Target="slides/slide118.xml"/><Relationship Id="rId270" Type="http://schemas.openxmlformats.org/officeDocument/2006/relationships/slide" Target="slides/slide269.xml"/><Relationship Id="rId291" Type="http://schemas.openxmlformats.org/officeDocument/2006/relationships/slide" Target="slides/slide290.xml"/><Relationship Id="rId305" Type="http://schemas.openxmlformats.org/officeDocument/2006/relationships/slide" Target="slides/slide304.xml"/><Relationship Id="rId44" Type="http://schemas.openxmlformats.org/officeDocument/2006/relationships/slide" Target="slides/slide43.xml"/><Relationship Id="rId65" Type="http://schemas.openxmlformats.org/officeDocument/2006/relationships/slide" Target="slides/slide64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51" Type="http://schemas.openxmlformats.org/officeDocument/2006/relationships/slide" Target="slides/slide150.xml"/><Relationship Id="rId172" Type="http://schemas.openxmlformats.org/officeDocument/2006/relationships/slide" Target="slides/slide171.xml"/><Relationship Id="rId193" Type="http://schemas.openxmlformats.org/officeDocument/2006/relationships/slide" Target="slides/slide192.xml"/><Relationship Id="rId207" Type="http://schemas.openxmlformats.org/officeDocument/2006/relationships/slide" Target="slides/slide206.xml"/><Relationship Id="rId228" Type="http://schemas.openxmlformats.org/officeDocument/2006/relationships/slide" Target="slides/slide227.xml"/><Relationship Id="rId249" Type="http://schemas.openxmlformats.org/officeDocument/2006/relationships/slide" Target="slides/slide248.xml"/><Relationship Id="rId13" Type="http://schemas.openxmlformats.org/officeDocument/2006/relationships/slide" Target="slides/slide12.xml"/><Relationship Id="rId109" Type="http://schemas.openxmlformats.org/officeDocument/2006/relationships/slide" Target="slides/slide108.xml"/><Relationship Id="rId260" Type="http://schemas.openxmlformats.org/officeDocument/2006/relationships/slide" Target="slides/slide259.xml"/><Relationship Id="rId281" Type="http://schemas.openxmlformats.org/officeDocument/2006/relationships/slide" Target="slides/slide280.xml"/><Relationship Id="rId34" Type="http://schemas.openxmlformats.org/officeDocument/2006/relationships/slide" Target="slides/slide33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20" Type="http://schemas.openxmlformats.org/officeDocument/2006/relationships/slide" Target="slides/slide119.xml"/><Relationship Id="rId141" Type="http://schemas.openxmlformats.org/officeDocument/2006/relationships/slide" Target="slides/slide140.xml"/><Relationship Id="rId7" Type="http://schemas.openxmlformats.org/officeDocument/2006/relationships/slide" Target="slides/slide6.xml"/><Relationship Id="rId162" Type="http://schemas.openxmlformats.org/officeDocument/2006/relationships/slide" Target="slides/slide161.xml"/><Relationship Id="rId183" Type="http://schemas.openxmlformats.org/officeDocument/2006/relationships/slide" Target="slides/slide182.xml"/><Relationship Id="rId218" Type="http://schemas.openxmlformats.org/officeDocument/2006/relationships/slide" Target="slides/slide217.xml"/><Relationship Id="rId239" Type="http://schemas.openxmlformats.org/officeDocument/2006/relationships/slide" Target="slides/slide238.xml"/><Relationship Id="rId250" Type="http://schemas.openxmlformats.org/officeDocument/2006/relationships/slide" Target="slides/slide249.xml"/><Relationship Id="rId271" Type="http://schemas.openxmlformats.org/officeDocument/2006/relationships/slide" Target="slides/slide270.xml"/><Relationship Id="rId292" Type="http://schemas.openxmlformats.org/officeDocument/2006/relationships/slide" Target="slides/slide291.xml"/><Relationship Id="rId306" Type="http://schemas.openxmlformats.org/officeDocument/2006/relationships/notesMaster" Target="notesMasters/notesMaster1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157" Type="http://schemas.openxmlformats.org/officeDocument/2006/relationships/slide" Target="slides/slide156.xml"/><Relationship Id="rId178" Type="http://schemas.openxmlformats.org/officeDocument/2006/relationships/slide" Target="slides/slide177.xml"/><Relationship Id="rId301" Type="http://schemas.openxmlformats.org/officeDocument/2006/relationships/slide" Target="slides/slide300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slide" Target="slides/slide151.xml"/><Relationship Id="rId173" Type="http://schemas.openxmlformats.org/officeDocument/2006/relationships/slide" Target="slides/slide172.xml"/><Relationship Id="rId194" Type="http://schemas.openxmlformats.org/officeDocument/2006/relationships/slide" Target="slides/slide193.xml"/><Relationship Id="rId199" Type="http://schemas.openxmlformats.org/officeDocument/2006/relationships/slide" Target="slides/slide198.xml"/><Relationship Id="rId203" Type="http://schemas.openxmlformats.org/officeDocument/2006/relationships/slide" Target="slides/slide202.xml"/><Relationship Id="rId208" Type="http://schemas.openxmlformats.org/officeDocument/2006/relationships/slide" Target="slides/slide207.xml"/><Relationship Id="rId229" Type="http://schemas.openxmlformats.org/officeDocument/2006/relationships/slide" Target="slides/slide228.xml"/><Relationship Id="rId19" Type="http://schemas.openxmlformats.org/officeDocument/2006/relationships/slide" Target="slides/slide18.xml"/><Relationship Id="rId224" Type="http://schemas.openxmlformats.org/officeDocument/2006/relationships/slide" Target="slides/slide223.xml"/><Relationship Id="rId240" Type="http://schemas.openxmlformats.org/officeDocument/2006/relationships/slide" Target="slides/slide239.xml"/><Relationship Id="rId245" Type="http://schemas.openxmlformats.org/officeDocument/2006/relationships/slide" Target="slides/slide244.xml"/><Relationship Id="rId261" Type="http://schemas.openxmlformats.org/officeDocument/2006/relationships/slide" Target="slides/slide260.xml"/><Relationship Id="rId266" Type="http://schemas.openxmlformats.org/officeDocument/2006/relationships/slide" Target="slides/slide265.xml"/><Relationship Id="rId287" Type="http://schemas.openxmlformats.org/officeDocument/2006/relationships/slide" Target="slides/slide286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168" Type="http://schemas.openxmlformats.org/officeDocument/2006/relationships/slide" Target="slides/slide167.xml"/><Relationship Id="rId282" Type="http://schemas.openxmlformats.org/officeDocument/2006/relationships/slide" Target="slides/slide28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163" Type="http://schemas.openxmlformats.org/officeDocument/2006/relationships/slide" Target="slides/slide162.xml"/><Relationship Id="rId184" Type="http://schemas.openxmlformats.org/officeDocument/2006/relationships/slide" Target="slides/slide183.xml"/><Relationship Id="rId189" Type="http://schemas.openxmlformats.org/officeDocument/2006/relationships/slide" Target="slides/slide188.xml"/><Relationship Id="rId219" Type="http://schemas.openxmlformats.org/officeDocument/2006/relationships/slide" Target="slides/slide218.xml"/><Relationship Id="rId3" Type="http://schemas.openxmlformats.org/officeDocument/2006/relationships/slide" Target="slides/slide2.xml"/><Relationship Id="rId214" Type="http://schemas.openxmlformats.org/officeDocument/2006/relationships/slide" Target="slides/slide213.xml"/><Relationship Id="rId230" Type="http://schemas.openxmlformats.org/officeDocument/2006/relationships/slide" Target="slides/slide229.xml"/><Relationship Id="rId235" Type="http://schemas.openxmlformats.org/officeDocument/2006/relationships/slide" Target="slides/slide234.xml"/><Relationship Id="rId251" Type="http://schemas.openxmlformats.org/officeDocument/2006/relationships/slide" Target="slides/slide250.xml"/><Relationship Id="rId256" Type="http://schemas.openxmlformats.org/officeDocument/2006/relationships/slide" Target="slides/slide255.xml"/><Relationship Id="rId277" Type="http://schemas.openxmlformats.org/officeDocument/2006/relationships/slide" Target="slides/slide276.xml"/><Relationship Id="rId298" Type="http://schemas.openxmlformats.org/officeDocument/2006/relationships/slide" Target="slides/slide297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158" Type="http://schemas.openxmlformats.org/officeDocument/2006/relationships/slide" Target="slides/slide157.xml"/><Relationship Id="rId272" Type="http://schemas.openxmlformats.org/officeDocument/2006/relationships/slide" Target="slides/slide271.xml"/><Relationship Id="rId293" Type="http://schemas.openxmlformats.org/officeDocument/2006/relationships/slide" Target="slides/slide292.xml"/><Relationship Id="rId302" Type="http://schemas.openxmlformats.org/officeDocument/2006/relationships/slide" Target="slides/slide301.xml"/><Relationship Id="rId307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3" Type="http://schemas.openxmlformats.org/officeDocument/2006/relationships/slide" Target="slides/slide152.xml"/><Relationship Id="rId174" Type="http://schemas.openxmlformats.org/officeDocument/2006/relationships/slide" Target="slides/slide173.xml"/><Relationship Id="rId179" Type="http://schemas.openxmlformats.org/officeDocument/2006/relationships/slide" Target="slides/slide178.xml"/><Relationship Id="rId195" Type="http://schemas.openxmlformats.org/officeDocument/2006/relationships/slide" Target="slides/slide194.xml"/><Relationship Id="rId209" Type="http://schemas.openxmlformats.org/officeDocument/2006/relationships/slide" Target="slides/slide208.xml"/><Relationship Id="rId190" Type="http://schemas.openxmlformats.org/officeDocument/2006/relationships/slide" Target="slides/slide189.xml"/><Relationship Id="rId204" Type="http://schemas.openxmlformats.org/officeDocument/2006/relationships/slide" Target="slides/slide203.xml"/><Relationship Id="rId220" Type="http://schemas.openxmlformats.org/officeDocument/2006/relationships/slide" Target="slides/slide219.xml"/><Relationship Id="rId225" Type="http://schemas.openxmlformats.org/officeDocument/2006/relationships/slide" Target="slides/slide224.xml"/><Relationship Id="rId241" Type="http://schemas.openxmlformats.org/officeDocument/2006/relationships/slide" Target="slides/slide240.xml"/><Relationship Id="rId246" Type="http://schemas.openxmlformats.org/officeDocument/2006/relationships/slide" Target="slides/slide245.xml"/><Relationship Id="rId267" Type="http://schemas.openxmlformats.org/officeDocument/2006/relationships/slide" Target="slides/slide266.xml"/><Relationship Id="rId288" Type="http://schemas.openxmlformats.org/officeDocument/2006/relationships/slide" Target="slides/slide287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262" Type="http://schemas.openxmlformats.org/officeDocument/2006/relationships/slide" Target="slides/slide261.xml"/><Relationship Id="rId283" Type="http://schemas.openxmlformats.org/officeDocument/2006/relationships/slide" Target="slides/slide282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164" Type="http://schemas.openxmlformats.org/officeDocument/2006/relationships/slide" Target="slides/slide163.xml"/><Relationship Id="rId169" Type="http://schemas.openxmlformats.org/officeDocument/2006/relationships/slide" Target="slides/slide168.xml"/><Relationship Id="rId185" Type="http://schemas.openxmlformats.org/officeDocument/2006/relationships/slide" Target="slides/slide18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80" Type="http://schemas.openxmlformats.org/officeDocument/2006/relationships/slide" Target="slides/slide179.xml"/><Relationship Id="rId210" Type="http://schemas.openxmlformats.org/officeDocument/2006/relationships/slide" Target="slides/slide209.xml"/><Relationship Id="rId215" Type="http://schemas.openxmlformats.org/officeDocument/2006/relationships/slide" Target="slides/slide214.xml"/><Relationship Id="rId236" Type="http://schemas.openxmlformats.org/officeDocument/2006/relationships/slide" Target="slides/slide235.xml"/><Relationship Id="rId257" Type="http://schemas.openxmlformats.org/officeDocument/2006/relationships/slide" Target="slides/slide256.xml"/><Relationship Id="rId278" Type="http://schemas.openxmlformats.org/officeDocument/2006/relationships/slide" Target="slides/slide277.xml"/><Relationship Id="rId26" Type="http://schemas.openxmlformats.org/officeDocument/2006/relationships/slide" Target="slides/slide25.xml"/><Relationship Id="rId231" Type="http://schemas.openxmlformats.org/officeDocument/2006/relationships/slide" Target="slides/slide230.xml"/><Relationship Id="rId252" Type="http://schemas.openxmlformats.org/officeDocument/2006/relationships/slide" Target="slides/slide251.xml"/><Relationship Id="rId273" Type="http://schemas.openxmlformats.org/officeDocument/2006/relationships/slide" Target="slides/slide272.xml"/><Relationship Id="rId294" Type="http://schemas.openxmlformats.org/officeDocument/2006/relationships/slide" Target="slides/slide293.xml"/><Relationship Id="rId308" Type="http://schemas.openxmlformats.org/officeDocument/2006/relationships/presProps" Target="presProps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54" Type="http://schemas.openxmlformats.org/officeDocument/2006/relationships/slide" Target="slides/slide153.xml"/><Relationship Id="rId175" Type="http://schemas.openxmlformats.org/officeDocument/2006/relationships/slide" Target="slides/slide174.xml"/><Relationship Id="rId196" Type="http://schemas.openxmlformats.org/officeDocument/2006/relationships/slide" Target="slides/slide195.xml"/><Relationship Id="rId200" Type="http://schemas.openxmlformats.org/officeDocument/2006/relationships/slide" Target="slides/slide199.xml"/><Relationship Id="rId16" Type="http://schemas.openxmlformats.org/officeDocument/2006/relationships/slide" Target="slides/slide15.xml"/><Relationship Id="rId221" Type="http://schemas.openxmlformats.org/officeDocument/2006/relationships/slide" Target="slides/slide220.xml"/><Relationship Id="rId242" Type="http://schemas.openxmlformats.org/officeDocument/2006/relationships/slide" Target="slides/slide241.xml"/><Relationship Id="rId263" Type="http://schemas.openxmlformats.org/officeDocument/2006/relationships/slide" Target="slides/slide262.xml"/><Relationship Id="rId284" Type="http://schemas.openxmlformats.org/officeDocument/2006/relationships/slide" Target="slides/slide283.xml"/><Relationship Id="rId37" Type="http://schemas.openxmlformats.org/officeDocument/2006/relationships/slide" Target="slides/slide36.xml"/><Relationship Id="rId58" Type="http://schemas.openxmlformats.org/officeDocument/2006/relationships/slide" Target="slides/slide57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44" Type="http://schemas.openxmlformats.org/officeDocument/2006/relationships/slide" Target="slides/slide143.xml"/><Relationship Id="rId90" Type="http://schemas.openxmlformats.org/officeDocument/2006/relationships/slide" Target="slides/slide89.xml"/><Relationship Id="rId165" Type="http://schemas.openxmlformats.org/officeDocument/2006/relationships/slide" Target="slides/slide164.xml"/><Relationship Id="rId186" Type="http://schemas.openxmlformats.org/officeDocument/2006/relationships/slide" Target="slides/slide185.xml"/><Relationship Id="rId211" Type="http://schemas.openxmlformats.org/officeDocument/2006/relationships/slide" Target="slides/slide210.xml"/><Relationship Id="rId232" Type="http://schemas.openxmlformats.org/officeDocument/2006/relationships/slide" Target="slides/slide231.xml"/><Relationship Id="rId253" Type="http://schemas.openxmlformats.org/officeDocument/2006/relationships/slide" Target="slides/slide252.xml"/><Relationship Id="rId274" Type="http://schemas.openxmlformats.org/officeDocument/2006/relationships/slide" Target="slides/slide273.xml"/><Relationship Id="rId295" Type="http://schemas.openxmlformats.org/officeDocument/2006/relationships/slide" Target="slides/slide294.xml"/><Relationship Id="rId309" Type="http://schemas.openxmlformats.org/officeDocument/2006/relationships/viewProps" Target="viewProps.xml"/><Relationship Id="rId27" Type="http://schemas.openxmlformats.org/officeDocument/2006/relationships/slide" Target="slides/slide26.xml"/><Relationship Id="rId48" Type="http://schemas.openxmlformats.org/officeDocument/2006/relationships/slide" Target="slides/slide47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34" Type="http://schemas.openxmlformats.org/officeDocument/2006/relationships/slide" Target="slides/slide133.xml"/><Relationship Id="rId80" Type="http://schemas.openxmlformats.org/officeDocument/2006/relationships/slide" Target="slides/slide79.xml"/><Relationship Id="rId155" Type="http://schemas.openxmlformats.org/officeDocument/2006/relationships/slide" Target="slides/slide154.xml"/><Relationship Id="rId176" Type="http://schemas.openxmlformats.org/officeDocument/2006/relationships/slide" Target="slides/slide175.xml"/><Relationship Id="rId197" Type="http://schemas.openxmlformats.org/officeDocument/2006/relationships/slide" Target="slides/slide196.xml"/><Relationship Id="rId201" Type="http://schemas.openxmlformats.org/officeDocument/2006/relationships/slide" Target="slides/slide200.xml"/><Relationship Id="rId222" Type="http://schemas.openxmlformats.org/officeDocument/2006/relationships/slide" Target="slides/slide221.xml"/><Relationship Id="rId243" Type="http://schemas.openxmlformats.org/officeDocument/2006/relationships/slide" Target="slides/slide242.xml"/><Relationship Id="rId264" Type="http://schemas.openxmlformats.org/officeDocument/2006/relationships/slide" Target="slides/slide263.xml"/><Relationship Id="rId285" Type="http://schemas.openxmlformats.org/officeDocument/2006/relationships/slide" Target="slides/slide284.xml"/><Relationship Id="rId17" Type="http://schemas.openxmlformats.org/officeDocument/2006/relationships/slide" Target="slides/slide16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24" Type="http://schemas.openxmlformats.org/officeDocument/2006/relationships/slide" Target="slides/slide123.xml"/><Relationship Id="rId310" Type="http://schemas.openxmlformats.org/officeDocument/2006/relationships/theme" Target="theme/theme1.xml"/><Relationship Id="rId70" Type="http://schemas.openxmlformats.org/officeDocument/2006/relationships/slide" Target="slides/slide69.xml"/><Relationship Id="rId91" Type="http://schemas.openxmlformats.org/officeDocument/2006/relationships/slide" Target="slides/slide90.xml"/><Relationship Id="rId145" Type="http://schemas.openxmlformats.org/officeDocument/2006/relationships/slide" Target="slides/slide144.xml"/><Relationship Id="rId166" Type="http://schemas.openxmlformats.org/officeDocument/2006/relationships/slide" Target="slides/slide165.xml"/><Relationship Id="rId187" Type="http://schemas.openxmlformats.org/officeDocument/2006/relationships/slide" Target="slides/slide186.xml"/><Relationship Id="rId1" Type="http://schemas.openxmlformats.org/officeDocument/2006/relationships/slideMaster" Target="slideMasters/slideMaster1.xml"/><Relationship Id="rId212" Type="http://schemas.openxmlformats.org/officeDocument/2006/relationships/slide" Target="slides/slide211.xml"/><Relationship Id="rId233" Type="http://schemas.openxmlformats.org/officeDocument/2006/relationships/slide" Target="slides/slide232.xml"/><Relationship Id="rId254" Type="http://schemas.openxmlformats.org/officeDocument/2006/relationships/slide" Target="slides/slide253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275" Type="http://schemas.openxmlformats.org/officeDocument/2006/relationships/slide" Target="slides/slide274.xml"/><Relationship Id="rId296" Type="http://schemas.openxmlformats.org/officeDocument/2006/relationships/slide" Target="slides/slide295.xml"/><Relationship Id="rId300" Type="http://schemas.openxmlformats.org/officeDocument/2006/relationships/slide" Target="slides/slide299.xml"/><Relationship Id="rId60" Type="http://schemas.openxmlformats.org/officeDocument/2006/relationships/slide" Target="slides/slide59.xml"/><Relationship Id="rId81" Type="http://schemas.openxmlformats.org/officeDocument/2006/relationships/slide" Target="slides/slide80.xml"/><Relationship Id="rId135" Type="http://schemas.openxmlformats.org/officeDocument/2006/relationships/slide" Target="slides/slide134.xml"/><Relationship Id="rId156" Type="http://schemas.openxmlformats.org/officeDocument/2006/relationships/slide" Target="slides/slide155.xml"/><Relationship Id="rId177" Type="http://schemas.openxmlformats.org/officeDocument/2006/relationships/slide" Target="slides/slide176.xml"/><Relationship Id="rId198" Type="http://schemas.openxmlformats.org/officeDocument/2006/relationships/slide" Target="slides/slide197.xml"/><Relationship Id="rId202" Type="http://schemas.openxmlformats.org/officeDocument/2006/relationships/slide" Target="slides/slide201.xml"/><Relationship Id="rId223" Type="http://schemas.openxmlformats.org/officeDocument/2006/relationships/slide" Target="slides/slide222.xml"/><Relationship Id="rId244" Type="http://schemas.openxmlformats.org/officeDocument/2006/relationships/slide" Target="slides/slide243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265" Type="http://schemas.openxmlformats.org/officeDocument/2006/relationships/slide" Target="slides/slide264.xml"/><Relationship Id="rId286" Type="http://schemas.openxmlformats.org/officeDocument/2006/relationships/slide" Target="slides/slide285.xml"/><Relationship Id="rId50" Type="http://schemas.openxmlformats.org/officeDocument/2006/relationships/slide" Target="slides/slide49.xml"/><Relationship Id="rId104" Type="http://schemas.openxmlformats.org/officeDocument/2006/relationships/slide" Target="slides/slide103.xml"/><Relationship Id="rId125" Type="http://schemas.openxmlformats.org/officeDocument/2006/relationships/slide" Target="slides/slide124.xml"/><Relationship Id="rId146" Type="http://schemas.openxmlformats.org/officeDocument/2006/relationships/slide" Target="slides/slide145.xml"/><Relationship Id="rId167" Type="http://schemas.openxmlformats.org/officeDocument/2006/relationships/slide" Target="slides/slide166.xml"/><Relationship Id="rId188" Type="http://schemas.openxmlformats.org/officeDocument/2006/relationships/slide" Target="slides/slide187.xml"/><Relationship Id="rId311" Type="http://schemas.openxmlformats.org/officeDocument/2006/relationships/tableStyles" Target="tableStyles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13" Type="http://schemas.openxmlformats.org/officeDocument/2006/relationships/slide" Target="slides/slide212.xml"/><Relationship Id="rId234" Type="http://schemas.openxmlformats.org/officeDocument/2006/relationships/slide" Target="slides/slide233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55" Type="http://schemas.openxmlformats.org/officeDocument/2006/relationships/slide" Target="slides/slide254.xml"/><Relationship Id="rId276" Type="http://schemas.openxmlformats.org/officeDocument/2006/relationships/slide" Target="slides/slide275.xml"/><Relationship Id="rId297" Type="http://schemas.openxmlformats.org/officeDocument/2006/relationships/slide" Target="slides/slide29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BBDF27-0BE3-4F44-B943-821C0FD193F2}" type="datetimeFigureOut">
              <a:rPr lang="en-US" smtClean="0"/>
              <a:t>12/24/2014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DE0CD8-17CE-704C-A36F-120C1A4331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33579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E55812-F309-B442-9119-5C3092ED4DB2}" type="datetimeFigureOut">
              <a:rPr lang="en-US" smtClean="0"/>
              <a:t>12/24/2014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672DAD-D847-1D41-B2F5-AB8D33974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6997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CA6FD-444B-4DEE-A27F-F493840EDFB8}" type="datetime1">
              <a:rPr lang="tr-TR" smtClean="0"/>
              <a:t>24.12.2014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788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67BF0-F084-419F-997A-F0854960D95C}" type="datetime1">
              <a:rPr lang="tr-TR" smtClean="0"/>
              <a:t>24.12.2014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739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7EB67-0360-4402-832A-68EB65073646}" type="datetime1">
              <a:rPr lang="tr-TR" smtClean="0"/>
              <a:t>24.12.2014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774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77228-2AB7-4F8E-A614-2D3F8DD37B39}" type="datetime1">
              <a:rPr lang="tr-TR" smtClean="0"/>
              <a:t>24.12.2014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102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E2CCF-5D05-4E96-A51B-0C48259349E8}" type="datetime1">
              <a:rPr lang="tr-TR" smtClean="0"/>
              <a:t>24.12.2014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55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37FA0-04B5-402E-97DC-C59843F55253}" type="datetime1">
              <a:rPr lang="tr-TR" smtClean="0"/>
              <a:t>24.12.2014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048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A50B1-2F5E-4276-BD1C-86F5F6CEFC05}" type="datetime1">
              <a:rPr lang="tr-TR" smtClean="0"/>
              <a:t>24.12.2014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886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9B9F-236D-41BC-B859-06163024F291}" type="datetime1">
              <a:rPr lang="tr-TR" smtClean="0"/>
              <a:t>24.12.2014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282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0EA2D-0AAE-49F6-AFFD-8F928DB6996E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58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7AA3E-2C6F-4E52-929E-40A10496C7BB}" type="datetime1">
              <a:rPr lang="tr-TR" smtClean="0"/>
              <a:t>24.12.2014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508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B8D4B-2D7C-4A9A-9182-DF4D03692BA6}" type="datetime1">
              <a:rPr lang="tr-TR" smtClean="0"/>
              <a:t>24.12.2014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006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6CA4CF-7CCF-4151-A555-30C92D52C981}" type="datetime1">
              <a:rPr lang="tr-TR" smtClean="0"/>
              <a:t>24.12.2014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712AC8-92C4-E046-940E-459D597AE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549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7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7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7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7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7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7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7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7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7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7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7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7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7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7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7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7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7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7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7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7.xml"/></Relationships>
</file>

<file path=ppt/slides/_rels/slide1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7.xml"/></Relationships>
</file>

<file path=ppt/slides/_rels/slide1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7.xml"/></Relationships>
</file>

<file path=ppt/slides/_rels/slide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7.xml"/></Relationships>
</file>

<file path=ppt/slides/_rels/slide1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7.xml"/></Relationships>
</file>

<file path=ppt/slides/_rels/slide1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7.xml"/></Relationships>
</file>

<file path=ppt/slides/_rels/slide1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7.xml"/></Relationships>
</file>

<file path=ppt/slides/_rels/slide1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7.xml"/></Relationships>
</file>

<file path=ppt/slides/_rels/slide1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7.xml"/></Relationships>
</file>

<file path=ppt/slides/_rels/slide1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7.xml"/></Relationships>
</file>

<file path=ppt/slides/_rels/slide1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7.xml"/></Relationships>
</file>

<file path=ppt/slides/_rels/slide1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7.xml"/></Relationships>
</file>

<file path=ppt/slides/_rels/slide1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7.xml"/></Relationships>
</file>

<file path=ppt/slides/_rels/slide1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7.xml"/></Relationships>
</file>

<file path=ppt/slides/_rels/slide1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7.xml"/></Relationships>
</file>

<file path=ppt/slides/_rels/slide1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7.xml"/></Relationships>
</file>

<file path=ppt/slides/_rels/slide1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7.xml"/></Relationships>
</file>

<file path=ppt/slides/_rels/slide1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7.xml"/></Relationships>
</file>

<file path=ppt/slides/_rels/slide1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7.xml"/></Relationships>
</file>

<file path=ppt/slides/_rels/slide1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7.xml"/></Relationships>
</file>

<file path=ppt/slides/_rels/slide1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8.png"/><Relationship Id="rId1" Type="http://schemas.openxmlformats.org/officeDocument/2006/relationships/slideLayout" Target="../slideLayouts/slideLayout7.xml"/></Relationships>
</file>

<file path=ppt/slides/_rels/slide1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7.xml"/></Relationships>
</file>

<file path=ppt/slides/_rels/slide1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7.xml"/></Relationships>
</file>

<file path=ppt/slides/_rels/slide1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7.xml"/></Relationships>
</file>

<file path=ppt/slides/_rels/slide1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7.xml"/></Relationships>
</file>

<file path=ppt/slides/_rels/slide1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3.png"/><Relationship Id="rId1" Type="http://schemas.openxmlformats.org/officeDocument/2006/relationships/slideLayout" Target="../slideLayouts/slideLayout7.xml"/></Relationships>
</file>

<file path=ppt/slides/_rels/slide1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7.xml"/></Relationships>
</file>

<file path=ppt/slides/_rels/slide1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6.png"/><Relationship Id="rId1" Type="http://schemas.openxmlformats.org/officeDocument/2006/relationships/slideLayout" Target="../slideLayouts/slideLayout7.xml"/></Relationships>
</file>

<file path=ppt/slides/_rels/slide1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7.png"/><Relationship Id="rId1" Type="http://schemas.openxmlformats.org/officeDocument/2006/relationships/slideLayout" Target="../slideLayouts/slideLayout7.xml"/></Relationships>
</file>

<file path=ppt/slides/_rels/slide1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8.png"/><Relationship Id="rId1" Type="http://schemas.openxmlformats.org/officeDocument/2006/relationships/slideLayout" Target="../slideLayouts/slideLayout7.xml"/></Relationships>
</file>

<file path=ppt/slides/_rels/slide1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7.xml"/></Relationships>
</file>

<file path=ppt/slides/_rels/slide1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7.xml"/></Relationships>
</file>

<file path=ppt/slides/_rels/slide1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1.png"/><Relationship Id="rId1" Type="http://schemas.openxmlformats.org/officeDocument/2006/relationships/slideLayout" Target="../slideLayouts/slideLayout7.xml"/></Relationships>
</file>

<file path=ppt/slides/_rels/slide1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2.png"/><Relationship Id="rId1" Type="http://schemas.openxmlformats.org/officeDocument/2006/relationships/slideLayout" Target="../slideLayouts/slideLayout7.xml"/></Relationships>
</file>

<file path=ppt/slides/_rels/slide1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3.png"/><Relationship Id="rId1" Type="http://schemas.openxmlformats.org/officeDocument/2006/relationships/slideLayout" Target="../slideLayouts/slideLayout7.xml"/></Relationships>
</file>

<file path=ppt/slides/_rels/slide1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5.png"/><Relationship Id="rId1" Type="http://schemas.openxmlformats.org/officeDocument/2006/relationships/slideLayout" Target="../slideLayouts/slideLayout7.xml"/></Relationships>
</file>

<file path=ppt/slides/_rels/slide1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6.png"/><Relationship Id="rId1" Type="http://schemas.openxmlformats.org/officeDocument/2006/relationships/slideLayout" Target="../slideLayouts/slideLayout7.xml"/></Relationships>
</file>

<file path=ppt/slides/_rels/slide1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7.png"/><Relationship Id="rId1" Type="http://schemas.openxmlformats.org/officeDocument/2006/relationships/slideLayout" Target="../slideLayouts/slideLayout7.xml"/></Relationships>
</file>

<file path=ppt/slides/_rels/slide1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8.png"/><Relationship Id="rId1" Type="http://schemas.openxmlformats.org/officeDocument/2006/relationships/slideLayout" Target="../slideLayouts/slideLayout7.xml"/></Relationships>
</file>

<file path=ppt/slides/_rels/slide1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9.png"/><Relationship Id="rId1" Type="http://schemas.openxmlformats.org/officeDocument/2006/relationships/slideLayout" Target="../slideLayouts/slideLayout7.xml"/></Relationships>
</file>

<file path=ppt/slides/_rels/slide1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7.xml"/></Relationships>
</file>

<file path=ppt/slides/_rels/slide1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1.png"/><Relationship Id="rId1" Type="http://schemas.openxmlformats.org/officeDocument/2006/relationships/slideLayout" Target="../slideLayouts/slideLayout7.xml"/></Relationships>
</file>

<file path=ppt/slides/_rels/slide1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2.png"/><Relationship Id="rId1" Type="http://schemas.openxmlformats.org/officeDocument/2006/relationships/slideLayout" Target="../slideLayouts/slideLayout7.xml"/></Relationships>
</file>

<file path=ppt/slides/_rels/slide1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3.png"/><Relationship Id="rId1" Type="http://schemas.openxmlformats.org/officeDocument/2006/relationships/slideLayout" Target="../slideLayouts/slideLayout7.xml"/></Relationships>
</file>

<file path=ppt/slides/_rels/slide1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5.png"/><Relationship Id="rId1" Type="http://schemas.openxmlformats.org/officeDocument/2006/relationships/slideLayout" Target="../slideLayouts/slideLayout7.xml"/></Relationships>
</file>

<file path=ppt/slides/_rels/slide1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6.png"/><Relationship Id="rId1" Type="http://schemas.openxmlformats.org/officeDocument/2006/relationships/slideLayout" Target="../slideLayouts/slideLayout7.xml"/></Relationships>
</file>

<file path=ppt/slides/_rels/slide1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7.png"/><Relationship Id="rId1" Type="http://schemas.openxmlformats.org/officeDocument/2006/relationships/slideLayout" Target="../slideLayouts/slideLayout7.xml"/></Relationships>
</file>

<file path=ppt/slides/_rels/slide1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8.png"/><Relationship Id="rId1" Type="http://schemas.openxmlformats.org/officeDocument/2006/relationships/slideLayout" Target="../slideLayouts/slideLayout7.xml"/></Relationships>
</file>

<file path=ppt/slides/_rels/slide1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9.png"/><Relationship Id="rId1" Type="http://schemas.openxmlformats.org/officeDocument/2006/relationships/slideLayout" Target="../slideLayouts/slideLayout7.xml"/></Relationships>
</file>

<file path=ppt/slides/_rels/slide1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7.xml"/></Relationships>
</file>

<file path=ppt/slides/_rels/slide1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1.png"/><Relationship Id="rId1" Type="http://schemas.openxmlformats.org/officeDocument/2006/relationships/slideLayout" Target="../slideLayouts/slideLayout7.xml"/></Relationships>
</file>

<file path=ppt/slides/_rels/slide1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2.png"/><Relationship Id="rId1" Type="http://schemas.openxmlformats.org/officeDocument/2006/relationships/slideLayout" Target="../slideLayouts/slideLayout7.xml"/></Relationships>
</file>

<file path=ppt/slides/_rels/slide1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3.png"/><Relationship Id="rId1" Type="http://schemas.openxmlformats.org/officeDocument/2006/relationships/slideLayout" Target="../slideLayouts/slideLayout7.xml"/></Relationships>
</file>

<file path=ppt/slides/_rels/slide1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5.png"/><Relationship Id="rId1" Type="http://schemas.openxmlformats.org/officeDocument/2006/relationships/slideLayout" Target="../slideLayouts/slideLayout7.xml"/></Relationships>
</file>

<file path=ppt/slides/_rels/slide1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6.png"/><Relationship Id="rId1" Type="http://schemas.openxmlformats.org/officeDocument/2006/relationships/slideLayout" Target="../slideLayouts/slideLayout7.xml"/></Relationships>
</file>

<file path=ppt/slides/_rels/slide1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7.png"/><Relationship Id="rId1" Type="http://schemas.openxmlformats.org/officeDocument/2006/relationships/slideLayout" Target="../slideLayouts/slideLayout7.xml"/></Relationships>
</file>

<file path=ppt/slides/_rels/slide1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8.png"/><Relationship Id="rId1" Type="http://schemas.openxmlformats.org/officeDocument/2006/relationships/slideLayout" Target="../slideLayouts/slideLayout7.xml"/></Relationships>
</file>

<file path=ppt/slides/_rels/slide1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9.png"/><Relationship Id="rId1" Type="http://schemas.openxmlformats.org/officeDocument/2006/relationships/slideLayout" Target="../slideLayouts/slideLayout7.xml"/></Relationships>
</file>

<file path=ppt/slides/_rels/slide1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7.xml"/></Relationships>
</file>

<file path=ppt/slides/_rels/slide1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1.png"/><Relationship Id="rId1" Type="http://schemas.openxmlformats.org/officeDocument/2006/relationships/slideLayout" Target="../slideLayouts/slideLayout7.xml"/></Relationships>
</file>

<file path=ppt/slides/_rels/slide1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2.png"/><Relationship Id="rId1" Type="http://schemas.openxmlformats.org/officeDocument/2006/relationships/slideLayout" Target="../slideLayouts/slideLayout7.xml"/></Relationships>
</file>

<file path=ppt/slides/_rels/slide1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3.png"/><Relationship Id="rId1" Type="http://schemas.openxmlformats.org/officeDocument/2006/relationships/slideLayout" Target="../slideLayouts/slideLayout7.xml"/></Relationships>
</file>

<file path=ppt/slides/_rels/slide2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4.png"/><Relationship Id="rId1" Type="http://schemas.openxmlformats.org/officeDocument/2006/relationships/slideLayout" Target="../slideLayouts/slideLayout7.xml"/></Relationships>
</file>

<file path=ppt/slides/_rels/slide2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5.png"/><Relationship Id="rId1" Type="http://schemas.openxmlformats.org/officeDocument/2006/relationships/slideLayout" Target="../slideLayouts/slideLayout7.xml"/></Relationships>
</file>

<file path=ppt/slides/_rels/slide2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6.png"/><Relationship Id="rId1" Type="http://schemas.openxmlformats.org/officeDocument/2006/relationships/slideLayout" Target="../slideLayouts/slideLayout7.xml"/></Relationships>
</file>

<file path=ppt/slides/_rels/slide2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7.png"/><Relationship Id="rId1" Type="http://schemas.openxmlformats.org/officeDocument/2006/relationships/slideLayout" Target="../slideLayouts/slideLayout7.xml"/></Relationships>
</file>

<file path=ppt/slides/_rels/slide2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8.png"/><Relationship Id="rId1" Type="http://schemas.openxmlformats.org/officeDocument/2006/relationships/slideLayout" Target="../slideLayouts/slideLayout7.xml"/></Relationships>
</file>

<file path=ppt/slides/_rels/slide2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7.xml"/></Relationships>
</file>

<file path=ppt/slides/_rels/slide2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1.png"/><Relationship Id="rId1" Type="http://schemas.openxmlformats.org/officeDocument/2006/relationships/slideLayout" Target="../slideLayouts/slideLayout7.xml"/></Relationships>
</file>

<file path=ppt/slides/_rels/slide2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2.png"/><Relationship Id="rId1" Type="http://schemas.openxmlformats.org/officeDocument/2006/relationships/slideLayout" Target="../slideLayouts/slideLayout7.xml"/></Relationships>
</file>

<file path=ppt/slides/_rels/slide2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3.png"/><Relationship Id="rId1" Type="http://schemas.openxmlformats.org/officeDocument/2006/relationships/slideLayout" Target="../slideLayouts/slideLayout7.xml"/></Relationships>
</file>

<file path=ppt/slides/_rels/slide2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4.png"/><Relationship Id="rId1" Type="http://schemas.openxmlformats.org/officeDocument/2006/relationships/slideLayout" Target="../slideLayouts/slideLayout7.xml"/></Relationships>
</file>

<file path=ppt/slides/_rels/slide2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5.png"/><Relationship Id="rId1" Type="http://schemas.openxmlformats.org/officeDocument/2006/relationships/slideLayout" Target="../slideLayouts/slideLayout7.xml"/></Relationships>
</file>

<file path=ppt/slides/_rels/slide2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7.png"/><Relationship Id="rId1" Type="http://schemas.openxmlformats.org/officeDocument/2006/relationships/slideLayout" Target="../slideLayouts/slideLayout7.xml"/></Relationships>
</file>

<file path=ppt/slides/_rels/slide2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8.png"/><Relationship Id="rId1" Type="http://schemas.openxmlformats.org/officeDocument/2006/relationships/slideLayout" Target="../slideLayouts/slideLayout7.xml"/></Relationships>
</file>

<file path=ppt/slides/_rels/slide2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9.png"/><Relationship Id="rId1" Type="http://schemas.openxmlformats.org/officeDocument/2006/relationships/slideLayout" Target="../slideLayouts/slideLayout7.xml"/></Relationships>
</file>

<file path=ppt/slides/_rels/slide2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0.png"/><Relationship Id="rId1" Type="http://schemas.openxmlformats.org/officeDocument/2006/relationships/slideLayout" Target="../slideLayouts/slideLayout7.xml"/></Relationships>
</file>

<file path=ppt/slides/_rels/slide2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1.png"/><Relationship Id="rId1" Type="http://schemas.openxmlformats.org/officeDocument/2006/relationships/slideLayout" Target="../slideLayouts/slideLayout7.xml"/></Relationships>
</file>

<file path=ppt/slides/_rels/slide2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2.png"/><Relationship Id="rId1" Type="http://schemas.openxmlformats.org/officeDocument/2006/relationships/slideLayout" Target="../slideLayouts/slideLayout7.xml"/></Relationships>
</file>

<file path=ppt/slides/_rels/slide2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3.png"/><Relationship Id="rId1" Type="http://schemas.openxmlformats.org/officeDocument/2006/relationships/slideLayout" Target="../slideLayouts/slideLayout7.xml"/></Relationships>
</file>

<file path=ppt/slides/_rels/slide2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4.png"/><Relationship Id="rId1" Type="http://schemas.openxmlformats.org/officeDocument/2006/relationships/slideLayout" Target="../slideLayouts/slideLayout7.xml"/></Relationships>
</file>

<file path=ppt/slides/_rels/slide2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5.png"/><Relationship Id="rId1" Type="http://schemas.openxmlformats.org/officeDocument/2006/relationships/slideLayout" Target="../slideLayouts/slideLayout7.xml"/></Relationships>
</file>

<file path=ppt/slides/_rels/slide2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7.png"/><Relationship Id="rId1" Type="http://schemas.openxmlformats.org/officeDocument/2006/relationships/slideLayout" Target="../slideLayouts/slideLayout7.xml"/></Relationships>
</file>

<file path=ppt/slides/_rels/slide2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8.png"/><Relationship Id="rId1" Type="http://schemas.openxmlformats.org/officeDocument/2006/relationships/slideLayout" Target="../slideLayouts/slideLayout7.xml"/></Relationships>
</file>

<file path=ppt/slides/_rels/slide2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9.png"/><Relationship Id="rId1" Type="http://schemas.openxmlformats.org/officeDocument/2006/relationships/slideLayout" Target="../slideLayouts/slideLayout7.xml"/></Relationships>
</file>

<file path=ppt/slides/_rels/slide2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7.xml"/></Relationships>
</file>

<file path=ppt/slides/_rels/slide2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1.png"/><Relationship Id="rId1" Type="http://schemas.openxmlformats.org/officeDocument/2006/relationships/slideLayout" Target="../slideLayouts/slideLayout7.xml"/></Relationships>
</file>

<file path=ppt/slides/_rels/slide2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2.png"/><Relationship Id="rId1" Type="http://schemas.openxmlformats.org/officeDocument/2006/relationships/slideLayout" Target="../slideLayouts/slideLayout7.xml"/></Relationships>
</file>

<file path=ppt/slides/_rels/slide2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3.png"/><Relationship Id="rId1" Type="http://schemas.openxmlformats.org/officeDocument/2006/relationships/slideLayout" Target="../slideLayouts/slideLayout7.xml"/></Relationships>
</file>

<file path=ppt/slides/_rels/slide2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4.png"/><Relationship Id="rId1" Type="http://schemas.openxmlformats.org/officeDocument/2006/relationships/slideLayout" Target="../slideLayouts/slideLayout7.xml"/></Relationships>
</file>

<file path=ppt/slides/_rels/slide2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6.png"/><Relationship Id="rId1" Type="http://schemas.openxmlformats.org/officeDocument/2006/relationships/slideLayout" Target="../slideLayouts/slideLayout7.xml"/></Relationships>
</file>

<file path=ppt/slides/_rels/slide2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7.png"/><Relationship Id="rId1" Type="http://schemas.openxmlformats.org/officeDocument/2006/relationships/slideLayout" Target="../slideLayouts/slideLayout7.xml"/></Relationships>
</file>

<file path=ppt/slides/_rels/slide2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8.png"/><Relationship Id="rId1" Type="http://schemas.openxmlformats.org/officeDocument/2006/relationships/slideLayout" Target="../slideLayouts/slideLayout7.xml"/></Relationships>
</file>

<file path=ppt/slides/_rels/slide2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9.png"/><Relationship Id="rId1" Type="http://schemas.openxmlformats.org/officeDocument/2006/relationships/slideLayout" Target="../slideLayouts/slideLayout7.xml"/></Relationships>
</file>

<file path=ppt/slides/_rels/slide2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7.xml"/></Relationships>
</file>

<file path=ppt/slides/_rels/slide2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1.png"/><Relationship Id="rId1" Type="http://schemas.openxmlformats.org/officeDocument/2006/relationships/slideLayout" Target="../slideLayouts/slideLayout7.xml"/></Relationships>
</file>

<file path=ppt/slides/_rels/slide2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2.png"/><Relationship Id="rId1" Type="http://schemas.openxmlformats.org/officeDocument/2006/relationships/slideLayout" Target="../slideLayouts/slideLayout7.xml"/></Relationships>
</file>

<file path=ppt/slides/_rels/slide2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3.png"/><Relationship Id="rId1" Type="http://schemas.openxmlformats.org/officeDocument/2006/relationships/slideLayout" Target="../slideLayouts/slideLayout7.xml"/></Relationships>
</file>

<file path=ppt/slides/_rels/slide2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4.png"/><Relationship Id="rId1" Type="http://schemas.openxmlformats.org/officeDocument/2006/relationships/slideLayout" Target="../slideLayouts/slideLayout7.xml"/></Relationships>
</file>

<file path=ppt/slides/_rels/slide2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6.png"/><Relationship Id="rId1" Type="http://schemas.openxmlformats.org/officeDocument/2006/relationships/slideLayout" Target="../slideLayouts/slideLayout7.xml"/></Relationships>
</file>

<file path=ppt/slides/_rels/slide2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7.png"/><Relationship Id="rId1" Type="http://schemas.openxmlformats.org/officeDocument/2006/relationships/slideLayout" Target="../slideLayouts/slideLayout7.xml"/></Relationships>
</file>

<file path=ppt/slides/_rels/slide2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8.png"/><Relationship Id="rId1" Type="http://schemas.openxmlformats.org/officeDocument/2006/relationships/slideLayout" Target="../slideLayouts/slideLayout7.xml"/></Relationships>
</file>

<file path=ppt/slides/_rels/slide2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9.png"/><Relationship Id="rId1" Type="http://schemas.openxmlformats.org/officeDocument/2006/relationships/slideLayout" Target="../slideLayouts/slideLayout7.xml"/></Relationships>
</file>

<file path=ppt/slides/_rels/slide2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7.xml"/></Relationships>
</file>

<file path=ppt/slides/_rels/slide2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1.png"/><Relationship Id="rId1" Type="http://schemas.openxmlformats.org/officeDocument/2006/relationships/slideLayout" Target="../slideLayouts/slideLayout7.xml"/></Relationships>
</file>

<file path=ppt/slides/_rels/slide2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2.png"/><Relationship Id="rId1" Type="http://schemas.openxmlformats.org/officeDocument/2006/relationships/slideLayout" Target="../slideLayouts/slideLayout7.xml"/></Relationships>
</file>

<file path=ppt/slides/_rels/slide2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3.png"/><Relationship Id="rId1" Type="http://schemas.openxmlformats.org/officeDocument/2006/relationships/slideLayout" Target="../slideLayouts/slideLayout7.xml"/></Relationships>
</file>

<file path=ppt/slides/_rels/slide2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4.png"/><Relationship Id="rId1" Type="http://schemas.openxmlformats.org/officeDocument/2006/relationships/slideLayout" Target="../slideLayouts/slideLayout7.xml"/></Relationships>
</file>

<file path=ppt/slides/_rels/slide2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6.png"/><Relationship Id="rId1" Type="http://schemas.openxmlformats.org/officeDocument/2006/relationships/slideLayout" Target="../slideLayouts/slideLayout7.xml"/></Relationships>
</file>

<file path=ppt/slides/_rels/slide2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7.png"/><Relationship Id="rId1" Type="http://schemas.openxmlformats.org/officeDocument/2006/relationships/slideLayout" Target="../slideLayouts/slideLayout7.xml"/></Relationships>
</file>

<file path=ppt/slides/_rels/slide2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8.png"/><Relationship Id="rId1" Type="http://schemas.openxmlformats.org/officeDocument/2006/relationships/slideLayout" Target="../slideLayouts/slideLayout7.xml"/></Relationships>
</file>

<file path=ppt/slides/_rels/slide2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9.png"/><Relationship Id="rId1" Type="http://schemas.openxmlformats.org/officeDocument/2006/relationships/slideLayout" Target="../slideLayouts/slideLayout7.xml"/></Relationships>
</file>

<file path=ppt/slides/_rels/slide2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0.png"/><Relationship Id="rId1" Type="http://schemas.openxmlformats.org/officeDocument/2006/relationships/slideLayout" Target="../slideLayouts/slideLayout7.xml"/></Relationships>
</file>

<file path=ppt/slides/_rels/slide2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1.png"/><Relationship Id="rId1" Type="http://schemas.openxmlformats.org/officeDocument/2006/relationships/slideLayout" Target="../slideLayouts/slideLayout7.xml"/></Relationships>
</file>

<file path=ppt/slides/_rels/slide2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2.png"/><Relationship Id="rId1" Type="http://schemas.openxmlformats.org/officeDocument/2006/relationships/slideLayout" Target="../slideLayouts/slideLayout7.xml"/></Relationships>
</file>

<file path=ppt/slides/_rels/slide2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4.png"/><Relationship Id="rId1" Type="http://schemas.openxmlformats.org/officeDocument/2006/relationships/slideLayout" Target="../slideLayouts/slideLayout7.xml"/></Relationships>
</file>

<file path=ppt/slides/_rels/slide2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5.png"/><Relationship Id="rId1" Type="http://schemas.openxmlformats.org/officeDocument/2006/relationships/slideLayout" Target="../slideLayouts/slideLayout7.xml"/></Relationships>
</file>

<file path=ppt/slides/_rels/slide2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6.png"/><Relationship Id="rId1" Type="http://schemas.openxmlformats.org/officeDocument/2006/relationships/slideLayout" Target="../slideLayouts/slideLayout7.xml"/></Relationships>
</file>

<file path=ppt/slides/_rels/slide2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7.png"/><Relationship Id="rId1" Type="http://schemas.openxmlformats.org/officeDocument/2006/relationships/slideLayout" Target="../slideLayouts/slideLayout7.xml"/></Relationships>
</file>

<file path=ppt/slides/_rels/slide2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8.png"/><Relationship Id="rId1" Type="http://schemas.openxmlformats.org/officeDocument/2006/relationships/slideLayout" Target="../slideLayouts/slideLayout7.xml"/></Relationships>
</file>

<file path=ppt/slides/_rels/slide2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9.png"/><Relationship Id="rId1" Type="http://schemas.openxmlformats.org/officeDocument/2006/relationships/slideLayout" Target="../slideLayouts/slideLayout7.xml"/></Relationships>
</file>

<file path=ppt/slides/_rels/slide2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1.png"/><Relationship Id="rId1" Type="http://schemas.openxmlformats.org/officeDocument/2006/relationships/slideLayout" Target="../slideLayouts/slideLayout7.xml"/></Relationships>
</file>

<file path=ppt/slides/_rels/slide2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2.png"/><Relationship Id="rId1" Type="http://schemas.openxmlformats.org/officeDocument/2006/relationships/slideLayout" Target="../slideLayouts/slideLayout7.xml"/></Relationships>
</file>

<file path=ppt/slides/_rels/slide2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3.png"/><Relationship Id="rId1" Type="http://schemas.openxmlformats.org/officeDocument/2006/relationships/slideLayout" Target="../slideLayouts/slideLayout7.xml"/></Relationships>
</file>

<file path=ppt/slides/_rels/slide2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4.png"/><Relationship Id="rId1" Type="http://schemas.openxmlformats.org/officeDocument/2006/relationships/slideLayout" Target="../slideLayouts/slideLayout7.xml"/></Relationships>
</file>

<file path=ppt/slides/_rels/slide2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5.png"/><Relationship Id="rId1" Type="http://schemas.openxmlformats.org/officeDocument/2006/relationships/slideLayout" Target="../slideLayouts/slideLayout7.xml"/></Relationships>
</file>

<file path=ppt/slides/_rels/slide2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6.png"/><Relationship Id="rId1" Type="http://schemas.openxmlformats.org/officeDocument/2006/relationships/slideLayout" Target="../slideLayouts/slideLayout7.xml"/></Relationships>
</file>

<file path=ppt/slides/_rels/slide2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7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8.png"/><Relationship Id="rId1" Type="http://schemas.openxmlformats.org/officeDocument/2006/relationships/slideLayout" Target="../slideLayouts/slideLayout7.xml"/></Relationships>
</file>

<file path=ppt/slides/_rels/slide2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9.png"/><Relationship Id="rId1" Type="http://schemas.openxmlformats.org/officeDocument/2006/relationships/slideLayout" Target="../slideLayouts/slideLayout7.xml"/></Relationships>
</file>

<file path=ppt/slides/_rels/slide2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0.png"/><Relationship Id="rId1" Type="http://schemas.openxmlformats.org/officeDocument/2006/relationships/slideLayout" Target="../slideLayouts/slideLayout7.xml"/></Relationships>
</file>

<file path=ppt/slides/_rels/slide2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1.png"/><Relationship Id="rId1" Type="http://schemas.openxmlformats.org/officeDocument/2006/relationships/slideLayout" Target="../slideLayouts/slideLayout7.xml"/></Relationships>
</file>

<file path=ppt/slides/_rels/slide2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2.png"/><Relationship Id="rId1" Type="http://schemas.openxmlformats.org/officeDocument/2006/relationships/slideLayout" Target="../slideLayouts/slideLayout7.xml"/></Relationships>
</file>

<file path=ppt/slides/_rels/slide2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3.png"/><Relationship Id="rId1" Type="http://schemas.openxmlformats.org/officeDocument/2006/relationships/slideLayout" Target="../slideLayouts/slideLayout7.xml"/></Relationships>
</file>

<file path=ppt/slides/_rels/slide2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4.png"/><Relationship Id="rId1" Type="http://schemas.openxmlformats.org/officeDocument/2006/relationships/slideLayout" Target="../slideLayouts/slideLayout7.xml"/></Relationships>
</file>

<file path=ppt/slides/_rels/slide2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5.png"/><Relationship Id="rId1" Type="http://schemas.openxmlformats.org/officeDocument/2006/relationships/slideLayout" Target="../slideLayouts/slideLayout7.xml"/></Relationships>
</file>

<file path=ppt/slides/_rels/slide2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6.png"/><Relationship Id="rId1" Type="http://schemas.openxmlformats.org/officeDocument/2006/relationships/slideLayout" Target="../slideLayouts/slideLayout7.xml"/></Relationships>
</file>

<file path=ppt/slides/_rels/slide2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8.png"/><Relationship Id="rId1" Type="http://schemas.openxmlformats.org/officeDocument/2006/relationships/slideLayout" Target="../slideLayouts/slideLayout7.xml"/></Relationships>
</file>

<file path=ppt/slides/_rels/slide3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9.png"/><Relationship Id="rId1" Type="http://schemas.openxmlformats.org/officeDocument/2006/relationships/slideLayout" Target="../slideLayouts/slideLayout7.xml"/></Relationships>
</file>

<file path=ppt/slides/_rels/slide3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0.png"/><Relationship Id="rId1" Type="http://schemas.openxmlformats.org/officeDocument/2006/relationships/slideLayout" Target="../slideLayouts/slideLayout7.xml"/></Relationships>
</file>

<file path=ppt/slides/_rels/slide3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1.png"/><Relationship Id="rId1" Type="http://schemas.openxmlformats.org/officeDocument/2006/relationships/slideLayout" Target="../slideLayouts/slideLayout7.xml"/></Relationships>
</file>

<file path=ppt/slides/_rels/slide3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5740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dirty="0" smtClean="0"/>
              <a:t>HCAL Analysis</a:t>
            </a:r>
            <a:endParaRPr lang="en-US" sz="54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85800" y="1435557"/>
            <a:ext cx="7772400" cy="28291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70000"/>
              </a:lnSpc>
            </a:pP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79248" y="2211305"/>
            <a:ext cx="8880953" cy="1752600"/>
          </a:xfrm>
        </p:spPr>
        <p:txBody>
          <a:bodyPr>
            <a:normAutofit fontScale="85000" lnSpcReduction="20000"/>
          </a:bodyPr>
          <a:lstStyle/>
          <a:p>
            <a:r>
              <a:rPr lang="tr-TR" u="sng" dirty="0" err="1">
                <a:solidFill>
                  <a:schemeClr val="tx1"/>
                </a:solidFill>
              </a:rPr>
              <a:t>Yalcin</a:t>
            </a:r>
            <a:r>
              <a:rPr lang="tr-TR" u="sng" dirty="0">
                <a:solidFill>
                  <a:schemeClr val="tx1"/>
                </a:solidFill>
              </a:rPr>
              <a:t> </a:t>
            </a:r>
            <a:r>
              <a:rPr lang="tr-TR" u="sng" dirty="0" err="1">
                <a:solidFill>
                  <a:schemeClr val="tx1"/>
                </a:solidFill>
              </a:rPr>
              <a:t>Guler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 err="1" smtClean="0">
                <a:solidFill>
                  <a:schemeClr val="tx1"/>
                </a:solidFill>
              </a:rPr>
              <a:t>Serdal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Damarseckin</a:t>
            </a:r>
            <a:r>
              <a:rPr lang="tr-TR" dirty="0" smtClean="0">
                <a:solidFill>
                  <a:schemeClr val="tx1"/>
                </a:solidFill>
              </a:rPr>
              <a:t>,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Emine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Gurpinar</a:t>
            </a:r>
            <a:endParaRPr lang="tr-TR" u="sng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Shuichi </a:t>
            </a:r>
            <a:r>
              <a:rPr lang="en-US" dirty="0" err="1" smtClean="0">
                <a:solidFill>
                  <a:schemeClr val="tx1"/>
                </a:solidFill>
              </a:rPr>
              <a:t>Kunori</a:t>
            </a:r>
            <a:r>
              <a:rPr lang="en-US" dirty="0" smtClean="0">
                <a:solidFill>
                  <a:schemeClr val="tx1"/>
                </a:solidFill>
              </a:rPr>
              <a:t>, Isa </a:t>
            </a:r>
            <a:r>
              <a:rPr lang="en-US" dirty="0" err="1" smtClean="0">
                <a:solidFill>
                  <a:schemeClr val="tx1"/>
                </a:solidFill>
              </a:rPr>
              <a:t>Dumanoglu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</a:p>
          <a:p>
            <a:r>
              <a:rPr lang="en-US" dirty="0" err="1" smtClean="0">
                <a:solidFill>
                  <a:schemeClr val="tx1"/>
                </a:solidFill>
              </a:rPr>
              <a:t>Bayram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Tali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Merve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Ince</a:t>
            </a:r>
            <a:r>
              <a:rPr lang="en-US" dirty="0" smtClean="0">
                <a:solidFill>
                  <a:schemeClr val="tx1"/>
                </a:solidFill>
              </a:rPr>
              <a:t>, Hasan </a:t>
            </a:r>
            <a:r>
              <a:rPr lang="en-US" dirty="0" err="1" smtClean="0">
                <a:solidFill>
                  <a:schemeClr val="tx1"/>
                </a:solidFill>
              </a:rPr>
              <a:t>Huseyin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Isik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Samet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Lezki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A0C38-977D-4B6D-A081-461AE9668E22}" type="datetime1">
              <a:rPr lang="tr-TR" smtClean="0"/>
              <a:t>24.12.2014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717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FB310-910E-4920-9376-D89121943CE6}" type="datetime1">
              <a:rPr lang="tr-TR" smtClean="0"/>
              <a:t>24.12.2014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10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57388"/>
            <a:ext cx="9144000" cy="690756"/>
          </a:xfrm>
        </p:spPr>
        <p:txBody>
          <a:bodyPr>
            <a:noAutofit/>
          </a:bodyPr>
          <a:lstStyle/>
          <a:p>
            <a:r>
              <a:rPr lang="tr-TR" sz="2400" dirty="0" err="1" smtClean="0"/>
              <a:t>Individual</a:t>
            </a:r>
            <a:r>
              <a:rPr lang="tr-TR" sz="2400" dirty="0" smtClean="0"/>
              <a:t> </a:t>
            </a:r>
            <a:r>
              <a:rPr lang="tr-TR" sz="2400" dirty="0" err="1" smtClean="0"/>
              <a:t>Recohit</a:t>
            </a:r>
            <a:r>
              <a:rPr lang="tr-TR" sz="2400" dirty="0" smtClean="0"/>
              <a:t> E</a:t>
            </a:r>
            <a:r>
              <a:rPr lang="en-US" sz="2400" dirty="0" err="1" smtClean="0"/>
              <a:t>nergy</a:t>
            </a:r>
            <a:r>
              <a:rPr lang="tr-TR" sz="2400" dirty="0" smtClean="0"/>
              <a:t> in HF </a:t>
            </a:r>
            <a:r>
              <a:rPr lang="tr-TR" sz="2400" dirty="0" err="1" smtClean="0">
                <a:solidFill>
                  <a:srgbClr val="FF0000"/>
                </a:solidFill>
              </a:rPr>
              <a:t>before</a:t>
            </a:r>
            <a:r>
              <a:rPr lang="tr-TR" sz="2400" dirty="0" smtClean="0"/>
              <a:t> </a:t>
            </a:r>
            <a:r>
              <a:rPr lang="tr-TR" sz="2400" dirty="0" err="1" smtClean="0"/>
              <a:t>and</a:t>
            </a:r>
            <a:r>
              <a:rPr lang="tr-TR" sz="2400" dirty="0" smtClean="0"/>
              <a:t> </a:t>
            </a:r>
            <a:r>
              <a:rPr lang="tr-TR" sz="2400" dirty="0" err="1" smtClean="0">
                <a:solidFill>
                  <a:srgbClr val="990000"/>
                </a:solidFill>
              </a:rPr>
              <a:t>after</a:t>
            </a:r>
            <a:r>
              <a:rPr lang="tr-TR" sz="2400" dirty="0" smtClean="0"/>
              <a:t> </a:t>
            </a:r>
            <a:r>
              <a:rPr lang="tr-TR" sz="2400" dirty="0" err="1" smtClean="0"/>
              <a:t>filter</a:t>
            </a:r>
            <a:r>
              <a:rPr lang="tr-TR" sz="2400" dirty="0" smtClean="0">
                <a:solidFill>
                  <a:srgbClr val="FF0000"/>
                </a:solidFill>
              </a:rPr>
              <a:t> 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8" name="Resim 7"/>
          <p:cNvPicPr/>
          <p:nvPr/>
        </p:nvPicPr>
        <p:blipFill>
          <a:blip r:embed="rId2"/>
          <a:stretch>
            <a:fillRect/>
          </a:stretch>
        </p:blipFill>
        <p:spPr>
          <a:xfrm>
            <a:off x="248040" y="748144"/>
            <a:ext cx="8438760" cy="5608205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5071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Resim 36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321338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EE5C-B31D-46C8-A98C-824A04F2A398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100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19638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Resim 37"/>
          <p:cNvPicPr/>
          <p:nvPr/>
        </p:nvPicPr>
        <p:blipFill>
          <a:blip r:embed="rId2"/>
          <a:stretch>
            <a:fillRect/>
          </a:stretch>
        </p:blipFill>
        <p:spPr>
          <a:xfrm>
            <a:off x="633240" y="418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5D57-C61E-4C90-9238-BBA62DAA3D79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101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04637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Resim 38"/>
          <p:cNvPicPr/>
          <p:nvPr/>
        </p:nvPicPr>
        <p:blipFill>
          <a:blip r:embed="rId2"/>
          <a:stretch>
            <a:fillRect/>
          </a:stretch>
        </p:blipFill>
        <p:spPr>
          <a:xfrm>
            <a:off x="432000" y="216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E5E6C-C57A-45FE-AF66-5B83957089F4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102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97500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Resim 39"/>
          <p:cNvPicPr/>
          <p:nvPr/>
        </p:nvPicPr>
        <p:blipFill>
          <a:blip r:embed="rId2"/>
          <a:stretch>
            <a:fillRect/>
          </a:stretch>
        </p:blipFill>
        <p:spPr>
          <a:xfrm>
            <a:off x="576000" y="360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B445B-8853-4F66-8474-99168E7C8E0B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103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78978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Resim 40"/>
          <p:cNvPicPr/>
          <p:nvPr/>
        </p:nvPicPr>
        <p:blipFill>
          <a:blip r:embed="rId2"/>
          <a:stretch>
            <a:fillRect/>
          </a:stretch>
        </p:blipFill>
        <p:spPr>
          <a:xfrm>
            <a:off x="504000" y="36468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798EB-A642-48AE-AAFA-5EB10935C981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104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10935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Resim 41"/>
          <p:cNvPicPr/>
          <p:nvPr/>
        </p:nvPicPr>
        <p:blipFill>
          <a:blip r:embed="rId2"/>
          <a:stretch>
            <a:fillRect/>
          </a:stretch>
        </p:blipFill>
        <p:spPr>
          <a:xfrm>
            <a:off x="633240" y="274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CEB2E-3FC6-4FE2-A2E8-F1DD1EDD026C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105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04612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Resim 42"/>
          <p:cNvPicPr/>
          <p:nvPr/>
        </p:nvPicPr>
        <p:blipFill>
          <a:blip r:embed="rId2"/>
          <a:stretch>
            <a:fillRect/>
          </a:stretch>
        </p:blipFill>
        <p:spPr>
          <a:xfrm>
            <a:off x="432000" y="432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F74F2-45B6-4A40-9306-BE6078C1635F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106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61241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Resim 43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216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08F10-EF66-4A02-8279-B2B989DAE2C1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107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12248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Resim 44"/>
          <p:cNvPicPr/>
          <p:nvPr/>
        </p:nvPicPr>
        <p:blipFill>
          <a:blip r:embed="rId2"/>
          <a:stretch>
            <a:fillRect/>
          </a:stretch>
        </p:blipFill>
        <p:spPr>
          <a:xfrm>
            <a:off x="576000" y="288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AAE19-20D0-412C-B796-0E661C66B97E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108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41191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Resim 45"/>
          <p:cNvPicPr/>
          <p:nvPr/>
        </p:nvPicPr>
        <p:blipFill>
          <a:blip r:embed="rId2"/>
          <a:stretch>
            <a:fillRect/>
          </a:stretch>
        </p:blipFill>
        <p:spPr>
          <a:xfrm>
            <a:off x="561240" y="288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90706-38AA-4E70-87CB-8D22CD2F4CE6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109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76284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71241"/>
            <a:ext cx="9144000" cy="53835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800" dirty="0" err="1" smtClean="0"/>
              <a:t>Pt</a:t>
            </a:r>
            <a:r>
              <a:rPr lang="tr-TR" sz="2800" dirty="0" smtClean="0"/>
              <a:t> </a:t>
            </a:r>
            <a:r>
              <a:rPr lang="tr-TR" sz="2800" dirty="0" err="1" smtClean="0"/>
              <a:t>distribution</a:t>
            </a:r>
            <a:r>
              <a:rPr lang="tr-TR" sz="2800" dirty="0" smtClean="0"/>
              <a:t> in HF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4" name="Resim 3"/>
          <p:cNvPicPr/>
          <p:nvPr/>
        </p:nvPicPr>
        <p:blipFill>
          <a:blip r:embed="rId2"/>
          <a:stretch>
            <a:fillRect/>
          </a:stretch>
        </p:blipFill>
        <p:spPr>
          <a:xfrm>
            <a:off x="179672" y="609597"/>
            <a:ext cx="8438760" cy="5583385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22668-B195-4257-8F47-F8D79E5C9B0B}" type="datetime1">
              <a:rPr lang="tr-TR" smtClean="0"/>
              <a:t>24.12.2014</a:t>
            </a:fld>
            <a:endParaRPr lang="en-US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66770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Resim 46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22267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C593D-C334-4449-875A-3E45BB037E30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25067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Resim 47"/>
          <p:cNvPicPr/>
          <p:nvPr/>
        </p:nvPicPr>
        <p:blipFill>
          <a:blip r:embed="rId2"/>
          <a:stretch>
            <a:fillRect/>
          </a:stretch>
        </p:blipFill>
        <p:spPr>
          <a:xfrm>
            <a:off x="576000" y="360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894D2-FED9-4552-8F33-D9F123712A08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78788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Resim 48"/>
          <p:cNvPicPr/>
          <p:nvPr/>
        </p:nvPicPr>
        <p:blipFill>
          <a:blip r:embed="rId2"/>
          <a:stretch>
            <a:fillRect/>
          </a:stretch>
        </p:blipFill>
        <p:spPr>
          <a:xfrm>
            <a:off x="576000" y="216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A4250-D7DA-4BFD-973F-4789E5646E0C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33023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Resim 49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288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FC59B-6EF7-4F15-889B-BC1A214BB6FA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51131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Resim 50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274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CC46B-3140-45C7-A288-97B62B9AE587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0116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Resim 51"/>
          <p:cNvPicPr/>
          <p:nvPr/>
        </p:nvPicPr>
        <p:blipFill>
          <a:blip r:embed="rId2"/>
          <a:stretch>
            <a:fillRect/>
          </a:stretch>
        </p:blipFill>
        <p:spPr>
          <a:xfrm>
            <a:off x="489240" y="274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EE2D3-D08D-4D03-9289-AFBBFF34711F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75829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Resim 52"/>
          <p:cNvPicPr/>
          <p:nvPr/>
        </p:nvPicPr>
        <p:blipFill>
          <a:blip r:embed="rId2"/>
          <a:stretch>
            <a:fillRect/>
          </a:stretch>
        </p:blipFill>
        <p:spPr>
          <a:xfrm>
            <a:off x="561240" y="346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55AF6-12F9-4512-8145-75832860AE11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630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Resim 53"/>
          <p:cNvPicPr/>
          <p:nvPr/>
        </p:nvPicPr>
        <p:blipFill>
          <a:blip r:embed="rId2"/>
          <a:stretch>
            <a:fillRect/>
          </a:stretch>
        </p:blipFill>
        <p:spPr>
          <a:xfrm>
            <a:off x="288000" y="346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A2269-661E-4877-8004-E20E2D93FA68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12803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Resim 54"/>
          <p:cNvPicPr/>
          <p:nvPr/>
        </p:nvPicPr>
        <p:blipFill>
          <a:blip r:embed="rId2"/>
          <a:stretch>
            <a:fillRect/>
          </a:stretch>
        </p:blipFill>
        <p:spPr>
          <a:xfrm>
            <a:off x="360000" y="360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AD382-7F50-4D7F-A666-31FA619B29A8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96291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Resim 55"/>
          <p:cNvPicPr/>
          <p:nvPr/>
        </p:nvPicPr>
        <p:blipFill>
          <a:blip r:embed="rId2"/>
          <a:stretch>
            <a:fillRect/>
          </a:stretch>
        </p:blipFill>
        <p:spPr>
          <a:xfrm>
            <a:off x="432000" y="360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2F86F-3CB2-4664-80AB-53189EBBA54A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89776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02268-36AF-4734-9B3A-090CD0F3608F}" type="datetime1">
              <a:rPr lang="tr-TR" smtClean="0"/>
              <a:t>24.12.2014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12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0" y="57388"/>
            <a:ext cx="9144000" cy="538356"/>
          </a:xfrm>
        </p:spPr>
        <p:txBody>
          <a:bodyPr>
            <a:noAutofit/>
          </a:bodyPr>
          <a:lstStyle/>
          <a:p>
            <a:r>
              <a:rPr lang="tr-TR" sz="2800" dirty="0" err="1" smtClean="0"/>
              <a:t>Pt</a:t>
            </a:r>
            <a:r>
              <a:rPr lang="tr-TR" sz="2800" dirty="0" smtClean="0"/>
              <a:t> </a:t>
            </a:r>
            <a:r>
              <a:rPr lang="tr-TR" sz="2800" dirty="0" err="1" smtClean="0"/>
              <a:t>distribution</a:t>
            </a:r>
            <a:r>
              <a:rPr lang="tr-TR" sz="2800" dirty="0" smtClean="0"/>
              <a:t> of </a:t>
            </a:r>
            <a:r>
              <a:rPr lang="tr-TR" sz="2800" dirty="0" err="1" smtClean="0"/>
              <a:t>PMThits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15" name="Resim 14"/>
          <p:cNvPicPr/>
          <p:nvPr/>
        </p:nvPicPr>
        <p:blipFill>
          <a:blip r:embed="rId2"/>
          <a:stretch>
            <a:fillRect/>
          </a:stretch>
        </p:blipFill>
        <p:spPr>
          <a:xfrm>
            <a:off x="248040" y="692725"/>
            <a:ext cx="8438760" cy="5643273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69969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Resim 56"/>
          <p:cNvPicPr/>
          <p:nvPr/>
        </p:nvPicPr>
        <p:blipFill>
          <a:blip r:embed="rId2"/>
          <a:stretch>
            <a:fillRect/>
          </a:stretch>
        </p:blipFill>
        <p:spPr>
          <a:xfrm>
            <a:off x="216000" y="288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9C1E4-802B-4B01-ACA8-DA1FF45AC046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77642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Resim 57"/>
          <p:cNvPicPr/>
          <p:nvPr/>
        </p:nvPicPr>
        <p:blipFill>
          <a:blip r:embed="rId2"/>
          <a:stretch>
            <a:fillRect/>
          </a:stretch>
        </p:blipFill>
        <p:spPr>
          <a:xfrm>
            <a:off x="360000" y="418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38C82-EBA7-4A33-B9A1-3CD2C24AD2BC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72647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Resim 58"/>
          <p:cNvPicPr/>
          <p:nvPr/>
        </p:nvPicPr>
        <p:blipFill>
          <a:blip r:embed="rId2"/>
          <a:stretch>
            <a:fillRect/>
          </a:stretch>
        </p:blipFill>
        <p:spPr>
          <a:xfrm>
            <a:off x="561240" y="504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3C72A-C0B1-43DA-9ED8-052A41D023BE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37448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Resim 59"/>
          <p:cNvPicPr/>
          <p:nvPr/>
        </p:nvPicPr>
        <p:blipFill>
          <a:blip r:embed="rId2"/>
          <a:stretch>
            <a:fillRect/>
          </a:stretch>
        </p:blipFill>
        <p:spPr>
          <a:xfrm>
            <a:off x="360000" y="432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94512-D379-48BB-95DA-0DEB50EBE6F0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1254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Resim 60"/>
          <p:cNvPicPr/>
          <p:nvPr/>
        </p:nvPicPr>
        <p:blipFill>
          <a:blip r:embed="rId2"/>
          <a:stretch>
            <a:fillRect/>
          </a:stretch>
        </p:blipFill>
        <p:spPr>
          <a:xfrm>
            <a:off x="504000" y="288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6E812-C846-4A5C-B180-61BBC85287CE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30595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Resim 61"/>
          <p:cNvPicPr/>
          <p:nvPr/>
        </p:nvPicPr>
        <p:blipFill>
          <a:blip r:embed="rId2"/>
          <a:stretch>
            <a:fillRect/>
          </a:stretch>
        </p:blipFill>
        <p:spPr>
          <a:xfrm>
            <a:off x="633240" y="346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80A0C-2BAD-42C5-A2DB-6A6B2C130315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77057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Resim 62"/>
          <p:cNvPicPr/>
          <p:nvPr/>
        </p:nvPicPr>
        <p:blipFill>
          <a:blip r:embed="rId2"/>
          <a:stretch>
            <a:fillRect/>
          </a:stretch>
        </p:blipFill>
        <p:spPr>
          <a:xfrm>
            <a:off x="504000" y="202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8E8CA-5F07-4250-9F45-1A865F1EB21D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49888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Resim 63"/>
          <p:cNvPicPr/>
          <p:nvPr/>
        </p:nvPicPr>
        <p:blipFill>
          <a:blip r:embed="rId2"/>
          <a:stretch>
            <a:fillRect/>
          </a:stretch>
        </p:blipFill>
        <p:spPr>
          <a:xfrm>
            <a:off x="360360" y="432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C6DB0-D50B-42B6-8311-65D0C06A19F0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32594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Resim 64"/>
          <p:cNvPicPr/>
          <p:nvPr/>
        </p:nvPicPr>
        <p:blipFill>
          <a:blip r:embed="rId2"/>
          <a:stretch>
            <a:fillRect/>
          </a:stretch>
        </p:blipFill>
        <p:spPr>
          <a:xfrm>
            <a:off x="386280" y="360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24278-01C3-4F5D-A62F-FE86AA8DF872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83193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Resim 65"/>
          <p:cNvPicPr/>
          <p:nvPr/>
        </p:nvPicPr>
        <p:blipFill>
          <a:blip r:embed="rId2"/>
          <a:stretch>
            <a:fillRect/>
          </a:stretch>
        </p:blipFill>
        <p:spPr>
          <a:xfrm>
            <a:off x="432000" y="346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F4581-60CB-43B1-9EAD-C2F6B30110F5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87229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57388"/>
            <a:ext cx="9144000" cy="53835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800" dirty="0" err="1" smtClean="0"/>
              <a:t>Pt</a:t>
            </a:r>
            <a:r>
              <a:rPr lang="tr-TR" sz="2800" dirty="0" smtClean="0"/>
              <a:t> </a:t>
            </a:r>
            <a:r>
              <a:rPr lang="tr-TR" sz="2800" dirty="0" err="1" smtClean="0"/>
              <a:t>distribution</a:t>
            </a:r>
            <a:r>
              <a:rPr lang="tr-TR" sz="2800" dirty="0" smtClean="0"/>
              <a:t> </a:t>
            </a:r>
            <a:r>
              <a:rPr lang="tr-TR" sz="2800" dirty="0" smtClean="0">
                <a:solidFill>
                  <a:srgbClr val="FF0000"/>
                </a:solidFill>
              </a:rPr>
              <a:t>iphi43(New </a:t>
            </a:r>
            <a:r>
              <a:rPr lang="tr-TR" sz="2800" dirty="0" err="1" smtClean="0">
                <a:solidFill>
                  <a:srgbClr val="FF0000"/>
                </a:solidFill>
              </a:rPr>
              <a:t>PMTs</a:t>
            </a:r>
            <a:r>
              <a:rPr lang="tr-TR" sz="2800" dirty="0" smtClean="0">
                <a:solidFill>
                  <a:srgbClr val="FF0000"/>
                </a:solidFill>
              </a:rPr>
              <a:t>)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5" name="Resim 4"/>
          <p:cNvPicPr/>
          <p:nvPr/>
        </p:nvPicPr>
        <p:blipFill>
          <a:blip r:embed="rId2"/>
          <a:stretch>
            <a:fillRect/>
          </a:stretch>
        </p:blipFill>
        <p:spPr>
          <a:xfrm>
            <a:off x="186366" y="595744"/>
            <a:ext cx="8438760" cy="5444838"/>
          </a:xfrm>
          <a:prstGeom prst="rect">
            <a:avLst/>
          </a:prstGeom>
          <a:ln>
            <a:noFill/>
          </a:ln>
        </p:spPr>
      </p:pic>
      <p:sp>
        <p:nvSpPr>
          <p:cNvPr id="6" name="Metin kutusu 5"/>
          <p:cNvSpPr txBox="1"/>
          <p:nvPr/>
        </p:nvSpPr>
        <p:spPr>
          <a:xfrm>
            <a:off x="2854036" y="2818152"/>
            <a:ext cx="3435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 err="1" smtClean="0">
                <a:solidFill>
                  <a:srgbClr val="FF0000"/>
                </a:solidFill>
              </a:rPr>
              <a:t>Vector</a:t>
            </a:r>
            <a:r>
              <a:rPr lang="tr-TR" sz="2400" dirty="0" smtClean="0">
                <a:solidFill>
                  <a:srgbClr val="FF0000"/>
                </a:solidFill>
              </a:rPr>
              <a:t> </a:t>
            </a:r>
            <a:r>
              <a:rPr lang="tr-TR" sz="2400" dirty="0" err="1" smtClean="0">
                <a:solidFill>
                  <a:srgbClr val="FF0000"/>
                </a:solidFill>
              </a:rPr>
              <a:t>sum</a:t>
            </a:r>
            <a:r>
              <a:rPr lang="tr-TR" sz="2400" dirty="0" smtClean="0">
                <a:solidFill>
                  <a:srgbClr val="FF0000"/>
                </a:solidFill>
              </a:rPr>
              <a:t> of </a:t>
            </a:r>
            <a:r>
              <a:rPr lang="tr-TR" sz="2400" dirty="0" err="1" smtClean="0">
                <a:solidFill>
                  <a:srgbClr val="FF0000"/>
                </a:solidFill>
              </a:rPr>
              <a:t>Pt</a:t>
            </a:r>
            <a:r>
              <a:rPr lang="tr-TR" sz="2400" dirty="0" smtClean="0">
                <a:solidFill>
                  <a:srgbClr val="FF0000"/>
                </a:solidFill>
              </a:rPr>
              <a:t> iphi43</a:t>
            </a:r>
            <a:endParaRPr lang="tr-TR" sz="2400" dirty="0">
              <a:solidFill>
                <a:srgbClr val="FF0000"/>
              </a:solidFill>
            </a:endParaRPr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71273-5645-4BCA-ABF8-DEA2CE438871}" type="datetime1">
              <a:rPr lang="tr-TR" smtClean="0"/>
              <a:t>24.12.2014</a:t>
            </a:fld>
            <a:endParaRPr lang="en-US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60785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Resim 66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216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7253C-DC54-4A28-A537-F17180B5B920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5563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Resim 67"/>
          <p:cNvPicPr/>
          <p:nvPr/>
        </p:nvPicPr>
        <p:blipFill>
          <a:blip r:embed="rId2"/>
          <a:stretch>
            <a:fillRect/>
          </a:stretch>
        </p:blipFill>
        <p:spPr>
          <a:xfrm>
            <a:off x="360000" y="346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2AC02-A7D8-4B21-ADEC-361A2BBC2EC6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33201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Resim 68"/>
          <p:cNvPicPr/>
          <p:nvPr/>
        </p:nvPicPr>
        <p:blipFill>
          <a:blip r:embed="rId2"/>
          <a:stretch>
            <a:fillRect/>
          </a:stretch>
        </p:blipFill>
        <p:spPr>
          <a:xfrm>
            <a:off x="432000" y="504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A8650-A2D6-48F5-97FE-44568811C4CC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66731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Resim 69"/>
          <p:cNvPicPr/>
          <p:nvPr/>
        </p:nvPicPr>
        <p:blipFill>
          <a:blip r:embed="rId2"/>
          <a:stretch>
            <a:fillRect/>
          </a:stretch>
        </p:blipFill>
        <p:spPr>
          <a:xfrm>
            <a:off x="576000" y="288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5E346-277D-4E12-9CE3-0FCEC4AC0C67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06681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Resim 70"/>
          <p:cNvPicPr/>
          <p:nvPr/>
        </p:nvPicPr>
        <p:blipFill>
          <a:blip r:embed="rId2"/>
          <a:stretch>
            <a:fillRect/>
          </a:stretch>
        </p:blipFill>
        <p:spPr>
          <a:xfrm>
            <a:off x="489240" y="418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6AA72-7DC0-4C88-84F3-1F308AD1144F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78245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Resim 71"/>
          <p:cNvPicPr/>
          <p:nvPr/>
        </p:nvPicPr>
        <p:blipFill>
          <a:blip r:embed="rId2"/>
          <a:stretch>
            <a:fillRect/>
          </a:stretch>
        </p:blipFill>
        <p:spPr>
          <a:xfrm>
            <a:off x="561240" y="288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C2675-A094-40CF-AD87-C74A7FA113DE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14683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Resim 72"/>
          <p:cNvPicPr/>
          <p:nvPr/>
        </p:nvPicPr>
        <p:blipFill>
          <a:blip r:embed="rId2"/>
          <a:stretch>
            <a:fillRect/>
          </a:stretch>
        </p:blipFill>
        <p:spPr>
          <a:xfrm>
            <a:off x="519780" y="418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F363F-6414-469C-849D-75CA0E5B059F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94521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Resim 73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39096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D8ABD-C969-492E-81BB-DD3D1A63370F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89186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Resim 74"/>
          <p:cNvPicPr/>
          <p:nvPr/>
        </p:nvPicPr>
        <p:blipFill>
          <a:blip r:embed="rId2"/>
          <a:stretch>
            <a:fillRect/>
          </a:stretch>
        </p:blipFill>
        <p:spPr>
          <a:xfrm>
            <a:off x="595309" y="72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BC95D-83A5-4632-B90D-6FD74A06D503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31229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Resim 75"/>
          <p:cNvPicPr/>
          <p:nvPr/>
        </p:nvPicPr>
        <p:blipFill>
          <a:blip r:embed="rId2"/>
          <a:stretch>
            <a:fillRect/>
          </a:stretch>
        </p:blipFill>
        <p:spPr>
          <a:xfrm>
            <a:off x="345240" y="288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81F55-BC3A-4CF7-B6EB-B1170BD3353C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80837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44FEA-8FCD-4C03-9A38-1DACEB5AAFC9}" type="datetime1">
              <a:rPr lang="tr-TR" smtClean="0"/>
              <a:t>24.12.2014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14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57388"/>
            <a:ext cx="9144000" cy="538356"/>
          </a:xfrm>
        </p:spPr>
        <p:txBody>
          <a:bodyPr>
            <a:noAutofit/>
          </a:bodyPr>
          <a:lstStyle/>
          <a:p>
            <a:r>
              <a:rPr lang="tr-TR" sz="2800" dirty="0" err="1" smtClean="0"/>
              <a:t>Pt</a:t>
            </a:r>
            <a:r>
              <a:rPr lang="tr-TR" sz="2800" dirty="0" smtClean="0"/>
              <a:t> </a:t>
            </a:r>
            <a:r>
              <a:rPr lang="tr-TR" sz="2800" dirty="0" err="1" smtClean="0"/>
              <a:t>distribution</a:t>
            </a:r>
            <a:r>
              <a:rPr lang="tr-TR" sz="2800" dirty="0" smtClean="0"/>
              <a:t> </a:t>
            </a:r>
            <a:r>
              <a:rPr lang="tr-TR" sz="2800" dirty="0" err="1" smtClean="0">
                <a:solidFill>
                  <a:srgbClr val="FF0000"/>
                </a:solidFill>
              </a:rPr>
              <a:t>iphi</a:t>
            </a:r>
            <a:r>
              <a:rPr lang="tr-TR" sz="2800" dirty="0" smtClean="0">
                <a:solidFill>
                  <a:srgbClr val="FF0000"/>
                </a:solidFill>
              </a:rPr>
              <a:t>=39,41,45,47 (</a:t>
            </a:r>
            <a:r>
              <a:rPr lang="tr-TR" sz="2800" dirty="0" err="1" smtClean="0">
                <a:solidFill>
                  <a:srgbClr val="FF0000"/>
                </a:solidFill>
              </a:rPr>
              <a:t>old</a:t>
            </a:r>
            <a:r>
              <a:rPr lang="tr-TR" sz="2800" dirty="0" smtClean="0">
                <a:solidFill>
                  <a:srgbClr val="FF0000"/>
                </a:solidFill>
              </a:rPr>
              <a:t> PMTS) 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14" name="Resim 13"/>
          <p:cNvPicPr/>
          <p:nvPr/>
        </p:nvPicPr>
        <p:blipFill>
          <a:blip r:embed="rId2"/>
          <a:stretch>
            <a:fillRect/>
          </a:stretch>
        </p:blipFill>
        <p:spPr>
          <a:xfrm>
            <a:off x="13855" y="595744"/>
            <a:ext cx="4641271" cy="3034148"/>
          </a:xfrm>
          <a:prstGeom prst="rect">
            <a:avLst/>
          </a:prstGeom>
          <a:ln>
            <a:noFill/>
          </a:ln>
        </p:spPr>
      </p:pic>
      <p:pic>
        <p:nvPicPr>
          <p:cNvPr id="15" name="Resim 14"/>
          <p:cNvPicPr/>
          <p:nvPr/>
        </p:nvPicPr>
        <p:blipFill>
          <a:blip r:embed="rId3"/>
          <a:stretch>
            <a:fillRect/>
          </a:stretch>
        </p:blipFill>
        <p:spPr>
          <a:xfrm>
            <a:off x="4683745" y="595744"/>
            <a:ext cx="4359633" cy="3034148"/>
          </a:xfrm>
          <a:prstGeom prst="rect">
            <a:avLst/>
          </a:prstGeom>
          <a:ln>
            <a:noFill/>
          </a:ln>
        </p:spPr>
      </p:pic>
      <p:pic>
        <p:nvPicPr>
          <p:cNvPr id="16" name="Resim 15"/>
          <p:cNvPicPr/>
          <p:nvPr/>
        </p:nvPicPr>
        <p:blipFill>
          <a:blip r:embed="rId4"/>
          <a:stretch>
            <a:fillRect/>
          </a:stretch>
        </p:blipFill>
        <p:spPr>
          <a:xfrm>
            <a:off x="13855" y="3505200"/>
            <a:ext cx="4641270" cy="2916480"/>
          </a:xfrm>
          <a:prstGeom prst="rect">
            <a:avLst/>
          </a:prstGeom>
          <a:ln>
            <a:noFill/>
          </a:ln>
        </p:spPr>
      </p:pic>
      <p:pic>
        <p:nvPicPr>
          <p:cNvPr id="17" name="Resim 16"/>
          <p:cNvPicPr/>
          <p:nvPr/>
        </p:nvPicPr>
        <p:blipFill>
          <a:blip r:embed="rId5"/>
          <a:stretch>
            <a:fillRect/>
          </a:stretch>
        </p:blipFill>
        <p:spPr>
          <a:xfrm>
            <a:off x="4655126" y="3505200"/>
            <a:ext cx="4416873" cy="29028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81674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Resim 76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346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9185F-3758-4209-9941-6D3883D182EC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01076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Resim 77"/>
          <p:cNvPicPr/>
          <p:nvPr/>
        </p:nvPicPr>
        <p:blipFill>
          <a:blip r:embed="rId2"/>
          <a:stretch>
            <a:fillRect/>
          </a:stretch>
        </p:blipFill>
        <p:spPr>
          <a:xfrm>
            <a:off x="504000" y="418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932BA-AD45-4086-8112-676032094EB2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04741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Resim 78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274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42491-7EEC-4DD5-8371-98354B5BF1AB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02450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Resim 79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22267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6191E-AFCB-4227-B96A-0AD1C4FE10C9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50912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Resim 80"/>
          <p:cNvPicPr/>
          <p:nvPr/>
        </p:nvPicPr>
        <p:blipFill>
          <a:blip r:embed="rId2"/>
          <a:stretch>
            <a:fillRect/>
          </a:stretch>
        </p:blipFill>
        <p:spPr>
          <a:xfrm>
            <a:off x="324475" y="72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7CFB6-B797-4007-BBE6-49B4B31BB133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07944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Resim 81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360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33D73-CBCB-4B77-9F6A-32864FEAC02F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91003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Resim 82"/>
          <p:cNvPicPr/>
          <p:nvPr/>
        </p:nvPicPr>
        <p:blipFill>
          <a:blip r:embed="rId2"/>
          <a:stretch>
            <a:fillRect/>
          </a:stretch>
        </p:blipFill>
        <p:spPr>
          <a:xfrm>
            <a:off x="489240" y="202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DC32E-DF60-4243-B83D-E5EEBAE17704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82680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Resim 83"/>
          <p:cNvPicPr/>
          <p:nvPr/>
        </p:nvPicPr>
        <p:blipFill>
          <a:blip r:embed="rId2"/>
          <a:stretch>
            <a:fillRect/>
          </a:stretch>
        </p:blipFill>
        <p:spPr>
          <a:xfrm>
            <a:off x="576000" y="432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23C7F-EBD0-410B-A67A-52ACBEBE967C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53151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Resim 84"/>
          <p:cNvPicPr/>
          <p:nvPr/>
        </p:nvPicPr>
        <p:blipFill>
          <a:blip r:embed="rId2"/>
          <a:stretch>
            <a:fillRect/>
          </a:stretch>
        </p:blipFill>
        <p:spPr>
          <a:xfrm>
            <a:off x="489240" y="432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0F2CA-058D-456D-B7D2-4F5C88F61387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86497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Resim 85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360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F80DE-8EAA-49AE-8082-933515ACD93B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51907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612D1-5515-42B6-A0B2-B2E818C6DC2D}" type="datetime1">
              <a:rPr lang="tr-TR" smtClean="0"/>
              <a:t>24.12.2014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15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2648188"/>
            <a:ext cx="9144000" cy="690756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HLT_Random_v2</a:t>
            </a:r>
          </a:p>
        </p:txBody>
      </p:sp>
    </p:spTree>
    <p:extLst>
      <p:ext uri="{BB962C8B-B14F-4D97-AF65-F5344CB8AC3E}">
        <p14:creationId xmlns:p14="http://schemas.microsoft.com/office/powerpoint/2010/main" val="1476300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Resim 86"/>
          <p:cNvPicPr/>
          <p:nvPr/>
        </p:nvPicPr>
        <p:blipFill>
          <a:blip r:embed="rId2"/>
          <a:stretch>
            <a:fillRect/>
          </a:stretch>
        </p:blipFill>
        <p:spPr>
          <a:xfrm>
            <a:off x="295860" y="288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7FD70-7D31-4E3F-98DC-333023EBCB63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83344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Resim 87"/>
          <p:cNvPicPr/>
          <p:nvPr/>
        </p:nvPicPr>
        <p:blipFill>
          <a:blip r:embed="rId2"/>
          <a:stretch>
            <a:fillRect/>
          </a:stretch>
        </p:blipFill>
        <p:spPr>
          <a:xfrm>
            <a:off x="356837" y="429054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9F36-9417-495F-86D2-D902F017273C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05429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Resim 88"/>
          <p:cNvPicPr/>
          <p:nvPr/>
        </p:nvPicPr>
        <p:blipFill>
          <a:blip r:embed="rId2"/>
          <a:stretch>
            <a:fillRect/>
          </a:stretch>
        </p:blipFill>
        <p:spPr>
          <a:xfrm>
            <a:off x="561240" y="490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460DF-D2A6-4DA9-9B50-52D3616B6CFB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43844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Resim 89"/>
          <p:cNvPicPr/>
          <p:nvPr/>
        </p:nvPicPr>
        <p:blipFill>
          <a:blip r:embed="rId2"/>
          <a:stretch>
            <a:fillRect/>
          </a:stretch>
        </p:blipFill>
        <p:spPr>
          <a:xfrm>
            <a:off x="248040" y="22267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EC097-51A1-46FF-AA81-CB21E4C98D42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00431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Resim 90"/>
          <p:cNvPicPr/>
          <p:nvPr/>
        </p:nvPicPr>
        <p:blipFill>
          <a:blip r:embed="rId2"/>
          <a:stretch>
            <a:fillRect/>
          </a:stretch>
        </p:blipFill>
        <p:spPr>
          <a:xfrm>
            <a:off x="432000" y="288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C9CD5-AD76-4AA5-B626-F4AFD1F7B57C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85378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Resim 108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12469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E1005-D8AD-4003-ABD2-25202773B46F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23677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Resim 91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360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11218-81A1-4F10-978A-47CA388F83BF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36556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Resim 92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10695-1D0E-408A-98EB-D70D872E6489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99995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Resim 93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274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D4C42-31B2-4A4E-AED9-28641DE7B6A8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01880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Resim 94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216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CB5B5-3B57-4C55-8CA6-7D33B84CB578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88149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EFAAC-757C-4534-9CEB-EF9DF815DE79}" type="datetime1">
              <a:rPr lang="tr-TR" smtClean="0"/>
              <a:t>24.12.2014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16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57388"/>
            <a:ext cx="9144000" cy="690756"/>
          </a:xfrm>
        </p:spPr>
        <p:txBody>
          <a:bodyPr>
            <a:noAutofit/>
          </a:bodyPr>
          <a:lstStyle/>
          <a:p>
            <a:r>
              <a:rPr lang="tr-TR" sz="2400" dirty="0" err="1" smtClean="0"/>
              <a:t>Individual</a:t>
            </a:r>
            <a:r>
              <a:rPr lang="tr-TR" sz="2400" dirty="0" smtClean="0"/>
              <a:t> </a:t>
            </a:r>
            <a:r>
              <a:rPr lang="tr-TR" sz="2400" dirty="0" err="1" smtClean="0"/>
              <a:t>Recohit</a:t>
            </a:r>
            <a:r>
              <a:rPr lang="tr-TR" sz="2400" dirty="0" smtClean="0"/>
              <a:t> E</a:t>
            </a:r>
            <a:r>
              <a:rPr lang="en-US" sz="2400" dirty="0" err="1" smtClean="0"/>
              <a:t>nergy</a:t>
            </a:r>
            <a:r>
              <a:rPr lang="tr-TR" sz="2400" dirty="0" smtClean="0"/>
              <a:t> in HF </a:t>
            </a:r>
            <a:r>
              <a:rPr lang="tr-TR" sz="2400" dirty="0" err="1" smtClean="0">
                <a:solidFill>
                  <a:srgbClr val="FF0000"/>
                </a:solidFill>
              </a:rPr>
              <a:t>before</a:t>
            </a:r>
            <a:r>
              <a:rPr lang="tr-TR" sz="2400" dirty="0" smtClean="0"/>
              <a:t> </a:t>
            </a:r>
            <a:r>
              <a:rPr lang="tr-TR" sz="2400" dirty="0" err="1" smtClean="0"/>
              <a:t>and</a:t>
            </a:r>
            <a:r>
              <a:rPr lang="tr-TR" sz="2400" dirty="0" smtClean="0"/>
              <a:t> </a:t>
            </a:r>
            <a:r>
              <a:rPr lang="tr-TR" sz="2400" dirty="0" err="1" smtClean="0">
                <a:solidFill>
                  <a:srgbClr val="990000"/>
                </a:solidFill>
              </a:rPr>
              <a:t>after</a:t>
            </a:r>
            <a:r>
              <a:rPr lang="tr-TR" sz="2400" dirty="0" smtClean="0"/>
              <a:t> </a:t>
            </a:r>
            <a:r>
              <a:rPr lang="tr-TR" sz="2400" dirty="0" err="1" smtClean="0"/>
              <a:t>filter</a:t>
            </a:r>
            <a:r>
              <a:rPr lang="tr-TR" sz="2400" dirty="0" smtClean="0">
                <a:solidFill>
                  <a:srgbClr val="FF0000"/>
                </a:solidFill>
              </a:rPr>
              <a:t> 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7" name="Resim 6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748144"/>
            <a:ext cx="8229600" cy="5608206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99681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Resim 95"/>
          <p:cNvPicPr/>
          <p:nvPr/>
        </p:nvPicPr>
        <p:blipFill>
          <a:blip r:embed="rId2"/>
          <a:stretch>
            <a:fillRect/>
          </a:stretch>
        </p:blipFill>
        <p:spPr>
          <a:xfrm>
            <a:off x="489240" y="346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3B5F3-B068-42E2-90E5-5A011401D1C6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42424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Resim 96"/>
          <p:cNvPicPr/>
          <p:nvPr/>
        </p:nvPicPr>
        <p:blipFill>
          <a:blip r:embed="rId2"/>
          <a:stretch>
            <a:fillRect/>
          </a:stretch>
        </p:blipFill>
        <p:spPr>
          <a:xfrm>
            <a:off x="576000" y="202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BFBB1-EEA1-4AC2-A043-4F0FBF8238FC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00027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Resim 97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288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D2472-8458-4C47-BD0E-D41D45F74A1F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05579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Resim 98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418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9BA5B-B5AB-4739-828C-51DDB47AAB2D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2916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Resim 99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144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BADE2-95ED-4DB5-A12A-D78EB36D22AB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90245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Resim 106"/>
          <p:cNvPicPr/>
          <p:nvPr/>
        </p:nvPicPr>
        <p:blipFill>
          <a:blip r:embed="rId2"/>
          <a:stretch>
            <a:fillRect/>
          </a:stretch>
        </p:blipFill>
        <p:spPr>
          <a:xfrm>
            <a:off x="705240" y="72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C9BE5-C265-4149-97A1-AF9B350FE21B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1180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Resim 107"/>
          <p:cNvPicPr/>
          <p:nvPr/>
        </p:nvPicPr>
        <p:blipFill>
          <a:blip r:embed="rId2"/>
          <a:stretch>
            <a:fillRect/>
          </a:stretch>
        </p:blipFill>
        <p:spPr>
          <a:xfrm>
            <a:off x="720000" y="216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BB035-8185-4529-BBF4-E647AF17FFCC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09665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E3C8E-A989-48C7-9B6E-E20B954C0CDA}" type="datetime1">
              <a:rPr lang="tr-TR" smtClean="0"/>
              <a:t>24.12.2014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167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2648188"/>
            <a:ext cx="9144000" cy="690756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HLT_Random_v2</a:t>
            </a:r>
          </a:p>
        </p:txBody>
      </p:sp>
    </p:spTree>
    <p:extLst>
      <p:ext uri="{BB962C8B-B14F-4D97-AF65-F5344CB8AC3E}">
        <p14:creationId xmlns:p14="http://schemas.microsoft.com/office/powerpoint/2010/main" val="335703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Resim 35"/>
          <p:cNvPicPr/>
          <p:nvPr/>
        </p:nvPicPr>
        <p:blipFill>
          <a:blip r:embed="rId2"/>
          <a:stretch>
            <a:fillRect/>
          </a:stretch>
        </p:blipFill>
        <p:spPr>
          <a:xfrm>
            <a:off x="648000" y="216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1B43F-0621-4B78-B03B-EA87CC1EF2A7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47321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Resim 36"/>
          <p:cNvPicPr/>
          <p:nvPr/>
        </p:nvPicPr>
        <p:blipFill>
          <a:blip r:embed="rId2"/>
          <a:stretch>
            <a:fillRect/>
          </a:stretch>
        </p:blipFill>
        <p:spPr>
          <a:xfrm>
            <a:off x="648000" y="418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1E221-01E0-4C22-8127-F265EC00566F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41202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71241"/>
            <a:ext cx="9144000" cy="53835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800" dirty="0" err="1" smtClean="0"/>
              <a:t>Pt</a:t>
            </a:r>
            <a:r>
              <a:rPr lang="tr-TR" sz="2800" dirty="0" smtClean="0"/>
              <a:t> </a:t>
            </a:r>
            <a:r>
              <a:rPr lang="tr-TR" sz="2800" dirty="0" err="1" smtClean="0"/>
              <a:t>distribution</a:t>
            </a:r>
            <a:r>
              <a:rPr lang="tr-TR" sz="2800" dirty="0" smtClean="0"/>
              <a:t> in HF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5" name="Resim 4"/>
          <p:cNvPicPr/>
          <p:nvPr/>
        </p:nvPicPr>
        <p:blipFill>
          <a:blip r:embed="rId2"/>
          <a:stretch>
            <a:fillRect/>
          </a:stretch>
        </p:blipFill>
        <p:spPr>
          <a:xfrm>
            <a:off x="504000" y="609597"/>
            <a:ext cx="8168945" cy="5652658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2CC00-04D1-4C45-BB89-3A94822D36CB}" type="datetime1">
              <a:rPr lang="tr-TR" smtClean="0"/>
              <a:t>24.12.2014</a:t>
            </a:fld>
            <a:endParaRPr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55946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Resim 37"/>
          <p:cNvPicPr/>
          <p:nvPr/>
        </p:nvPicPr>
        <p:blipFill>
          <a:blip r:embed="rId2"/>
          <a:stretch>
            <a:fillRect/>
          </a:stretch>
        </p:blipFill>
        <p:spPr>
          <a:xfrm>
            <a:off x="705240" y="288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80A77-7E7E-4343-A14C-2330797F04DF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27160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Resim 38"/>
          <p:cNvPicPr/>
          <p:nvPr/>
        </p:nvPicPr>
        <p:blipFill>
          <a:blip r:embed="rId2"/>
          <a:stretch>
            <a:fillRect/>
          </a:stretch>
        </p:blipFill>
        <p:spPr>
          <a:xfrm>
            <a:off x="504000" y="360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B21C9-47E2-4FC9-B6D6-200836C6D2B9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2260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Resim 39"/>
          <p:cNvPicPr/>
          <p:nvPr/>
        </p:nvPicPr>
        <p:blipFill>
          <a:blip r:embed="rId2"/>
          <a:stretch>
            <a:fillRect/>
          </a:stretch>
        </p:blipFill>
        <p:spPr>
          <a:xfrm>
            <a:off x="417240" y="274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572A7-AC8F-4B54-BECF-4E5831575018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6515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Resim 40"/>
          <p:cNvPicPr/>
          <p:nvPr/>
        </p:nvPicPr>
        <p:blipFill>
          <a:blip r:embed="rId2"/>
          <a:stretch>
            <a:fillRect/>
          </a:stretch>
        </p:blipFill>
        <p:spPr>
          <a:xfrm>
            <a:off x="792000" y="504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ABA61-6F6A-4E2A-BD96-CC18BDB2502E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94440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Resim 41"/>
          <p:cNvPicPr/>
          <p:nvPr/>
        </p:nvPicPr>
        <p:blipFill>
          <a:blip r:embed="rId2"/>
          <a:stretch>
            <a:fillRect/>
          </a:stretch>
        </p:blipFill>
        <p:spPr>
          <a:xfrm>
            <a:off x="576000" y="418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CAFD4-1F3F-455A-8BFC-BF61EA2E97FB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75415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Resim 42"/>
          <p:cNvPicPr/>
          <p:nvPr/>
        </p:nvPicPr>
        <p:blipFill>
          <a:blip r:embed="rId2"/>
          <a:stretch>
            <a:fillRect/>
          </a:stretch>
        </p:blipFill>
        <p:spPr>
          <a:xfrm>
            <a:off x="633240" y="346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766DB-04AD-4C98-87EE-29D2510393D9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80193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Resim 43"/>
          <p:cNvPicPr/>
          <p:nvPr/>
        </p:nvPicPr>
        <p:blipFill>
          <a:blip r:embed="rId2"/>
          <a:stretch>
            <a:fillRect/>
          </a:stretch>
        </p:blipFill>
        <p:spPr>
          <a:xfrm>
            <a:off x="489240" y="274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BC04F-4C32-47CA-8678-F5802F724579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01759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Resim 44"/>
          <p:cNvPicPr/>
          <p:nvPr/>
        </p:nvPicPr>
        <p:blipFill>
          <a:blip r:embed="rId2"/>
          <a:stretch>
            <a:fillRect/>
          </a:stretch>
        </p:blipFill>
        <p:spPr>
          <a:xfrm>
            <a:off x="360000" y="418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96BC5-7BF7-49FE-A67F-CBA85A1BC4B1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90303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Resim 45"/>
          <p:cNvPicPr/>
          <p:nvPr/>
        </p:nvPicPr>
        <p:blipFill>
          <a:blip r:embed="rId2"/>
          <a:stretch>
            <a:fillRect/>
          </a:stretch>
        </p:blipFill>
        <p:spPr>
          <a:xfrm>
            <a:off x="489240" y="144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ED61-B16D-4B97-9B89-8ABAEB7D9B06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21738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Resim 46"/>
          <p:cNvPicPr/>
          <p:nvPr/>
        </p:nvPicPr>
        <p:blipFill>
          <a:blip r:embed="rId2"/>
          <a:stretch>
            <a:fillRect/>
          </a:stretch>
        </p:blipFill>
        <p:spPr>
          <a:xfrm>
            <a:off x="360000" y="288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8ABE9-B057-49B4-BA75-C1721B3E113D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46546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8976F-5E4B-470C-A65F-82A52E1687CF}" type="datetime1">
              <a:rPr lang="tr-TR" smtClean="0"/>
              <a:t>24.12.2014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18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0" y="57388"/>
            <a:ext cx="9144000" cy="538356"/>
          </a:xfrm>
        </p:spPr>
        <p:txBody>
          <a:bodyPr>
            <a:noAutofit/>
          </a:bodyPr>
          <a:lstStyle/>
          <a:p>
            <a:r>
              <a:rPr lang="tr-TR" sz="2800" dirty="0" err="1" smtClean="0"/>
              <a:t>Pt</a:t>
            </a:r>
            <a:r>
              <a:rPr lang="tr-TR" sz="2800" dirty="0" smtClean="0"/>
              <a:t> </a:t>
            </a:r>
            <a:r>
              <a:rPr lang="tr-TR" sz="2800" dirty="0" err="1" smtClean="0"/>
              <a:t>distribution</a:t>
            </a:r>
            <a:r>
              <a:rPr lang="tr-TR" sz="2800" dirty="0" smtClean="0"/>
              <a:t> of </a:t>
            </a:r>
            <a:r>
              <a:rPr lang="tr-TR" sz="2800" dirty="0" err="1" smtClean="0"/>
              <a:t>PMThits</a:t>
            </a:r>
            <a:r>
              <a:rPr lang="tr-TR" sz="2800" dirty="0" smtClean="0"/>
              <a:t> in HF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6" name="Resim 5"/>
          <p:cNvPicPr/>
          <p:nvPr/>
        </p:nvPicPr>
        <p:blipFill>
          <a:blip r:embed="rId2"/>
          <a:stretch>
            <a:fillRect/>
          </a:stretch>
        </p:blipFill>
        <p:spPr>
          <a:xfrm>
            <a:off x="504000" y="720436"/>
            <a:ext cx="8438760" cy="5514109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8278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Resim 47"/>
          <p:cNvPicPr/>
          <p:nvPr/>
        </p:nvPicPr>
        <p:blipFill>
          <a:blip r:embed="rId2"/>
          <a:stretch>
            <a:fillRect/>
          </a:stretch>
        </p:blipFill>
        <p:spPr>
          <a:xfrm>
            <a:off x="633240" y="418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D05EB-31A1-4EA6-B95E-651DFDE2528A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09578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Resim 48"/>
          <p:cNvPicPr/>
          <p:nvPr/>
        </p:nvPicPr>
        <p:blipFill>
          <a:blip r:embed="rId2"/>
          <a:stretch>
            <a:fillRect/>
          </a:stretch>
        </p:blipFill>
        <p:spPr>
          <a:xfrm>
            <a:off x="576000" y="288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4C018-C00E-4F46-9280-BD8793AFBE55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52303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Resim 49"/>
          <p:cNvPicPr/>
          <p:nvPr/>
        </p:nvPicPr>
        <p:blipFill>
          <a:blip r:embed="rId2"/>
          <a:stretch>
            <a:fillRect/>
          </a:stretch>
        </p:blipFill>
        <p:spPr>
          <a:xfrm>
            <a:off x="576000" y="346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4234C-F496-49C1-9E6A-31FF4FE6F77B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182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9349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Resim 50"/>
          <p:cNvPicPr/>
          <p:nvPr/>
        </p:nvPicPr>
        <p:blipFill>
          <a:blip r:embed="rId2"/>
          <a:stretch>
            <a:fillRect/>
          </a:stretch>
        </p:blipFill>
        <p:spPr>
          <a:xfrm>
            <a:off x="576000" y="432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4DC09-0189-4BC9-8EF9-576D2023D669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23593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Resim 51"/>
          <p:cNvPicPr/>
          <p:nvPr/>
        </p:nvPicPr>
        <p:blipFill>
          <a:blip r:embed="rId2"/>
          <a:stretch>
            <a:fillRect/>
          </a:stretch>
        </p:blipFill>
        <p:spPr>
          <a:xfrm>
            <a:off x="360000" y="216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B00DA-0E07-4D41-BD55-70A5B5D4E79B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184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57506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Resim 52"/>
          <p:cNvPicPr/>
          <p:nvPr/>
        </p:nvPicPr>
        <p:blipFill>
          <a:blip r:embed="rId2"/>
          <a:stretch>
            <a:fillRect/>
          </a:stretch>
        </p:blipFill>
        <p:spPr>
          <a:xfrm>
            <a:off x="504000" y="274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11F81-B968-4027-BC55-A637F623CD6D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185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02637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Resim 53"/>
          <p:cNvPicPr/>
          <p:nvPr/>
        </p:nvPicPr>
        <p:blipFill>
          <a:blip r:embed="rId2"/>
          <a:stretch>
            <a:fillRect/>
          </a:stretch>
        </p:blipFill>
        <p:spPr>
          <a:xfrm>
            <a:off x="489240" y="360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D2F77-272B-488A-ADB0-4EF756DB3D23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186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62373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Resim 54"/>
          <p:cNvPicPr/>
          <p:nvPr/>
        </p:nvPicPr>
        <p:blipFill>
          <a:blip r:embed="rId2"/>
          <a:stretch>
            <a:fillRect/>
          </a:stretch>
        </p:blipFill>
        <p:spPr>
          <a:xfrm>
            <a:off x="633240" y="360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DEB95-F8BD-4A26-B670-B157B36D424C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187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93057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Resim 55"/>
          <p:cNvPicPr/>
          <p:nvPr/>
        </p:nvPicPr>
        <p:blipFill>
          <a:blip r:embed="rId2"/>
          <a:stretch>
            <a:fillRect/>
          </a:stretch>
        </p:blipFill>
        <p:spPr>
          <a:xfrm>
            <a:off x="705240" y="418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1521E-60E5-48AD-961E-606FDE25F551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188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53359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Resim 56"/>
          <p:cNvPicPr/>
          <p:nvPr/>
        </p:nvPicPr>
        <p:blipFill>
          <a:blip r:embed="rId2"/>
          <a:stretch>
            <a:fillRect/>
          </a:stretch>
        </p:blipFill>
        <p:spPr>
          <a:xfrm>
            <a:off x="561240" y="346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BBA13-E7A1-4525-8929-A5B4316057BC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189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01805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57388"/>
            <a:ext cx="9144000" cy="53835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800" dirty="0" err="1" smtClean="0"/>
              <a:t>Pt</a:t>
            </a:r>
            <a:r>
              <a:rPr lang="tr-TR" sz="2800" dirty="0" smtClean="0"/>
              <a:t> </a:t>
            </a:r>
            <a:r>
              <a:rPr lang="tr-TR" sz="2800" dirty="0" err="1" smtClean="0"/>
              <a:t>distribution</a:t>
            </a:r>
            <a:r>
              <a:rPr lang="tr-TR" sz="2800" dirty="0" smtClean="0"/>
              <a:t> </a:t>
            </a:r>
            <a:r>
              <a:rPr lang="tr-TR" sz="2800" dirty="0" smtClean="0">
                <a:solidFill>
                  <a:srgbClr val="FF0000"/>
                </a:solidFill>
              </a:rPr>
              <a:t>iphi43(New </a:t>
            </a:r>
            <a:r>
              <a:rPr lang="tr-TR" sz="2800" dirty="0" err="1" smtClean="0">
                <a:solidFill>
                  <a:srgbClr val="FF0000"/>
                </a:solidFill>
              </a:rPr>
              <a:t>PMTs</a:t>
            </a:r>
            <a:r>
              <a:rPr lang="tr-TR" sz="2800" dirty="0" smtClean="0">
                <a:solidFill>
                  <a:srgbClr val="FF0000"/>
                </a:solidFill>
              </a:rPr>
              <a:t>)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7" name="Resim 6"/>
          <p:cNvPicPr/>
          <p:nvPr/>
        </p:nvPicPr>
        <p:blipFill>
          <a:blip r:embed="rId2"/>
          <a:stretch>
            <a:fillRect/>
          </a:stretch>
        </p:blipFill>
        <p:spPr>
          <a:xfrm>
            <a:off x="352620" y="595744"/>
            <a:ext cx="8438760" cy="5583383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D1A17-2A1F-438A-B5D7-8E806EB0C342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53895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Resim 57"/>
          <p:cNvPicPr/>
          <p:nvPr/>
        </p:nvPicPr>
        <p:blipFill>
          <a:blip r:embed="rId2"/>
          <a:stretch>
            <a:fillRect/>
          </a:stretch>
        </p:blipFill>
        <p:spPr>
          <a:xfrm>
            <a:off x="504000" y="418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418FB-F9FC-49EA-A9CF-7C331A9D2DFE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190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85714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Resim 58"/>
          <p:cNvPicPr/>
          <p:nvPr/>
        </p:nvPicPr>
        <p:blipFill>
          <a:blip r:embed="rId2"/>
          <a:stretch>
            <a:fillRect/>
          </a:stretch>
        </p:blipFill>
        <p:spPr>
          <a:xfrm>
            <a:off x="432000" y="346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D9E8C-B4A5-45CC-AE1E-8BE5BC3F2C2A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191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84207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Resim 59"/>
          <p:cNvPicPr/>
          <p:nvPr/>
        </p:nvPicPr>
        <p:blipFill>
          <a:blip r:embed="rId2"/>
          <a:stretch>
            <a:fillRect/>
          </a:stretch>
        </p:blipFill>
        <p:spPr>
          <a:xfrm>
            <a:off x="921240" y="144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4A54C-CE74-4B33-ABDE-EDD818F1E8A7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192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65356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Resim 60"/>
          <p:cNvPicPr/>
          <p:nvPr/>
        </p:nvPicPr>
        <p:blipFill>
          <a:blip r:embed="rId2"/>
          <a:stretch>
            <a:fillRect/>
          </a:stretch>
        </p:blipFill>
        <p:spPr>
          <a:xfrm>
            <a:off x="489240" y="288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A4724-E36C-4364-A396-C539D2802E42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193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87664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Resim 61"/>
          <p:cNvPicPr/>
          <p:nvPr/>
        </p:nvPicPr>
        <p:blipFill>
          <a:blip r:embed="rId2"/>
          <a:stretch>
            <a:fillRect/>
          </a:stretch>
        </p:blipFill>
        <p:spPr>
          <a:xfrm>
            <a:off x="720000" y="202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3AA22-EFD6-4607-A7C8-8033955C127B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194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53650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Resim 62"/>
          <p:cNvPicPr/>
          <p:nvPr/>
        </p:nvPicPr>
        <p:blipFill>
          <a:blip r:embed="rId2"/>
          <a:stretch>
            <a:fillRect/>
          </a:stretch>
        </p:blipFill>
        <p:spPr>
          <a:xfrm>
            <a:off x="504000" y="432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571CF-5060-4C07-8B5F-732EEAA42D5E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195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56177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Resim 63"/>
          <p:cNvPicPr/>
          <p:nvPr/>
        </p:nvPicPr>
        <p:blipFill>
          <a:blip r:embed="rId2"/>
          <a:stretch>
            <a:fillRect/>
          </a:stretch>
        </p:blipFill>
        <p:spPr>
          <a:xfrm>
            <a:off x="432000" y="288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8638E-65C2-46EE-A515-7F3616D125A8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196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80700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Resim 64"/>
          <p:cNvPicPr/>
          <p:nvPr/>
        </p:nvPicPr>
        <p:blipFill>
          <a:blip r:embed="rId2"/>
          <a:stretch>
            <a:fillRect/>
          </a:stretch>
        </p:blipFill>
        <p:spPr>
          <a:xfrm>
            <a:off x="648000" y="432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B6F46-BA13-419C-8FD6-04FA1372A162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197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02566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Resim 65"/>
          <p:cNvPicPr/>
          <p:nvPr/>
        </p:nvPicPr>
        <p:blipFill>
          <a:blip r:embed="rId2"/>
          <a:stretch>
            <a:fillRect/>
          </a:stretch>
        </p:blipFill>
        <p:spPr>
          <a:xfrm>
            <a:off x="489240" y="346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AE273-E52F-4CFF-A9A9-445CA47B185A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198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2791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Resim 66"/>
          <p:cNvPicPr/>
          <p:nvPr/>
        </p:nvPicPr>
        <p:blipFill>
          <a:blip r:embed="rId2"/>
          <a:stretch>
            <a:fillRect/>
          </a:stretch>
        </p:blipFill>
        <p:spPr>
          <a:xfrm>
            <a:off x="417240" y="288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DA0EE-A08F-4689-8AAA-213DA68BD86A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199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58177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146"/>
            <a:ext cx="8229600" cy="796326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81985"/>
            <a:ext cx="8229600" cy="5290601"/>
          </a:xfrm>
        </p:spPr>
        <p:txBody>
          <a:bodyPr>
            <a:normAutofit lnSpcReduction="10000"/>
          </a:bodyPr>
          <a:lstStyle/>
          <a:p>
            <a:r>
              <a:rPr lang="en-US" sz="2600" dirty="0" smtClean="0"/>
              <a:t>2012D minimum bias data</a:t>
            </a:r>
            <a:r>
              <a:rPr lang="tr-TR" sz="2600" dirty="0" smtClean="0"/>
              <a:t> is </a:t>
            </a:r>
            <a:r>
              <a:rPr lang="tr-TR" sz="2600" dirty="0" err="1" smtClean="0"/>
              <a:t>analysed</a:t>
            </a:r>
            <a:endParaRPr lang="tr-TR" sz="2600" dirty="0" smtClean="0"/>
          </a:p>
          <a:p>
            <a:r>
              <a:rPr lang="tr-TR" sz="2600" dirty="0" err="1" smtClean="0"/>
              <a:t>We</a:t>
            </a:r>
            <a:r>
              <a:rPr lang="tr-TR" sz="2600" dirty="0" smtClean="0"/>
              <a:t> </a:t>
            </a:r>
            <a:r>
              <a:rPr lang="tr-TR" sz="2600" dirty="0" err="1" smtClean="0"/>
              <a:t>applied</a:t>
            </a:r>
            <a:r>
              <a:rPr lang="tr-TR" sz="2600" dirty="0" smtClean="0"/>
              <a:t> </a:t>
            </a:r>
            <a:r>
              <a:rPr lang="tr-TR" sz="2600" dirty="0" err="1" smtClean="0"/>
              <a:t>below</a:t>
            </a:r>
            <a:r>
              <a:rPr lang="tr-TR" sz="2600" dirty="0" smtClean="0"/>
              <a:t> HLT </a:t>
            </a:r>
            <a:r>
              <a:rPr lang="tr-TR" sz="2600" dirty="0" err="1" smtClean="0"/>
              <a:t>trigger</a:t>
            </a:r>
            <a:r>
              <a:rPr lang="tr-TR" sz="2600" dirty="0" smtClean="0"/>
              <a:t> </a:t>
            </a:r>
          </a:p>
          <a:p>
            <a:pPr marL="0" indent="0">
              <a:buNone/>
            </a:pPr>
            <a:r>
              <a:rPr lang="tr-T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HLT_Physics_v5	 (</a:t>
            </a:r>
            <a:r>
              <a:rPr lang="tr-TR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pre-scale</a:t>
            </a:r>
            <a:r>
              <a:rPr lang="tr-T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8000)</a:t>
            </a:r>
          </a:p>
          <a:p>
            <a:pPr marL="0" indent="0">
              <a:buNone/>
            </a:pPr>
            <a:r>
              <a:rPr lang="tr-T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HLT_ZeroBias_v7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 (</a:t>
            </a:r>
            <a:r>
              <a:rPr lang="tr-TR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pre-scale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150)</a:t>
            </a:r>
          </a:p>
          <a:p>
            <a:pPr marL="0" indent="0">
              <a:buNone/>
            </a:pPr>
            <a:r>
              <a:rPr lang="tr-T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HLT_Random_v2</a:t>
            </a:r>
            <a:br>
              <a:rPr lang="tr-T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r-T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HLT_PixelTracks_Multiplicity70_v3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r-T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HLT_PixelTracks_Multiplicity80_v12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</a:t>
            </a:r>
            <a:b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r-T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HLT_PixelTracks_Multiplicity90_v3 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</a:t>
            </a:r>
            <a:b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r-T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HLT_ZeroBiasPixel_DoubleTrack_v2</a:t>
            </a:r>
          </a:p>
          <a:p>
            <a:pPr>
              <a:buFont typeface="Arial" panose="020B0604020202020204" pitchFamily="34" charset="0"/>
              <a:buChar char="•"/>
            </a:pPr>
            <a:endParaRPr lang="tr-TR" sz="2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tr-TR" sz="2600" dirty="0" smtClean="0"/>
              <a:t>JetHT-Run2012D-v1-RAW</a:t>
            </a:r>
          </a:p>
          <a:p>
            <a:r>
              <a:rPr lang="en-US" sz="2600" dirty="0" smtClean="0"/>
              <a:t>We </a:t>
            </a:r>
            <a:r>
              <a:rPr lang="tr-TR" sz="2600" dirty="0" err="1" smtClean="0"/>
              <a:t>have</a:t>
            </a:r>
            <a:r>
              <a:rPr lang="tr-TR" sz="2600" dirty="0" smtClean="0"/>
              <a:t> </a:t>
            </a:r>
            <a:r>
              <a:rPr lang="en-US" sz="2600" dirty="0" smtClean="0"/>
              <a:t>updated all plots</a:t>
            </a:r>
          </a:p>
          <a:p>
            <a:pPr lvl="1"/>
            <a:r>
              <a:rPr lang="tr-TR" sz="2600" dirty="0" err="1" smtClean="0"/>
              <a:t>Plotted</a:t>
            </a:r>
            <a:r>
              <a:rPr lang="tr-TR" sz="2600" dirty="0" smtClean="0"/>
              <a:t> </a:t>
            </a:r>
            <a:r>
              <a:rPr lang="en-US" sz="2600" dirty="0" err="1" smtClean="0"/>
              <a:t>iphi</a:t>
            </a:r>
            <a:r>
              <a:rPr lang="en-US" sz="2600" dirty="0" smtClean="0"/>
              <a:t>=</a:t>
            </a:r>
            <a:r>
              <a:rPr lang="tr-TR" sz="2600" dirty="0" smtClean="0"/>
              <a:t>39, 41, 43, 45, 47 </a:t>
            </a:r>
            <a:r>
              <a:rPr lang="en-US" sz="2600" dirty="0" smtClean="0"/>
              <a:t>a</a:t>
            </a:r>
            <a:r>
              <a:rPr lang="tr-TR" sz="2600" dirty="0" smtClean="0"/>
              <a:t>s</a:t>
            </a:r>
            <a:r>
              <a:rPr lang="en-US" sz="2600" dirty="0" smtClean="0"/>
              <a:t> </a:t>
            </a:r>
            <a:r>
              <a:rPr lang="tr-TR" sz="2600" dirty="0" smtClean="0"/>
              <a:t>a </a:t>
            </a:r>
            <a:r>
              <a:rPr lang="en-US" sz="2600" dirty="0" smtClean="0"/>
              <a:t>vector </a:t>
            </a:r>
            <a:r>
              <a:rPr lang="en-US" sz="2600" dirty="0"/>
              <a:t>sum of P</a:t>
            </a:r>
            <a:r>
              <a:rPr lang="tr-TR" sz="2600" dirty="0" smtClean="0"/>
              <a:t>t</a:t>
            </a:r>
            <a:endParaRPr lang="en-US" sz="2600" dirty="0" smtClean="0"/>
          </a:p>
          <a:p>
            <a:pPr lvl="1" algn="just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</a:t>
            </a:fld>
            <a:endParaRPr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C93B7-CA00-489A-B109-34431C0F1D64}" type="datetime1">
              <a:rPr lang="tr-TR" smtClean="0"/>
              <a:t>24.12.2014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029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5FE55-3B7B-4254-84D2-4C12D2E78ED8}" type="datetime1">
              <a:rPr lang="tr-TR" smtClean="0"/>
              <a:t>24.12.2014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20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57388"/>
            <a:ext cx="9144000" cy="538356"/>
          </a:xfrm>
        </p:spPr>
        <p:txBody>
          <a:bodyPr>
            <a:noAutofit/>
          </a:bodyPr>
          <a:lstStyle/>
          <a:p>
            <a:r>
              <a:rPr lang="tr-TR" sz="2800" dirty="0" err="1" smtClean="0"/>
              <a:t>Pt</a:t>
            </a:r>
            <a:r>
              <a:rPr lang="tr-TR" sz="2800" dirty="0" smtClean="0"/>
              <a:t> </a:t>
            </a:r>
            <a:r>
              <a:rPr lang="tr-TR" sz="2800" dirty="0" err="1" smtClean="0"/>
              <a:t>distribution</a:t>
            </a:r>
            <a:r>
              <a:rPr lang="tr-TR" sz="2800" dirty="0" smtClean="0"/>
              <a:t> </a:t>
            </a:r>
            <a:r>
              <a:rPr lang="tr-TR" sz="2800" dirty="0" err="1" smtClean="0">
                <a:solidFill>
                  <a:srgbClr val="FF0000"/>
                </a:solidFill>
              </a:rPr>
              <a:t>iphi</a:t>
            </a:r>
            <a:r>
              <a:rPr lang="tr-TR" sz="2800" dirty="0" smtClean="0">
                <a:solidFill>
                  <a:srgbClr val="FF0000"/>
                </a:solidFill>
              </a:rPr>
              <a:t>=39,41,45,47 (</a:t>
            </a:r>
            <a:r>
              <a:rPr lang="tr-TR" sz="2800" dirty="0" err="1" smtClean="0">
                <a:solidFill>
                  <a:srgbClr val="FF0000"/>
                </a:solidFill>
              </a:rPr>
              <a:t>old</a:t>
            </a:r>
            <a:r>
              <a:rPr lang="tr-TR" sz="2800" dirty="0" smtClean="0">
                <a:solidFill>
                  <a:srgbClr val="FF0000"/>
                </a:solidFill>
              </a:rPr>
              <a:t> PMTS) 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9" name="Resim 8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595744"/>
            <a:ext cx="4433455" cy="3037091"/>
          </a:xfrm>
          <a:prstGeom prst="rect">
            <a:avLst/>
          </a:prstGeom>
          <a:ln>
            <a:noFill/>
          </a:ln>
        </p:spPr>
      </p:pic>
      <p:pic>
        <p:nvPicPr>
          <p:cNvPr id="10" name="Resim 9"/>
          <p:cNvPicPr/>
          <p:nvPr/>
        </p:nvPicPr>
        <p:blipFill>
          <a:blip r:embed="rId3"/>
          <a:stretch>
            <a:fillRect/>
          </a:stretch>
        </p:blipFill>
        <p:spPr>
          <a:xfrm>
            <a:off x="4413023" y="595744"/>
            <a:ext cx="4730977" cy="3037091"/>
          </a:xfrm>
          <a:prstGeom prst="rect">
            <a:avLst/>
          </a:prstGeom>
          <a:ln>
            <a:noFill/>
          </a:ln>
        </p:spPr>
      </p:pic>
      <p:pic>
        <p:nvPicPr>
          <p:cNvPr id="11" name="Resim 10"/>
          <p:cNvPicPr/>
          <p:nvPr/>
        </p:nvPicPr>
        <p:blipFill>
          <a:blip r:embed="rId4"/>
          <a:stretch>
            <a:fillRect/>
          </a:stretch>
        </p:blipFill>
        <p:spPr>
          <a:xfrm>
            <a:off x="-1" y="3505201"/>
            <a:ext cx="4413023" cy="2851150"/>
          </a:xfrm>
          <a:prstGeom prst="rect">
            <a:avLst/>
          </a:prstGeom>
          <a:ln>
            <a:noFill/>
          </a:ln>
        </p:spPr>
      </p:pic>
      <p:pic>
        <p:nvPicPr>
          <p:cNvPr id="12" name="Resim 11"/>
          <p:cNvPicPr/>
          <p:nvPr/>
        </p:nvPicPr>
        <p:blipFill>
          <a:blip r:embed="rId5"/>
          <a:stretch>
            <a:fillRect/>
          </a:stretch>
        </p:blipFill>
        <p:spPr>
          <a:xfrm>
            <a:off x="4433454" y="3505201"/>
            <a:ext cx="4638545" cy="291647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46063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Resim 67"/>
          <p:cNvPicPr/>
          <p:nvPr/>
        </p:nvPicPr>
        <p:blipFill>
          <a:blip r:embed="rId2"/>
          <a:stretch>
            <a:fillRect/>
          </a:stretch>
        </p:blipFill>
        <p:spPr>
          <a:xfrm>
            <a:off x="720000" y="648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74FE2-82EC-4DA2-94DA-A9DF66A701F1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200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86980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Resim 68"/>
          <p:cNvPicPr/>
          <p:nvPr/>
        </p:nvPicPr>
        <p:blipFill>
          <a:blip r:embed="rId2"/>
          <a:stretch>
            <a:fillRect/>
          </a:stretch>
        </p:blipFill>
        <p:spPr>
          <a:xfrm>
            <a:off x="489240" y="144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F5BA3-5143-4016-A1DD-8B2C008102C2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201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71721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Resim 69"/>
          <p:cNvPicPr/>
          <p:nvPr/>
        </p:nvPicPr>
        <p:blipFill>
          <a:blip r:embed="rId2"/>
          <a:stretch>
            <a:fillRect/>
          </a:stretch>
        </p:blipFill>
        <p:spPr>
          <a:xfrm>
            <a:off x="504000" y="247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75C90-D7A4-4507-9774-6442D3B230FB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202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6630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Resim 70"/>
          <p:cNvPicPr/>
          <p:nvPr/>
        </p:nvPicPr>
        <p:blipFill>
          <a:blip r:embed="rId2"/>
          <a:stretch>
            <a:fillRect/>
          </a:stretch>
        </p:blipFill>
        <p:spPr>
          <a:xfrm>
            <a:off x="432000" y="346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3873D-3D79-4AB8-BFCF-209F08427A03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203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29565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Resim 71"/>
          <p:cNvPicPr/>
          <p:nvPr/>
        </p:nvPicPr>
        <p:blipFill>
          <a:blip r:embed="rId2"/>
          <a:stretch>
            <a:fillRect/>
          </a:stretch>
        </p:blipFill>
        <p:spPr>
          <a:xfrm>
            <a:off x="633240" y="490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DDC5A-4935-4E09-897D-98B0395FBDAE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204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99250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Resim 72"/>
          <p:cNvPicPr/>
          <p:nvPr/>
        </p:nvPicPr>
        <p:blipFill>
          <a:blip r:embed="rId2"/>
          <a:stretch>
            <a:fillRect/>
          </a:stretch>
        </p:blipFill>
        <p:spPr>
          <a:xfrm>
            <a:off x="619866" y="432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93361-0B45-4ADD-928E-AA18F1AFB88B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205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85946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Resim 73"/>
          <p:cNvPicPr/>
          <p:nvPr/>
        </p:nvPicPr>
        <p:blipFill>
          <a:blip r:embed="rId2"/>
          <a:stretch>
            <a:fillRect/>
          </a:stretch>
        </p:blipFill>
        <p:spPr>
          <a:xfrm>
            <a:off x="432000" y="360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02CBB-C65B-4FDA-94CF-6D7F86FFD015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206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44628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Resim 74"/>
          <p:cNvPicPr/>
          <p:nvPr/>
        </p:nvPicPr>
        <p:blipFill>
          <a:blip r:embed="rId2"/>
          <a:stretch>
            <a:fillRect/>
          </a:stretch>
        </p:blipFill>
        <p:spPr>
          <a:xfrm>
            <a:off x="489240" y="288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FFAD5-B58D-40EB-8601-EE08C4C86614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207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98731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Resim 75"/>
          <p:cNvPicPr/>
          <p:nvPr/>
        </p:nvPicPr>
        <p:blipFill>
          <a:blip r:embed="rId2"/>
          <a:stretch>
            <a:fillRect/>
          </a:stretch>
        </p:blipFill>
        <p:spPr>
          <a:xfrm>
            <a:off x="417240" y="418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05913-1062-43FD-91DA-ABFC31512243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208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43343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Resim 76"/>
          <p:cNvPicPr/>
          <p:nvPr/>
        </p:nvPicPr>
        <p:blipFill>
          <a:blip r:embed="rId2"/>
          <a:stretch>
            <a:fillRect/>
          </a:stretch>
        </p:blipFill>
        <p:spPr>
          <a:xfrm>
            <a:off x="849240" y="576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E9887-5120-4330-ADBE-E3E0C7C2BE4F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209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66860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2648188"/>
            <a:ext cx="9144000" cy="69075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err="1" smtClean="0">
                <a:solidFill>
                  <a:srgbClr val="FF0000"/>
                </a:solidFill>
              </a:rPr>
              <a:t>JetHT</a:t>
            </a:r>
            <a:r>
              <a:rPr lang="tr-TR" sz="3600" dirty="0" smtClean="0">
                <a:solidFill>
                  <a:srgbClr val="FF0000"/>
                </a:solidFill>
              </a:rPr>
              <a:t>-</a:t>
            </a:r>
            <a:r>
              <a:rPr lang="en-US" sz="3600" dirty="0" smtClean="0">
                <a:solidFill>
                  <a:srgbClr val="FF0000"/>
                </a:solidFill>
              </a:rPr>
              <a:t>Run2012D</a:t>
            </a:r>
            <a:r>
              <a:rPr lang="tr-TR" sz="3600" dirty="0" smtClean="0">
                <a:solidFill>
                  <a:srgbClr val="FF0000"/>
                </a:solidFill>
              </a:rPr>
              <a:t>-</a:t>
            </a:r>
            <a:r>
              <a:rPr lang="en-US" sz="3600" dirty="0" smtClean="0">
                <a:solidFill>
                  <a:srgbClr val="FF0000"/>
                </a:solidFill>
              </a:rPr>
              <a:t>v1</a:t>
            </a:r>
            <a:r>
              <a:rPr lang="tr-TR" sz="3600" dirty="0" smtClean="0">
                <a:solidFill>
                  <a:srgbClr val="FF0000"/>
                </a:solidFill>
              </a:rPr>
              <a:t>-</a:t>
            </a:r>
            <a:r>
              <a:rPr lang="en-US" sz="3600" dirty="0" smtClean="0">
                <a:solidFill>
                  <a:srgbClr val="FF0000"/>
                </a:solidFill>
              </a:rPr>
              <a:t>RAW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149AB-1C2A-4041-BCC1-B2FE666473B3}" type="datetime1">
              <a:rPr lang="tr-TR" smtClean="0"/>
              <a:t>24.12.2014</a:t>
            </a:fld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22154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Resim 77"/>
          <p:cNvPicPr/>
          <p:nvPr/>
        </p:nvPicPr>
        <p:blipFill>
          <a:blip r:embed="rId2"/>
          <a:stretch>
            <a:fillRect/>
          </a:stretch>
        </p:blipFill>
        <p:spPr>
          <a:xfrm>
            <a:off x="561240" y="288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BA7B6-96CC-41FE-B805-A98EC96E1CE6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06670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Resim 78"/>
          <p:cNvPicPr/>
          <p:nvPr/>
        </p:nvPicPr>
        <p:blipFill>
          <a:blip r:embed="rId2"/>
          <a:stretch>
            <a:fillRect/>
          </a:stretch>
        </p:blipFill>
        <p:spPr>
          <a:xfrm>
            <a:off x="633240" y="288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177F3-7883-4D2A-81B5-3A26F1270367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04910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Resim 79"/>
          <p:cNvPicPr/>
          <p:nvPr/>
        </p:nvPicPr>
        <p:blipFill>
          <a:blip r:embed="rId2"/>
          <a:stretch>
            <a:fillRect/>
          </a:stretch>
        </p:blipFill>
        <p:spPr>
          <a:xfrm>
            <a:off x="633240" y="202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B8B2B-ECC2-4BFA-84CF-CF79C7453B0D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89637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Resim 80"/>
          <p:cNvPicPr/>
          <p:nvPr/>
        </p:nvPicPr>
        <p:blipFill>
          <a:blip r:embed="rId2"/>
          <a:stretch>
            <a:fillRect/>
          </a:stretch>
        </p:blipFill>
        <p:spPr>
          <a:xfrm>
            <a:off x="504000" y="418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86562-ED80-49FE-A2F7-BB1E27AA14B1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32363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Resim 81"/>
          <p:cNvPicPr/>
          <p:nvPr/>
        </p:nvPicPr>
        <p:blipFill>
          <a:blip r:embed="rId2"/>
          <a:stretch>
            <a:fillRect/>
          </a:stretch>
        </p:blipFill>
        <p:spPr>
          <a:xfrm>
            <a:off x="633240" y="144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8AC97-A0FC-43A4-8877-316EAA0613F8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16689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Resim 82"/>
          <p:cNvPicPr/>
          <p:nvPr/>
        </p:nvPicPr>
        <p:blipFill>
          <a:blip r:embed="rId2"/>
          <a:stretch>
            <a:fillRect/>
          </a:stretch>
        </p:blipFill>
        <p:spPr>
          <a:xfrm>
            <a:off x="417240" y="418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0E5FC-5373-4B6D-959E-F9BB60B98B3D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68001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Resim 83"/>
          <p:cNvPicPr/>
          <p:nvPr/>
        </p:nvPicPr>
        <p:blipFill>
          <a:blip r:embed="rId2"/>
          <a:stretch>
            <a:fillRect/>
          </a:stretch>
        </p:blipFill>
        <p:spPr>
          <a:xfrm>
            <a:off x="576000" y="562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57DA3-3955-4053-ABD6-F48794CAF6AC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14248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Resim 84"/>
          <p:cNvPicPr/>
          <p:nvPr/>
        </p:nvPicPr>
        <p:blipFill>
          <a:blip r:embed="rId2"/>
          <a:stretch>
            <a:fillRect/>
          </a:stretch>
        </p:blipFill>
        <p:spPr>
          <a:xfrm>
            <a:off x="489240" y="360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08755-F6F6-4D4D-9CCD-C70283BED9C4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17301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Resim 85"/>
          <p:cNvPicPr/>
          <p:nvPr/>
        </p:nvPicPr>
        <p:blipFill>
          <a:blip r:embed="rId2"/>
          <a:stretch>
            <a:fillRect/>
          </a:stretch>
        </p:blipFill>
        <p:spPr>
          <a:xfrm>
            <a:off x="417240" y="418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B8A14-2364-4F1F-BB37-1ED853F9845A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54938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Resim 86"/>
          <p:cNvPicPr/>
          <p:nvPr/>
        </p:nvPicPr>
        <p:blipFill>
          <a:blip r:embed="rId2"/>
          <a:stretch>
            <a:fillRect/>
          </a:stretch>
        </p:blipFill>
        <p:spPr>
          <a:xfrm>
            <a:off x="720000" y="576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F1216-051F-43FF-99E2-FD35DBEC9033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82360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BC4DA-3F24-4882-9B3B-93F3F518D1F8}" type="datetime1">
              <a:rPr lang="tr-TR" smtClean="0"/>
              <a:t>24.12.2014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22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57388"/>
            <a:ext cx="9144000" cy="690756"/>
          </a:xfrm>
        </p:spPr>
        <p:txBody>
          <a:bodyPr>
            <a:noAutofit/>
          </a:bodyPr>
          <a:lstStyle/>
          <a:p>
            <a:r>
              <a:rPr lang="tr-TR" sz="2400" dirty="0" err="1" smtClean="0"/>
              <a:t>Individual</a:t>
            </a:r>
            <a:r>
              <a:rPr lang="tr-TR" sz="2400" dirty="0" smtClean="0"/>
              <a:t> </a:t>
            </a:r>
            <a:r>
              <a:rPr lang="tr-TR" sz="2400" dirty="0" err="1" smtClean="0"/>
              <a:t>Recohit</a:t>
            </a:r>
            <a:r>
              <a:rPr lang="tr-TR" sz="2400" dirty="0" smtClean="0"/>
              <a:t> E</a:t>
            </a:r>
            <a:r>
              <a:rPr lang="en-US" sz="2400" dirty="0" err="1" smtClean="0"/>
              <a:t>nergy</a:t>
            </a:r>
            <a:r>
              <a:rPr lang="tr-TR" sz="2400" dirty="0" smtClean="0"/>
              <a:t> in HF </a:t>
            </a:r>
            <a:r>
              <a:rPr lang="tr-TR" sz="2400" dirty="0" err="1" smtClean="0">
                <a:solidFill>
                  <a:srgbClr val="FF0000"/>
                </a:solidFill>
              </a:rPr>
              <a:t>before</a:t>
            </a:r>
            <a:r>
              <a:rPr lang="tr-TR" sz="2400" dirty="0" smtClean="0"/>
              <a:t> </a:t>
            </a:r>
            <a:r>
              <a:rPr lang="tr-TR" sz="2400" dirty="0" err="1" smtClean="0"/>
              <a:t>and</a:t>
            </a:r>
            <a:r>
              <a:rPr lang="tr-TR" sz="2400" dirty="0" smtClean="0"/>
              <a:t> </a:t>
            </a:r>
            <a:r>
              <a:rPr lang="tr-TR" sz="2400" dirty="0" err="1" smtClean="0">
                <a:solidFill>
                  <a:srgbClr val="990000"/>
                </a:solidFill>
              </a:rPr>
              <a:t>after</a:t>
            </a:r>
            <a:r>
              <a:rPr lang="tr-TR" sz="2400" dirty="0" smtClean="0"/>
              <a:t> </a:t>
            </a:r>
            <a:r>
              <a:rPr lang="tr-TR" sz="2400" dirty="0" err="1" smtClean="0"/>
              <a:t>filter</a:t>
            </a:r>
            <a:r>
              <a:rPr lang="tr-TR" sz="2400" dirty="0" smtClean="0">
                <a:solidFill>
                  <a:srgbClr val="FF0000"/>
                </a:solidFill>
              </a:rPr>
              <a:t> 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8" name="Resim 7"/>
          <p:cNvPicPr/>
          <p:nvPr/>
        </p:nvPicPr>
        <p:blipFill>
          <a:blip r:embed="rId2"/>
          <a:stretch>
            <a:fillRect/>
          </a:stretch>
        </p:blipFill>
        <p:spPr>
          <a:xfrm>
            <a:off x="248040" y="587795"/>
            <a:ext cx="8438760" cy="5768555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2104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Resim 87"/>
          <p:cNvPicPr/>
          <p:nvPr/>
        </p:nvPicPr>
        <p:blipFill>
          <a:blip r:embed="rId2"/>
          <a:stretch>
            <a:fillRect/>
          </a:stretch>
        </p:blipFill>
        <p:spPr>
          <a:xfrm>
            <a:off x="720000" y="360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C9442-9DD8-4B8F-9530-C923F316F78A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14911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Resim 88"/>
          <p:cNvPicPr/>
          <p:nvPr/>
        </p:nvPicPr>
        <p:blipFill>
          <a:blip r:embed="rId2"/>
          <a:stretch>
            <a:fillRect/>
          </a:stretch>
        </p:blipFill>
        <p:spPr>
          <a:xfrm>
            <a:off x="705240" y="288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7D494-67C3-4DAD-9846-16D6C5CB5AD8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57440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Resim 89"/>
          <p:cNvPicPr/>
          <p:nvPr/>
        </p:nvPicPr>
        <p:blipFill>
          <a:blip r:embed="rId2"/>
          <a:stretch>
            <a:fillRect/>
          </a:stretch>
        </p:blipFill>
        <p:spPr>
          <a:xfrm>
            <a:off x="489240" y="360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F15D8-E2D1-4179-BCD6-6A35E0643609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67085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Resim 90"/>
          <p:cNvPicPr/>
          <p:nvPr/>
        </p:nvPicPr>
        <p:blipFill>
          <a:blip r:embed="rId2"/>
          <a:stretch>
            <a:fillRect/>
          </a:stretch>
        </p:blipFill>
        <p:spPr>
          <a:xfrm>
            <a:off x="720000" y="432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74443-C18F-40E4-B8FF-526991421585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53246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Resim 108"/>
          <p:cNvPicPr/>
          <p:nvPr/>
        </p:nvPicPr>
        <p:blipFill>
          <a:blip r:embed="rId2"/>
          <a:stretch>
            <a:fillRect/>
          </a:stretch>
        </p:blipFill>
        <p:spPr>
          <a:xfrm>
            <a:off x="648000" y="360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67230-7B0A-4ACB-B50A-3603F02CB330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99387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Resim 91"/>
          <p:cNvPicPr/>
          <p:nvPr/>
        </p:nvPicPr>
        <p:blipFill>
          <a:blip r:embed="rId2"/>
          <a:stretch>
            <a:fillRect/>
          </a:stretch>
        </p:blipFill>
        <p:spPr>
          <a:xfrm>
            <a:off x="417240" y="288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F29AD-61AD-491C-B558-E9181D712579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82844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Resim 92"/>
          <p:cNvPicPr/>
          <p:nvPr/>
        </p:nvPicPr>
        <p:blipFill>
          <a:blip r:embed="rId2"/>
          <a:stretch>
            <a:fillRect/>
          </a:stretch>
        </p:blipFill>
        <p:spPr>
          <a:xfrm>
            <a:off x="432000" y="288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C54E6-8CED-4DAD-9B8E-51ADD3A8B57F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14218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Resim 93"/>
          <p:cNvPicPr/>
          <p:nvPr/>
        </p:nvPicPr>
        <p:blipFill>
          <a:blip r:embed="rId2"/>
          <a:stretch>
            <a:fillRect/>
          </a:stretch>
        </p:blipFill>
        <p:spPr>
          <a:xfrm>
            <a:off x="417240" y="288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478BF-3FAA-4C97-8DEA-C4FEC04B7808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69760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Resim 94"/>
          <p:cNvPicPr/>
          <p:nvPr/>
        </p:nvPicPr>
        <p:blipFill>
          <a:blip r:embed="rId2"/>
          <a:stretch>
            <a:fillRect/>
          </a:stretch>
        </p:blipFill>
        <p:spPr>
          <a:xfrm>
            <a:off x="576000" y="288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D9D08-7B56-4FD6-8870-31A5E6FBA4ED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72198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Resim 95"/>
          <p:cNvPicPr/>
          <p:nvPr/>
        </p:nvPicPr>
        <p:blipFill>
          <a:blip r:embed="rId2"/>
          <a:stretch>
            <a:fillRect/>
          </a:stretch>
        </p:blipFill>
        <p:spPr>
          <a:xfrm>
            <a:off x="432000" y="346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E907-A727-4D33-AEF3-86D6B5F12096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20390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71241"/>
            <a:ext cx="9144000" cy="53835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800" dirty="0" err="1" smtClean="0"/>
              <a:t>Pt</a:t>
            </a:r>
            <a:r>
              <a:rPr lang="tr-TR" sz="2800" dirty="0" smtClean="0"/>
              <a:t> </a:t>
            </a:r>
            <a:r>
              <a:rPr lang="tr-TR" sz="2800" dirty="0" err="1" smtClean="0"/>
              <a:t>distribution</a:t>
            </a:r>
            <a:r>
              <a:rPr lang="tr-TR" sz="2800" dirty="0" smtClean="0"/>
              <a:t> in HF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4" name="Resim 3"/>
          <p:cNvPicPr/>
          <p:nvPr/>
        </p:nvPicPr>
        <p:blipFill>
          <a:blip r:embed="rId2"/>
          <a:stretch>
            <a:fillRect/>
          </a:stretch>
        </p:blipFill>
        <p:spPr>
          <a:xfrm>
            <a:off x="124037" y="734291"/>
            <a:ext cx="8438760" cy="5514109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BC5E6-42C4-44F4-A3B5-412E391C5C53}" type="datetime1">
              <a:rPr lang="tr-TR" smtClean="0"/>
              <a:t>24.12.2014</a:t>
            </a:fld>
            <a:endParaRPr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17756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Resim 96"/>
          <p:cNvPicPr/>
          <p:nvPr/>
        </p:nvPicPr>
        <p:blipFill>
          <a:blip r:embed="rId2"/>
          <a:stretch>
            <a:fillRect/>
          </a:stretch>
        </p:blipFill>
        <p:spPr>
          <a:xfrm>
            <a:off x="504000" y="432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30AA1-5CB0-4C5C-AFD4-FD4858859E15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83815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Resim 97"/>
          <p:cNvPicPr/>
          <p:nvPr/>
        </p:nvPicPr>
        <p:blipFill>
          <a:blip r:embed="rId2"/>
          <a:stretch>
            <a:fillRect/>
          </a:stretch>
        </p:blipFill>
        <p:spPr>
          <a:xfrm>
            <a:off x="273240" y="346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088EA-F1CD-440D-A474-A9B46CB9454A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48214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Resim 98"/>
          <p:cNvPicPr/>
          <p:nvPr/>
        </p:nvPicPr>
        <p:blipFill>
          <a:blip r:embed="rId2"/>
          <a:stretch>
            <a:fillRect/>
          </a:stretch>
        </p:blipFill>
        <p:spPr>
          <a:xfrm>
            <a:off x="489240" y="504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D8740-E742-4E32-A217-449B5C4FF007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12895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Resim 99"/>
          <p:cNvPicPr/>
          <p:nvPr/>
        </p:nvPicPr>
        <p:blipFill>
          <a:blip r:embed="rId2"/>
          <a:stretch>
            <a:fillRect/>
          </a:stretch>
        </p:blipFill>
        <p:spPr>
          <a:xfrm>
            <a:off x="432000" y="418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06C9E-F9E8-4891-8FC9-B56900BE9249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85463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Resim 107"/>
          <p:cNvPicPr/>
          <p:nvPr/>
        </p:nvPicPr>
        <p:blipFill>
          <a:blip r:embed="rId2"/>
          <a:stretch>
            <a:fillRect/>
          </a:stretch>
        </p:blipFill>
        <p:spPr>
          <a:xfrm>
            <a:off x="504000" y="202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270CB-D061-48B1-8B04-791D92C7FBDE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1790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Resim 106"/>
          <p:cNvPicPr/>
          <p:nvPr/>
        </p:nvPicPr>
        <p:blipFill>
          <a:blip r:embed="rId2"/>
          <a:stretch>
            <a:fillRect/>
          </a:stretch>
        </p:blipFill>
        <p:spPr>
          <a:xfrm>
            <a:off x="648000" y="288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93B0B-ADC1-4FE4-B183-FC8EE630E44D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52510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2648188"/>
            <a:ext cx="9144000" cy="69075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err="1" smtClean="0">
                <a:solidFill>
                  <a:srgbClr val="FF0000"/>
                </a:solidFill>
              </a:rPr>
              <a:t>JetHT</a:t>
            </a:r>
            <a:r>
              <a:rPr lang="tr-TR" sz="3600" dirty="0" smtClean="0">
                <a:solidFill>
                  <a:srgbClr val="FF0000"/>
                </a:solidFill>
              </a:rPr>
              <a:t>-</a:t>
            </a:r>
            <a:r>
              <a:rPr lang="en-US" sz="3600" dirty="0" smtClean="0">
                <a:solidFill>
                  <a:srgbClr val="FF0000"/>
                </a:solidFill>
              </a:rPr>
              <a:t>Run2012D</a:t>
            </a:r>
            <a:r>
              <a:rPr lang="tr-TR" sz="3600" dirty="0" smtClean="0">
                <a:solidFill>
                  <a:srgbClr val="FF0000"/>
                </a:solidFill>
              </a:rPr>
              <a:t>-</a:t>
            </a:r>
            <a:r>
              <a:rPr lang="en-US" sz="3600" dirty="0" smtClean="0">
                <a:solidFill>
                  <a:srgbClr val="FF0000"/>
                </a:solidFill>
              </a:rPr>
              <a:t>v1</a:t>
            </a:r>
            <a:r>
              <a:rPr lang="tr-TR" sz="3600" dirty="0" smtClean="0">
                <a:solidFill>
                  <a:srgbClr val="FF0000"/>
                </a:solidFill>
              </a:rPr>
              <a:t>-</a:t>
            </a:r>
            <a:r>
              <a:rPr lang="en-US" sz="3600" dirty="0" smtClean="0">
                <a:solidFill>
                  <a:srgbClr val="FF0000"/>
                </a:solidFill>
              </a:rPr>
              <a:t>RAW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EA960-7B9A-47B6-8C3A-625919FD329B}" type="datetime1">
              <a:rPr lang="tr-TR" smtClean="0"/>
              <a:t>24.12.2014</a:t>
            </a:fld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21275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Resim 35"/>
          <p:cNvPicPr/>
          <p:nvPr/>
        </p:nvPicPr>
        <p:blipFill>
          <a:blip r:embed="rId2"/>
          <a:stretch>
            <a:fillRect/>
          </a:stretch>
        </p:blipFill>
        <p:spPr>
          <a:xfrm>
            <a:off x="792000" y="360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E6698-44C1-49F9-8A5F-B81D0D33A4A5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1968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Resim 36"/>
          <p:cNvPicPr/>
          <p:nvPr/>
        </p:nvPicPr>
        <p:blipFill>
          <a:blip r:embed="rId2"/>
          <a:stretch>
            <a:fillRect/>
          </a:stretch>
        </p:blipFill>
        <p:spPr>
          <a:xfrm>
            <a:off x="864000" y="432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3798D-1480-4EA5-B576-661F2B25B658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70881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Resim 37"/>
          <p:cNvPicPr/>
          <p:nvPr/>
        </p:nvPicPr>
        <p:blipFill>
          <a:blip r:embed="rId2"/>
          <a:stretch>
            <a:fillRect/>
          </a:stretch>
        </p:blipFill>
        <p:spPr>
          <a:xfrm>
            <a:off x="633240" y="288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B449D-0413-40F3-9252-CDFE37310335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10165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78B18-B03C-4CF1-A5AF-FF668FD761D7}" type="datetime1">
              <a:rPr lang="tr-TR" smtClean="0"/>
              <a:t>24.12.2014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24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0" y="57388"/>
            <a:ext cx="9144000" cy="538356"/>
          </a:xfrm>
        </p:spPr>
        <p:txBody>
          <a:bodyPr>
            <a:noAutofit/>
          </a:bodyPr>
          <a:lstStyle/>
          <a:p>
            <a:r>
              <a:rPr lang="tr-TR" sz="2800" dirty="0" err="1" smtClean="0"/>
              <a:t>Pt</a:t>
            </a:r>
            <a:r>
              <a:rPr lang="tr-TR" sz="2800" dirty="0" smtClean="0"/>
              <a:t> </a:t>
            </a:r>
            <a:r>
              <a:rPr lang="tr-TR" sz="2800" dirty="0" err="1" smtClean="0"/>
              <a:t>distribution</a:t>
            </a:r>
            <a:r>
              <a:rPr lang="tr-TR" sz="2800" dirty="0" smtClean="0"/>
              <a:t> of </a:t>
            </a:r>
            <a:r>
              <a:rPr lang="tr-TR" sz="2800" dirty="0" err="1" smtClean="0"/>
              <a:t>PMThits</a:t>
            </a:r>
            <a:r>
              <a:rPr lang="tr-TR" sz="2800" dirty="0" smtClean="0"/>
              <a:t> in HF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7" name="Resim 6"/>
          <p:cNvPicPr/>
          <p:nvPr/>
        </p:nvPicPr>
        <p:blipFill>
          <a:blip r:embed="rId2"/>
          <a:stretch>
            <a:fillRect/>
          </a:stretch>
        </p:blipFill>
        <p:spPr>
          <a:xfrm>
            <a:off x="248040" y="595744"/>
            <a:ext cx="8438760" cy="5825936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Resim 38"/>
          <p:cNvPicPr/>
          <p:nvPr/>
        </p:nvPicPr>
        <p:blipFill>
          <a:blip r:embed="rId2"/>
          <a:stretch>
            <a:fillRect/>
          </a:stretch>
        </p:blipFill>
        <p:spPr>
          <a:xfrm>
            <a:off x="561240" y="202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F7657-E59C-4FCB-A26C-74EB8030F6B9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56185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Resim 39"/>
          <p:cNvPicPr/>
          <p:nvPr/>
        </p:nvPicPr>
        <p:blipFill>
          <a:blip r:embed="rId2"/>
          <a:stretch>
            <a:fillRect/>
          </a:stretch>
        </p:blipFill>
        <p:spPr>
          <a:xfrm>
            <a:off x="921240" y="130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0F1C9-A13D-4F45-B214-3670AAD64E47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71146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Resim 40"/>
          <p:cNvPicPr/>
          <p:nvPr/>
        </p:nvPicPr>
        <p:blipFill>
          <a:blip r:embed="rId2"/>
          <a:stretch>
            <a:fillRect/>
          </a:stretch>
        </p:blipFill>
        <p:spPr>
          <a:xfrm>
            <a:off x="792000" y="418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7F942-6625-43F9-83C3-FCD6FFB50B7D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06778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Resim 41"/>
          <p:cNvPicPr/>
          <p:nvPr/>
        </p:nvPicPr>
        <p:blipFill>
          <a:blip r:embed="rId2"/>
          <a:stretch>
            <a:fillRect/>
          </a:stretch>
        </p:blipFill>
        <p:spPr>
          <a:xfrm>
            <a:off x="792000" y="418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6ACC4-BC92-4D6B-8694-8D933E3277D1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97887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Resim 42"/>
          <p:cNvPicPr/>
          <p:nvPr/>
        </p:nvPicPr>
        <p:blipFill>
          <a:blip r:embed="rId2"/>
          <a:stretch>
            <a:fillRect/>
          </a:stretch>
        </p:blipFill>
        <p:spPr>
          <a:xfrm>
            <a:off x="633240" y="360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84A03-0306-47C5-8A96-0CFF6243889B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56693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Resim 43"/>
          <p:cNvPicPr/>
          <p:nvPr/>
        </p:nvPicPr>
        <p:blipFill>
          <a:blip r:embed="rId2"/>
          <a:stretch>
            <a:fillRect/>
          </a:stretch>
        </p:blipFill>
        <p:spPr>
          <a:xfrm>
            <a:off x="648000" y="418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17B57-BCFA-4E99-8637-2C75C41C0FE3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02410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Resim 44"/>
          <p:cNvPicPr/>
          <p:nvPr/>
        </p:nvPicPr>
        <p:blipFill>
          <a:blip r:embed="rId2"/>
          <a:stretch>
            <a:fillRect/>
          </a:stretch>
        </p:blipFill>
        <p:spPr>
          <a:xfrm>
            <a:off x="849240" y="418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58142-D645-4E2D-BC6F-0D13A38992DA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0219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Resim 45"/>
          <p:cNvPicPr/>
          <p:nvPr/>
        </p:nvPicPr>
        <p:blipFill>
          <a:blip r:embed="rId2"/>
          <a:stretch>
            <a:fillRect/>
          </a:stretch>
        </p:blipFill>
        <p:spPr>
          <a:xfrm>
            <a:off x="432000" y="288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64E3E-8547-47C3-9AAB-F6B9E0CC4A0C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8539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Resim 46"/>
          <p:cNvPicPr/>
          <p:nvPr/>
        </p:nvPicPr>
        <p:blipFill>
          <a:blip r:embed="rId2"/>
          <a:stretch>
            <a:fillRect/>
          </a:stretch>
        </p:blipFill>
        <p:spPr>
          <a:xfrm>
            <a:off x="792000" y="274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7023F-BF7C-4EED-99F5-6E6A8A80CBF7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37674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Resim 47"/>
          <p:cNvPicPr/>
          <p:nvPr/>
        </p:nvPicPr>
        <p:blipFill>
          <a:blip r:embed="rId2"/>
          <a:stretch>
            <a:fillRect/>
          </a:stretch>
        </p:blipFill>
        <p:spPr>
          <a:xfrm>
            <a:off x="792000" y="346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6AE52-0C76-4861-BF0E-60993CAF3FD1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62434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57388"/>
            <a:ext cx="9144000" cy="53835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800" dirty="0" err="1" smtClean="0"/>
              <a:t>Pt</a:t>
            </a:r>
            <a:r>
              <a:rPr lang="tr-TR" sz="2800" dirty="0" smtClean="0"/>
              <a:t> </a:t>
            </a:r>
            <a:r>
              <a:rPr lang="tr-TR" sz="2800" dirty="0" err="1" smtClean="0"/>
              <a:t>distribution</a:t>
            </a:r>
            <a:r>
              <a:rPr lang="tr-TR" sz="2800" dirty="0" smtClean="0"/>
              <a:t> </a:t>
            </a:r>
            <a:r>
              <a:rPr lang="tr-TR" sz="2800" dirty="0" smtClean="0">
                <a:solidFill>
                  <a:srgbClr val="FF0000"/>
                </a:solidFill>
              </a:rPr>
              <a:t>iphi43(New </a:t>
            </a:r>
            <a:r>
              <a:rPr lang="tr-TR" sz="2800" dirty="0" err="1" smtClean="0">
                <a:solidFill>
                  <a:srgbClr val="FF0000"/>
                </a:solidFill>
              </a:rPr>
              <a:t>PMTs</a:t>
            </a:r>
            <a:r>
              <a:rPr lang="tr-TR" sz="2800" dirty="0" smtClean="0">
                <a:solidFill>
                  <a:srgbClr val="FF0000"/>
                </a:solidFill>
              </a:rPr>
              <a:t>)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5" name="Resim 4"/>
          <p:cNvPicPr/>
          <p:nvPr/>
        </p:nvPicPr>
        <p:blipFill>
          <a:blip r:embed="rId2"/>
          <a:stretch>
            <a:fillRect/>
          </a:stretch>
        </p:blipFill>
        <p:spPr>
          <a:xfrm>
            <a:off x="352620" y="595744"/>
            <a:ext cx="8438760" cy="5680365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F4D99-D7F4-48DF-927E-E9B726AB7E5A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77940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Resim 48"/>
          <p:cNvPicPr/>
          <p:nvPr/>
        </p:nvPicPr>
        <p:blipFill>
          <a:blip r:embed="rId2"/>
          <a:stretch>
            <a:fillRect/>
          </a:stretch>
        </p:blipFill>
        <p:spPr>
          <a:xfrm>
            <a:off x="1008000" y="-1368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93C0B-4274-4CF0-8659-D3220E8C4934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53272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Resim 49"/>
          <p:cNvPicPr/>
          <p:nvPr/>
        </p:nvPicPr>
        <p:blipFill>
          <a:blip r:embed="rId2"/>
          <a:stretch>
            <a:fillRect/>
          </a:stretch>
        </p:blipFill>
        <p:spPr>
          <a:xfrm>
            <a:off x="849240" y="130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A90D5-8973-463E-AF41-37A6D3D41C1F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09966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Resim 50"/>
          <p:cNvPicPr/>
          <p:nvPr/>
        </p:nvPicPr>
        <p:blipFill>
          <a:blip r:embed="rId2"/>
          <a:stretch>
            <a:fillRect/>
          </a:stretch>
        </p:blipFill>
        <p:spPr>
          <a:xfrm>
            <a:off x="633240" y="202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0B949-1888-43EF-A48B-A06E698E8296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77060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Resim 51"/>
          <p:cNvPicPr/>
          <p:nvPr/>
        </p:nvPicPr>
        <p:blipFill>
          <a:blip r:embed="rId2"/>
          <a:stretch>
            <a:fillRect/>
          </a:stretch>
        </p:blipFill>
        <p:spPr>
          <a:xfrm>
            <a:off x="648000" y="346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2ABE6-17B6-463A-9857-4FD46AB0B0CA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73417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Resim 52"/>
          <p:cNvPicPr/>
          <p:nvPr/>
        </p:nvPicPr>
        <p:blipFill>
          <a:blip r:embed="rId2"/>
          <a:stretch>
            <a:fillRect/>
          </a:stretch>
        </p:blipFill>
        <p:spPr>
          <a:xfrm>
            <a:off x="633240" y="288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B06D2-6C60-4551-BE79-816752F66500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59550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Resim 53"/>
          <p:cNvPicPr/>
          <p:nvPr/>
        </p:nvPicPr>
        <p:blipFill>
          <a:blip r:embed="rId2"/>
          <a:stretch>
            <a:fillRect/>
          </a:stretch>
        </p:blipFill>
        <p:spPr>
          <a:xfrm>
            <a:off x="936000" y="288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1A4EB-F615-4A7E-9660-93B2FC6CDBAE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71451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Resim 54"/>
          <p:cNvPicPr/>
          <p:nvPr/>
        </p:nvPicPr>
        <p:blipFill>
          <a:blip r:embed="rId2"/>
          <a:stretch>
            <a:fillRect/>
          </a:stretch>
        </p:blipFill>
        <p:spPr>
          <a:xfrm>
            <a:off x="921240" y="490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121D2-81DF-4056-AE6E-173619C59F1D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77432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Resim 55"/>
          <p:cNvPicPr/>
          <p:nvPr/>
        </p:nvPicPr>
        <p:blipFill>
          <a:blip r:embed="rId2"/>
          <a:stretch>
            <a:fillRect/>
          </a:stretch>
        </p:blipFill>
        <p:spPr>
          <a:xfrm>
            <a:off x="864000" y="288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3835A-A09E-432E-940F-8A075FB970DD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4746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Resim 56"/>
          <p:cNvPicPr/>
          <p:nvPr/>
        </p:nvPicPr>
        <p:blipFill>
          <a:blip r:embed="rId2"/>
          <a:stretch>
            <a:fillRect/>
          </a:stretch>
        </p:blipFill>
        <p:spPr>
          <a:xfrm>
            <a:off x="993240" y="418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BEFE0-7665-4B04-9104-C8849ADA93CC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90063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Resim 57"/>
          <p:cNvPicPr/>
          <p:nvPr/>
        </p:nvPicPr>
        <p:blipFill>
          <a:blip r:embed="rId2"/>
          <a:stretch>
            <a:fillRect/>
          </a:stretch>
        </p:blipFill>
        <p:spPr>
          <a:xfrm>
            <a:off x="720000" y="144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93673-8438-4ED5-BFB3-7B50EE8B3E97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96240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AF5E3-531A-44BB-BDD0-1E82DB9262D0}" type="datetime1">
              <a:rPr lang="tr-TR" smtClean="0"/>
              <a:t>24.12.2014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26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57388"/>
            <a:ext cx="9144000" cy="538356"/>
          </a:xfrm>
        </p:spPr>
        <p:txBody>
          <a:bodyPr>
            <a:noAutofit/>
          </a:bodyPr>
          <a:lstStyle/>
          <a:p>
            <a:r>
              <a:rPr lang="tr-TR" sz="2800" dirty="0" err="1" smtClean="0"/>
              <a:t>Pt</a:t>
            </a:r>
            <a:r>
              <a:rPr lang="tr-TR" sz="2800" dirty="0" smtClean="0"/>
              <a:t> </a:t>
            </a:r>
            <a:r>
              <a:rPr lang="tr-TR" sz="2800" dirty="0" err="1" smtClean="0"/>
              <a:t>distribution</a:t>
            </a:r>
            <a:r>
              <a:rPr lang="tr-TR" sz="2800" dirty="0" smtClean="0"/>
              <a:t> </a:t>
            </a:r>
            <a:r>
              <a:rPr lang="tr-TR" sz="2800" dirty="0" err="1" smtClean="0">
                <a:solidFill>
                  <a:srgbClr val="FF0000"/>
                </a:solidFill>
              </a:rPr>
              <a:t>iphi</a:t>
            </a:r>
            <a:r>
              <a:rPr lang="tr-TR" sz="2800" dirty="0" smtClean="0">
                <a:solidFill>
                  <a:srgbClr val="FF0000"/>
                </a:solidFill>
              </a:rPr>
              <a:t>=39,41,45,47 (</a:t>
            </a:r>
            <a:r>
              <a:rPr lang="tr-TR" sz="2800" dirty="0" err="1" smtClean="0">
                <a:solidFill>
                  <a:srgbClr val="FF0000"/>
                </a:solidFill>
              </a:rPr>
              <a:t>old</a:t>
            </a:r>
            <a:r>
              <a:rPr lang="tr-TR" sz="2800" dirty="0" smtClean="0">
                <a:solidFill>
                  <a:srgbClr val="FF0000"/>
                </a:solidFill>
              </a:rPr>
              <a:t> PMTS) 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13" name="Resim 1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458198"/>
            <a:ext cx="4599709" cy="3185547"/>
          </a:xfrm>
          <a:prstGeom prst="rect">
            <a:avLst/>
          </a:prstGeom>
          <a:ln>
            <a:noFill/>
          </a:ln>
        </p:spPr>
      </p:pic>
      <p:pic>
        <p:nvPicPr>
          <p:cNvPr id="14" name="Resim 13"/>
          <p:cNvPicPr/>
          <p:nvPr/>
        </p:nvPicPr>
        <p:blipFill>
          <a:blip r:embed="rId3"/>
          <a:stretch>
            <a:fillRect/>
          </a:stretch>
        </p:blipFill>
        <p:spPr>
          <a:xfrm>
            <a:off x="4599709" y="458199"/>
            <a:ext cx="4544291" cy="3185546"/>
          </a:xfrm>
          <a:prstGeom prst="rect">
            <a:avLst/>
          </a:prstGeom>
          <a:ln>
            <a:noFill/>
          </a:ln>
        </p:spPr>
      </p:pic>
      <p:pic>
        <p:nvPicPr>
          <p:cNvPr id="15" name="Resim 14"/>
          <p:cNvPicPr/>
          <p:nvPr/>
        </p:nvPicPr>
        <p:blipFill>
          <a:blip r:embed="rId4"/>
          <a:stretch>
            <a:fillRect/>
          </a:stretch>
        </p:blipFill>
        <p:spPr>
          <a:xfrm>
            <a:off x="0" y="3477491"/>
            <a:ext cx="4599709" cy="2840430"/>
          </a:xfrm>
          <a:prstGeom prst="rect">
            <a:avLst/>
          </a:prstGeom>
          <a:ln>
            <a:noFill/>
          </a:ln>
        </p:spPr>
      </p:pic>
      <p:pic>
        <p:nvPicPr>
          <p:cNvPr id="16" name="Resim 15"/>
          <p:cNvPicPr/>
          <p:nvPr/>
        </p:nvPicPr>
        <p:blipFill>
          <a:blip r:embed="rId5"/>
          <a:stretch>
            <a:fillRect/>
          </a:stretch>
        </p:blipFill>
        <p:spPr>
          <a:xfrm>
            <a:off x="4599708" y="3477490"/>
            <a:ext cx="4544291" cy="2858509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9261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Resim 58"/>
          <p:cNvPicPr/>
          <p:nvPr/>
        </p:nvPicPr>
        <p:blipFill>
          <a:blip r:embed="rId2"/>
          <a:stretch>
            <a:fillRect/>
          </a:stretch>
        </p:blipFill>
        <p:spPr>
          <a:xfrm>
            <a:off x="1008000" y="360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8255-B3A1-478F-8058-4899A452C9F8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56880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Resim 59"/>
          <p:cNvPicPr/>
          <p:nvPr/>
        </p:nvPicPr>
        <p:blipFill>
          <a:blip r:embed="rId2"/>
          <a:stretch>
            <a:fillRect/>
          </a:stretch>
        </p:blipFill>
        <p:spPr>
          <a:xfrm>
            <a:off x="849240" y="288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EADA0-3EEA-440F-9B50-3580D251B8B8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49423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Resim 60"/>
          <p:cNvPicPr/>
          <p:nvPr/>
        </p:nvPicPr>
        <p:blipFill>
          <a:blip r:embed="rId2"/>
          <a:stretch>
            <a:fillRect/>
          </a:stretch>
        </p:blipFill>
        <p:spPr>
          <a:xfrm>
            <a:off x="993240" y="274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1F3C9-43C8-4EF1-A9E4-6528E9781399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88177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Resim 61"/>
          <p:cNvPicPr/>
          <p:nvPr/>
        </p:nvPicPr>
        <p:blipFill>
          <a:blip r:embed="rId2"/>
          <a:stretch>
            <a:fillRect/>
          </a:stretch>
        </p:blipFill>
        <p:spPr>
          <a:xfrm>
            <a:off x="346364" y="22267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5B80C-9B09-4F18-9066-C95E8DBE9561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24764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Resim 62"/>
          <p:cNvPicPr/>
          <p:nvPr/>
        </p:nvPicPr>
        <p:blipFill>
          <a:blip r:embed="rId2"/>
          <a:stretch>
            <a:fillRect/>
          </a:stretch>
        </p:blipFill>
        <p:spPr>
          <a:xfrm>
            <a:off x="720000" y="288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BF889-06C3-4481-87D6-5EA70A3FB234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34181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Resim 63"/>
          <p:cNvPicPr/>
          <p:nvPr/>
        </p:nvPicPr>
        <p:blipFill>
          <a:blip r:embed="rId2"/>
          <a:stretch>
            <a:fillRect/>
          </a:stretch>
        </p:blipFill>
        <p:spPr>
          <a:xfrm>
            <a:off x="849240" y="202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3E638-E6DE-4357-8C37-ECA4B12CD6FD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06796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Resim 64"/>
          <p:cNvPicPr/>
          <p:nvPr/>
        </p:nvPicPr>
        <p:blipFill>
          <a:blip r:embed="rId2"/>
          <a:stretch>
            <a:fillRect/>
          </a:stretch>
        </p:blipFill>
        <p:spPr>
          <a:xfrm>
            <a:off x="648000" y="202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6D7F9-2B21-464E-8112-3F308530A130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61786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Resim 65"/>
          <p:cNvPicPr/>
          <p:nvPr/>
        </p:nvPicPr>
        <p:blipFill>
          <a:blip r:embed="rId2"/>
          <a:stretch>
            <a:fillRect/>
          </a:stretch>
        </p:blipFill>
        <p:spPr>
          <a:xfrm>
            <a:off x="921240" y="418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44403-B9E4-43FE-85DD-1E6921A21867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87207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Resim 66"/>
          <p:cNvPicPr/>
          <p:nvPr/>
        </p:nvPicPr>
        <p:blipFill>
          <a:blip r:embed="rId2"/>
          <a:stretch>
            <a:fillRect/>
          </a:stretch>
        </p:blipFill>
        <p:spPr>
          <a:xfrm>
            <a:off x="720000" y="418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27D03-5665-4243-AF70-EDC905B2B2B4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68808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Resim 67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456982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9EE90-E399-4C37-B41C-2C815BC70406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46032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875289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1492"/>
            <a:ext cx="8229600" cy="4934672"/>
          </a:xfrm>
        </p:spPr>
        <p:txBody>
          <a:bodyPr>
            <a:normAutofit/>
          </a:bodyPr>
          <a:lstStyle/>
          <a:p>
            <a:pPr algn="just"/>
            <a:r>
              <a:rPr lang="en-US" sz="2200" dirty="0" smtClean="0"/>
              <a:t>We </a:t>
            </a:r>
            <a:r>
              <a:rPr lang="tr-TR" sz="2200" dirty="0" err="1" smtClean="0"/>
              <a:t>have</a:t>
            </a:r>
            <a:r>
              <a:rPr lang="tr-TR" sz="2200" dirty="0" smtClean="0"/>
              <a:t> </a:t>
            </a:r>
            <a:r>
              <a:rPr lang="tr-TR" sz="2200" dirty="0" err="1" smtClean="0"/>
              <a:t>checked</a:t>
            </a:r>
            <a:r>
              <a:rPr lang="tr-TR" sz="2200" dirty="0" smtClean="0"/>
              <a:t> </a:t>
            </a:r>
            <a:r>
              <a:rPr lang="tr-TR" sz="2200" dirty="0" err="1" smtClean="0"/>
              <a:t>some</a:t>
            </a:r>
            <a:r>
              <a:rPr lang="tr-TR" sz="2200" dirty="0" smtClean="0"/>
              <a:t> </a:t>
            </a:r>
            <a:r>
              <a:rPr lang="tr-TR" sz="2200" dirty="0" err="1" smtClean="0"/>
              <a:t>trigger</a:t>
            </a:r>
            <a:r>
              <a:rPr lang="tr-TR" sz="2200" dirty="0" smtClean="0"/>
              <a:t> </a:t>
            </a:r>
            <a:r>
              <a:rPr lang="en-US" sz="2200" dirty="0" smtClean="0"/>
              <a:t>using </a:t>
            </a:r>
            <a:r>
              <a:rPr lang="en-US" sz="2200" dirty="0" smtClean="0">
                <a:solidFill>
                  <a:srgbClr val="FF0000"/>
                </a:solidFill>
              </a:rPr>
              <a:t>2012D </a:t>
            </a:r>
            <a:r>
              <a:rPr lang="en-US" sz="2200" dirty="0" err="1" smtClean="0">
                <a:solidFill>
                  <a:srgbClr val="FF0000"/>
                </a:solidFill>
              </a:rPr>
              <a:t>minimumbias</a:t>
            </a:r>
            <a:r>
              <a:rPr lang="en-US" sz="2200" dirty="0" smtClean="0">
                <a:solidFill>
                  <a:srgbClr val="FF0000"/>
                </a:solidFill>
              </a:rPr>
              <a:t> data set.</a:t>
            </a:r>
            <a:endParaRPr lang="tr-TR" sz="22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HLT_Physics_v5	 (</a:t>
            </a:r>
            <a:r>
              <a:rPr lang="tr-TR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pre-scale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8000)</a:t>
            </a:r>
          </a:p>
          <a:p>
            <a:pPr marL="0" indent="0">
              <a:buNone/>
            </a:pP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HLT_ZeroBias_v7    (</a:t>
            </a:r>
            <a:r>
              <a:rPr lang="tr-TR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pre-scale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150)</a:t>
            </a:r>
          </a:p>
          <a:p>
            <a:pPr marL="0" indent="0">
              <a:buNone/>
            </a:pP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HLT_Random_v2</a:t>
            </a:r>
            <a:b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tr-TR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HLT_PixelTracks_Multiplicity70_v3</a:t>
            </a:r>
            <a:br>
              <a:rPr lang="tr-TR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r-TR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HLT_PixelTracks_Multiplicity80_v12     </a:t>
            </a:r>
            <a:br>
              <a:rPr lang="tr-TR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r-TR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HLT_PixelTracks_Multiplicity90_v3      </a:t>
            </a:r>
            <a:br>
              <a:rPr lang="tr-TR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r-TR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tr-TR" sz="2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HLT_ZeroBiasPixel_DoubleTrack_v2</a:t>
            </a:r>
          </a:p>
          <a:p>
            <a:pPr marL="0" indent="0">
              <a:buNone/>
            </a:pPr>
            <a:endParaRPr lang="tr-TR" sz="2200" dirty="0" smtClean="0">
              <a:solidFill>
                <a:srgbClr val="FF0000"/>
              </a:solidFill>
            </a:endParaRPr>
          </a:p>
          <a:p>
            <a:pPr algn="just"/>
            <a:r>
              <a:rPr lang="tr-TR" sz="2200" dirty="0" err="1" smtClean="0"/>
              <a:t>We</a:t>
            </a:r>
            <a:r>
              <a:rPr lang="tr-TR" sz="2200" dirty="0" smtClean="0"/>
              <a:t> </a:t>
            </a:r>
            <a:r>
              <a:rPr lang="tr-TR" sz="2200" dirty="0" err="1" smtClean="0"/>
              <a:t>also</a:t>
            </a:r>
            <a:r>
              <a:rPr lang="tr-TR" sz="2200" dirty="0" smtClean="0"/>
              <a:t> </a:t>
            </a:r>
            <a:r>
              <a:rPr lang="tr-TR" sz="2200" dirty="0" err="1" smtClean="0"/>
              <a:t>wanted</a:t>
            </a:r>
            <a:r>
              <a:rPr lang="tr-TR" sz="2200" dirty="0" smtClean="0"/>
              <a:t> </a:t>
            </a:r>
            <a:r>
              <a:rPr lang="tr-TR" sz="2200" dirty="0" err="1" smtClean="0"/>
              <a:t>to</a:t>
            </a:r>
            <a:r>
              <a:rPr lang="tr-TR" sz="2200" dirty="0" smtClean="0"/>
              <a:t> </a:t>
            </a:r>
            <a:r>
              <a:rPr lang="tr-TR" sz="2200" dirty="0" err="1" smtClean="0"/>
              <a:t>analyzed</a:t>
            </a:r>
            <a:r>
              <a:rPr lang="tr-TR" sz="2200" dirty="0" smtClean="0"/>
              <a:t> </a:t>
            </a:r>
            <a:r>
              <a:rPr lang="tr-TR" sz="2200" dirty="0" err="1" smtClean="0"/>
              <a:t>to</a:t>
            </a:r>
            <a:r>
              <a:rPr lang="tr-TR" sz="2200" dirty="0" smtClean="0"/>
              <a:t> RAW data but </a:t>
            </a:r>
            <a:r>
              <a:rPr lang="tr-TR" sz="2200" dirty="0" err="1" smtClean="0"/>
              <a:t>we</a:t>
            </a:r>
            <a:r>
              <a:rPr lang="tr-TR" sz="2200" dirty="0" smtClean="0"/>
              <a:t> </a:t>
            </a:r>
            <a:r>
              <a:rPr lang="tr-TR" sz="2200" dirty="0" err="1" smtClean="0"/>
              <a:t>didn’t</a:t>
            </a:r>
            <a:r>
              <a:rPr lang="tr-TR" sz="2200" dirty="0" smtClean="0"/>
              <a:t> </a:t>
            </a:r>
            <a:r>
              <a:rPr lang="tr-TR" sz="2200" dirty="0" err="1" smtClean="0"/>
              <a:t>reach</a:t>
            </a:r>
            <a:r>
              <a:rPr lang="tr-TR" sz="2200" dirty="0" smtClean="0"/>
              <a:t> </a:t>
            </a:r>
            <a:r>
              <a:rPr lang="tr-TR" sz="2200" dirty="0" err="1" smtClean="0"/>
              <a:t>all</a:t>
            </a:r>
            <a:r>
              <a:rPr lang="tr-TR" sz="2200" dirty="0" smtClean="0"/>
              <a:t> of </a:t>
            </a:r>
            <a:r>
              <a:rPr lang="tr-TR" sz="2200" dirty="0" err="1" smtClean="0"/>
              <a:t>them</a:t>
            </a:r>
            <a:r>
              <a:rPr lang="tr-TR" sz="2200" dirty="0" smtClean="0"/>
              <a:t>. </a:t>
            </a:r>
            <a:r>
              <a:rPr lang="tr-TR" sz="2200" dirty="0" err="1" smtClean="0"/>
              <a:t>We</a:t>
            </a:r>
            <a:r>
              <a:rPr lang="tr-TR" sz="2200" dirty="0" smtClean="0"/>
              <a:t> </a:t>
            </a:r>
            <a:r>
              <a:rPr lang="tr-TR" sz="2200" dirty="0" err="1" smtClean="0"/>
              <a:t>just</a:t>
            </a:r>
            <a:r>
              <a:rPr lang="tr-TR" sz="2200" dirty="0" smtClean="0"/>
              <a:t> </a:t>
            </a:r>
            <a:r>
              <a:rPr lang="tr-TR" sz="2200" dirty="0" err="1" smtClean="0"/>
              <a:t>get</a:t>
            </a:r>
            <a:r>
              <a:rPr lang="tr-TR" sz="2200" dirty="0" smtClean="0"/>
              <a:t> in </a:t>
            </a:r>
            <a:r>
              <a:rPr lang="tr-TR" sz="2200" dirty="0" err="1" smtClean="0"/>
              <a:t>the</a:t>
            </a:r>
            <a:r>
              <a:rPr lang="tr-TR" sz="2200" dirty="0" smtClean="0"/>
              <a:t> CERN site. </a:t>
            </a:r>
            <a:r>
              <a:rPr lang="tr-TR" sz="2200" dirty="0" err="1" smtClean="0"/>
              <a:t>We</a:t>
            </a:r>
            <a:r>
              <a:rPr lang="tr-TR" sz="2200" dirty="0" smtClean="0"/>
              <a:t> </a:t>
            </a:r>
            <a:r>
              <a:rPr lang="tr-TR" sz="2200" dirty="0" err="1" smtClean="0"/>
              <a:t>need</a:t>
            </a:r>
            <a:r>
              <a:rPr lang="tr-TR" sz="2200" dirty="0" smtClean="0"/>
              <a:t> </a:t>
            </a:r>
            <a:r>
              <a:rPr lang="tr-TR" sz="2200" dirty="0" err="1" smtClean="0"/>
              <a:t>more</a:t>
            </a:r>
            <a:r>
              <a:rPr lang="tr-TR" sz="2200" dirty="0" smtClean="0"/>
              <a:t> </a:t>
            </a:r>
            <a:r>
              <a:rPr lang="tr-TR" sz="2200" dirty="0" err="1" smtClean="0"/>
              <a:t>events</a:t>
            </a:r>
            <a:r>
              <a:rPr lang="tr-TR" sz="2200" dirty="0" smtClean="0"/>
              <a:t>.</a:t>
            </a:r>
          </a:p>
          <a:p>
            <a:pPr algn="just"/>
            <a:endParaRPr lang="tr-TR" dirty="0" smtClean="0"/>
          </a:p>
          <a:p>
            <a:pPr algn="just"/>
            <a:endParaRPr lang="tr-TR" dirty="0" smtClean="0"/>
          </a:p>
          <a:p>
            <a:pPr algn="just"/>
            <a:endParaRPr lang="tr-TR" dirty="0"/>
          </a:p>
          <a:p>
            <a:pPr algn="just"/>
            <a:endParaRPr lang="tr-TR" dirty="0" smtClean="0"/>
          </a:p>
          <a:p>
            <a:pPr marL="0" indent="0" algn="just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27</a:t>
            </a:fld>
            <a:endParaRPr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4DF2E-D205-446B-9294-FB83CA70CC8A}" type="datetime1">
              <a:rPr lang="tr-TR" smtClean="0"/>
              <a:t>24.12.2014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61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Resim 68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360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5550A-0439-472C-A2F5-BFB384B67BED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8673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Resim 69"/>
          <p:cNvPicPr/>
          <p:nvPr/>
        </p:nvPicPr>
        <p:blipFill>
          <a:blip r:embed="rId2"/>
          <a:stretch>
            <a:fillRect/>
          </a:stretch>
        </p:blipFill>
        <p:spPr>
          <a:xfrm>
            <a:off x="96982" y="109453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1896-E9D9-420C-B1DF-E28EA4CB9678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05415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Resim 70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92F2B-69DE-4363-971A-F542DACA0013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57366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Resim 71"/>
          <p:cNvPicPr/>
          <p:nvPr/>
        </p:nvPicPr>
        <p:blipFill>
          <a:blip r:embed="rId2"/>
          <a:stretch>
            <a:fillRect/>
          </a:stretch>
        </p:blipFill>
        <p:spPr>
          <a:xfrm>
            <a:off x="489022" y="346320"/>
            <a:ext cx="8438760" cy="601003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B1BA7-C61D-49DD-852B-B5A47DDCA0ED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61528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Resim 72"/>
          <p:cNvPicPr/>
          <p:nvPr/>
        </p:nvPicPr>
        <p:blipFill>
          <a:blip r:embed="rId2"/>
          <a:stretch>
            <a:fillRect/>
          </a:stretch>
        </p:blipFill>
        <p:spPr>
          <a:xfrm>
            <a:off x="284837" y="346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C77A5-909A-4B21-8D19-9EEDD9B134D6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62335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Resim 73"/>
          <p:cNvPicPr/>
          <p:nvPr/>
        </p:nvPicPr>
        <p:blipFill>
          <a:blip r:embed="rId2"/>
          <a:stretch>
            <a:fillRect/>
          </a:stretch>
        </p:blipFill>
        <p:spPr>
          <a:xfrm>
            <a:off x="648000" y="562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46542-8683-475C-9F0F-8EE30CAB1ECD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37299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Resim 74"/>
          <p:cNvPicPr/>
          <p:nvPr/>
        </p:nvPicPr>
        <p:blipFill>
          <a:blip r:embed="rId2"/>
          <a:stretch>
            <a:fillRect/>
          </a:stretch>
        </p:blipFill>
        <p:spPr>
          <a:xfrm>
            <a:off x="475167" y="288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B5268-FA1F-4126-9900-46B4C9DD2921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45616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Resim 75"/>
          <p:cNvPicPr/>
          <p:nvPr/>
        </p:nvPicPr>
        <p:blipFill>
          <a:blip r:embed="rId2"/>
          <a:stretch>
            <a:fillRect/>
          </a:stretch>
        </p:blipFill>
        <p:spPr>
          <a:xfrm>
            <a:off x="395536" y="-54382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32315-D9C9-4E0E-9559-FB37DD0708E8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19657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Resim 76"/>
          <p:cNvPicPr/>
          <p:nvPr/>
        </p:nvPicPr>
        <p:blipFill>
          <a:blip r:embed="rId2"/>
          <a:stretch>
            <a:fillRect/>
          </a:stretch>
        </p:blipFill>
        <p:spPr>
          <a:xfrm>
            <a:off x="462000" y="390436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F7AB0-078F-4FA6-9FAE-545E3ED3A3B0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16147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Resim 77"/>
          <p:cNvPicPr/>
          <p:nvPr/>
        </p:nvPicPr>
        <p:blipFill>
          <a:blip r:embed="rId2"/>
          <a:stretch>
            <a:fillRect/>
          </a:stretch>
        </p:blipFill>
        <p:spPr>
          <a:xfrm>
            <a:off x="281203" y="207774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D046B-6DB4-4208-8963-C01AD0833E14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51463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54338"/>
            <a:ext cx="8229600" cy="952913"/>
          </a:xfrm>
        </p:spPr>
        <p:txBody>
          <a:bodyPr/>
          <a:lstStyle/>
          <a:p>
            <a:r>
              <a:rPr lang="tr-TR" dirty="0" err="1" smtClean="0"/>
              <a:t>Back</a:t>
            </a:r>
            <a:r>
              <a:rPr lang="tr-TR" dirty="0" smtClean="0"/>
              <a:t> </a:t>
            </a:r>
            <a:r>
              <a:rPr lang="tr-TR" dirty="0" err="1" smtClean="0"/>
              <a:t>up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BCF42-73D9-4E85-A804-B2A654DC8698}" type="datetime1">
              <a:rPr lang="tr-TR" smtClean="0"/>
              <a:t>24.12.2014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496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Resim 78"/>
          <p:cNvPicPr/>
          <p:nvPr/>
        </p:nvPicPr>
        <p:blipFill>
          <a:blip r:embed="rId2"/>
          <a:stretch>
            <a:fillRect/>
          </a:stretch>
        </p:blipFill>
        <p:spPr>
          <a:xfrm>
            <a:off x="489240" y="202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747F0-96E4-42C2-8458-9D73DB29F8EF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86573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Resim 79"/>
          <p:cNvPicPr/>
          <p:nvPr/>
        </p:nvPicPr>
        <p:blipFill>
          <a:blip r:embed="rId2"/>
          <a:stretch>
            <a:fillRect/>
          </a:stretch>
        </p:blipFill>
        <p:spPr>
          <a:xfrm>
            <a:off x="497422" y="288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7119-7ABC-466A-8F30-80546C6207E0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09425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Resim 80"/>
          <p:cNvPicPr/>
          <p:nvPr/>
        </p:nvPicPr>
        <p:blipFill>
          <a:blip r:embed="rId2"/>
          <a:stretch>
            <a:fillRect/>
          </a:stretch>
        </p:blipFill>
        <p:spPr>
          <a:xfrm>
            <a:off x="221673" y="202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3C068-F6A5-4527-945D-96B8C9A4BBA7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282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87244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Resim 81"/>
          <p:cNvPicPr/>
          <p:nvPr/>
        </p:nvPicPr>
        <p:blipFill>
          <a:blip r:embed="rId2"/>
          <a:stretch>
            <a:fillRect/>
          </a:stretch>
        </p:blipFill>
        <p:spPr>
          <a:xfrm>
            <a:off x="561240" y="432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2D546-7448-4EBA-8FEF-0439C30C828B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568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Resim 82"/>
          <p:cNvPicPr/>
          <p:nvPr/>
        </p:nvPicPr>
        <p:blipFill>
          <a:blip r:embed="rId2"/>
          <a:stretch>
            <a:fillRect/>
          </a:stretch>
        </p:blipFill>
        <p:spPr>
          <a:xfrm>
            <a:off x="303458" y="346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15EE7-793C-432E-9B4B-D149CAC69D3C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284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8929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Resim 83"/>
          <p:cNvPicPr/>
          <p:nvPr/>
        </p:nvPicPr>
        <p:blipFill>
          <a:blip r:embed="rId2"/>
          <a:stretch>
            <a:fillRect/>
          </a:stretch>
        </p:blipFill>
        <p:spPr>
          <a:xfrm>
            <a:off x="530586" y="274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30963-AC6B-4E8C-96D7-14078FC63EE0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285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94561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Resim 84"/>
          <p:cNvPicPr/>
          <p:nvPr/>
        </p:nvPicPr>
        <p:blipFill>
          <a:blip r:embed="rId2"/>
          <a:stretch>
            <a:fillRect/>
          </a:stretch>
        </p:blipFill>
        <p:spPr>
          <a:xfrm>
            <a:off x="264840" y="288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93AEC-7DA0-4530-A146-EFA533998E90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286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36999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Resim 85"/>
          <p:cNvPicPr/>
          <p:nvPr/>
        </p:nvPicPr>
        <p:blipFill>
          <a:blip r:embed="rId2"/>
          <a:stretch>
            <a:fillRect/>
          </a:stretch>
        </p:blipFill>
        <p:spPr>
          <a:xfrm>
            <a:off x="432000" y="418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A50A2-9BBF-48EA-A493-143BE73FBCD3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287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95236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Resim 86"/>
          <p:cNvPicPr/>
          <p:nvPr/>
        </p:nvPicPr>
        <p:blipFill>
          <a:blip r:embed="rId2"/>
          <a:stretch>
            <a:fillRect/>
          </a:stretch>
        </p:blipFill>
        <p:spPr>
          <a:xfrm>
            <a:off x="648000" y="490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8B5F6-366E-4331-ADA8-4597186A3064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288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66477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Resim 87"/>
          <p:cNvPicPr/>
          <p:nvPr/>
        </p:nvPicPr>
        <p:blipFill>
          <a:blip r:embed="rId2"/>
          <a:stretch>
            <a:fillRect/>
          </a:stretch>
        </p:blipFill>
        <p:spPr>
          <a:xfrm>
            <a:off x="320946" y="130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D6B03-734B-40AB-8486-2C27E19684D7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289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3741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37CC7-4D32-47F6-B3F6-A12A184897FC}" type="datetime1">
              <a:rPr lang="tr-TR" smtClean="0"/>
              <a:t>24.12.2014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29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2648188"/>
            <a:ext cx="9144000" cy="690756"/>
          </a:xfrm>
        </p:spPr>
        <p:txBody>
          <a:bodyPr>
            <a:noAutofit/>
          </a:bodyPr>
          <a:lstStyle/>
          <a:p>
            <a:r>
              <a:rPr lang="tr-TR" sz="3600" dirty="0" smtClean="0">
                <a:solidFill>
                  <a:srgbClr val="FF0000"/>
                </a:solidFill>
              </a:rPr>
              <a:t>HLT_Physics_v5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901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Resim 88"/>
          <p:cNvPicPr/>
          <p:nvPr/>
        </p:nvPicPr>
        <p:blipFill>
          <a:blip r:embed="rId2"/>
          <a:stretch>
            <a:fillRect/>
          </a:stretch>
        </p:blipFill>
        <p:spPr>
          <a:xfrm>
            <a:off x="242367" y="346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6879E-6561-4D4C-9AF6-1953413690B6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290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35230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Resim 89"/>
          <p:cNvPicPr/>
          <p:nvPr/>
        </p:nvPicPr>
        <p:blipFill>
          <a:blip r:embed="rId2"/>
          <a:stretch>
            <a:fillRect/>
          </a:stretch>
        </p:blipFill>
        <p:spPr>
          <a:xfrm>
            <a:off x="228513" y="346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ECB35-F020-470F-8CB9-C32FDEE4D918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291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4402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Resim 90"/>
          <p:cNvPicPr/>
          <p:nvPr/>
        </p:nvPicPr>
        <p:blipFill>
          <a:blip r:embed="rId2"/>
          <a:stretch>
            <a:fillRect/>
          </a:stretch>
        </p:blipFill>
        <p:spPr>
          <a:xfrm>
            <a:off x="411568" y="288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77A33-658E-4B2B-9544-C78003B4FFA0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292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11483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Resim 108"/>
          <p:cNvPicPr/>
          <p:nvPr/>
        </p:nvPicPr>
        <p:blipFill>
          <a:blip r:embed="rId2"/>
          <a:stretch>
            <a:fillRect/>
          </a:stretch>
        </p:blipFill>
        <p:spPr>
          <a:xfrm>
            <a:off x="792000" y="346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F5B26-DB8C-4D69-9F5F-340A2337AF3E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293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33841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Resim 91"/>
          <p:cNvPicPr/>
          <p:nvPr/>
        </p:nvPicPr>
        <p:blipFill>
          <a:blip r:embed="rId2"/>
          <a:stretch>
            <a:fillRect/>
          </a:stretch>
        </p:blipFill>
        <p:spPr>
          <a:xfrm>
            <a:off x="576000" y="274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4E2DE-0FA6-4B7F-A044-BD86C1D6B103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294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29049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Resim 92"/>
          <p:cNvPicPr/>
          <p:nvPr/>
        </p:nvPicPr>
        <p:blipFill>
          <a:blip r:embed="rId2"/>
          <a:stretch>
            <a:fillRect/>
          </a:stretch>
        </p:blipFill>
        <p:spPr>
          <a:xfrm>
            <a:off x="417240" y="346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9FA32-CE39-4307-A02D-1E8C36A2369E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295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94089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Resim 93"/>
          <p:cNvPicPr/>
          <p:nvPr/>
        </p:nvPicPr>
        <p:blipFill>
          <a:blip r:embed="rId2"/>
          <a:stretch>
            <a:fillRect/>
          </a:stretch>
        </p:blipFill>
        <p:spPr>
          <a:xfrm>
            <a:off x="648000" y="288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EB711-8D4B-490D-9123-F8F973DBD997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296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12749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Resim 94"/>
          <p:cNvPicPr/>
          <p:nvPr/>
        </p:nvPicPr>
        <p:blipFill>
          <a:blip r:embed="rId2"/>
          <a:stretch>
            <a:fillRect/>
          </a:stretch>
        </p:blipFill>
        <p:spPr>
          <a:xfrm>
            <a:off x="320040" y="432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04894-4DEB-470D-9C90-D87B83F76538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297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81974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Resim 95"/>
          <p:cNvPicPr/>
          <p:nvPr/>
        </p:nvPicPr>
        <p:blipFill>
          <a:blip r:embed="rId2"/>
          <a:stretch>
            <a:fillRect/>
          </a:stretch>
        </p:blipFill>
        <p:spPr>
          <a:xfrm>
            <a:off x="489240" y="274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57D84-EAF0-43AF-A582-928CE7E8D9F8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298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20332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Resim 96"/>
          <p:cNvPicPr/>
          <p:nvPr/>
        </p:nvPicPr>
        <p:blipFill>
          <a:blip r:embed="rId2"/>
          <a:stretch>
            <a:fillRect/>
          </a:stretch>
        </p:blipFill>
        <p:spPr>
          <a:xfrm>
            <a:off x="504000" y="346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13450-5290-4827-AFF0-1ED354F8C20D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299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98401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ADF46-6F7D-4907-95AD-8A74662FD53E}" type="datetime1">
              <a:rPr lang="tr-TR" smtClean="0"/>
              <a:t>24.12.2014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3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2648188"/>
            <a:ext cx="9144000" cy="690756"/>
          </a:xfrm>
        </p:spPr>
        <p:txBody>
          <a:bodyPr>
            <a:noAutofit/>
          </a:bodyPr>
          <a:lstStyle/>
          <a:p>
            <a:r>
              <a:rPr lang="tr-TR" sz="3600" dirty="0" smtClean="0">
                <a:solidFill>
                  <a:srgbClr val="FF0000"/>
                </a:solidFill>
              </a:rPr>
              <a:t>HLT_Physics_v5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91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Resim 35"/>
          <p:cNvPicPr/>
          <p:nvPr/>
        </p:nvPicPr>
        <p:blipFill>
          <a:blip r:embed="rId2"/>
          <a:stretch>
            <a:fillRect/>
          </a:stretch>
        </p:blipFill>
        <p:spPr>
          <a:xfrm>
            <a:off x="386367" y="706582"/>
            <a:ext cx="7884797" cy="5582182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75273-5237-490D-AD2D-02C8A236DBD9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16832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Resim 97"/>
          <p:cNvPicPr/>
          <p:nvPr/>
        </p:nvPicPr>
        <p:blipFill>
          <a:blip r:embed="rId2"/>
          <a:stretch>
            <a:fillRect/>
          </a:stretch>
        </p:blipFill>
        <p:spPr>
          <a:xfrm>
            <a:off x="432000" y="346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A7A12-3A2F-403D-A24A-E8D2DA494E4F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300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0843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Resim 98"/>
          <p:cNvPicPr/>
          <p:nvPr/>
        </p:nvPicPr>
        <p:blipFill>
          <a:blip r:embed="rId2"/>
          <a:stretch>
            <a:fillRect/>
          </a:stretch>
        </p:blipFill>
        <p:spPr>
          <a:xfrm>
            <a:off x="422695" y="346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25FAF-D0AF-4790-9FBD-6532C064D6CC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301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16337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Resim 99"/>
          <p:cNvPicPr/>
          <p:nvPr/>
        </p:nvPicPr>
        <p:blipFill>
          <a:blip r:embed="rId2"/>
          <a:stretch>
            <a:fillRect/>
          </a:stretch>
        </p:blipFill>
        <p:spPr>
          <a:xfrm>
            <a:off x="489240" y="360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A2591-604B-4272-BD5B-508B34398386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302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5949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Resim 107"/>
          <p:cNvPicPr/>
          <p:nvPr/>
        </p:nvPicPr>
        <p:blipFill>
          <a:blip r:embed="rId2"/>
          <a:stretch>
            <a:fillRect/>
          </a:stretch>
        </p:blipFill>
        <p:spPr>
          <a:xfrm>
            <a:off x="489240" y="490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2429B-37F3-4D38-976B-11B8176C76B7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303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01661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Resim 106"/>
          <p:cNvPicPr/>
          <p:nvPr/>
        </p:nvPicPr>
        <p:blipFill>
          <a:blip r:embed="rId2"/>
          <a:stretch>
            <a:fillRect/>
          </a:stretch>
        </p:blipFill>
        <p:spPr>
          <a:xfrm>
            <a:off x="504000" y="418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BAF68-B652-4C8C-8B8C-4B08A2454CAE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304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05955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Resim 36"/>
          <p:cNvPicPr/>
          <p:nvPr/>
        </p:nvPicPr>
        <p:blipFill>
          <a:blip r:embed="rId2"/>
          <a:stretch>
            <a:fillRect/>
          </a:stretch>
        </p:blipFill>
        <p:spPr>
          <a:xfrm>
            <a:off x="248945" y="274320"/>
            <a:ext cx="8438760" cy="5932516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91282-177C-4D73-BDD8-27017D98B5A3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76356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Resim 37"/>
          <p:cNvPicPr/>
          <p:nvPr/>
        </p:nvPicPr>
        <p:blipFill>
          <a:blip r:embed="rId2"/>
          <a:stretch>
            <a:fillRect/>
          </a:stretch>
        </p:blipFill>
        <p:spPr>
          <a:xfrm>
            <a:off x="290946" y="412691"/>
            <a:ext cx="8438760" cy="5974254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9AC1A-083F-4AD6-964D-718BAA89FF81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14584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Resim 38"/>
          <p:cNvPicPr/>
          <p:nvPr/>
        </p:nvPicPr>
        <p:blipFill>
          <a:blip r:embed="rId2"/>
          <a:stretch>
            <a:fillRect/>
          </a:stretch>
        </p:blipFill>
        <p:spPr>
          <a:xfrm>
            <a:off x="489240" y="268473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5784B-2F6D-47CA-932A-4B25A7E1D4B6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89415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Resim 39"/>
          <p:cNvPicPr/>
          <p:nvPr/>
        </p:nvPicPr>
        <p:blipFill>
          <a:blip r:embed="rId2"/>
          <a:stretch>
            <a:fillRect/>
          </a:stretch>
        </p:blipFill>
        <p:spPr>
          <a:xfrm>
            <a:off x="442003" y="288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FD08E-3B48-41C1-BC61-EB7CBAD8F878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35233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Resim 40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490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1CEF7-F4EB-4C11-AB6E-1AD94A2C5CA5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18546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Resim 41"/>
          <p:cNvPicPr/>
          <p:nvPr/>
        </p:nvPicPr>
        <p:blipFill>
          <a:blip r:embed="rId2"/>
          <a:stretch>
            <a:fillRect/>
          </a:stretch>
        </p:blipFill>
        <p:spPr>
          <a:xfrm>
            <a:off x="561240" y="418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05466-D681-4BB6-A074-87075B41DB87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58653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Resim 42"/>
          <p:cNvPicPr/>
          <p:nvPr/>
        </p:nvPicPr>
        <p:blipFill>
          <a:blip r:embed="rId2"/>
          <a:stretch>
            <a:fillRect/>
          </a:stretch>
        </p:blipFill>
        <p:spPr>
          <a:xfrm>
            <a:off x="345022" y="22267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CB710-BA3D-48E4-95BC-FC4A2BA375AD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78984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Resim 43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22267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5907-628E-4C27-BC35-7673C9C5B9C6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64055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Resim 44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22267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9EFBF-8558-48DA-B658-4DE63D335E87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10387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A1A8F-638F-429E-AE9D-7F08025C709C}" type="datetime1">
              <a:rPr lang="tr-TR" smtClean="0"/>
              <a:t>24.12.2014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4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57388"/>
            <a:ext cx="9144000" cy="690756"/>
          </a:xfrm>
        </p:spPr>
        <p:txBody>
          <a:bodyPr>
            <a:noAutofit/>
          </a:bodyPr>
          <a:lstStyle/>
          <a:p>
            <a:r>
              <a:rPr lang="tr-TR" sz="2400" dirty="0" err="1" smtClean="0"/>
              <a:t>Individual</a:t>
            </a:r>
            <a:r>
              <a:rPr lang="tr-TR" sz="2400" dirty="0" smtClean="0"/>
              <a:t> </a:t>
            </a:r>
            <a:r>
              <a:rPr lang="tr-TR" sz="2400" dirty="0" err="1" smtClean="0"/>
              <a:t>Recohit</a:t>
            </a:r>
            <a:r>
              <a:rPr lang="tr-TR" sz="2400" dirty="0" smtClean="0"/>
              <a:t> E</a:t>
            </a:r>
            <a:r>
              <a:rPr lang="en-US" sz="2400" dirty="0" err="1" smtClean="0"/>
              <a:t>nergy</a:t>
            </a:r>
            <a:r>
              <a:rPr lang="tr-TR" sz="2400" dirty="0" smtClean="0"/>
              <a:t> in HF </a:t>
            </a:r>
            <a:r>
              <a:rPr lang="tr-TR" sz="2400" dirty="0" err="1" smtClean="0">
                <a:solidFill>
                  <a:srgbClr val="FF0000"/>
                </a:solidFill>
              </a:rPr>
              <a:t>before</a:t>
            </a:r>
            <a:r>
              <a:rPr lang="tr-TR" sz="2400" dirty="0" smtClean="0"/>
              <a:t> </a:t>
            </a:r>
            <a:r>
              <a:rPr lang="tr-TR" sz="2400" dirty="0" err="1" smtClean="0"/>
              <a:t>and</a:t>
            </a:r>
            <a:r>
              <a:rPr lang="tr-TR" sz="2400" dirty="0" smtClean="0"/>
              <a:t> </a:t>
            </a:r>
            <a:r>
              <a:rPr lang="tr-TR" sz="2400" dirty="0" err="1" smtClean="0">
                <a:solidFill>
                  <a:srgbClr val="990000"/>
                </a:solidFill>
              </a:rPr>
              <a:t>after</a:t>
            </a:r>
            <a:r>
              <a:rPr lang="tr-TR" sz="2400" dirty="0" smtClean="0"/>
              <a:t> </a:t>
            </a:r>
            <a:r>
              <a:rPr lang="tr-TR" sz="2400" dirty="0" err="1" smtClean="0"/>
              <a:t>filter</a:t>
            </a:r>
            <a:r>
              <a:rPr lang="tr-TR" sz="2400" dirty="0" smtClean="0">
                <a:solidFill>
                  <a:srgbClr val="FF0000"/>
                </a:solidFill>
              </a:rPr>
              <a:t> 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7" name="Resim 6"/>
          <p:cNvPicPr/>
          <p:nvPr/>
        </p:nvPicPr>
        <p:blipFill>
          <a:blip r:embed="rId2"/>
          <a:stretch>
            <a:fillRect/>
          </a:stretch>
        </p:blipFill>
        <p:spPr>
          <a:xfrm>
            <a:off x="489240" y="748144"/>
            <a:ext cx="8438760" cy="5659856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46291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Resim 45"/>
          <p:cNvPicPr/>
          <p:nvPr/>
        </p:nvPicPr>
        <p:blipFill>
          <a:blip r:embed="rId2"/>
          <a:stretch>
            <a:fillRect/>
          </a:stretch>
        </p:blipFill>
        <p:spPr>
          <a:xfrm>
            <a:off x="594404" y="22267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2DEBC-AF81-4952-BC8D-023F7A0B13E9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35032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Resim 46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432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621A3-AB8D-43AC-982C-AFE39EB18466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48231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Resim 47"/>
          <p:cNvPicPr/>
          <p:nvPr/>
        </p:nvPicPr>
        <p:blipFill>
          <a:blip r:embed="rId2"/>
          <a:stretch>
            <a:fillRect/>
          </a:stretch>
        </p:blipFill>
        <p:spPr>
          <a:xfrm>
            <a:off x="273824" y="418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C59EC-5374-4A9D-B870-64564CB0C4CB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20808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Resim 48"/>
          <p:cNvPicPr/>
          <p:nvPr/>
        </p:nvPicPr>
        <p:blipFill>
          <a:blip r:embed="rId2"/>
          <a:stretch>
            <a:fillRect/>
          </a:stretch>
        </p:blipFill>
        <p:spPr>
          <a:xfrm>
            <a:off x="432000" y="346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5F687-5BFD-4D9C-AD06-10735550FD66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74341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Resim 49"/>
          <p:cNvPicPr/>
          <p:nvPr/>
        </p:nvPicPr>
        <p:blipFill>
          <a:blip r:embed="rId2"/>
          <a:stretch>
            <a:fillRect/>
          </a:stretch>
        </p:blipFill>
        <p:spPr>
          <a:xfrm>
            <a:off x="576000" y="360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7613B-8890-4E7B-BFED-94178E581C1C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920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Resim 50"/>
          <p:cNvPicPr/>
          <p:nvPr/>
        </p:nvPicPr>
        <p:blipFill>
          <a:blip r:embed="rId2"/>
          <a:stretch>
            <a:fillRect/>
          </a:stretch>
        </p:blipFill>
        <p:spPr>
          <a:xfrm>
            <a:off x="489240" y="346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3E0F3-21FF-4BF7-92AA-CE12D94D2AE5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87438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Resim 51"/>
          <p:cNvPicPr/>
          <p:nvPr/>
        </p:nvPicPr>
        <p:blipFill>
          <a:blip r:embed="rId2"/>
          <a:stretch>
            <a:fillRect/>
          </a:stretch>
        </p:blipFill>
        <p:spPr>
          <a:xfrm>
            <a:off x="633240" y="360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DE399-9A12-4851-9828-2C1544FAF479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64996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Resim 52"/>
          <p:cNvPicPr/>
          <p:nvPr/>
        </p:nvPicPr>
        <p:blipFill>
          <a:blip r:embed="rId2"/>
          <a:stretch>
            <a:fillRect/>
          </a:stretch>
        </p:blipFill>
        <p:spPr>
          <a:xfrm>
            <a:off x="576000" y="504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4319-02DC-4D16-A85A-60061BC71018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3686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Resim 53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22267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1DEF8-6E82-4FBC-9F47-30935C664E8F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64746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Resim 54"/>
          <p:cNvPicPr/>
          <p:nvPr/>
        </p:nvPicPr>
        <p:blipFill>
          <a:blip r:embed="rId2"/>
          <a:stretch>
            <a:fillRect/>
          </a:stretch>
        </p:blipFill>
        <p:spPr>
          <a:xfrm>
            <a:off x="216000" y="346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27990-C7A3-48F6-863B-2AF92F8FD95C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65316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Resim 80"/>
          <p:cNvPicPr/>
          <p:nvPr/>
        </p:nvPicPr>
        <p:blipFill>
          <a:blip r:embed="rId2"/>
          <a:stretch>
            <a:fillRect/>
          </a:stretch>
        </p:blipFill>
        <p:spPr>
          <a:xfrm>
            <a:off x="352620" y="748146"/>
            <a:ext cx="8438760" cy="5527962"/>
          </a:xfrm>
          <a:prstGeom prst="rect">
            <a:avLst/>
          </a:prstGeom>
          <a:ln>
            <a:noFill/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0" y="71241"/>
            <a:ext cx="9144000" cy="53835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800" dirty="0" err="1" smtClean="0"/>
              <a:t>Pt</a:t>
            </a:r>
            <a:r>
              <a:rPr lang="tr-TR" sz="2800" dirty="0" smtClean="0"/>
              <a:t> </a:t>
            </a:r>
            <a:r>
              <a:rPr lang="tr-TR" sz="2800" dirty="0" err="1" smtClean="0"/>
              <a:t>distribution</a:t>
            </a:r>
            <a:r>
              <a:rPr lang="tr-TR" sz="2800" dirty="0" smtClean="0"/>
              <a:t> in HF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3C16C-3851-42F2-933E-1F7A12EDEAF6}" type="datetime1">
              <a:rPr lang="tr-TR" smtClean="0"/>
              <a:t>24.12.2014</a:t>
            </a:fld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07839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Resim 55"/>
          <p:cNvPicPr/>
          <p:nvPr/>
        </p:nvPicPr>
        <p:blipFill>
          <a:blip r:embed="rId2"/>
          <a:stretch>
            <a:fillRect/>
          </a:stretch>
        </p:blipFill>
        <p:spPr>
          <a:xfrm>
            <a:off x="489240" y="418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4E97C-490E-482D-A027-ADCE2C35F82E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28928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Resim 56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393338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8344-7D7F-4D3F-9325-2972DB6DEEF5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66575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Resim 57"/>
          <p:cNvPicPr/>
          <p:nvPr/>
        </p:nvPicPr>
        <p:blipFill>
          <a:blip r:embed="rId2"/>
          <a:stretch>
            <a:fillRect/>
          </a:stretch>
        </p:blipFill>
        <p:spPr>
          <a:xfrm>
            <a:off x="489240" y="418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1849D-E733-47FC-9E6C-DB9E2E7E7710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84219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Resim 58"/>
          <p:cNvPicPr/>
          <p:nvPr/>
        </p:nvPicPr>
        <p:blipFill>
          <a:blip r:embed="rId2"/>
          <a:stretch>
            <a:fillRect/>
          </a:stretch>
        </p:blipFill>
        <p:spPr>
          <a:xfrm>
            <a:off x="489240" y="144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607F9-FB05-442A-B3DF-5476EE4D59F4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27468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Resim 59"/>
          <p:cNvPicPr/>
          <p:nvPr/>
        </p:nvPicPr>
        <p:blipFill>
          <a:blip r:embed="rId2"/>
          <a:stretch>
            <a:fillRect/>
          </a:stretch>
        </p:blipFill>
        <p:spPr>
          <a:xfrm>
            <a:off x="628369" y="22267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847CB-C031-49E7-AEE1-E910DA159A78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23430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Resim 60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288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C8399-0505-4C1D-8F2E-71F2AEDEC936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15040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Resim 61"/>
          <p:cNvPicPr/>
          <p:nvPr/>
        </p:nvPicPr>
        <p:blipFill>
          <a:blip r:embed="rId2"/>
          <a:stretch>
            <a:fillRect/>
          </a:stretch>
        </p:blipFill>
        <p:spPr>
          <a:xfrm>
            <a:off x="561240" y="288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76FF9-0E84-49BE-890B-E635B5E8E35B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52355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Resim 62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418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F6FAA-5BC5-4553-B44F-8C0C9D7B61DA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27656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Resim 63"/>
          <p:cNvPicPr/>
          <p:nvPr/>
        </p:nvPicPr>
        <p:blipFill>
          <a:blip r:embed="rId2"/>
          <a:stretch>
            <a:fillRect/>
          </a:stretch>
        </p:blipFill>
        <p:spPr>
          <a:xfrm>
            <a:off x="503198" y="418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8080A-020D-4D49-88D7-22AAC0FF49C8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22879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Resim 64"/>
          <p:cNvPicPr/>
          <p:nvPr/>
        </p:nvPicPr>
        <p:blipFill>
          <a:blip r:embed="rId2"/>
          <a:stretch>
            <a:fillRect/>
          </a:stretch>
        </p:blipFill>
        <p:spPr>
          <a:xfrm>
            <a:off x="504000" y="360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2AAF7-CB39-48BF-AF3F-14AD46AECB61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58289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EC365-7354-4C6A-84ED-BECD2A0342B5}" type="datetime1">
              <a:rPr lang="tr-TR" smtClean="0"/>
              <a:t>24.12.2014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6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57388"/>
            <a:ext cx="9144000" cy="538356"/>
          </a:xfrm>
        </p:spPr>
        <p:txBody>
          <a:bodyPr>
            <a:noAutofit/>
          </a:bodyPr>
          <a:lstStyle/>
          <a:p>
            <a:r>
              <a:rPr lang="tr-TR" sz="2800" dirty="0" err="1" smtClean="0"/>
              <a:t>Pt</a:t>
            </a:r>
            <a:r>
              <a:rPr lang="tr-TR" sz="2800" dirty="0" smtClean="0"/>
              <a:t> </a:t>
            </a:r>
            <a:r>
              <a:rPr lang="tr-TR" sz="2800" dirty="0" err="1" smtClean="0"/>
              <a:t>distribution</a:t>
            </a:r>
            <a:r>
              <a:rPr lang="tr-TR" sz="2800" dirty="0" smtClean="0"/>
              <a:t> of </a:t>
            </a:r>
            <a:r>
              <a:rPr lang="tr-TR" sz="2800" dirty="0" err="1" smtClean="0"/>
              <a:t>PMThits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6" name="Resim 5"/>
          <p:cNvPicPr/>
          <p:nvPr/>
        </p:nvPicPr>
        <p:blipFill>
          <a:blip r:embed="rId2"/>
          <a:stretch>
            <a:fillRect/>
          </a:stretch>
        </p:blipFill>
        <p:spPr>
          <a:xfrm>
            <a:off x="540326" y="738845"/>
            <a:ext cx="7883237" cy="5481846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82093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Resim 65"/>
          <p:cNvPicPr/>
          <p:nvPr/>
        </p:nvPicPr>
        <p:blipFill>
          <a:blip r:embed="rId2"/>
          <a:stretch>
            <a:fillRect/>
          </a:stretch>
        </p:blipFill>
        <p:spPr>
          <a:xfrm>
            <a:off x="297785" y="3295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2B6C0-3103-460F-AE34-3364D41FE878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84457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Resim 66"/>
          <p:cNvPicPr/>
          <p:nvPr/>
        </p:nvPicPr>
        <p:blipFill>
          <a:blip r:embed="rId2"/>
          <a:stretch>
            <a:fillRect/>
          </a:stretch>
        </p:blipFill>
        <p:spPr>
          <a:xfrm>
            <a:off x="502877" y="346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8BBCC-FD74-4B25-ABE8-EA0B4B229EAA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18079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Resim 67"/>
          <p:cNvPicPr/>
          <p:nvPr/>
        </p:nvPicPr>
        <p:blipFill>
          <a:blip r:embed="rId2"/>
          <a:stretch>
            <a:fillRect/>
          </a:stretch>
        </p:blipFill>
        <p:spPr>
          <a:xfrm>
            <a:off x="342295" y="252066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D37B8-EECC-4979-87D5-A7B4EEC894E9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7839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Resim 68"/>
          <p:cNvPicPr/>
          <p:nvPr/>
        </p:nvPicPr>
        <p:blipFill>
          <a:blip r:embed="rId2"/>
          <a:stretch>
            <a:fillRect/>
          </a:stretch>
        </p:blipFill>
        <p:spPr>
          <a:xfrm>
            <a:off x="384763" y="299302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F66AA-63D4-4B92-81D4-E181422A17E8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03453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Resim 69"/>
          <p:cNvPicPr/>
          <p:nvPr/>
        </p:nvPicPr>
        <p:blipFill>
          <a:blip r:embed="rId2"/>
          <a:stretch>
            <a:fillRect/>
          </a:stretch>
        </p:blipFill>
        <p:spPr>
          <a:xfrm>
            <a:off x="263236" y="210502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E5262-F1FA-4406-B6FE-9981DCDCBCA0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69243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Resim 70"/>
          <p:cNvPicPr/>
          <p:nvPr/>
        </p:nvPicPr>
        <p:blipFill>
          <a:blip r:embed="rId2"/>
          <a:stretch>
            <a:fillRect/>
          </a:stretch>
        </p:blipFill>
        <p:spPr>
          <a:xfrm>
            <a:off x="342076" y="238036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505F8-2029-4B2C-AF73-458C11F8D4B8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5539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Resim 71"/>
          <p:cNvPicPr/>
          <p:nvPr/>
        </p:nvPicPr>
        <p:blipFill>
          <a:blip r:embed="rId2"/>
          <a:stretch>
            <a:fillRect/>
          </a:stretch>
        </p:blipFill>
        <p:spPr>
          <a:xfrm>
            <a:off x="357055" y="274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4599F-DBA0-4C9F-B4D5-BB1808FACFD3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68929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Resim 72"/>
          <p:cNvPicPr/>
          <p:nvPr/>
        </p:nvPicPr>
        <p:blipFill>
          <a:blip r:embed="rId2"/>
          <a:stretch>
            <a:fillRect/>
          </a:stretch>
        </p:blipFill>
        <p:spPr>
          <a:xfrm>
            <a:off x="345240" y="432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A3CA5-2673-4EAD-BCB3-B4C8C903C905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08527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Resim 73"/>
          <p:cNvPicPr/>
          <p:nvPr/>
        </p:nvPicPr>
        <p:blipFill>
          <a:blip r:embed="rId2"/>
          <a:stretch>
            <a:fillRect/>
          </a:stretch>
        </p:blipFill>
        <p:spPr>
          <a:xfrm>
            <a:off x="566694" y="346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13E3E-030B-41E9-990B-AD493B7A1BD8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91582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Resim 74"/>
          <p:cNvPicPr/>
          <p:nvPr/>
        </p:nvPicPr>
        <p:blipFill>
          <a:blip r:embed="rId2"/>
          <a:stretch>
            <a:fillRect/>
          </a:stretch>
        </p:blipFill>
        <p:spPr>
          <a:xfrm>
            <a:off x="267349" y="418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F6DD6-D873-45FA-8E54-E8A7CD308BBB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83559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Resim 72"/>
          <p:cNvPicPr/>
          <p:nvPr/>
        </p:nvPicPr>
        <p:blipFill>
          <a:blip r:embed="rId2"/>
          <a:stretch>
            <a:fillRect/>
          </a:stretch>
        </p:blipFill>
        <p:spPr>
          <a:xfrm>
            <a:off x="137422" y="762000"/>
            <a:ext cx="8438760" cy="5569527"/>
          </a:xfrm>
          <a:prstGeom prst="rect">
            <a:avLst/>
          </a:prstGeom>
          <a:ln>
            <a:noFill/>
          </a:ln>
        </p:spPr>
      </p:pic>
      <p:sp>
        <p:nvSpPr>
          <p:cNvPr id="2" name="Metin kutusu 1"/>
          <p:cNvSpPr txBox="1"/>
          <p:nvPr/>
        </p:nvSpPr>
        <p:spPr>
          <a:xfrm>
            <a:off x="3283528" y="2660073"/>
            <a:ext cx="3435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 err="1" smtClean="0">
                <a:solidFill>
                  <a:srgbClr val="FF0000"/>
                </a:solidFill>
              </a:rPr>
              <a:t>Vector</a:t>
            </a:r>
            <a:r>
              <a:rPr lang="tr-TR" sz="2400" dirty="0" smtClean="0">
                <a:solidFill>
                  <a:srgbClr val="FF0000"/>
                </a:solidFill>
              </a:rPr>
              <a:t> </a:t>
            </a:r>
            <a:r>
              <a:rPr lang="tr-TR" sz="2400" dirty="0" err="1" smtClean="0">
                <a:solidFill>
                  <a:srgbClr val="FF0000"/>
                </a:solidFill>
              </a:rPr>
              <a:t>sum</a:t>
            </a:r>
            <a:r>
              <a:rPr lang="tr-TR" sz="2400" dirty="0" smtClean="0">
                <a:solidFill>
                  <a:srgbClr val="FF0000"/>
                </a:solidFill>
              </a:rPr>
              <a:t> of </a:t>
            </a:r>
            <a:r>
              <a:rPr lang="tr-TR" sz="2400" dirty="0" err="1" smtClean="0">
                <a:solidFill>
                  <a:srgbClr val="FF0000"/>
                </a:solidFill>
              </a:rPr>
              <a:t>Pt</a:t>
            </a:r>
            <a:r>
              <a:rPr lang="tr-TR" sz="2400" dirty="0" smtClean="0">
                <a:solidFill>
                  <a:srgbClr val="FF0000"/>
                </a:solidFill>
              </a:rPr>
              <a:t> iphi43</a:t>
            </a:r>
            <a:endParaRPr lang="tr-TR" sz="2400" dirty="0">
              <a:solidFill>
                <a:srgbClr val="FF00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57388"/>
            <a:ext cx="9144000" cy="53835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800" dirty="0" err="1" smtClean="0"/>
              <a:t>Pt</a:t>
            </a:r>
            <a:r>
              <a:rPr lang="tr-TR" sz="2800" dirty="0" smtClean="0"/>
              <a:t> </a:t>
            </a:r>
            <a:r>
              <a:rPr lang="tr-TR" sz="2800" dirty="0" err="1" smtClean="0"/>
              <a:t>distribution</a:t>
            </a:r>
            <a:r>
              <a:rPr lang="tr-TR" sz="2800" dirty="0" smtClean="0"/>
              <a:t> </a:t>
            </a:r>
            <a:r>
              <a:rPr lang="tr-TR" sz="2800" dirty="0" smtClean="0">
                <a:solidFill>
                  <a:srgbClr val="FF0000"/>
                </a:solidFill>
              </a:rPr>
              <a:t>iphi43(New </a:t>
            </a:r>
            <a:r>
              <a:rPr lang="tr-TR" sz="2800" dirty="0" err="1" smtClean="0">
                <a:solidFill>
                  <a:srgbClr val="FF0000"/>
                </a:solidFill>
              </a:rPr>
              <a:t>PMTs</a:t>
            </a:r>
            <a:r>
              <a:rPr lang="tr-TR" sz="2800" dirty="0" smtClean="0">
                <a:solidFill>
                  <a:srgbClr val="FF0000"/>
                </a:solidFill>
              </a:rPr>
              <a:t>)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6A8E7-62B2-4B12-92D7-9C67C43F6663}" type="datetime1">
              <a:rPr lang="tr-TR" smtClean="0"/>
              <a:t>24.12.2014</a:t>
            </a:fld>
            <a:endParaRPr lang="en-US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53528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Resim 75"/>
          <p:cNvPicPr/>
          <p:nvPr/>
        </p:nvPicPr>
        <p:blipFill>
          <a:blip r:embed="rId2"/>
          <a:stretch>
            <a:fillRect/>
          </a:stretch>
        </p:blipFill>
        <p:spPr>
          <a:xfrm>
            <a:off x="364331" y="418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69609-85D1-4ED4-81FC-474EB530E035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76885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Resim 76"/>
          <p:cNvPicPr/>
          <p:nvPr/>
        </p:nvPicPr>
        <p:blipFill>
          <a:blip r:embed="rId2"/>
          <a:stretch>
            <a:fillRect/>
          </a:stretch>
        </p:blipFill>
        <p:spPr>
          <a:xfrm>
            <a:off x="330949" y="346320"/>
            <a:ext cx="8438760" cy="5777389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663D3-E2F5-415A-ABCD-DD7B6BAEC297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61486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Resim 77"/>
          <p:cNvPicPr/>
          <p:nvPr/>
        </p:nvPicPr>
        <p:blipFill>
          <a:blip r:embed="rId2"/>
          <a:stretch>
            <a:fillRect/>
          </a:stretch>
        </p:blipFill>
        <p:spPr>
          <a:xfrm>
            <a:off x="249382" y="144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863F3-D9A4-48D0-B6EA-74016D632D21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56201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Resim 78"/>
          <p:cNvPicPr/>
          <p:nvPr/>
        </p:nvPicPr>
        <p:blipFill>
          <a:blip r:embed="rId2"/>
          <a:stretch>
            <a:fillRect/>
          </a:stretch>
        </p:blipFill>
        <p:spPr>
          <a:xfrm>
            <a:off x="260072" y="335018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2A1A5-17B1-455C-8DF1-EAA3B5F31299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30526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Resim 79"/>
          <p:cNvPicPr/>
          <p:nvPr/>
        </p:nvPicPr>
        <p:blipFill>
          <a:blip r:embed="rId2"/>
          <a:stretch>
            <a:fillRect/>
          </a:stretch>
        </p:blipFill>
        <p:spPr>
          <a:xfrm>
            <a:off x="392946" y="288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A1F85-BC29-413F-91B2-F5DAFF613BF7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26829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Resim 80"/>
          <p:cNvPicPr/>
          <p:nvPr/>
        </p:nvPicPr>
        <p:blipFill>
          <a:blip r:embed="rId2"/>
          <a:stretch>
            <a:fillRect/>
          </a:stretch>
        </p:blipFill>
        <p:spPr>
          <a:xfrm>
            <a:off x="489240" y="274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0C098-C7AB-4C56-8CFF-6BC92130FE8E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57431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Resim 81"/>
          <p:cNvPicPr/>
          <p:nvPr/>
        </p:nvPicPr>
        <p:blipFill>
          <a:blip r:embed="rId2"/>
          <a:stretch>
            <a:fillRect/>
          </a:stretch>
        </p:blipFill>
        <p:spPr>
          <a:xfrm>
            <a:off x="267568" y="274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2DC0A-0E04-4D96-B5C0-30B4EC9884CB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60033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Resim 82"/>
          <p:cNvPicPr/>
          <p:nvPr/>
        </p:nvPicPr>
        <p:blipFill>
          <a:blip r:embed="rId2"/>
          <a:stretch>
            <a:fillRect/>
          </a:stretch>
        </p:blipFill>
        <p:spPr>
          <a:xfrm>
            <a:off x="314586" y="282501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7F797-1B5D-4D21-A9A2-6F05529E1C82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391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Resim 83"/>
          <p:cNvPicPr/>
          <p:nvPr/>
        </p:nvPicPr>
        <p:blipFill>
          <a:blip r:embed="rId2"/>
          <a:stretch>
            <a:fillRect/>
          </a:stretch>
        </p:blipFill>
        <p:spPr>
          <a:xfrm>
            <a:off x="232364" y="310037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21186-84D0-465F-AD61-F7BEED999C8F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91901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Resim 84"/>
          <p:cNvPicPr/>
          <p:nvPr/>
        </p:nvPicPr>
        <p:blipFill>
          <a:blip r:embed="rId2"/>
          <a:stretch>
            <a:fillRect/>
          </a:stretch>
        </p:blipFill>
        <p:spPr>
          <a:xfrm>
            <a:off x="224182" y="324066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8BF63-CB22-4672-A796-79107303F227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84558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3673D-9378-41B0-99F2-9C60A29EA12B}" type="datetime1">
              <a:rPr lang="tr-TR" smtClean="0"/>
              <a:t>24.12.2014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8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57388"/>
            <a:ext cx="9144000" cy="538356"/>
          </a:xfrm>
        </p:spPr>
        <p:txBody>
          <a:bodyPr>
            <a:noAutofit/>
          </a:bodyPr>
          <a:lstStyle/>
          <a:p>
            <a:r>
              <a:rPr lang="tr-TR" sz="2800" dirty="0" err="1" smtClean="0"/>
              <a:t>Pt</a:t>
            </a:r>
            <a:r>
              <a:rPr lang="tr-TR" sz="2800" dirty="0" smtClean="0"/>
              <a:t> </a:t>
            </a:r>
            <a:r>
              <a:rPr lang="tr-TR" sz="2800" dirty="0" err="1" smtClean="0"/>
              <a:t>distribution</a:t>
            </a:r>
            <a:r>
              <a:rPr lang="tr-TR" sz="2800" dirty="0" smtClean="0"/>
              <a:t> </a:t>
            </a:r>
            <a:r>
              <a:rPr lang="tr-TR" sz="2800" dirty="0" err="1" smtClean="0">
                <a:solidFill>
                  <a:srgbClr val="FF0000"/>
                </a:solidFill>
              </a:rPr>
              <a:t>iphi</a:t>
            </a:r>
            <a:r>
              <a:rPr lang="tr-TR" sz="2800" dirty="0" smtClean="0">
                <a:solidFill>
                  <a:srgbClr val="FF0000"/>
                </a:solidFill>
              </a:rPr>
              <a:t>=39,41,45,47 (</a:t>
            </a:r>
            <a:r>
              <a:rPr lang="tr-TR" sz="2800" dirty="0" err="1" smtClean="0">
                <a:solidFill>
                  <a:srgbClr val="FF0000"/>
                </a:solidFill>
              </a:rPr>
              <a:t>old</a:t>
            </a:r>
            <a:r>
              <a:rPr lang="tr-TR" sz="2800" dirty="0" smtClean="0">
                <a:solidFill>
                  <a:srgbClr val="FF0000"/>
                </a:solidFill>
              </a:rPr>
              <a:t> PMTS) 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7" name="Resim 6"/>
          <p:cNvPicPr/>
          <p:nvPr/>
        </p:nvPicPr>
        <p:blipFill>
          <a:blip r:embed="rId2"/>
          <a:stretch>
            <a:fillRect/>
          </a:stretch>
        </p:blipFill>
        <p:spPr>
          <a:xfrm>
            <a:off x="103151" y="595744"/>
            <a:ext cx="4607394" cy="2978730"/>
          </a:xfrm>
          <a:prstGeom prst="rect">
            <a:avLst/>
          </a:prstGeom>
          <a:ln>
            <a:noFill/>
          </a:ln>
        </p:spPr>
      </p:pic>
      <p:pic>
        <p:nvPicPr>
          <p:cNvPr id="8" name="Resim 7"/>
          <p:cNvPicPr/>
          <p:nvPr/>
        </p:nvPicPr>
        <p:blipFill>
          <a:blip r:embed="rId3"/>
          <a:stretch>
            <a:fillRect/>
          </a:stretch>
        </p:blipFill>
        <p:spPr>
          <a:xfrm>
            <a:off x="4710544" y="595744"/>
            <a:ext cx="4433455" cy="2978730"/>
          </a:xfrm>
          <a:prstGeom prst="rect">
            <a:avLst/>
          </a:prstGeom>
          <a:ln>
            <a:noFill/>
          </a:ln>
        </p:spPr>
      </p:pic>
      <p:pic>
        <p:nvPicPr>
          <p:cNvPr id="9" name="Resim 8"/>
          <p:cNvPicPr/>
          <p:nvPr/>
        </p:nvPicPr>
        <p:blipFill>
          <a:blip r:embed="rId4"/>
          <a:stretch>
            <a:fillRect/>
          </a:stretch>
        </p:blipFill>
        <p:spPr>
          <a:xfrm>
            <a:off x="103151" y="3574474"/>
            <a:ext cx="4607393" cy="2781876"/>
          </a:xfrm>
          <a:prstGeom prst="rect">
            <a:avLst/>
          </a:prstGeom>
          <a:ln>
            <a:noFill/>
          </a:ln>
        </p:spPr>
      </p:pic>
      <p:pic>
        <p:nvPicPr>
          <p:cNvPr id="10" name="Resim 9"/>
          <p:cNvPicPr/>
          <p:nvPr/>
        </p:nvPicPr>
        <p:blipFill>
          <a:blip r:embed="rId5"/>
          <a:stretch>
            <a:fillRect/>
          </a:stretch>
        </p:blipFill>
        <p:spPr>
          <a:xfrm>
            <a:off x="4710544" y="3574475"/>
            <a:ext cx="4376215" cy="2781876"/>
          </a:xfrm>
          <a:prstGeom prst="rect">
            <a:avLst/>
          </a:prstGeom>
          <a:ln>
            <a:noFill/>
          </a:ln>
        </p:spPr>
      </p:pic>
      <p:sp>
        <p:nvSpPr>
          <p:cNvPr id="2" name="Metin kutusu 1"/>
          <p:cNvSpPr txBox="1"/>
          <p:nvPr/>
        </p:nvSpPr>
        <p:spPr>
          <a:xfrm>
            <a:off x="1246908" y="1828800"/>
            <a:ext cx="2535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>
                <a:solidFill>
                  <a:srgbClr val="FF0000"/>
                </a:solidFill>
              </a:rPr>
              <a:t>Vector</a:t>
            </a:r>
            <a:r>
              <a:rPr lang="tr-TR" dirty="0" smtClean="0">
                <a:solidFill>
                  <a:srgbClr val="FF0000"/>
                </a:solidFill>
              </a:rPr>
              <a:t> </a:t>
            </a:r>
            <a:r>
              <a:rPr lang="tr-TR" dirty="0" err="1" smtClean="0">
                <a:solidFill>
                  <a:srgbClr val="FF0000"/>
                </a:solidFill>
              </a:rPr>
              <a:t>Sum</a:t>
            </a:r>
            <a:r>
              <a:rPr lang="tr-TR" dirty="0" smtClean="0">
                <a:solidFill>
                  <a:srgbClr val="FF0000"/>
                </a:solidFill>
              </a:rPr>
              <a:t> of </a:t>
            </a:r>
            <a:r>
              <a:rPr lang="tr-TR" dirty="0" err="1" smtClean="0">
                <a:solidFill>
                  <a:srgbClr val="FF0000"/>
                </a:solidFill>
              </a:rPr>
              <a:t>Pt</a:t>
            </a:r>
            <a:r>
              <a:rPr lang="tr-TR" dirty="0" smtClean="0">
                <a:solidFill>
                  <a:srgbClr val="FF0000"/>
                </a:solidFill>
              </a:rPr>
              <a:t> iphi39 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11" name="Metin kutusu 10"/>
          <p:cNvSpPr txBox="1"/>
          <p:nvPr/>
        </p:nvSpPr>
        <p:spPr>
          <a:xfrm>
            <a:off x="5630959" y="1796534"/>
            <a:ext cx="2535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>
                <a:solidFill>
                  <a:srgbClr val="FF0000"/>
                </a:solidFill>
              </a:rPr>
              <a:t>Vector</a:t>
            </a:r>
            <a:r>
              <a:rPr lang="tr-TR" dirty="0" smtClean="0">
                <a:solidFill>
                  <a:srgbClr val="FF0000"/>
                </a:solidFill>
              </a:rPr>
              <a:t> </a:t>
            </a:r>
            <a:r>
              <a:rPr lang="tr-TR" dirty="0" err="1" smtClean="0">
                <a:solidFill>
                  <a:srgbClr val="FF0000"/>
                </a:solidFill>
              </a:rPr>
              <a:t>Sum</a:t>
            </a:r>
            <a:r>
              <a:rPr lang="tr-TR" dirty="0" smtClean="0">
                <a:solidFill>
                  <a:srgbClr val="FF0000"/>
                </a:solidFill>
              </a:rPr>
              <a:t> of </a:t>
            </a:r>
            <a:r>
              <a:rPr lang="tr-TR" dirty="0" err="1" smtClean="0">
                <a:solidFill>
                  <a:srgbClr val="FF0000"/>
                </a:solidFill>
              </a:rPr>
              <a:t>Pt</a:t>
            </a:r>
            <a:r>
              <a:rPr lang="tr-TR" dirty="0" smtClean="0">
                <a:solidFill>
                  <a:srgbClr val="FF0000"/>
                </a:solidFill>
              </a:rPr>
              <a:t> iphi41 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12" name="Metin kutusu 11"/>
          <p:cNvSpPr txBox="1"/>
          <p:nvPr/>
        </p:nvSpPr>
        <p:spPr>
          <a:xfrm>
            <a:off x="1139155" y="4675310"/>
            <a:ext cx="2535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>
                <a:solidFill>
                  <a:srgbClr val="FF0000"/>
                </a:solidFill>
              </a:rPr>
              <a:t>Vector</a:t>
            </a:r>
            <a:r>
              <a:rPr lang="tr-TR" dirty="0" smtClean="0">
                <a:solidFill>
                  <a:srgbClr val="FF0000"/>
                </a:solidFill>
              </a:rPr>
              <a:t> </a:t>
            </a:r>
            <a:r>
              <a:rPr lang="tr-TR" dirty="0" err="1" smtClean="0">
                <a:solidFill>
                  <a:srgbClr val="FF0000"/>
                </a:solidFill>
              </a:rPr>
              <a:t>Sum</a:t>
            </a:r>
            <a:r>
              <a:rPr lang="tr-TR" dirty="0" smtClean="0">
                <a:solidFill>
                  <a:srgbClr val="FF0000"/>
                </a:solidFill>
              </a:rPr>
              <a:t> of </a:t>
            </a:r>
            <a:r>
              <a:rPr lang="tr-TR" dirty="0" err="1" smtClean="0">
                <a:solidFill>
                  <a:srgbClr val="FF0000"/>
                </a:solidFill>
              </a:rPr>
              <a:t>Pt</a:t>
            </a:r>
            <a:r>
              <a:rPr lang="tr-TR" dirty="0" smtClean="0">
                <a:solidFill>
                  <a:srgbClr val="FF0000"/>
                </a:solidFill>
              </a:rPr>
              <a:t> iphi45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13" name="Metin kutusu 12"/>
          <p:cNvSpPr txBox="1"/>
          <p:nvPr/>
        </p:nvSpPr>
        <p:spPr>
          <a:xfrm>
            <a:off x="5630958" y="4723712"/>
            <a:ext cx="2535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>
                <a:solidFill>
                  <a:srgbClr val="FF0000"/>
                </a:solidFill>
              </a:rPr>
              <a:t>Vector</a:t>
            </a:r>
            <a:r>
              <a:rPr lang="tr-TR" dirty="0" smtClean="0">
                <a:solidFill>
                  <a:srgbClr val="FF0000"/>
                </a:solidFill>
              </a:rPr>
              <a:t> </a:t>
            </a:r>
            <a:r>
              <a:rPr lang="tr-TR" dirty="0" err="1" smtClean="0">
                <a:solidFill>
                  <a:srgbClr val="FF0000"/>
                </a:solidFill>
              </a:rPr>
              <a:t>Sum</a:t>
            </a:r>
            <a:r>
              <a:rPr lang="tr-TR" dirty="0" smtClean="0">
                <a:solidFill>
                  <a:srgbClr val="FF0000"/>
                </a:solidFill>
              </a:rPr>
              <a:t> of </a:t>
            </a:r>
            <a:r>
              <a:rPr lang="tr-TR" dirty="0" err="1" smtClean="0">
                <a:solidFill>
                  <a:srgbClr val="FF0000"/>
                </a:solidFill>
              </a:rPr>
              <a:t>Pt</a:t>
            </a:r>
            <a:r>
              <a:rPr lang="tr-TR" dirty="0" smtClean="0">
                <a:solidFill>
                  <a:srgbClr val="FF0000"/>
                </a:solidFill>
              </a:rPr>
              <a:t> iphi47 </a:t>
            </a:r>
            <a:endParaRPr lang="tr-T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04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Resim 85"/>
          <p:cNvPicPr/>
          <p:nvPr/>
        </p:nvPicPr>
        <p:blipFill>
          <a:blip r:embed="rId2"/>
          <a:stretch>
            <a:fillRect/>
          </a:stretch>
        </p:blipFill>
        <p:spPr>
          <a:xfrm>
            <a:off x="331167" y="368182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9B5B6-BE9D-4201-977C-46FAADC832AD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28788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Resim 86"/>
          <p:cNvPicPr/>
          <p:nvPr/>
        </p:nvPicPr>
        <p:blipFill>
          <a:blip r:embed="rId2"/>
          <a:stretch>
            <a:fillRect/>
          </a:stretch>
        </p:blipFill>
        <p:spPr>
          <a:xfrm>
            <a:off x="432000" y="562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85696-CDDA-4D34-9784-3F431FE9452E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10465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Resim 87"/>
          <p:cNvPicPr/>
          <p:nvPr/>
        </p:nvPicPr>
        <p:blipFill>
          <a:blip r:embed="rId2"/>
          <a:stretch>
            <a:fillRect/>
          </a:stretch>
        </p:blipFill>
        <p:spPr>
          <a:xfrm>
            <a:off x="271200" y="351774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607B6-E1CD-4615-95DA-CB14D8085151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82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43023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Resim 88"/>
          <p:cNvPicPr/>
          <p:nvPr/>
        </p:nvPicPr>
        <p:blipFill>
          <a:blip r:embed="rId2"/>
          <a:stretch>
            <a:fillRect/>
          </a:stretch>
        </p:blipFill>
        <p:spPr>
          <a:xfrm>
            <a:off x="345240" y="418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2E111-7543-416B-86C2-F27452BE0E1F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6359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Resim 89"/>
          <p:cNvPicPr/>
          <p:nvPr/>
        </p:nvPicPr>
        <p:blipFill>
          <a:blip r:embed="rId2"/>
          <a:stretch>
            <a:fillRect/>
          </a:stretch>
        </p:blipFill>
        <p:spPr>
          <a:xfrm>
            <a:off x="342294" y="23821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E65FD-A6F9-4972-A541-C7643B3C8BF5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84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21173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Resim 90"/>
          <p:cNvPicPr/>
          <p:nvPr/>
        </p:nvPicPr>
        <p:blipFill>
          <a:blip r:embed="rId2"/>
          <a:stretch>
            <a:fillRect/>
          </a:stretch>
        </p:blipFill>
        <p:spPr>
          <a:xfrm>
            <a:off x="249382" y="346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5DCD0-791B-46D0-B0C9-330AF229BBBB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85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75998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Resim 108"/>
          <p:cNvPicPr/>
          <p:nvPr/>
        </p:nvPicPr>
        <p:blipFill>
          <a:blip r:embed="rId2"/>
          <a:stretch>
            <a:fillRect/>
          </a:stretch>
        </p:blipFill>
        <p:spPr>
          <a:xfrm>
            <a:off x="633240" y="432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DADBA-0818-45AF-9724-A231FA474820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86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16692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Resim 91"/>
          <p:cNvPicPr/>
          <p:nvPr/>
        </p:nvPicPr>
        <p:blipFill>
          <a:blip r:embed="rId2"/>
          <a:stretch>
            <a:fillRect/>
          </a:stretch>
        </p:blipFill>
        <p:spPr>
          <a:xfrm>
            <a:off x="184440" y="346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B6088-739B-431D-A8B0-7ABC02E8EEA7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87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50499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Resim 92"/>
          <p:cNvPicPr/>
          <p:nvPr/>
        </p:nvPicPr>
        <p:blipFill>
          <a:blip r:embed="rId2"/>
          <a:stretch>
            <a:fillRect/>
          </a:stretch>
        </p:blipFill>
        <p:spPr>
          <a:xfrm>
            <a:off x="273021" y="259385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CA34C-7EBB-4142-B2A6-2B7C76C17F8E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88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28155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Resim 93"/>
          <p:cNvPicPr/>
          <p:nvPr/>
        </p:nvPicPr>
        <p:blipFill>
          <a:blip r:embed="rId2"/>
          <a:stretch>
            <a:fillRect/>
          </a:stretch>
        </p:blipFill>
        <p:spPr>
          <a:xfrm>
            <a:off x="180109" y="163309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EE89F-32C1-4918-AA4C-33E8554677FE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89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28497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4CAD-3AFB-4E7B-BB4A-2F60D54857A0}" type="datetime1">
              <a:rPr lang="tr-TR" smtClean="0"/>
              <a:t>24.12.2014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9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2648188"/>
            <a:ext cx="9144000" cy="690756"/>
          </a:xfrm>
        </p:spPr>
        <p:txBody>
          <a:bodyPr>
            <a:noAutofit/>
          </a:bodyPr>
          <a:lstStyle/>
          <a:p>
            <a:r>
              <a:rPr lang="tr-TR" sz="3600" dirty="0" smtClean="0">
                <a:solidFill>
                  <a:srgbClr val="FF0000"/>
                </a:solidFill>
              </a:rPr>
              <a:t>HLT_ZeroBias_v7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803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Resim 94"/>
          <p:cNvPicPr/>
          <p:nvPr/>
        </p:nvPicPr>
        <p:blipFill>
          <a:blip r:embed="rId2"/>
          <a:stretch>
            <a:fillRect/>
          </a:stretch>
        </p:blipFill>
        <p:spPr>
          <a:xfrm>
            <a:off x="171490" y="432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80ABE-DB04-402B-B29D-DD4F13976356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90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72812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Resim 95"/>
          <p:cNvPicPr/>
          <p:nvPr/>
        </p:nvPicPr>
        <p:blipFill>
          <a:blip r:embed="rId2"/>
          <a:stretch>
            <a:fillRect/>
          </a:stretch>
        </p:blipFill>
        <p:spPr>
          <a:xfrm>
            <a:off x="445636" y="432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665B9-5928-4CF5-902A-F0714A35D6A2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91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32643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Resim 96"/>
          <p:cNvPicPr/>
          <p:nvPr/>
        </p:nvPicPr>
        <p:blipFill>
          <a:blip r:embed="rId2"/>
          <a:stretch>
            <a:fillRect/>
          </a:stretch>
        </p:blipFill>
        <p:spPr>
          <a:xfrm>
            <a:off x="345240" y="288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9BB75-2AB2-483E-A004-F3EBD49968C7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92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27456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Resim 97"/>
          <p:cNvPicPr/>
          <p:nvPr/>
        </p:nvPicPr>
        <p:blipFill>
          <a:blip r:embed="rId2"/>
          <a:stretch>
            <a:fillRect/>
          </a:stretch>
        </p:blipFill>
        <p:spPr>
          <a:xfrm>
            <a:off x="492873" y="2023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35B8F-654F-4694-92C3-0853E40CEACC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93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26093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Resim 98"/>
          <p:cNvPicPr/>
          <p:nvPr/>
        </p:nvPicPr>
        <p:blipFill>
          <a:blip r:embed="rId2"/>
          <a:stretch>
            <a:fillRect/>
          </a:stretch>
        </p:blipFill>
        <p:spPr>
          <a:xfrm>
            <a:off x="648000" y="288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7B82B-759D-497C-8EC7-E6D0067DEF75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94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96411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Resim 99"/>
          <p:cNvPicPr/>
          <p:nvPr/>
        </p:nvPicPr>
        <p:blipFill>
          <a:blip r:embed="rId2"/>
          <a:stretch>
            <a:fillRect/>
          </a:stretch>
        </p:blipFill>
        <p:spPr>
          <a:xfrm>
            <a:off x="439276" y="432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54203-BD72-4D61-8A4D-086DB0C582EF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95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80582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Resim 107"/>
          <p:cNvPicPr/>
          <p:nvPr/>
        </p:nvPicPr>
        <p:blipFill>
          <a:blip r:embed="rId2"/>
          <a:stretch>
            <a:fillRect/>
          </a:stretch>
        </p:blipFill>
        <p:spPr>
          <a:xfrm>
            <a:off x="400440" y="57600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146AC-AC76-4CF1-B5A4-7353ECCD9350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96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83843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Resim 106"/>
          <p:cNvPicPr/>
          <p:nvPr/>
        </p:nvPicPr>
        <p:blipFill>
          <a:blip r:embed="rId2"/>
          <a:stretch>
            <a:fillRect/>
          </a:stretch>
        </p:blipFill>
        <p:spPr>
          <a:xfrm>
            <a:off x="345240" y="29952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557EC-25EA-47FA-A2F3-18B79D79C09C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97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94399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BFB3D-6D31-429E-9BB9-4DCC8D60111F}" type="datetime1">
              <a:rPr lang="tr-TR" smtClean="0"/>
              <a:t>24.12.2014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98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2648188"/>
            <a:ext cx="9144000" cy="690756"/>
          </a:xfrm>
        </p:spPr>
        <p:txBody>
          <a:bodyPr>
            <a:noAutofit/>
          </a:bodyPr>
          <a:lstStyle/>
          <a:p>
            <a:r>
              <a:rPr lang="tr-TR" sz="3600" dirty="0" smtClean="0">
                <a:solidFill>
                  <a:srgbClr val="FF0000"/>
                </a:solidFill>
              </a:rPr>
              <a:t>HLT_ZeroBias_v7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554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Resim 35"/>
          <p:cNvPicPr/>
          <p:nvPr/>
        </p:nvPicPr>
        <p:blipFill>
          <a:blip r:embed="rId2"/>
          <a:stretch>
            <a:fillRect/>
          </a:stretch>
        </p:blipFill>
        <p:spPr>
          <a:xfrm>
            <a:off x="576000" y="0"/>
            <a:ext cx="8438760" cy="6133680"/>
          </a:xfrm>
          <a:prstGeom prst="rect">
            <a:avLst/>
          </a:prstGeom>
          <a:ln>
            <a:noFill/>
          </a:ln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BB397-43F3-4D70-B8FC-E414B8CDB232}" type="datetime1">
              <a:rPr lang="tr-TR" smtClean="0"/>
              <a:t>24.12.2014</a:t>
            </a:fld>
            <a:endParaRPr lang="en-US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99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30571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5579</TotalTime>
  <Words>835</Words>
  <Application>Microsoft Office PowerPoint</Application>
  <PresentationFormat>Ekran Gösterisi (4:3)</PresentationFormat>
  <Paragraphs>670</Paragraphs>
  <Slides>304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304</vt:i4>
      </vt:variant>
    </vt:vector>
  </HeadingPairs>
  <TitlesOfParts>
    <vt:vector size="305" baseType="lpstr">
      <vt:lpstr>Office Theme</vt:lpstr>
      <vt:lpstr>HCAL Analysis</vt:lpstr>
      <vt:lpstr>Introduction</vt:lpstr>
      <vt:lpstr>HLT_Physics_v5</vt:lpstr>
      <vt:lpstr>Individual Recohit Energy in HF before and after filter </vt:lpstr>
      <vt:lpstr>PowerPoint Sunusu</vt:lpstr>
      <vt:lpstr>Pt distribution of PMThits</vt:lpstr>
      <vt:lpstr>PowerPoint Sunusu</vt:lpstr>
      <vt:lpstr>Pt distribution iphi=39,41,45,47 (old PMTS) </vt:lpstr>
      <vt:lpstr>HLT_ZeroBias_v7</vt:lpstr>
      <vt:lpstr>Individual Recohit Energy in HF before and after filter </vt:lpstr>
      <vt:lpstr>PowerPoint Sunusu</vt:lpstr>
      <vt:lpstr>Pt distribution of PMThits</vt:lpstr>
      <vt:lpstr>PowerPoint Sunusu</vt:lpstr>
      <vt:lpstr>Pt distribution iphi=39,41,45,47 (old PMTS) </vt:lpstr>
      <vt:lpstr>HLT_Random_v2</vt:lpstr>
      <vt:lpstr>Individual Recohit Energy in HF before and after filter </vt:lpstr>
      <vt:lpstr>PowerPoint Sunusu</vt:lpstr>
      <vt:lpstr>Pt distribution of PMThits in HF</vt:lpstr>
      <vt:lpstr>PowerPoint Sunusu</vt:lpstr>
      <vt:lpstr>Pt distribution iphi=39,41,45,47 (old PMTS) </vt:lpstr>
      <vt:lpstr>PowerPoint Sunusu</vt:lpstr>
      <vt:lpstr>Individual Recohit Energy in HF before and after filter </vt:lpstr>
      <vt:lpstr>PowerPoint Sunusu</vt:lpstr>
      <vt:lpstr>Pt distribution of PMThits in HF</vt:lpstr>
      <vt:lpstr>PowerPoint Sunusu</vt:lpstr>
      <vt:lpstr>Pt distribution iphi=39,41,45,47 (old PMTS) </vt:lpstr>
      <vt:lpstr>Summary</vt:lpstr>
      <vt:lpstr>Back up</vt:lpstr>
      <vt:lpstr>HLT_Physics_v5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HLT_ZeroBias_v7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HLT_Random_v2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>gurpinar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HCAL Analysis</dc:title>
  <dc:creator>Yalcin</dc:creator>
  <cp:lastModifiedBy>Yalcin</cp:lastModifiedBy>
  <cp:revision>291</cp:revision>
  <dcterms:created xsi:type="dcterms:W3CDTF">2014-09-15T19:54:21Z</dcterms:created>
  <dcterms:modified xsi:type="dcterms:W3CDTF">2014-12-24T13:28:41Z</dcterms:modified>
</cp:coreProperties>
</file>