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5.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6.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7.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8.xml" ContentType="application/vnd.openxmlformats-officedocument.theme+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9.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11.xml" ContentType="application/vnd.openxmlformats-officedocument.theme+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theme/theme12.xml" ContentType="application/vnd.openxmlformats-officedocument.theme+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theme/theme13.xml" ContentType="application/vnd.openxmlformats-officedocument.theme+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715" r:id="rId2"/>
    <p:sldMasterId id="2147483721" r:id="rId3"/>
    <p:sldMasterId id="2147483734" r:id="rId4"/>
    <p:sldMasterId id="2147483747" r:id="rId5"/>
    <p:sldMasterId id="2147483760" r:id="rId6"/>
    <p:sldMasterId id="2147483773" r:id="rId7"/>
    <p:sldMasterId id="2147483785" r:id="rId8"/>
    <p:sldMasterId id="2147483792" r:id="rId9"/>
    <p:sldMasterId id="2147483800" r:id="rId10"/>
    <p:sldMasterId id="2147483812" r:id="rId11"/>
    <p:sldMasterId id="2147483824" r:id="rId12"/>
    <p:sldMasterId id="2147483831" r:id="rId13"/>
    <p:sldMasterId id="2147483843" r:id="rId14"/>
  </p:sldMasterIdLst>
  <p:notesMasterIdLst>
    <p:notesMasterId r:id="rId94"/>
  </p:notesMasterIdLst>
  <p:sldIdLst>
    <p:sldId id="263" r:id="rId15"/>
    <p:sldId id="455" r:id="rId16"/>
    <p:sldId id="456" r:id="rId17"/>
    <p:sldId id="515" r:id="rId18"/>
    <p:sldId id="458" r:id="rId19"/>
    <p:sldId id="420" r:id="rId20"/>
    <p:sldId id="459" r:id="rId21"/>
    <p:sldId id="406" r:id="rId22"/>
    <p:sldId id="460" r:id="rId23"/>
    <p:sldId id="484" r:id="rId24"/>
    <p:sldId id="415" r:id="rId25"/>
    <p:sldId id="450" r:id="rId26"/>
    <p:sldId id="429" r:id="rId27"/>
    <p:sldId id="467" r:id="rId28"/>
    <p:sldId id="526" r:id="rId29"/>
    <p:sldId id="527" r:id="rId30"/>
    <p:sldId id="483" r:id="rId31"/>
    <p:sldId id="472" r:id="rId32"/>
    <p:sldId id="473" r:id="rId33"/>
    <p:sldId id="476" r:id="rId34"/>
    <p:sldId id="477" r:id="rId35"/>
    <p:sldId id="516" r:id="rId36"/>
    <p:sldId id="500" r:id="rId37"/>
    <p:sldId id="525" r:id="rId38"/>
    <p:sldId id="534" r:id="rId39"/>
    <p:sldId id="478" r:id="rId40"/>
    <p:sldId id="479" r:id="rId41"/>
    <p:sldId id="507" r:id="rId42"/>
    <p:sldId id="480" r:id="rId43"/>
    <p:sldId id="485" r:id="rId44"/>
    <p:sldId id="462" r:id="rId45"/>
    <p:sldId id="427" r:id="rId46"/>
    <p:sldId id="389" r:id="rId47"/>
    <p:sldId id="481" r:id="rId48"/>
    <p:sldId id="533" r:id="rId49"/>
    <p:sldId id="535" r:id="rId50"/>
    <p:sldId id="536" r:id="rId51"/>
    <p:sldId id="537" r:id="rId52"/>
    <p:sldId id="538" r:id="rId53"/>
    <p:sldId id="487" r:id="rId54"/>
    <p:sldId id="488" r:id="rId55"/>
    <p:sldId id="492" r:id="rId56"/>
    <p:sldId id="490" r:id="rId57"/>
    <p:sldId id="471" r:id="rId58"/>
    <p:sldId id="528" r:id="rId59"/>
    <p:sldId id="529" r:id="rId60"/>
    <p:sldId id="530" r:id="rId61"/>
    <p:sldId id="531" r:id="rId62"/>
    <p:sldId id="532" r:id="rId63"/>
    <p:sldId id="491" r:id="rId64"/>
    <p:sldId id="493" r:id="rId65"/>
    <p:sldId id="496" r:id="rId66"/>
    <p:sldId id="497" r:id="rId67"/>
    <p:sldId id="495" r:id="rId68"/>
    <p:sldId id="494" r:id="rId69"/>
    <p:sldId id="498" r:id="rId70"/>
    <p:sldId id="499" r:id="rId71"/>
    <p:sldId id="517" r:id="rId72"/>
    <p:sldId id="518" r:id="rId73"/>
    <p:sldId id="519" r:id="rId74"/>
    <p:sldId id="520" r:id="rId75"/>
    <p:sldId id="521" r:id="rId76"/>
    <p:sldId id="522" r:id="rId77"/>
    <p:sldId id="523" r:id="rId78"/>
    <p:sldId id="524" r:id="rId79"/>
    <p:sldId id="501" r:id="rId80"/>
    <p:sldId id="502" r:id="rId81"/>
    <p:sldId id="503" r:id="rId82"/>
    <p:sldId id="504" r:id="rId83"/>
    <p:sldId id="505" r:id="rId84"/>
    <p:sldId id="508" r:id="rId85"/>
    <p:sldId id="509" r:id="rId86"/>
    <p:sldId id="510" r:id="rId87"/>
    <p:sldId id="511" r:id="rId88"/>
    <p:sldId id="512" r:id="rId89"/>
    <p:sldId id="513" r:id="rId90"/>
    <p:sldId id="514" r:id="rId91"/>
    <p:sldId id="506" r:id="rId92"/>
    <p:sldId id="486" r:id="rId93"/>
  </p:sldIdLst>
  <p:sldSz cx="9144000" cy="6858000" type="screen4x3"/>
  <p:notesSz cx="7099300" cy="10234613"/>
  <p:defaultTextStyle>
    <a:defPPr>
      <a:defRPr lang="en-GB"/>
    </a:defPPr>
    <a:lvl1pPr algn="l" rtl="0" eaLnBrk="0" fontAlgn="base" hangingPunct="0">
      <a:spcBef>
        <a:spcPct val="0"/>
      </a:spcBef>
      <a:spcAft>
        <a:spcPct val="0"/>
      </a:spcAft>
      <a:defRPr sz="1600" kern="1200">
        <a:solidFill>
          <a:schemeClr val="tx1"/>
        </a:solidFill>
        <a:latin typeface="Arial" charset="0"/>
        <a:ea typeface="+mn-ea"/>
        <a:cs typeface="+mn-cs"/>
      </a:defRPr>
    </a:lvl1pPr>
    <a:lvl2pPr marL="456203" algn="l" rtl="0" eaLnBrk="0" fontAlgn="base" hangingPunct="0">
      <a:spcBef>
        <a:spcPct val="0"/>
      </a:spcBef>
      <a:spcAft>
        <a:spcPct val="0"/>
      </a:spcAft>
      <a:defRPr sz="1600" kern="1200">
        <a:solidFill>
          <a:schemeClr val="tx1"/>
        </a:solidFill>
        <a:latin typeface="Arial" charset="0"/>
        <a:ea typeface="+mn-ea"/>
        <a:cs typeface="+mn-cs"/>
      </a:defRPr>
    </a:lvl2pPr>
    <a:lvl3pPr marL="912411" algn="l" rtl="0" eaLnBrk="0" fontAlgn="base" hangingPunct="0">
      <a:spcBef>
        <a:spcPct val="0"/>
      </a:spcBef>
      <a:spcAft>
        <a:spcPct val="0"/>
      </a:spcAft>
      <a:defRPr sz="1600" kern="1200">
        <a:solidFill>
          <a:schemeClr val="tx1"/>
        </a:solidFill>
        <a:latin typeface="Arial" charset="0"/>
        <a:ea typeface="+mn-ea"/>
        <a:cs typeface="+mn-cs"/>
      </a:defRPr>
    </a:lvl3pPr>
    <a:lvl4pPr marL="1368618" algn="l" rtl="0" eaLnBrk="0" fontAlgn="base" hangingPunct="0">
      <a:spcBef>
        <a:spcPct val="0"/>
      </a:spcBef>
      <a:spcAft>
        <a:spcPct val="0"/>
      </a:spcAft>
      <a:defRPr sz="1600" kern="1200">
        <a:solidFill>
          <a:schemeClr val="tx1"/>
        </a:solidFill>
        <a:latin typeface="Arial" charset="0"/>
        <a:ea typeface="+mn-ea"/>
        <a:cs typeface="+mn-cs"/>
      </a:defRPr>
    </a:lvl4pPr>
    <a:lvl5pPr marL="1824823" algn="l" rtl="0" eaLnBrk="0" fontAlgn="base" hangingPunct="0">
      <a:spcBef>
        <a:spcPct val="0"/>
      </a:spcBef>
      <a:spcAft>
        <a:spcPct val="0"/>
      </a:spcAft>
      <a:defRPr sz="1600" kern="1200">
        <a:solidFill>
          <a:schemeClr val="tx1"/>
        </a:solidFill>
        <a:latin typeface="Arial" charset="0"/>
        <a:ea typeface="+mn-ea"/>
        <a:cs typeface="+mn-cs"/>
      </a:defRPr>
    </a:lvl5pPr>
    <a:lvl6pPr marL="2281031" algn="l" defTabSz="912411" rtl="0" eaLnBrk="1" latinLnBrk="0" hangingPunct="1">
      <a:defRPr sz="1600" kern="1200">
        <a:solidFill>
          <a:schemeClr val="tx1"/>
        </a:solidFill>
        <a:latin typeface="Arial" charset="0"/>
        <a:ea typeface="+mn-ea"/>
        <a:cs typeface="+mn-cs"/>
      </a:defRPr>
    </a:lvl6pPr>
    <a:lvl7pPr marL="2737234" algn="l" defTabSz="912411" rtl="0" eaLnBrk="1" latinLnBrk="0" hangingPunct="1">
      <a:defRPr sz="1600" kern="1200">
        <a:solidFill>
          <a:schemeClr val="tx1"/>
        </a:solidFill>
        <a:latin typeface="Arial" charset="0"/>
        <a:ea typeface="+mn-ea"/>
        <a:cs typeface="+mn-cs"/>
      </a:defRPr>
    </a:lvl7pPr>
    <a:lvl8pPr marL="3193433" algn="l" defTabSz="912411" rtl="0" eaLnBrk="1" latinLnBrk="0" hangingPunct="1">
      <a:defRPr sz="1600" kern="1200">
        <a:solidFill>
          <a:schemeClr val="tx1"/>
        </a:solidFill>
        <a:latin typeface="Arial" charset="0"/>
        <a:ea typeface="+mn-ea"/>
        <a:cs typeface="+mn-cs"/>
      </a:defRPr>
    </a:lvl8pPr>
    <a:lvl9pPr marL="3649644" algn="l" defTabSz="912411" rtl="0" eaLnBrk="1" latinLnBrk="0" hangingPunct="1">
      <a:defRPr sz="16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0033CC"/>
    <a:srgbClr val="CC0000"/>
    <a:srgbClr val="006600"/>
    <a:srgbClr val="00823B"/>
    <a:srgbClr val="FFFF66"/>
    <a:srgbClr val="FFFF00"/>
    <a:srgbClr val="0090D0"/>
    <a:srgbClr val="FF0066"/>
    <a:srgbClr val="F28E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3" autoAdjust="0"/>
    <p:restoredTop sz="88455" autoAdjust="0"/>
  </p:normalViewPr>
  <p:slideViewPr>
    <p:cSldViewPr snapToGrid="0">
      <p:cViewPr>
        <p:scale>
          <a:sx n="60" d="100"/>
          <a:sy n="60" d="100"/>
        </p:scale>
        <p:origin x="-798" y="-72"/>
      </p:cViewPr>
      <p:guideLst>
        <p:guide orient="horz" pos="3816"/>
        <p:guide orient="horz" pos="1371"/>
        <p:guide orient="horz" pos="591"/>
        <p:guide orient="horz" pos="2672"/>
        <p:guide orient="horz" pos="99"/>
        <p:guide pos="5574"/>
        <p:guide pos="1543"/>
        <p:guide pos="4178"/>
        <p:guide pos="2970"/>
        <p:guide pos="2790"/>
        <p:guide pos="178"/>
        <p:guide pos="4299"/>
        <p:guide pos="1435"/>
      </p:guideLst>
    </p:cSldViewPr>
  </p:slideViewPr>
  <p:notesTextViewPr>
    <p:cViewPr>
      <p:scale>
        <a:sx n="100" d="100"/>
        <a:sy n="100" d="100"/>
      </p:scale>
      <p:origin x="0" y="0"/>
    </p:cViewPr>
  </p:notesTextViewPr>
  <p:sorterViewPr>
    <p:cViewPr>
      <p:scale>
        <a:sx n="42" d="100"/>
        <a:sy n="42" d="100"/>
      </p:scale>
      <p:origin x="0" y="0"/>
    </p:cViewPr>
  </p:sorterViewPr>
  <p:notesViewPr>
    <p:cSldViewPr snapToGrid="0">
      <p:cViewPr varScale="1">
        <p:scale>
          <a:sx n="76" d="100"/>
          <a:sy n="76" d="100"/>
        </p:scale>
        <p:origin x="-2130" y="-96"/>
      </p:cViewPr>
      <p:guideLst>
        <p:guide orient="horz" pos="3224"/>
        <p:guide pos="2237"/>
      </p:guideLst>
    </p:cSldViewPr>
  </p:notes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12.xml"/><Relationship Id="rId21" Type="http://schemas.openxmlformats.org/officeDocument/2006/relationships/slide" Target="slides/slide7.xml"/><Relationship Id="rId34" Type="http://schemas.openxmlformats.org/officeDocument/2006/relationships/slide" Target="slides/slide20.xml"/><Relationship Id="rId42" Type="http://schemas.openxmlformats.org/officeDocument/2006/relationships/slide" Target="slides/slide28.xml"/><Relationship Id="rId47" Type="http://schemas.openxmlformats.org/officeDocument/2006/relationships/slide" Target="slides/slide33.xml"/><Relationship Id="rId50" Type="http://schemas.openxmlformats.org/officeDocument/2006/relationships/slide" Target="slides/slide36.xml"/><Relationship Id="rId55" Type="http://schemas.openxmlformats.org/officeDocument/2006/relationships/slide" Target="slides/slide41.xml"/><Relationship Id="rId63" Type="http://schemas.openxmlformats.org/officeDocument/2006/relationships/slide" Target="slides/slide49.xml"/><Relationship Id="rId68" Type="http://schemas.openxmlformats.org/officeDocument/2006/relationships/slide" Target="slides/slide54.xml"/><Relationship Id="rId76" Type="http://schemas.openxmlformats.org/officeDocument/2006/relationships/slide" Target="slides/slide62.xml"/><Relationship Id="rId84" Type="http://schemas.openxmlformats.org/officeDocument/2006/relationships/slide" Target="slides/slide70.xml"/><Relationship Id="rId89" Type="http://schemas.openxmlformats.org/officeDocument/2006/relationships/slide" Target="slides/slide75.xml"/><Relationship Id="rId97" Type="http://schemas.openxmlformats.org/officeDocument/2006/relationships/theme" Target="theme/theme1.xml"/><Relationship Id="rId7" Type="http://schemas.openxmlformats.org/officeDocument/2006/relationships/slideMaster" Target="slideMasters/slideMaster7.xml"/><Relationship Id="rId71" Type="http://schemas.openxmlformats.org/officeDocument/2006/relationships/slide" Target="slides/slide57.xml"/><Relationship Id="rId92" Type="http://schemas.openxmlformats.org/officeDocument/2006/relationships/slide" Target="slides/slide78.xml"/><Relationship Id="rId2" Type="http://schemas.openxmlformats.org/officeDocument/2006/relationships/slideMaster" Target="slideMasters/slideMaster2.xml"/><Relationship Id="rId16" Type="http://schemas.openxmlformats.org/officeDocument/2006/relationships/slide" Target="slides/slide2.xml"/><Relationship Id="rId29" Type="http://schemas.openxmlformats.org/officeDocument/2006/relationships/slide" Target="slides/slide15.xml"/><Relationship Id="rId11" Type="http://schemas.openxmlformats.org/officeDocument/2006/relationships/slideMaster" Target="slideMasters/slideMaster11.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slide" Target="slides/slide23.xml"/><Relationship Id="rId40" Type="http://schemas.openxmlformats.org/officeDocument/2006/relationships/slide" Target="slides/slide26.xml"/><Relationship Id="rId45" Type="http://schemas.openxmlformats.org/officeDocument/2006/relationships/slide" Target="slides/slide31.xml"/><Relationship Id="rId53" Type="http://schemas.openxmlformats.org/officeDocument/2006/relationships/slide" Target="slides/slide39.xml"/><Relationship Id="rId58" Type="http://schemas.openxmlformats.org/officeDocument/2006/relationships/slide" Target="slides/slide44.xml"/><Relationship Id="rId66" Type="http://schemas.openxmlformats.org/officeDocument/2006/relationships/slide" Target="slides/slide52.xml"/><Relationship Id="rId74" Type="http://schemas.openxmlformats.org/officeDocument/2006/relationships/slide" Target="slides/slide60.xml"/><Relationship Id="rId79" Type="http://schemas.openxmlformats.org/officeDocument/2006/relationships/slide" Target="slides/slide65.xml"/><Relationship Id="rId87" Type="http://schemas.openxmlformats.org/officeDocument/2006/relationships/slide" Target="slides/slide73.xml"/><Relationship Id="rId5" Type="http://schemas.openxmlformats.org/officeDocument/2006/relationships/slideMaster" Target="slideMasters/slideMaster5.xml"/><Relationship Id="rId61" Type="http://schemas.openxmlformats.org/officeDocument/2006/relationships/slide" Target="slides/slide47.xml"/><Relationship Id="rId82" Type="http://schemas.openxmlformats.org/officeDocument/2006/relationships/slide" Target="slides/slide68.xml"/><Relationship Id="rId90" Type="http://schemas.openxmlformats.org/officeDocument/2006/relationships/slide" Target="slides/slide76.xml"/><Relationship Id="rId95" Type="http://schemas.openxmlformats.org/officeDocument/2006/relationships/presProps" Target="presProps.xml"/><Relationship Id="rId19" Type="http://schemas.openxmlformats.org/officeDocument/2006/relationships/slide" Target="slides/slide5.xml"/><Relationship Id="rId14" Type="http://schemas.openxmlformats.org/officeDocument/2006/relationships/slideMaster" Target="slideMasters/slideMaster14.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 Id="rId43" Type="http://schemas.openxmlformats.org/officeDocument/2006/relationships/slide" Target="slides/slide29.xml"/><Relationship Id="rId48" Type="http://schemas.openxmlformats.org/officeDocument/2006/relationships/slide" Target="slides/slide34.xml"/><Relationship Id="rId56" Type="http://schemas.openxmlformats.org/officeDocument/2006/relationships/slide" Target="slides/slide42.xml"/><Relationship Id="rId64" Type="http://schemas.openxmlformats.org/officeDocument/2006/relationships/slide" Target="slides/slide50.xml"/><Relationship Id="rId69" Type="http://schemas.openxmlformats.org/officeDocument/2006/relationships/slide" Target="slides/slide55.xml"/><Relationship Id="rId77" Type="http://schemas.openxmlformats.org/officeDocument/2006/relationships/slide" Target="slides/slide63.xml"/><Relationship Id="rId8" Type="http://schemas.openxmlformats.org/officeDocument/2006/relationships/slideMaster" Target="slideMasters/slideMaster8.xml"/><Relationship Id="rId51" Type="http://schemas.openxmlformats.org/officeDocument/2006/relationships/slide" Target="slides/slide37.xml"/><Relationship Id="rId72" Type="http://schemas.openxmlformats.org/officeDocument/2006/relationships/slide" Target="slides/slide58.xml"/><Relationship Id="rId80" Type="http://schemas.openxmlformats.org/officeDocument/2006/relationships/slide" Target="slides/slide66.xml"/><Relationship Id="rId85" Type="http://schemas.openxmlformats.org/officeDocument/2006/relationships/slide" Target="slides/slide71.xml"/><Relationship Id="rId93" Type="http://schemas.openxmlformats.org/officeDocument/2006/relationships/slide" Target="slides/slide79.xml"/><Relationship Id="rId98"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slide" Target="slides/slide24.xml"/><Relationship Id="rId46" Type="http://schemas.openxmlformats.org/officeDocument/2006/relationships/slide" Target="slides/slide32.xml"/><Relationship Id="rId59" Type="http://schemas.openxmlformats.org/officeDocument/2006/relationships/slide" Target="slides/slide45.xml"/><Relationship Id="rId67" Type="http://schemas.openxmlformats.org/officeDocument/2006/relationships/slide" Target="slides/slide53.xml"/><Relationship Id="rId20" Type="http://schemas.openxmlformats.org/officeDocument/2006/relationships/slide" Target="slides/slide6.xml"/><Relationship Id="rId41" Type="http://schemas.openxmlformats.org/officeDocument/2006/relationships/slide" Target="slides/slide27.xml"/><Relationship Id="rId54" Type="http://schemas.openxmlformats.org/officeDocument/2006/relationships/slide" Target="slides/slide40.xml"/><Relationship Id="rId62" Type="http://schemas.openxmlformats.org/officeDocument/2006/relationships/slide" Target="slides/slide48.xml"/><Relationship Id="rId70" Type="http://schemas.openxmlformats.org/officeDocument/2006/relationships/slide" Target="slides/slide56.xml"/><Relationship Id="rId75" Type="http://schemas.openxmlformats.org/officeDocument/2006/relationships/slide" Target="slides/slide61.xml"/><Relationship Id="rId83" Type="http://schemas.openxmlformats.org/officeDocument/2006/relationships/slide" Target="slides/slide69.xml"/><Relationship Id="rId88" Type="http://schemas.openxmlformats.org/officeDocument/2006/relationships/slide" Target="slides/slide74.xml"/><Relationship Id="rId91" Type="http://schemas.openxmlformats.org/officeDocument/2006/relationships/slide" Target="slides/slide77.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slide" Target="slides/slide22.xml"/><Relationship Id="rId49" Type="http://schemas.openxmlformats.org/officeDocument/2006/relationships/slide" Target="slides/slide35.xml"/><Relationship Id="rId57" Type="http://schemas.openxmlformats.org/officeDocument/2006/relationships/slide" Target="slides/slide43.xml"/><Relationship Id="rId10" Type="http://schemas.openxmlformats.org/officeDocument/2006/relationships/slideMaster" Target="slideMasters/slideMaster10.xml"/><Relationship Id="rId31" Type="http://schemas.openxmlformats.org/officeDocument/2006/relationships/slide" Target="slides/slide17.xml"/><Relationship Id="rId44" Type="http://schemas.openxmlformats.org/officeDocument/2006/relationships/slide" Target="slides/slide30.xml"/><Relationship Id="rId52" Type="http://schemas.openxmlformats.org/officeDocument/2006/relationships/slide" Target="slides/slide38.xml"/><Relationship Id="rId60" Type="http://schemas.openxmlformats.org/officeDocument/2006/relationships/slide" Target="slides/slide46.xml"/><Relationship Id="rId65" Type="http://schemas.openxmlformats.org/officeDocument/2006/relationships/slide" Target="slides/slide51.xml"/><Relationship Id="rId73" Type="http://schemas.openxmlformats.org/officeDocument/2006/relationships/slide" Target="slides/slide59.xml"/><Relationship Id="rId78" Type="http://schemas.openxmlformats.org/officeDocument/2006/relationships/slide" Target="slides/slide64.xml"/><Relationship Id="rId81" Type="http://schemas.openxmlformats.org/officeDocument/2006/relationships/slide" Target="slides/slide67.xml"/><Relationship Id="rId86" Type="http://schemas.openxmlformats.org/officeDocument/2006/relationships/slide" Target="slides/slide72.xml"/><Relationship Id="rId94"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 Target="slides/slide4.xml"/><Relationship Id="rId39" Type="http://schemas.openxmlformats.org/officeDocument/2006/relationships/slide" Target="slides/slide2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5"/>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437" tIns="47218" rIns="94437" bIns="47218" numCol="1" anchor="t" anchorCtr="0" compatLnSpc="1">
            <a:prstTxWarp prst="textNoShape">
              <a:avLst/>
            </a:prstTxWarp>
          </a:bodyPr>
          <a:lstStyle>
            <a:lvl1pPr defTabSz="944628" eaLnBrk="1" hangingPunct="1">
              <a:defRPr sz="1200"/>
            </a:lvl1pPr>
          </a:lstStyle>
          <a:p>
            <a:pPr>
              <a:defRPr/>
            </a:pPr>
            <a:endParaRPr lang="en-GB"/>
          </a:p>
        </p:txBody>
      </p:sp>
      <p:sp>
        <p:nvSpPr>
          <p:cNvPr id="21507" name="Rectangle 3"/>
          <p:cNvSpPr>
            <a:spLocks noGrp="1" noChangeArrowheads="1"/>
          </p:cNvSpPr>
          <p:nvPr>
            <p:ph type="dt" idx="1"/>
          </p:nvPr>
        </p:nvSpPr>
        <p:spPr bwMode="auto">
          <a:xfrm>
            <a:off x="4021141" y="5"/>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437" tIns="47218" rIns="94437" bIns="47218" numCol="1" anchor="t" anchorCtr="0" compatLnSpc="1">
            <a:prstTxWarp prst="textNoShape">
              <a:avLst/>
            </a:prstTxWarp>
          </a:bodyPr>
          <a:lstStyle>
            <a:lvl1pPr algn="r" defTabSz="944628" eaLnBrk="1" hangingPunct="1">
              <a:defRPr sz="1200"/>
            </a:lvl1pPr>
          </a:lstStyle>
          <a:p>
            <a:pPr>
              <a:defRPr/>
            </a:pPr>
            <a:endParaRPr lang="en-GB"/>
          </a:p>
        </p:txBody>
      </p:sp>
      <p:sp>
        <p:nvSpPr>
          <p:cNvPr id="9220" name="Rectangle 4"/>
          <p:cNvSpPr>
            <a:spLocks noGrp="1" noRot="1" noChangeAspect="1" noChangeArrowheads="1" noTextEdit="1"/>
          </p:cNvSpPr>
          <p:nvPr>
            <p:ph type="sldImg" idx="2"/>
          </p:nvPr>
        </p:nvSpPr>
        <p:spPr bwMode="auto">
          <a:xfrm>
            <a:off x="990600" y="768350"/>
            <a:ext cx="5118100" cy="383857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1509" name="Rectangle 5"/>
          <p:cNvSpPr>
            <a:spLocks noGrp="1" noChangeArrowheads="1"/>
          </p:cNvSpPr>
          <p:nvPr>
            <p:ph type="body" sz="quarter" idx="3"/>
          </p:nvPr>
        </p:nvSpPr>
        <p:spPr bwMode="auto">
          <a:xfrm>
            <a:off x="709615" y="4860928"/>
            <a:ext cx="5680076" cy="4605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437" tIns="47218" rIns="94437" bIns="47218" numCol="1" anchor="t" anchorCtr="0" compatLnSpc="1">
            <a:prstTxWarp prst="textNoShape">
              <a:avLst/>
            </a:prstTxWarp>
          </a:bodyPr>
          <a:lstStyle/>
          <a:p>
            <a:pPr lvl="0"/>
            <a:r>
              <a:rPr lang="en-GB" noProof="0" smtClean="0"/>
              <a:t>Textmasterformate durch Klicken bearbeiten</a:t>
            </a:r>
          </a:p>
          <a:p>
            <a:pPr lvl="1"/>
            <a:r>
              <a:rPr lang="en-GB" noProof="0" smtClean="0"/>
              <a:t>Zweite Ebene</a:t>
            </a:r>
          </a:p>
          <a:p>
            <a:pPr lvl="2"/>
            <a:r>
              <a:rPr lang="en-GB" noProof="0" smtClean="0"/>
              <a:t>Dritte Ebene</a:t>
            </a:r>
          </a:p>
          <a:p>
            <a:pPr lvl="3"/>
            <a:r>
              <a:rPr lang="en-GB" noProof="0" smtClean="0"/>
              <a:t>Vierte Ebene</a:t>
            </a:r>
          </a:p>
          <a:p>
            <a:pPr lvl="4"/>
            <a:r>
              <a:rPr lang="en-GB" noProof="0" smtClean="0"/>
              <a:t>Fünfte Ebene</a:t>
            </a:r>
          </a:p>
        </p:txBody>
      </p:sp>
      <p:sp>
        <p:nvSpPr>
          <p:cNvPr id="21510" name="Rectangle 6"/>
          <p:cNvSpPr>
            <a:spLocks noGrp="1" noChangeArrowheads="1"/>
          </p:cNvSpPr>
          <p:nvPr>
            <p:ph type="ftr" sz="quarter" idx="4"/>
          </p:nvPr>
        </p:nvSpPr>
        <p:spPr bwMode="auto">
          <a:xfrm>
            <a:off x="0" y="9721854"/>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437" tIns="47218" rIns="94437" bIns="47218" numCol="1" anchor="b" anchorCtr="0" compatLnSpc="1">
            <a:prstTxWarp prst="textNoShape">
              <a:avLst/>
            </a:prstTxWarp>
          </a:bodyPr>
          <a:lstStyle>
            <a:lvl1pPr defTabSz="944628" eaLnBrk="1" hangingPunct="1">
              <a:defRPr sz="1200"/>
            </a:lvl1pPr>
          </a:lstStyle>
          <a:p>
            <a:pPr>
              <a:defRPr/>
            </a:pPr>
            <a:endParaRPr lang="en-GB"/>
          </a:p>
        </p:txBody>
      </p:sp>
      <p:sp>
        <p:nvSpPr>
          <p:cNvPr id="21511" name="Rectangle 7"/>
          <p:cNvSpPr>
            <a:spLocks noGrp="1" noChangeArrowheads="1"/>
          </p:cNvSpPr>
          <p:nvPr>
            <p:ph type="sldNum" sz="quarter" idx="5"/>
          </p:nvPr>
        </p:nvSpPr>
        <p:spPr bwMode="auto">
          <a:xfrm>
            <a:off x="4021141" y="9721854"/>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437" tIns="47218" rIns="94437" bIns="47218" numCol="1" anchor="b" anchorCtr="0" compatLnSpc="1">
            <a:prstTxWarp prst="textNoShape">
              <a:avLst/>
            </a:prstTxWarp>
          </a:bodyPr>
          <a:lstStyle>
            <a:lvl1pPr algn="r" defTabSz="944628" eaLnBrk="1" hangingPunct="1">
              <a:defRPr sz="1200"/>
            </a:lvl1pPr>
          </a:lstStyle>
          <a:p>
            <a:pPr>
              <a:defRPr/>
            </a:pPr>
            <a:fld id="{F0C67D61-F2DD-4061-A92B-CA63093C1DE1}" type="slidenum">
              <a:rPr lang="en-GB"/>
              <a:pPr>
                <a:defRPr/>
              </a:pPr>
              <a:t>‹Nr.›</a:t>
            </a:fld>
            <a:endParaRPr lang="en-GB"/>
          </a:p>
        </p:txBody>
      </p:sp>
    </p:spTree>
    <p:extLst>
      <p:ext uri="{BB962C8B-B14F-4D97-AF65-F5344CB8AC3E}">
        <p14:creationId xmlns:p14="http://schemas.microsoft.com/office/powerpoint/2010/main" val="2244593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6203" algn="l" rtl="0" eaLnBrk="0" fontAlgn="base" hangingPunct="0">
      <a:spcBef>
        <a:spcPct val="30000"/>
      </a:spcBef>
      <a:spcAft>
        <a:spcPct val="0"/>
      </a:spcAft>
      <a:defRPr sz="1200" kern="1200">
        <a:solidFill>
          <a:schemeClr val="tx1"/>
        </a:solidFill>
        <a:latin typeface="Arial" charset="0"/>
        <a:ea typeface="+mn-ea"/>
        <a:cs typeface="+mn-cs"/>
      </a:defRPr>
    </a:lvl2pPr>
    <a:lvl3pPr marL="912411" algn="l" rtl="0" eaLnBrk="0" fontAlgn="base" hangingPunct="0">
      <a:spcBef>
        <a:spcPct val="30000"/>
      </a:spcBef>
      <a:spcAft>
        <a:spcPct val="0"/>
      </a:spcAft>
      <a:defRPr sz="1200" kern="1200">
        <a:solidFill>
          <a:schemeClr val="tx1"/>
        </a:solidFill>
        <a:latin typeface="Arial" charset="0"/>
        <a:ea typeface="+mn-ea"/>
        <a:cs typeface="+mn-cs"/>
      </a:defRPr>
    </a:lvl3pPr>
    <a:lvl4pPr marL="1368618" algn="l" rtl="0" eaLnBrk="0" fontAlgn="base" hangingPunct="0">
      <a:spcBef>
        <a:spcPct val="30000"/>
      </a:spcBef>
      <a:spcAft>
        <a:spcPct val="0"/>
      </a:spcAft>
      <a:defRPr sz="1200" kern="1200">
        <a:solidFill>
          <a:schemeClr val="tx1"/>
        </a:solidFill>
        <a:latin typeface="Arial" charset="0"/>
        <a:ea typeface="+mn-ea"/>
        <a:cs typeface="+mn-cs"/>
      </a:defRPr>
    </a:lvl4pPr>
    <a:lvl5pPr marL="1824823" algn="l" rtl="0" eaLnBrk="0" fontAlgn="base" hangingPunct="0">
      <a:spcBef>
        <a:spcPct val="30000"/>
      </a:spcBef>
      <a:spcAft>
        <a:spcPct val="0"/>
      </a:spcAft>
      <a:defRPr sz="1200" kern="1200">
        <a:solidFill>
          <a:schemeClr val="tx1"/>
        </a:solidFill>
        <a:latin typeface="Arial" charset="0"/>
        <a:ea typeface="+mn-ea"/>
        <a:cs typeface="+mn-cs"/>
      </a:defRPr>
    </a:lvl5pPr>
    <a:lvl6pPr marL="2281031" algn="l" defTabSz="912411" rtl="0" eaLnBrk="1" latinLnBrk="0" hangingPunct="1">
      <a:defRPr sz="1200" kern="1200">
        <a:solidFill>
          <a:schemeClr val="tx1"/>
        </a:solidFill>
        <a:latin typeface="+mn-lt"/>
        <a:ea typeface="+mn-ea"/>
        <a:cs typeface="+mn-cs"/>
      </a:defRPr>
    </a:lvl6pPr>
    <a:lvl7pPr marL="2737234" algn="l" defTabSz="912411" rtl="0" eaLnBrk="1" latinLnBrk="0" hangingPunct="1">
      <a:defRPr sz="1200" kern="1200">
        <a:solidFill>
          <a:schemeClr val="tx1"/>
        </a:solidFill>
        <a:latin typeface="+mn-lt"/>
        <a:ea typeface="+mn-ea"/>
        <a:cs typeface="+mn-cs"/>
      </a:defRPr>
    </a:lvl7pPr>
    <a:lvl8pPr marL="3193433" algn="l" defTabSz="912411" rtl="0" eaLnBrk="1" latinLnBrk="0" hangingPunct="1">
      <a:defRPr sz="1200" kern="1200">
        <a:solidFill>
          <a:schemeClr val="tx1"/>
        </a:solidFill>
        <a:latin typeface="+mn-lt"/>
        <a:ea typeface="+mn-ea"/>
        <a:cs typeface="+mn-cs"/>
      </a:defRPr>
    </a:lvl8pPr>
    <a:lvl9pPr marL="3649644" algn="l" defTabSz="91241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0600" y="768350"/>
            <a:ext cx="5118100" cy="38385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0C67D61-F2DD-4061-A92B-CA63093C1DE1}" type="slidenum">
              <a:rPr lang="en-GB" smtClean="0"/>
              <a:pPr>
                <a:defRPr/>
              </a:pPr>
              <a:t>1</a:t>
            </a:fld>
            <a:endParaRPr lang="en-GB"/>
          </a:p>
        </p:txBody>
      </p:sp>
    </p:spTree>
    <p:extLst>
      <p:ext uri="{BB962C8B-B14F-4D97-AF65-F5344CB8AC3E}">
        <p14:creationId xmlns:p14="http://schemas.microsoft.com/office/powerpoint/2010/main" val="2268882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0600" y="768350"/>
            <a:ext cx="5118100" cy="38385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0C67D61-F2DD-4061-A92B-CA63093C1DE1}" type="slidenum">
              <a:rPr lang="en-GB" smtClean="0"/>
              <a:pPr>
                <a:defRPr/>
              </a:pPr>
              <a:t>14</a:t>
            </a:fld>
            <a:endParaRPr lang="en-GB"/>
          </a:p>
        </p:txBody>
      </p:sp>
    </p:spTree>
    <p:extLst>
      <p:ext uri="{BB962C8B-B14F-4D97-AF65-F5344CB8AC3E}">
        <p14:creationId xmlns:p14="http://schemas.microsoft.com/office/powerpoint/2010/main" val="36537856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0600" y="768350"/>
            <a:ext cx="5118100" cy="38385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0C67D61-F2DD-4061-A92B-CA63093C1DE1}" type="slidenum">
              <a:rPr lang="en-GB" smtClean="0"/>
              <a:pPr>
                <a:defRPr/>
              </a:pPr>
              <a:t>15</a:t>
            </a:fld>
            <a:endParaRPr lang="en-GB"/>
          </a:p>
        </p:txBody>
      </p:sp>
    </p:spTree>
    <p:extLst>
      <p:ext uri="{BB962C8B-B14F-4D97-AF65-F5344CB8AC3E}">
        <p14:creationId xmlns:p14="http://schemas.microsoft.com/office/powerpoint/2010/main" val="36537856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0600" y="768350"/>
            <a:ext cx="5118100" cy="38385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0C67D61-F2DD-4061-A92B-CA63093C1DE1}" type="slidenum">
              <a:rPr lang="en-GB" smtClean="0"/>
              <a:pPr>
                <a:defRPr/>
              </a:pPr>
              <a:t>16</a:t>
            </a:fld>
            <a:endParaRPr lang="en-GB"/>
          </a:p>
        </p:txBody>
      </p:sp>
    </p:spTree>
    <p:extLst>
      <p:ext uri="{BB962C8B-B14F-4D97-AF65-F5344CB8AC3E}">
        <p14:creationId xmlns:p14="http://schemas.microsoft.com/office/powerpoint/2010/main" val="36537856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0600" y="768350"/>
            <a:ext cx="5118100" cy="38385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0C67D61-F2DD-4061-A92B-CA63093C1DE1}" type="slidenum">
              <a:rPr lang="en-GB" smtClean="0"/>
              <a:pPr>
                <a:defRPr/>
              </a:pPr>
              <a:t>17</a:t>
            </a:fld>
            <a:endParaRPr lang="en-GB"/>
          </a:p>
        </p:txBody>
      </p:sp>
    </p:spTree>
    <p:extLst>
      <p:ext uri="{BB962C8B-B14F-4D97-AF65-F5344CB8AC3E}">
        <p14:creationId xmlns:p14="http://schemas.microsoft.com/office/powerpoint/2010/main" val="36537856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0600" y="768350"/>
            <a:ext cx="5118100" cy="38385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0C67D61-F2DD-4061-A92B-CA63093C1DE1}" type="slidenum">
              <a:rPr lang="en-GB" smtClean="0"/>
              <a:pPr>
                <a:defRPr/>
              </a:pPr>
              <a:t>18</a:t>
            </a:fld>
            <a:endParaRPr lang="en-GB"/>
          </a:p>
        </p:txBody>
      </p:sp>
    </p:spTree>
    <p:extLst>
      <p:ext uri="{BB962C8B-B14F-4D97-AF65-F5344CB8AC3E}">
        <p14:creationId xmlns:p14="http://schemas.microsoft.com/office/powerpoint/2010/main" val="36537856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0600" y="768350"/>
            <a:ext cx="5118100" cy="38385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0C67D61-F2DD-4061-A92B-CA63093C1DE1}" type="slidenum">
              <a:rPr lang="en-GB" smtClean="0"/>
              <a:pPr>
                <a:defRPr/>
              </a:pPr>
              <a:t>19</a:t>
            </a:fld>
            <a:endParaRPr lang="en-GB"/>
          </a:p>
        </p:txBody>
      </p:sp>
    </p:spTree>
    <p:extLst>
      <p:ext uri="{BB962C8B-B14F-4D97-AF65-F5344CB8AC3E}">
        <p14:creationId xmlns:p14="http://schemas.microsoft.com/office/powerpoint/2010/main" val="36537856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0600" y="768350"/>
            <a:ext cx="5118100" cy="38385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0C67D61-F2DD-4061-A92B-CA63093C1DE1}" type="slidenum">
              <a:rPr lang="en-GB" smtClean="0"/>
              <a:pPr>
                <a:defRPr/>
              </a:pPr>
              <a:t>20</a:t>
            </a:fld>
            <a:endParaRPr lang="en-GB"/>
          </a:p>
        </p:txBody>
      </p:sp>
    </p:spTree>
    <p:extLst>
      <p:ext uri="{BB962C8B-B14F-4D97-AF65-F5344CB8AC3E}">
        <p14:creationId xmlns:p14="http://schemas.microsoft.com/office/powerpoint/2010/main" val="36537856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0600" y="768350"/>
            <a:ext cx="5118100" cy="38385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0C67D61-F2DD-4061-A92B-CA63093C1DE1}" type="slidenum">
              <a:rPr lang="en-GB" smtClean="0"/>
              <a:pPr>
                <a:defRPr/>
              </a:pPr>
              <a:t>21</a:t>
            </a:fld>
            <a:endParaRPr lang="en-GB"/>
          </a:p>
        </p:txBody>
      </p:sp>
    </p:spTree>
    <p:extLst>
      <p:ext uri="{BB962C8B-B14F-4D97-AF65-F5344CB8AC3E}">
        <p14:creationId xmlns:p14="http://schemas.microsoft.com/office/powerpoint/2010/main" val="36537856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0600" y="768350"/>
            <a:ext cx="5118100" cy="38385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0C67D61-F2DD-4061-A92B-CA63093C1DE1}" type="slidenum">
              <a:rPr lang="en-GB" smtClean="0"/>
              <a:pPr>
                <a:defRPr/>
              </a:pPr>
              <a:t>22</a:t>
            </a:fld>
            <a:endParaRPr lang="en-GB"/>
          </a:p>
        </p:txBody>
      </p:sp>
    </p:spTree>
    <p:extLst>
      <p:ext uri="{BB962C8B-B14F-4D97-AF65-F5344CB8AC3E}">
        <p14:creationId xmlns:p14="http://schemas.microsoft.com/office/powerpoint/2010/main" val="36537856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0600" y="768350"/>
            <a:ext cx="5118100" cy="38385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0C67D61-F2DD-4061-A92B-CA63093C1DE1}" type="slidenum">
              <a:rPr lang="en-GB" smtClean="0"/>
              <a:pPr>
                <a:defRPr/>
              </a:pPr>
              <a:t>23</a:t>
            </a:fld>
            <a:endParaRPr lang="en-GB"/>
          </a:p>
        </p:txBody>
      </p:sp>
    </p:spTree>
    <p:extLst>
      <p:ext uri="{BB962C8B-B14F-4D97-AF65-F5344CB8AC3E}">
        <p14:creationId xmlns:p14="http://schemas.microsoft.com/office/powerpoint/2010/main" val="36537856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0600" y="768350"/>
            <a:ext cx="5118100" cy="3838575"/>
          </a:xfrm>
        </p:spPr>
      </p:sp>
      <p:sp>
        <p:nvSpPr>
          <p:cNvPr id="3" name="Notizenplatzhalter 2"/>
          <p:cNvSpPr>
            <a:spLocks noGrp="1"/>
          </p:cNvSpPr>
          <p:nvPr>
            <p:ph type="body" idx="1"/>
          </p:nvPr>
        </p:nvSpPr>
        <p:spPr/>
        <p:txBody>
          <a:bodyPr/>
          <a:lstStyle/>
          <a:p>
            <a:r>
              <a:rPr lang="en-US" b="1" dirty="0" smtClean="0"/>
              <a:t>CMS: Long Shutdown 1</a:t>
            </a:r>
            <a:endParaRPr lang="en-US" dirty="0" smtClean="0"/>
          </a:p>
          <a:p>
            <a:r>
              <a:rPr lang="en-US" dirty="0" smtClean="0"/>
              <a:t>The biggest priority was to mitigate the effects of radiation on the performance of the Tracker, by equipping it to operate at low temperatures (down to -20</a:t>
            </a:r>
            <a:r>
              <a:rPr lang="en-US" b="1" dirty="0" smtClean="0"/>
              <a:t>°</a:t>
            </a:r>
            <a:r>
              <a:rPr lang="en-US" dirty="0" smtClean="0"/>
              <a:t>C). This required changes to the cooling plant, and extensive work on the environment control of detector and cooling distribution to prevent condensation or icing. The central beam-pipe was replaced by a narrower one in preparation for the installation in 2016-‘17 of a new Pixel Tracker that will better measure the momenta and points of origin of charged particles. A fourth measuring station was added to each </a:t>
            </a:r>
            <a:r>
              <a:rPr lang="en-US" dirty="0" err="1" smtClean="0"/>
              <a:t>muon</a:t>
            </a:r>
            <a:r>
              <a:rPr lang="en-US" dirty="0" smtClean="0"/>
              <a:t> endcap, in order to maintain discrimination between low-momentum </a:t>
            </a:r>
            <a:r>
              <a:rPr lang="en-US" dirty="0" err="1" smtClean="0"/>
              <a:t>muons</a:t>
            </a:r>
            <a:r>
              <a:rPr lang="en-US" dirty="0" smtClean="0"/>
              <a:t> and background as the LHC beam intensities increase. Complementary to this was the installation at each end of the detector of a 125-tonne composite shielding wall to reduce neutron backgrounds.  A luminosity-measuring device, the Pixel Luminosity Telescope, was installed on either side of the collision point around the beam-pipe. Other major activities included replacing photo-detectors in the hadron calorimeter with better-performing designs, moving the </a:t>
            </a:r>
            <a:r>
              <a:rPr lang="en-US" dirty="0" err="1" smtClean="0"/>
              <a:t>muon</a:t>
            </a:r>
            <a:r>
              <a:rPr lang="en-US" dirty="0" smtClean="0"/>
              <a:t> readout to more accessible locations for maintenance, installation of the first stage of a new hardware triggering system and consolidation of the solenoid’s magnet cryogenic system and of the power distribution. The software and computing systems underwent a significant overhaul during the shutdown to reduce the time needed to produce analysis datasets.</a:t>
            </a:r>
          </a:p>
          <a:p>
            <a:endParaRPr lang="de-DE" dirty="0"/>
          </a:p>
        </p:txBody>
      </p:sp>
      <p:sp>
        <p:nvSpPr>
          <p:cNvPr id="4" name="Foliennummernplatzhalter 3"/>
          <p:cNvSpPr>
            <a:spLocks noGrp="1"/>
          </p:cNvSpPr>
          <p:nvPr>
            <p:ph type="sldNum" sz="quarter" idx="10"/>
          </p:nvPr>
        </p:nvSpPr>
        <p:spPr/>
        <p:txBody>
          <a:bodyPr/>
          <a:lstStyle/>
          <a:p>
            <a:pPr>
              <a:defRPr/>
            </a:pPr>
            <a:fld id="{F0C67D61-F2DD-4061-A92B-CA63093C1DE1}" type="slidenum">
              <a:rPr lang="en-GB" smtClean="0"/>
              <a:pPr>
                <a:defRPr/>
              </a:pPr>
              <a:t>4</a:t>
            </a:fld>
            <a:endParaRPr lang="en-GB"/>
          </a:p>
        </p:txBody>
      </p:sp>
    </p:spTree>
    <p:extLst>
      <p:ext uri="{BB962C8B-B14F-4D97-AF65-F5344CB8AC3E}">
        <p14:creationId xmlns:p14="http://schemas.microsoft.com/office/powerpoint/2010/main" val="19201967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0600" y="768350"/>
            <a:ext cx="5118100" cy="38385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0C67D61-F2DD-4061-A92B-CA63093C1DE1}" type="slidenum">
              <a:rPr lang="en-GB" smtClean="0"/>
              <a:pPr>
                <a:defRPr/>
              </a:pPr>
              <a:t>24</a:t>
            </a:fld>
            <a:endParaRPr lang="en-GB"/>
          </a:p>
        </p:txBody>
      </p:sp>
    </p:spTree>
    <p:extLst>
      <p:ext uri="{BB962C8B-B14F-4D97-AF65-F5344CB8AC3E}">
        <p14:creationId xmlns:p14="http://schemas.microsoft.com/office/powerpoint/2010/main" val="36537856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0600" y="768350"/>
            <a:ext cx="5118100" cy="38385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0C67D61-F2DD-4061-A92B-CA63093C1DE1}" type="slidenum">
              <a:rPr lang="en-GB" smtClean="0"/>
              <a:pPr>
                <a:defRPr/>
              </a:pPr>
              <a:t>25</a:t>
            </a:fld>
            <a:endParaRPr lang="en-GB"/>
          </a:p>
        </p:txBody>
      </p:sp>
    </p:spTree>
    <p:extLst>
      <p:ext uri="{BB962C8B-B14F-4D97-AF65-F5344CB8AC3E}">
        <p14:creationId xmlns:p14="http://schemas.microsoft.com/office/powerpoint/2010/main" val="36537856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0600" y="768350"/>
            <a:ext cx="5118100" cy="38385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0C67D61-F2DD-4061-A92B-CA63093C1DE1}" type="slidenum">
              <a:rPr lang="en-GB" smtClean="0"/>
              <a:pPr>
                <a:defRPr/>
              </a:pPr>
              <a:t>26</a:t>
            </a:fld>
            <a:endParaRPr lang="en-GB"/>
          </a:p>
        </p:txBody>
      </p:sp>
    </p:spTree>
    <p:extLst>
      <p:ext uri="{BB962C8B-B14F-4D97-AF65-F5344CB8AC3E}">
        <p14:creationId xmlns:p14="http://schemas.microsoft.com/office/powerpoint/2010/main" val="36537856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0600" y="768350"/>
            <a:ext cx="5118100" cy="38385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0C67D61-F2DD-4061-A92B-CA63093C1DE1}" type="slidenum">
              <a:rPr lang="en-GB" smtClean="0"/>
              <a:pPr>
                <a:defRPr/>
              </a:pPr>
              <a:t>27</a:t>
            </a:fld>
            <a:endParaRPr lang="en-GB"/>
          </a:p>
        </p:txBody>
      </p:sp>
    </p:spTree>
    <p:extLst>
      <p:ext uri="{BB962C8B-B14F-4D97-AF65-F5344CB8AC3E}">
        <p14:creationId xmlns:p14="http://schemas.microsoft.com/office/powerpoint/2010/main" val="36537856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0600" y="768350"/>
            <a:ext cx="5118100" cy="38385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0C67D61-F2DD-4061-A92B-CA63093C1DE1}" type="slidenum">
              <a:rPr lang="en-GB" smtClean="0"/>
              <a:pPr>
                <a:defRPr/>
              </a:pPr>
              <a:t>28</a:t>
            </a:fld>
            <a:endParaRPr lang="en-GB"/>
          </a:p>
        </p:txBody>
      </p:sp>
    </p:spTree>
    <p:extLst>
      <p:ext uri="{BB962C8B-B14F-4D97-AF65-F5344CB8AC3E}">
        <p14:creationId xmlns:p14="http://schemas.microsoft.com/office/powerpoint/2010/main" val="36537856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0600" y="768350"/>
            <a:ext cx="5118100" cy="38385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0C67D61-F2DD-4061-A92B-CA63093C1DE1}" type="slidenum">
              <a:rPr lang="en-GB" smtClean="0"/>
              <a:pPr>
                <a:defRPr/>
              </a:pPr>
              <a:t>29</a:t>
            </a:fld>
            <a:endParaRPr lang="en-GB"/>
          </a:p>
        </p:txBody>
      </p:sp>
    </p:spTree>
    <p:extLst>
      <p:ext uri="{BB962C8B-B14F-4D97-AF65-F5344CB8AC3E}">
        <p14:creationId xmlns:p14="http://schemas.microsoft.com/office/powerpoint/2010/main" val="36537856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0600" y="768350"/>
            <a:ext cx="5118100" cy="38385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0C67D61-F2DD-4061-A92B-CA63093C1DE1}" type="slidenum">
              <a:rPr lang="en-GB" smtClean="0"/>
              <a:pPr>
                <a:defRPr/>
              </a:pPr>
              <a:t>31</a:t>
            </a:fld>
            <a:endParaRPr lang="en-GB"/>
          </a:p>
        </p:txBody>
      </p:sp>
    </p:spTree>
    <p:extLst>
      <p:ext uri="{BB962C8B-B14F-4D97-AF65-F5344CB8AC3E}">
        <p14:creationId xmlns:p14="http://schemas.microsoft.com/office/powerpoint/2010/main" val="36537856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0600" y="768350"/>
            <a:ext cx="5118100" cy="38385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0C67D61-F2DD-4061-A92B-CA63093C1DE1}" type="slidenum">
              <a:rPr lang="en-GB" smtClean="0"/>
              <a:pPr>
                <a:defRPr/>
              </a:pPr>
              <a:t>32</a:t>
            </a:fld>
            <a:endParaRPr lang="en-GB"/>
          </a:p>
        </p:txBody>
      </p:sp>
    </p:spTree>
    <p:extLst>
      <p:ext uri="{BB962C8B-B14F-4D97-AF65-F5344CB8AC3E}">
        <p14:creationId xmlns:p14="http://schemas.microsoft.com/office/powerpoint/2010/main" val="36537856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0600" y="768350"/>
            <a:ext cx="5118100" cy="38385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0C67D61-F2DD-4061-A92B-CA63093C1DE1}" type="slidenum">
              <a:rPr lang="en-GB" smtClean="0"/>
              <a:pPr>
                <a:defRPr/>
              </a:pPr>
              <a:t>35</a:t>
            </a:fld>
            <a:endParaRPr lang="en-GB"/>
          </a:p>
        </p:txBody>
      </p:sp>
    </p:spTree>
    <p:extLst>
      <p:ext uri="{BB962C8B-B14F-4D97-AF65-F5344CB8AC3E}">
        <p14:creationId xmlns:p14="http://schemas.microsoft.com/office/powerpoint/2010/main" val="36537856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Rectangle 6"/>
          <p:cNvSpPr>
            <a:spLocks noGrp="1" noChangeArrowheads="1"/>
          </p:cNvSpPr>
          <p:nvPr>
            <p:ph type="sldNum" sz="quarter"/>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eaLnBrk="0">
              <a:tabLst>
                <a:tab pos="457189" algn="l"/>
                <a:tab pos="914377" algn="l"/>
                <a:tab pos="1371567" algn="l"/>
                <a:tab pos="1828756" algn="l"/>
                <a:tab pos="2285944" algn="l"/>
                <a:tab pos="2743133" algn="l"/>
                <a:tab pos="3200322" algn="l"/>
              </a:tabLst>
              <a:defRPr>
                <a:solidFill>
                  <a:schemeClr val="tx1"/>
                </a:solidFill>
                <a:latin typeface="Arial" pitchFamily="34" charset="0"/>
                <a:ea typeface="AR PL UMing HK" charset="0"/>
                <a:cs typeface="AR PL UMing HK" charset="0"/>
              </a:defRPr>
            </a:lvl1pPr>
            <a:lvl2pPr eaLnBrk="0">
              <a:tabLst>
                <a:tab pos="457189" algn="l"/>
                <a:tab pos="914377" algn="l"/>
                <a:tab pos="1371567" algn="l"/>
                <a:tab pos="1828756" algn="l"/>
                <a:tab pos="2285944" algn="l"/>
                <a:tab pos="2743133" algn="l"/>
                <a:tab pos="3200322" algn="l"/>
              </a:tabLst>
              <a:defRPr>
                <a:solidFill>
                  <a:schemeClr val="tx1"/>
                </a:solidFill>
                <a:latin typeface="Arial" pitchFamily="34" charset="0"/>
                <a:ea typeface="AR PL UMing HK" charset="0"/>
                <a:cs typeface="AR PL UMing HK" charset="0"/>
              </a:defRPr>
            </a:lvl2pPr>
            <a:lvl3pPr eaLnBrk="0">
              <a:tabLst>
                <a:tab pos="457189" algn="l"/>
                <a:tab pos="914377" algn="l"/>
                <a:tab pos="1371567" algn="l"/>
                <a:tab pos="1828756" algn="l"/>
                <a:tab pos="2285944" algn="l"/>
                <a:tab pos="2743133" algn="l"/>
                <a:tab pos="3200322" algn="l"/>
              </a:tabLst>
              <a:defRPr>
                <a:solidFill>
                  <a:schemeClr val="tx1"/>
                </a:solidFill>
                <a:latin typeface="Arial" pitchFamily="34" charset="0"/>
                <a:ea typeface="AR PL UMing HK" charset="0"/>
                <a:cs typeface="AR PL UMing HK" charset="0"/>
              </a:defRPr>
            </a:lvl3pPr>
            <a:lvl4pPr eaLnBrk="0">
              <a:tabLst>
                <a:tab pos="457189" algn="l"/>
                <a:tab pos="914377" algn="l"/>
                <a:tab pos="1371567" algn="l"/>
                <a:tab pos="1828756" algn="l"/>
                <a:tab pos="2285944" algn="l"/>
                <a:tab pos="2743133" algn="l"/>
                <a:tab pos="3200322" algn="l"/>
              </a:tabLst>
              <a:defRPr>
                <a:solidFill>
                  <a:schemeClr val="tx1"/>
                </a:solidFill>
                <a:latin typeface="Arial" pitchFamily="34" charset="0"/>
                <a:ea typeface="AR PL UMing HK" charset="0"/>
                <a:cs typeface="AR PL UMing HK" charset="0"/>
              </a:defRPr>
            </a:lvl4pPr>
            <a:lvl5pPr eaLnBrk="0">
              <a:tabLst>
                <a:tab pos="457189" algn="l"/>
                <a:tab pos="914377" algn="l"/>
                <a:tab pos="1371567" algn="l"/>
                <a:tab pos="1828756" algn="l"/>
                <a:tab pos="2285944" algn="l"/>
                <a:tab pos="2743133" algn="l"/>
                <a:tab pos="3200322" algn="l"/>
              </a:tabLst>
              <a:defRPr>
                <a:solidFill>
                  <a:schemeClr val="tx1"/>
                </a:solidFill>
                <a:latin typeface="Arial" pitchFamily="34" charset="0"/>
                <a:ea typeface="AR PL UMing HK" charset="0"/>
                <a:cs typeface="AR PL UMing HK" charset="0"/>
              </a:defRPr>
            </a:lvl5pPr>
            <a:lvl6pPr marL="2514539" indent="-228595" defTabSz="457189" eaLnBrk="0" fontAlgn="base" hangingPunct="0">
              <a:lnSpc>
                <a:spcPct val="93000"/>
              </a:lnSpc>
              <a:spcBef>
                <a:spcPct val="0"/>
              </a:spcBef>
              <a:spcAft>
                <a:spcPct val="0"/>
              </a:spcAft>
              <a:buClr>
                <a:srgbClr val="000000"/>
              </a:buClr>
              <a:buSzPct val="100000"/>
              <a:buFont typeface="Times New Roman" pitchFamily="18" charset="0"/>
              <a:tabLst>
                <a:tab pos="457189" algn="l"/>
                <a:tab pos="914377" algn="l"/>
                <a:tab pos="1371567" algn="l"/>
                <a:tab pos="1828756" algn="l"/>
                <a:tab pos="2285944" algn="l"/>
                <a:tab pos="2743133" algn="l"/>
                <a:tab pos="3200322" algn="l"/>
              </a:tabLst>
              <a:defRPr>
                <a:solidFill>
                  <a:schemeClr val="tx1"/>
                </a:solidFill>
                <a:latin typeface="Arial" pitchFamily="34" charset="0"/>
                <a:ea typeface="AR PL UMing HK" charset="0"/>
                <a:cs typeface="AR PL UMing HK" charset="0"/>
              </a:defRPr>
            </a:lvl6pPr>
            <a:lvl7pPr marL="2971728" indent="-228595" defTabSz="457189" eaLnBrk="0" fontAlgn="base" hangingPunct="0">
              <a:lnSpc>
                <a:spcPct val="93000"/>
              </a:lnSpc>
              <a:spcBef>
                <a:spcPct val="0"/>
              </a:spcBef>
              <a:spcAft>
                <a:spcPct val="0"/>
              </a:spcAft>
              <a:buClr>
                <a:srgbClr val="000000"/>
              </a:buClr>
              <a:buSzPct val="100000"/>
              <a:buFont typeface="Times New Roman" pitchFamily="18" charset="0"/>
              <a:tabLst>
                <a:tab pos="457189" algn="l"/>
                <a:tab pos="914377" algn="l"/>
                <a:tab pos="1371567" algn="l"/>
                <a:tab pos="1828756" algn="l"/>
                <a:tab pos="2285944" algn="l"/>
                <a:tab pos="2743133" algn="l"/>
                <a:tab pos="3200322" algn="l"/>
              </a:tabLst>
              <a:defRPr>
                <a:solidFill>
                  <a:schemeClr val="tx1"/>
                </a:solidFill>
                <a:latin typeface="Arial" pitchFamily="34" charset="0"/>
                <a:ea typeface="AR PL UMing HK" charset="0"/>
                <a:cs typeface="AR PL UMing HK" charset="0"/>
              </a:defRPr>
            </a:lvl7pPr>
            <a:lvl8pPr marL="3428916" indent="-228595" defTabSz="457189" eaLnBrk="0" fontAlgn="base" hangingPunct="0">
              <a:lnSpc>
                <a:spcPct val="93000"/>
              </a:lnSpc>
              <a:spcBef>
                <a:spcPct val="0"/>
              </a:spcBef>
              <a:spcAft>
                <a:spcPct val="0"/>
              </a:spcAft>
              <a:buClr>
                <a:srgbClr val="000000"/>
              </a:buClr>
              <a:buSzPct val="100000"/>
              <a:buFont typeface="Times New Roman" pitchFamily="18" charset="0"/>
              <a:tabLst>
                <a:tab pos="457189" algn="l"/>
                <a:tab pos="914377" algn="l"/>
                <a:tab pos="1371567" algn="l"/>
                <a:tab pos="1828756" algn="l"/>
                <a:tab pos="2285944" algn="l"/>
                <a:tab pos="2743133" algn="l"/>
                <a:tab pos="3200322" algn="l"/>
              </a:tabLst>
              <a:defRPr>
                <a:solidFill>
                  <a:schemeClr val="tx1"/>
                </a:solidFill>
                <a:latin typeface="Arial" pitchFamily="34" charset="0"/>
                <a:ea typeface="AR PL UMing HK" charset="0"/>
                <a:cs typeface="AR PL UMing HK" charset="0"/>
              </a:defRPr>
            </a:lvl8pPr>
            <a:lvl9pPr marL="3886106" indent="-228595" defTabSz="457189" eaLnBrk="0" fontAlgn="base" hangingPunct="0">
              <a:lnSpc>
                <a:spcPct val="93000"/>
              </a:lnSpc>
              <a:spcBef>
                <a:spcPct val="0"/>
              </a:spcBef>
              <a:spcAft>
                <a:spcPct val="0"/>
              </a:spcAft>
              <a:buClr>
                <a:srgbClr val="000000"/>
              </a:buClr>
              <a:buSzPct val="100000"/>
              <a:buFont typeface="Times New Roman" pitchFamily="18" charset="0"/>
              <a:tabLst>
                <a:tab pos="457189" algn="l"/>
                <a:tab pos="914377" algn="l"/>
                <a:tab pos="1371567" algn="l"/>
                <a:tab pos="1828756" algn="l"/>
                <a:tab pos="2285944" algn="l"/>
                <a:tab pos="2743133" algn="l"/>
                <a:tab pos="3200322" algn="l"/>
              </a:tabLst>
              <a:defRPr>
                <a:solidFill>
                  <a:schemeClr val="tx1"/>
                </a:solidFill>
                <a:latin typeface="Arial" pitchFamily="34" charset="0"/>
                <a:ea typeface="AR PL UMing HK" charset="0"/>
                <a:cs typeface="AR PL UMing HK" charset="0"/>
              </a:defRPr>
            </a:lvl9pPr>
          </a:lstStyle>
          <a:p>
            <a:pPr eaLnBrk="1"/>
            <a:fld id="{14567FC2-8C6A-417C-A67E-6BEC80CF0D0B}" type="slidenum">
              <a:rPr lang="en-US" altLang="en-US">
                <a:solidFill>
                  <a:srgbClr val="000000"/>
                </a:solidFill>
                <a:latin typeface="Times New Roman" pitchFamily="18" charset="0"/>
                <a:ea typeface="DejaVu Sans" charset="0"/>
                <a:cs typeface="DejaVu Sans" charset="0"/>
              </a:rPr>
              <a:pPr eaLnBrk="1"/>
              <a:t>42</a:t>
            </a:fld>
            <a:endParaRPr lang="en-US" altLang="en-US">
              <a:solidFill>
                <a:srgbClr val="000000"/>
              </a:solidFill>
              <a:latin typeface="Times New Roman" pitchFamily="18" charset="0"/>
              <a:ea typeface="DejaVu Sans" charset="0"/>
              <a:cs typeface="DejaVu Sans" charset="0"/>
            </a:endParaRPr>
          </a:p>
        </p:txBody>
      </p:sp>
      <p:sp>
        <p:nvSpPr>
          <p:cNvPr id="28675" name="Rectangle 1"/>
          <p:cNvSpPr txBox="1">
            <a:spLocks noGrp="1" noRot="1" noChangeAspect="1" noChangeArrowheads="1" noTextEdit="1"/>
          </p:cNvSpPr>
          <p:nvPr>
            <p:ph type="sldImg"/>
          </p:nvPr>
        </p:nvSpPr>
        <p:spPr>
          <a:xfrm>
            <a:off x="990600" y="776288"/>
            <a:ext cx="5118100" cy="383857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8676" name="Rectangle 2"/>
          <p:cNvSpPr txBox="1">
            <a:spLocks noGrp="1" noChangeArrowheads="1"/>
          </p:cNvSpPr>
          <p:nvPr>
            <p:ph type="body" idx="1"/>
          </p:nvPr>
        </p:nvSpPr>
        <p:spPr>
          <a:xfrm>
            <a:off x="710510" y="4860473"/>
            <a:ext cx="5679730" cy="4605252"/>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0600" y="768350"/>
            <a:ext cx="5118100" cy="38385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0C67D61-F2DD-4061-A92B-CA63093C1DE1}" type="slidenum">
              <a:rPr lang="en-GB" smtClean="0"/>
              <a:pPr>
                <a:defRPr/>
              </a:pPr>
              <a:t>6</a:t>
            </a:fld>
            <a:endParaRPr lang="en-GB"/>
          </a:p>
        </p:txBody>
      </p:sp>
    </p:spTree>
    <p:extLst>
      <p:ext uri="{BB962C8B-B14F-4D97-AF65-F5344CB8AC3E}">
        <p14:creationId xmlns:p14="http://schemas.microsoft.com/office/powerpoint/2010/main" val="36537856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2" name="Rectangle 6"/>
          <p:cNvSpPr>
            <a:spLocks noGrp="1" noChangeArrowheads="1"/>
          </p:cNvSpPr>
          <p:nvPr>
            <p:ph type="sldNum" sz="quarter"/>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eaLnBrk="0">
              <a:tabLst>
                <a:tab pos="457189" algn="l"/>
                <a:tab pos="914377" algn="l"/>
                <a:tab pos="1371567" algn="l"/>
                <a:tab pos="1828756" algn="l"/>
                <a:tab pos="2285944" algn="l"/>
                <a:tab pos="2743133" algn="l"/>
                <a:tab pos="3200322" algn="l"/>
              </a:tabLst>
              <a:defRPr>
                <a:solidFill>
                  <a:schemeClr val="tx1"/>
                </a:solidFill>
                <a:latin typeface="Arial" pitchFamily="34" charset="0"/>
                <a:ea typeface="AR PL UMing HK" charset="0"/>
                <a:cs typeface="AR PL UMing HK" charset="0"/>
              </a:defRPr>
            </a:lvl1pPr>
            <a:lvl2pPr eaLnBrk="0">
              <a:tabLst>
                <a:tab pos="457189" algn="l"/>
                <a:tab pos="914377" algn="l"/>
                <a:tab pos="1371567" algn="l"/>
                <a:tab pos="1828756" algn="l"/>
                <a:tab pos="2285944" algn="l"/>
                <a:tab pos="2743133" algn="l"/>
                <a:tab pos="3200322" algn="l"/>
              </a:tabLst>
              <a:defRPr>
                <a:solidFill>
                  <a:schemeClr val="tx1"/>
                </a:solidFill>
                <a:latin typeface="Arial" pitchFamily="34" charset="0"/>
                <a:ea typeface="AR PL UMing HK" charset="0"/>
                <a:cs typeface="AR PL UMing HK" charset="0"/>
              </a:defRPr>
            </a:lvl2pPr>
            <a:lvl3pPr eaLnBrk="0">
              <a:tabLst>
                <a:tab pos="457189" algn="l"/>
                <a:tab pos="914377" algn="l"/>
                <a:tab pos="1371567" algn="l"/>
                <a:tab pos="1828756" algn="l"/>
                <a:tab pos="2285944" algn="l"/>
                <a:tab pos="2743133" algn="l"/>
                <a:tab pos="3200322" algn="l"/>
              </a:tabLst>
              <a:defRPr>
                <a:solidFill>
                  <a:schemeClr val="tx1"/>
                </a:solidFill>
                <a:latin typeface="Arial" pitchFamily="34" charset="0"/>
                <a:ea typeface="AR PL UMing HK" charset="0"/>
                <a:cs typeface="AR PL UMing HK" charset="0"/>
              </a:defRPr>
            </a:lvl3pPr>
            <a:lvl4pPr eaLnBrk="0">
              <a:tabLst>
                <a:tab pos="457189" algn="l"/>
                <a:tab pos="914377" algn="l"/>
                <a:tab pos="1371567" algn="l"/>
                <a:tab pos="1828756" algn="l"/>
                <a:tab pos="2285944" algn="l"/>
                <a:tab pos="2743133" algn="l"/>
                <a:tab pos="3200322" algn="l"/>
              </a:tabLst>
              <a:defRPr>
                <a:solidFill>
                  <a:schemeClr val="tx1"/>
                </a:solidFill>
                <a:latin typeface="Arial" pitchFamily="34" charset="0"/>
                <a:ea typeface="AR PL UMing HK" charset="0"/>
                <a:cs typeface="AR PL UMing HK" charset="0"/>
              </a:defRPr>
            </a:lvl4pPr>
            <a:lvl5pPr eaLnBrk="0">
              <a:tabLst>
                <a:tab pos="457189" algn="l"/>
                <a:tab pos="914377" algn="l"/>
                <a:tab pos="1371567" algn="l"/>
                <a:tab pos="1828756" algn="l"/>
                <a:tab pos="2285944" algn="l"/>
                <a:tab pos="2743133" algn="l"/>
                <a:tab pos="3200322" algn="l"/>
              </a:tabLst>
              <a:defRPr>
                <a:solidFill>
                  <a:schemeClr val="tx1"/>
                </a:solidFill>
                <a:latin typeface="Arial" pitchFamily="34" charset="0"/>
                <a:ea typeface="AR PL UMing HK" charset="0"/>
                <a:cs typeface="AR PL UMing HK" charset="0"/>
              </a:defRPr>
            </a:lvl5pPr>
            <a:lvl6pPr marL="2514539" indent="-228595" defTabSz="457189" eaLnBrk="0" fontAlgn="base" hangingPunct="0">
              <a:lnSpc>
                <a:spcPct val="93000"/>
              </a:lnSpc>
              <a:spcBef>
                <a:spcPct val="0"/>
              </a:spcBef>
              <a:spcAft>
                <a:spcPct val="0"/>
              </a:spcAft>
              <a:buClr>
                <a:srgbClr val="000000"/>
              </a:buClr>
              <a:buSzPct val="100000"/>
              <a:buFont typeface="Times New Roman" pitchFamily="18" charset="0"/>
              <a:tabLst>
                <a:tab pos="457189" algn="l"/>
                <a:tab pos="914377" algn="l"/>
                <a:tab pos="1371567" algn="l"/>
                <a:tab pos="1828756" algn="l"/>
                <a:tab pos="2285944" algn="l"/>
                <a:tab pos="2743133" algn="l"/>
                <a:tab pos="3200322" algn="l"/>
              </a:tabLst>
              <a:defRPr>
                <a:solidFill>
                  <a:schemeClr val="tx1"/>
                </a:solidFill>
                <a:latin typeface="Arial" pitchFamily="34" charset="0"/>
                <a:ea typeface="AR PL UMing HK" charset="0"/>
                <a:cs typeface="AR PL UMing HK" charset="0"/>
              </a:defRPr>
            </a:lvl6pPr>
            <a:lvl7pPr marL="2971728" indent="-228595" defTabSz="457189" eaLnBrk="0" fontAlgn="base" hangingPunct="0">
              <a:lnSpc>
                <a:spcPct val="93000"/>
              </a:lnSpc>
              <a:spcBef>
                <a:spcPct val="0"/>
              </a:spcBef>
              <a:spcAft>
                <a:spcPct val="0"/>
              </a:spcAft>
              <a:buClr>
                <a:srgbClr val="000000"/>
              </a:buClr>
              <a:buSzPct val="100000"/>
              <a:buFont typeface="Times New Roman" pitchFamily="18" charset="0"/>
              <a:tabLst>
                <a:tab pos="457189" algn="l"/>
                <a:tab pos="914377" algn="l"/>
                <a:tab pos="1371567" algn="l"/>
                <a:tab pos="1828756" algn="l"/>
                <a:tab pos="2285944" algn="l"/>
                <a:tab pos="2743133" algn="l"/>
                <a:tab pos="3200322" algn="l"/>
              </a:tabLst>
              <a:defRPr>
                <a:solidFill>
                  <a:schemeClr val="tx1"/>
                </a:solidFill>
                <a:latin typeface="Arial" pitchFamily="34" charset="0"/>
                <a:ea typeface="AR PL UMing HK" charset="0"/>
                <a:cs typeface="AR PL UMing HK" charset="0"/>
              </a:defRPr>
            </a:lvl7pPr>
            <a:lvl8pPr marL="3428916" indent="-228595" defTabSz="457189" eaLnBrk="0" fontAlgn="base" hangingPunct="0">
              <a:lnSpc>
                <a:spcPct val="93000"/>
              </a:lnSpc>
              <a:spcBef>
                <a:spcPct val="0"/>
              </a:spcBef>
              <a:spcAft>
                <a:spcPct val="0"/>
              </a:spcAft>
              <a:buClr>
                <a:srgbClr val="000000"/>
              </a:buClr>
              <a:buSzPct val="100000"/>
              <a:buFont typeface="Times New Roman" pitchFamily="18" charset="0"/>
              <a:tabLst>
                <a:tab pos="457189" algn="l"/>
                <a:tab pos="914377" algn="l"/>
                <a:tab pos="1371567" algn="l"/>
                <a:tab pos="1828756" algn="l"/>
                <a:tab pos="2285944" algn="l"/>
                <a:tab pos="2743133" algn="l"/>
                <a:tab pos="3200322" algn="l"/>
              </a:tabLst>
              <a:defRPr>
                <a:solidFill>
                  <a:schemeClr val="tx1"/>
                </a:solidFill>
                <a:latin typeface="Arial" pitchFamily="34" charset="0"/>
                <a:ea typeface="AR PL UMing HK" charset="0"/>
                <a:cs typeface="AR PL UMing HK" charset="0"/>
              </a:defRPr>
            </a:lvl8pPr>
            <a:lvl9pPr marL="3886106" indent="-228595" defTabSz="457189" eaLnBrk="0" fontAlgn="base" hangingPunct="0">
              <a:lnSpc>
                <a:spcPct val="93000"/>
              </a:lnSpc>
              <a:spcBef>
                <a:spcPct val="0"/>
              </a:spcBef>
              <a:spcAft>
                <a:spcPct val="0"/>
              </a:spcAft>
              <a:buClr>
                <a:srgbClr val="000000"/>
              </a:buClr>
              <a:buSzPct val="100000"/>
              <a:buFont typeface="Times New Roman" pitchFamily="18" charset="0"/>
              <a:tabLst>
                <a:tab pos="457189" algn="l"/>
                <a:tab pos="914377" algn="l"/>
                <a:tab pos="1371567" algn="l"/>
                <a:tab pos="1828756" algn="l"/>
                <a:tab pos="2285944" algn="l"/>
                <a:tab pos="2743133" algn="l"/>
                <a:tab pos="3200322" algn="l"/>
              </a:tabLst>
              <a:defRPr>
                <a:solidFill>
                  <a:schemeClr val="tx1"/>
                </a:solidFill>
                <a:latin typeface="Arial" pitchFamily="34" charset="0"/>
                <a:ea typeface="AR PL UMing HK" charset="0"/>
                <a:cs typeface="AR PL UMing HK" charset="0"/>
              </a:defRPr>
            </a:lvl9pPr>
          </a:lstStyle>
          <a:p>
            <a:pPr eaLnBrk="1"/>
            <a:fld id="{AE606CCA-EF7B-4903-9F9D-404BD7B35C4C}" type="slidenum">
              <a:rPr lang="en-US" altLang="en-US">
                <a:solidFill>
                  <a:srgbClr val="000000"/>
                </a:solidFill>
                <a:latin typeface="Times New Roman" pitchFamily="18" charset="0"/>
                <a:ea typeface="DejaVu Sans" charset="0"/>
                <a:cs typeface="DejaVu Sans" charset="0"/>
              </a:rPr>
              <a:pPr eaLnBrk="1"/>
              <a:t>51</a:t>
            </a:fld>
            <a:endParaRPr lang="en-US" altLang="en-US">
              <a:solidFill>
                <a:srgbClr val="000000"/>
              </a:solidFill>
              <a:latin typeface="Times New Roman" pitchFamily="18" charset="0"/>
              <a:ea typeface="DejaVu Sans" charset="0"/>
              <a:cs typeface="DejaVu Sans" charset="0"/>
            </a:endParaRPr>
          </a:p>
        </p:txBody>
      </p:sp>
      <p:sp>
        <p:nvSpPr>
          <p:cNvPr id="46083" name="Rectangle 1"/>
          <p:cNvSpPr txBox="1">
            <a:spLocks noGrp="1" noRot="1" noChangeAspect="1" noChangeArrowheads="1" noTextEdit="1"/>
          </p:cNvSpPr>
          <p:nvPr>
            <p:ph type="sldImg"/>
          </p:nvPr>
        </p:nvSpPr>
        <p:spPr>
          <a:xfrm>
            <a:off x="990600" y="776288"/>
            <a:ext cx="5118100" cy="383857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6084" name="Rectangle 2"/>
          <p:cNvSpPr txBox="1">
            <a:spLocks noGrp="1" noChangeArrowheads="1"/>
          </p:cNvSpPr>
          <p:nvPr>
            <p:ph type="body" idx="1"/>
          </p:nvPr>
        </p:nvSpPr>
        <p:spPr>
          <a:xfrm>
            <a:off x="710510" y="4860473"/>
            <a:ext cx="5679730" cy="4605252"/>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latin typeface="Times New Roman" pitchFamily="18"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Slide Number Placeholder 6"/>
          <p:cNvSpPr>
            <a:spLocks noGrp="1" noChangeArrowheads="1"/>
          </p:cNvSpPr>
          <p:nvPr>
            <p:ph type="sldNum" sz="quarter"/>
          </p:nvPr>
        </p:nvSpPr>
        <p:spPr/>
        <p:txBody>
          <a:bodyPr/>
          <a:lstStyle>
            <a:lvl1pPr eaLnBrk="0">
              <a:tabLst>
                <a:tab pos="457189" algn="l"/>
                <a:tab pos="914377" algn="l"/>
                <a:tab pos="1371567" algn="l"/>
                <a:tab pos="1828756" algn="l"/>
                <a:tab pos="2285944" algn="l"/>
                <a:tab pos="2743133" algn="l"/>
                <a:tab pos="3200322" algn="l"/>
              </a:tabLst>
              <a:defRPr sz="2400">
                <a:solidFill>
                  <a:schemeClr val="tx1"/>
                </a:solidFill>
                <a:latin typeface="Arial" pitchFamily="34" charset="0"/>
                <a:ea typeface="MS PGothic" pitchFamily="34" charset="-128"/>
              </a:defRPr>
            </a:lvl1pPr>
            <a:lvl2pPr eaLnBrk="0">
              <a:tabLst>
                <a:tab pos="457189" algn="l"/>
                <a:tab pos="914377" algn="l"/>
                <a:tab pos="1371567" algn="l"/>
                <a:tab pos="1828756" algn="l"/>
                <a:tab pos="2285944" algn="l"/>
                <a:tab pos="2743133" algn="l"/>
                <a:tab pos="3200322" algn="l"/>
              </a:tabLst>
              <a:defRPr sz="2400">
                <a:solidFill>
                  <a:schemeClr val="tx1"/>
                </a:solidFill>
                <a:latin typeface="Arial" pitchFamily="34" charset="0"/>
                <a:ea typeface="MS PGothic" pitchFamily="34" charset="-128"/>
              </a:defRPr>
            </a:lvl2pPr>
            <a:lvl3pPr eaLnBrk="0">
              <a:tabLst>
                <a:tab pos="457189" algn="l"/>
                <a:tab pos="914377" algn="l"/>
                <a:tab pos="1371567" algn="l"/>
                <a:tab pos="1828756" algn="l"/>
                <a:tab pos="2285944" algn="l"/>
                <a:tab pos="2743133" algn="l"/>
                <a:tab pos="3200322" algn="l"/>
              </a:tabLst>
              <a:defRPr sz="2400">
                <a:solidFill>
                  <a:schemeClr val="tx1"/>
                </a:solidFill>
                <a:latin typeface="Arial" pitchFamily="34" charset="0"/>
                <a:ea typeface="MS PGothic" pitchFamily="34" charset="-128"/>
              </a:defRPr>
            </a:lvl3pPr>
            <a:lvl4pPr eaLnBrk="0">
              <a:tabLst>
                <a:tab pos="457189" algn="l"/>
                <a:tab pos="914377" algn="l"/>
                <a:tab pos="1371567" algn="l"/>
                <a:tab pos="1828756" algn="l"/>
                <a:tab pos="2285944" algn="l"/>
                <a:tab pos="2743133" algn="l"/>
                <a:tab pos="3200322" algn="l"/>
              </a:tabLst>
              <a:defRPr sz="2400">
                <a:solidFill>
                  <a:schemeClr val="tx1"/>
                </a:solidFill>
                <a:latin typeface="Arial" pitchFamily="34" charset="0"/>
                <a:ea typeface="MS PGothic" pitchFamily="34" charset="-128"/>
              </a:defRPr>
            </a:lvl4pPr>
            <a:lvl5pPr eaLnBrk="0">
              <a:tabLst>
                <a:tab pos="457189" algn="l"/>
                <a:tab pos="914377" algn="l"/>
                <a:tab pos="1371567" algn="l"/>
                <a:tab pos="1828756" algn="l"/>
                <a:tab pos="2285944" algn="l"/>
                <a:tab pos="2743133" algn="l"/>
                <a:tab pos="3200322" algn="l"/>
              </a:tabLst>
              <a:defRPr sz="2400">
                <a:solidFill>
                  <a:schemeClr val="tx1"/>
                </a:solidFill>
                <a:latin typeface="Arial" pitchFamily="34" charset="0"/>
                <a:ea typeface="MS PGothic" pitchFamily="34" charset="-128"/>
              </a:defRPr>
            </a:lvl5pPr>
            <a:lvl6pPr marL="2514539" indent="-228595" defTabSz="457189" eaLnBrk="0" fontAlgn="base" hangingPunct="0">
              <a:lnSpc>
                <a:spcPct val="93000"/>
              </a:lnSpc>
              <a:spcBef>
                <a:spcPct val="0"/>
              </a:spcBef>
              <a:spcAft>
                <a:spcPct val="0"/>
              </a:spcAft>
              <a:buClr>
                <a:srgbClr val="000000"/>
              </a:buClr>
              <a:buSzPct val="100000"/>
              <a:buFont typeface="Times New Roman" pitchFamily="18" charset="0"/>
              <a:tabLst>
                <a:tab pos="457189" algn="l"/>
                <a:tab pos="914377" algn="l"/>
                <a:tab pos="1371567" algn="l"/>
                <a:tab pos="1828756" algn="l"/>
                <a:tab pos="2285944" algn="l"/>
                <a:tab pos="2743133" algn="l"/>
                <a:tab pos="3200322" algn="l"/>
              </a:tabLst>
              <a:defRPr sz="2400">
                <a:solidFill>
                  <a:schemeClr val="tx1"/>
                </a:solidFill>
                <a:latin typeface="Arial" pitchFamily="34" charset="0"/>
                <a:ea typeface="MS PGothic" pitchFamily="34" charset="-128"/>
              </a:defRPr>
            </a:lvl6pPr>
            <a:lvl7pPr marL="2971728" indent="-228595" defTabSz="457189" eaLnBrk="0" fontAlgn="base" hangingPunct="0">
              <a:lnSpc>
                <a:spcPct val="93000"/>
              </a:lnSpc>
              <a:spcBef>
                <a:spcPct val="0"/>
              </a:spcBef>
              <a:spcAft>
                <a:spcPct val="0"/>
              </a:spcAft>
              <a:buClr>
                <a:srgbClr val="000000"/>
              </a:buClr>
              <a:buSzPct val="100000"/>
              <a:buFont typeface="Times New Roman" pitchFamily="18" charset="0"/>
              <a:tabLst>
                <a:tab pos="457189" algn="l"/>
                <a:tab pos="914377" algn="l"/>
                <a:tab pos="1371567" algn="l"/>
                <a:tab pos="1828756" algn="l"/>
                <a:tab pos="2285944" algn="l"/>
                <a:tab pos="2743133" algn="l"/>
                <a:tab pos="3200322" algn="l"/>
              </a:tabLst>
              <a:defRPr sz="2400">
                <a:solidFill>
                  <a:schemeClr val="tx1"/>
                </a:solidFill>
                <a:latin typeface="Arial" pitchFamily="34" charset="0"/>
                <a:ea typeface="MS PGothic" pitchFamily="34" charset="-128"/>
              </a:defRPr>
            </a:lvl7pPr>
            <a:lvl8pPr marL="3428916" indent="-228595" defTabSz="457189" eaLnBrk="0" fontAlgn="base" hangingPunct="0">
              <a:lnSpc>
                <a:spcPct val="93000"/>
              </a:lnSpc>
              <a:spcBef>
                <a:spcPct val="0"/>
              </a:spcBef>
              <a:spcAft>
                <a:spcPct val="0"/>
              </a:spcAft>
              <a:buClr>
                <a:srgbClr val="000000"/>
              </a:buClr>
              <a:buSzPct val="100000"/>
              <a:buFont typeface="Times New Roman" pitchFamily="18" charset="0"/>
              <a:tabLst>
                <a:tab pos="457189" algn="l"/>
                <a:tab pos="914377" algn="l"/>
                <a:tab pos="1371567" algn="l"/>
                <a:tab pos="1828756" algn="l"/>
                <a:tab pos="2285944" algn="l"/>
                <a:tab pos="2743133" algn="l"/>
                <a:tab pos="3200322" algn="l"/>
              </a:tabLst>
              <a:defRPr sz="2400">
                <a:solidFill>
                  <a:schemeClr val="tx1"/>
                </a:solidFill>
                <a:latin typeface="Arial" pitchFamily="34" charset="0"/>
                <a:ea typeface="MS PGothic" pitchFamily="34" charset="-128"/>
              </a:defRPr>
            </a:lvl8pPr>
            <a:lvl9pPr marL="3886106" indent="-228595" defTabSz="457189" eaLnBrk="0" fontAlgn="base" hangingPunct="0">
              <a:lnSpc>
                <a:spcPct val="93000"/>
              </a:lnSpc>
              <a:spcBef>
                <a:spcPct val="0"/>
              </a:spcBef>
              <a:spcAft>
                <a:spcPct val="0"/>
              </a:spcAft>
              <a:buClr>
                <a:srgbClr val="000000"/>
              </a:buClr>
              <a:buSzPct val="100000"/>
              <a:buFont typeface="Times New Roman" pitchFamily="18" charset="0"/>
              <a:tabLst>
                <a:tab pos="457189" algn="l"/>
                <a:tab pos="914377" algn="l"/>
                <a:tab pos="1371567" algn="l"/>
                <a:tab pos="1828756" algn="l"/>
                <a:tab pos="2285944" algn="l"/>
                <a:tab pos="2743133" algn="l"/>
                <a:tab pos="3200322" algn="l"/>
              </a:tabLst>
              <a:defRPr sz="2400">
                <a:solidFill>
                  <a:schemeClr val="tx1"/>
                </a:solidFill>
                <a:latin typeface="Arial" pitchFamily="34" charset="0"/>
                <a:ea typeface="MS PGothic" pitchFamily="34" charset="-128"/>
              </a:defRPr>
            </a:lvl9pPr>
          </a:lstStyle>
          <a:p>
            <a:pPr eaLnBrk="1">
              <a:defRPr/>
            </a:pPr>
            <a:fld id="{884A003A-8B70-4737-A975-F70D33B788EC}" type="slidenum">
              <a:rPr lang="en-US" altLang="en-US" sz="1400">
                <a:solidFill>
                  <a:srgbClr val="000000"/>
                </a:solidFill>
                <a:latin typeface="Times New Roman" pitchFamily="18" charset="0"/>
              </a:rPr>
              <a:pPr eaLnBrk="1">
                <a:defRPr/>
              </a:pPr>
              <a:t>52</a:t>
            </a:fld>
            <a:endParaRPr lang="en-US" altLang="en-US" sz="1400">
              <a:solidFill>
                <a:srgbClr val="000000"/>
              </a:solidFill>
              <a:latin typeface="Times New Roman" pitchFamily="18" charset="0"/>
            </a:endParaRPr>
          </a:p>
        </p:txBody>
      </p:sp>
      <p:sp>
        <p:nvSpPr>
          <p:cNvPr id="26625" name="Text Box 1"/>
          <p:cNvSpPr txBox="1">
            <a:spLocks noGrp="1" noRot="1" noChangeAspect="1" noChangeArrowheads="1"/>
          </p:cNvSpPr>
          <p:nvPr>
            <p:ph type="sldImg"/>
          </p:nvPr>
        </p:nvSpPr>
        <p:spPr>
          <a:xfrm>
            <a:off x="990600" y="776288"/>
            <a:ext cx="5118100" cy="3838575"/>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26626" name="Text Box 2"/>
          <p:cNvSpPr txBox="1">
            <a:spLocks noGrp="1" noChangeArrowheads="1"/>
          </p:cNvSpPr>
          <p:nvPr>
            <p:ph type="body" idx="1"/>
          </p:nvPr>
        </p:nvSpPr>
        <p:spPr>
          <a:xfrm>
            <a:off x="710510" y="4860473"/>
            <a:ext cx="5679730" cy="4605252"/>
          </a:xfrm>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smtClean="0">
              <a:ea typeface="ＭＳ Ｐゴシック"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Slide Number Placeholder 6"/>
          <p:cNvSpPr>
            <a:spLocks noGrp="1" noChangeArrowheads="1"/>
          </p:cNvSpPr>
          <p:nvPr>
            <p:ph type="sldNum" sz="quarter"/>
          </p:nvPr>
        </p:nvSpPr>
        <p:spPr/>
        <p:txBody>
          <a:bodyPr/>
          <a:lstStyle>
            <a:lvl1pPr eaLnBrk="0">
              <a:tabLst>
                <a:tab pos="457189" algn="l"/>
                <a:tab pos="914377" algn="l"/>
                <a:tab pos="1371567" algn="l"/>
                <a:tab pos="1828756" algn="l"/>
                <a:tab pos="2285944" algn="l"/>
                <a:tab pos="2743133" algn="l"/>
                <a:tab pos="3200322" algn="l"/>
              </a:tabLst>
              <a:defRPr sz="2400">
                <a:solidFill>
                  <a:schemeClr val="tx1"/>
                </a:solidFill>
                <a:latin typeface="Arial" pitchFamily="34" charset="0"/>
                <a:ea typeface="MS PGothic" pitchFamily="34" charset="-128"/>
              </a:defRPr>
            </a:lvl1pPr>
            <a:lvl2pPr eaLnBrk="0">
              <a:tabLst>
                <a:tab pos="457189" algn="l"/>
                <a:tab pos="914377" algn="l"/>
                <a:tab pos="1371567" algn="l"/>
                <a:tab pos="1828756" algn="l"/>
                <a:tab pos="2285944" algn="l"/>
                <a:tab pos="2743133" algn="l"/>
                <a:tab pos="3200322" algn="l"/>
              </a:tabLst>
              <a:defRPr sz="2400">
                <a:solidFill>
                  <a:schemeClr val="tx1"/>
                </a:solidFill>
                <a:latin typeface="Arial" pitchFamily="34" charset="0"/>
                <a:ea typeface="MS PGothic" pitchFamily="34" charset="-128"/>
              </a:defRPr>
            </a:lvl2pPr>
            <a:lvl3pPr eaLnBrk="0">
              <a:tabLst>
                <a:tab pos="457189" algn="l"/>
                <a:tab pos="914377" algn="l"/>
                <a:tab pos="1371567" algn="l"/>
                <a:tab pos="1828756" algn="l"/>
                <a:tab pos="2285944" algn="l"/>
                <a:tab pos="2743133" algn="l"/>
                <a:tab pos="3200322" algn="l"/>
              </a:tabLst>
              <a:defRPr sz="2400">
                <a:solidFill>
                  <a:schemeClr val="tx1"/>
                </a:solidFill>
                <a:latin typeface="Arial" pitchFamily="34" charset="0"/>
                <a:ea typeface="MS PGothic" pitchFamily="34" charset="-128"/>
              </a:defRPr>
            </a:lvl3pPr>
            <a:lvl4pPr eaLnBrk="0">
              <a:tabLst>
                <a:tab pos="457189" algn="l"/>
                <a:tab pos="914377" algn="l"/>
                <a:tab pos="1371567" algn="l"/>
                <a:tab pos="1828756" algn="l"/>
                <a:tab pos="2285944" algn="l"/>
                <a:tab pos="2743133" algn="l"/>
                <a:tab pos="3200322" algn="l"/>
              </a:tabLst>
              <a:defRPr sz="2400">
                <a:solidFill>
                  <a:schemeClr val="tx1"/>
                </a:solidFill>
                <a:latin typeface="Arial" pitchFamily="34" charset="0"/>
                <a:ea typeface="MS PGothic" pitchFamily="34" charset="-128"/>
              </a:defRPr>
            </a:lvl4pPr>
            <a:lvl5pPr eaLnBrk="0">
              <a:tabLst>
                <a:tab pos="457189" algn="l"/>
                <a:tab pos="914377" algn="l"/>
                <a:tab pos="1371567" algn="l"/>
                <a:tab pos="1828756" algn="l"/>
                <a:tab pos="2285944" algn="l"/>
                <a:tab pos="2743133" algn="l"/>
                <a:tab pos="3200322" algn="l"/>
              </a:tabLst>
              <a:defRPr sz="2400">
                <a:solidFill>
                  <a:schemeClr val="tx1"/>
                </a:solidFill>
                <a:latin typeface="Arial" pitchFamily="34" charset="0"/>
                <a:ea typeface="MS PGothic" pitchFamily="34" charset="-128"/>
              </a:defRPr>
            </a:lvl5pPr>
            <a:lvl6pPr marL="2514539" indent="-228595" defTabSz="457189" eaLnBrk="0" fontAlgn="base" hangingPunct="0">
              <a:lnSpc>
                <a:spcPct val="93000"/>
              </a:lnSpc>
              <a:spcBef>
                <a:spcPct val="0"/>
              </a:spcBef>
              <a:spcAft>
                <a:spcPct val="0"/>
              </a:spcAft>
              <a:buClr>
                <a:srgbClr val="000000"/>
              </a:buClr>
              <a:buSzPct val="100000"/>
              <a:buFont typeface="Times New Roman" pitchFamily="18" charset="0"/>
              <a:tabLst>
                <a:tab pos="457189" algn="l"/>
                <a:tab pos="914377" algn="l"/>
                <a:tab pos="1371567" algn="l"/>
                <a:tab pos="1828756" algn="l"/>
                <a:tab pos="2285944" algn="l"/>
                <a:tab pos="2743133" algn="l"/>
                <a:tab pos="3200322" algn="l"/>
              </a:tabLst>
              <a:defRPr sz="2400">
                <a:solidFill>
                  <a:schemeClr val="tx1"/>
                </a:solidFill>
                <a:latin typeface="Arial" pitchFamily="34" charset="0"/>
                <a:ea typeface="MS PGothic" pitchFamily="34" charset="-128"/>
              </a:defRPr>
            </a:lvl6pPr>
            <a:lvl7pPr marL="2971728" indent="-228595" defTabSz="457189" eaLnBrk="0" fontAlgn="base" hangingPunct="0">
              <a:lnSpc>
                <a:spcPct val="93000"/>
              </a:lnSpc>
              <a:spcBef>
                <a:spcPct val="0"/>
              </a:spcBef>
              <a:spcAft>
                <a:spcPct val="0"/>
              </a:spcAft>
              <a:buClr>
                <a:srgbClr val="000000"/>
              </a:buClr>
              <a:buSzPct val="100000"/>
              <a:buFont typeface="Times New Roman" pitchFamily="18" charset="0"/>
              <a:tabLst>
                <a:tab pos="457189" algn="l"/>
                <a:tab pos="914377" algn="l"/>
                <a:tab pos="1371567" algn="l"/>
                <a:tab pos="1828756" algn="l"/>
                <a:tab pos="2285944" algn="l"/>
                <a:tab pos="2743133" algn="l"/>
                <a:tab pos="3200322" algn="l"/>
              </a:tabLst>
              <a:defRPr sz="2400">
                <a:solidFill>
                  <a:schemeClr val="tx1"/>
                </a:solidFill>
                <a:latin typeface="Arial" pitchFamily="34" charset="0"/>
                <a:ea typeface="MS PGothic" pitchFamily="34" charset="-128"/>
              </a:defRPr>
            </a:lvl7pPr>
            <a:lvl8pPr marL="3428916" indent="-228595" defTabSz="457189" eaLnBrk="0" fontAlgn="base" hangingPunct="0">
              <a:lnSpc>
                <a:spcPct val="93000"/>
              </a:lnSpc>
              <a:spcBef>
                <a:spcPct val="0"/>
              </a:spcBef>
              <a:spcAft>
                <a:spcPct val="0"/>
              </a:spcAft>
              <a:buClr>
                <a:srgbClr val="000000"/>
              </a:buClr>
              <a:buSzPct val="100000"/>
              <a:buFont typeface="Times New Roman" pitchFamily="18" charset="0"/>
              <a:tabLst>
                <a:tab pos="457189" algn="l"/>
                <a:tab pos="914377" algn="l"/>
                <a:tab pos="1371567" algn="l"/>
                <a:tab pos="1828756" algn="l"/>
                <a:tab pos="2285944" algn="l"/>
                <a:tab pos="2743133" algn="l"/>
                <a:tab pos="3200322" algn="l"/>
              </a:tabLst>
              <a:defRPr sz="2400">
                <a:solidFill>
                  <a:schemeClr val="tx1"/>
                </a:solidFill>
                <a:latin typeface="Arial" pitchFamily="34" charset="0"/>
                <a:ea typeface="MS PGothic" pitchFamily="34" charset="-128"/>
              </a:defRPr>
            </a:lvl8pPr>
            <a:lvl9pPr marL="3886106" indent="-228595" defTabSz="457189" eaLnBrk="0" fontAlgn="base" hangingPunct="0">
              <a:lnSpc>
                <a:spcPct val="93000"/>
              </a:lnSpc>
              <a:spcBef>
                <a:spcPct val="0"/>
              </a:spcBef>
              <a:spcAft>
                <a:spcPct val="0"/>
              </a:spcAft>
              <a:buClr>
                <a:srgbClr val="000000"/>
              </a:buClr>
              <a:buSzPct val="100000"/>
              <a:buFont typeface="Times New Roman" pitchFamily="18" charset="0"/>
              <a:tabLst>
                <a:tab pos="457189" algn="l"/>
                <a:tab pos="914377" algn="l"/>
                <a:tab pos="1371567" algn="l"/>
                <a:tab pos="1828756" algn="l"/>
                <a:tab pos="2285944" algn="l"/>
                <a:tab pos="2743133" algn="l"/>
                <a:tab pos="3200322" algn="l"/>
              </a:tabLst>
              <a:defRPr sz="2400">
                <a:solidFill>
                  <a:schemeClr val="tx1"/>
                </a:solidFill>
                <a:latin typeface="Arial" pitchFamily="34" charset="0"/>
                <a:ea typeface="MS PGothic" pitchFamily="34" charset="-128"/>
              </a:defRPr>
            </a:lvl9pPr>
          </a:lstStyle>
          <a:p>
            <a:pPr eaLnBrk="1">
              <a:defRPr/>
            </a:pPr>
            <a:fld id="{97B20F05-1AE3-42A7-B330-AB2D5699E9AA}" type="slidenum">
              <a:rPr lang="en-US" altLang="en-US" sz="1400">
                <a:solidFill>
                  <a:srgbClr val="000000"/>
                </a:solidFill>
                <a:latin typeface="Times New Roman" pitchFamily="18" charset="0"/>
              </a:rPr>
              <a:pPr eaLnBrk="1">
                <a:defRPr/>
              </a:pPr>
              <a:t>53</a:t>
            </a:fld>
            <a:endParaRPr lang="en-US" altLang="en-US" sz="1400">
              <a:solidFill>
                <a:srgbClr val="000000"/>
              </a:solidFill>
              <a:latin typeface="Times New Roman" pitchFamily="18" charset="0"/>
            </a:endParaRPr>
          </a:p>
        </p:txBody>
      </p:sp>
      <p:sp>
        <p:nvSpPr>
          <p:cNvPr id="27649" name="Text Box 1"/>
          <p:cNvSpPr txBox="1">
            <a:spLocks noGrp="1" noRot="1" noChangeAspect="1" noChangeArrowheads="1"/>
          </p:cNvSpPr>
          <p:nvPr>
            <p:ph type="sldImg"/>
          </p:nvPr>
        </p:nvSpPr>
        <p:spPr>
          <a:xfrm>
            <a:off x="990600" y="776288"/>
            <a:ext cx="5118100" cy="3838575"/>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27650" name="Text Box 2"/>
          <p:cNvSpPr txBox="1">
            <a:spLocks noGrp="1" noChangeArrowheads="1"/>
          </p:cNvSpPr>
          <p:nvPr>
            <p:ph type="body" idx="1"/>
          </p:nvPr>
        </p:nvSpPr>
        <p:spPr>
          <a:xfrm>
            <a:off x="710510" y="4860473"/>
            <a:ext cx="5679730" cy="4605252"/>
          </a:xfrm>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smtClean="0">
              <a:ea typeface="ＭＳ Ｐゴシック"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Slide Number Placeholder 6"/>
          <p:cNvSpPr>
            <a:spLocks noGrp="1" noChangeArrowheads="1"/>
          </p:cNvSpPr>
          <p:nvPr>
            <p:ph type="sldNum" sz="quarter"/>
          </p:nvPr>
        </p:nvSpPr>
        <p:spPr/>
        <p:txBody>
          <a:bodyPr/>
          <a:lstStyle>
            <a:lvl1pPr eaLnBrk="0">
              <a:tabLst>
                <a:tab pos="457189" algn="l"/>
                <a:tab pos="914377" algn="l"/>
                <a:tab pos="1371567" algn="l"/>
                <a:tab pos="1828756" algn="l"/>
                <a:tab pos="2285944" algn="l"/>
                <a:tab pos="2743133" algn="l"/>
                <a:tab pos="3200322" algn="l"/>
              </a:tabLst>
              <a:defRPr sz="2400">
                <a:solidFill>
                  <a:schemeClr val="tx1"/>
                </a:solidFill>
                <a:latin typeface="Arial" pitchFamily="34" charset="0"/>
                <a:ea typeface="MS PGothic" pitchFamily="34" charset="-128"/>
              </a:defRPr>
            </a:lvl1pPr>
            <a:lvl2pPr eaLnBrk="0">
              <a:tabLst>
                <a:tab pos="457189" algn="l"/>
                <a:tab pos="914377" algn="l"/>
                <a:tab pos="1371567" algn="l"/>
                <a:tab pos="1828756" algn="l"/>
                <a:tab pos="2285944" algn="l"/>
                <a:tab pos="2743133" algn="l"/>
                <a:tab pos="3200322" algn="l"/>
              </a:tabLst>
              <a:defRPr sz="2400">
                <a:solidFill>
                  <a:schemeClr val="tx1"/>
                </a:solidFill>
                <a:latin typeface="Arial" pitchFamily="34" charset="0"/>
                <a:ea typeface="MS PGothic" pitchFamily="34" charset="-128"/>
              </a:defRPr>
            </a:lvl2pPr>
            <a:lvl3pPr eaLnBrk="0">
              <a:tabLst>
                <a:tab pos="457189" algn="l"/>
                <a:tab pos="914377" algn="l"/>
                <a:tab pos="1371567" algn="l"/>
                <a:tab pos="1828756" algn="l"/>
                <a:tab pos="2285944" algn="l"/>
                <a:tab pos="2743133" algn="l"/>
                <a:tab pos="3200322" algn="l"/>
              </a:tabLst>
              <a:defRPr sz="2400">
                <a:solidFill>
                  <a:schemeClr val="tx1"/>
                </a:solidFill>
                <a:latin typeface="Arial" pitchFamily="34" charset="0"/>
                <a:ea typeface="MS PGothic" pitchFamily="34" charset="-128"/>
              </a:defRPr>
            </a:lvl3pPr>
            <a:lvl4pPr eaLnBrk="0">
              <a:tabLst>
                <a:tab pos="457189" algn="l"/>
                <a:tab pos="914377" algn="l"/>
                <a:tab pos="1371567" algn="l"/>
                <a:tab pos="1828756" algn="l"/>
                <a:tab pos="2285944" algn="l"/>
                <a:tab pos="2743133" algn="l"/>
                <a:tab pos="3200322" algn="l"/>
              </a:tabLst>
              <a:defRPr sz="2400">
                <a:solidFill>
                  <a:schemeClr val="tx1"/>
                </a:solidFill>
                <a:latin typeface="Arial" pitchFamily="34" charset="0"/>
                <a:ea typeface="MS PGothic" pitchFamily="34" charset="-128"/>
              </a:defRPr>
            </a:lvl4pPr>
            <a:lvl5pPr eaLnBrk="0">
              <a:tabLst>
                <a:tab pos="457189" algn="l"/>
                <a:tab pos="914377" algn="l"/>
                <a:tab pos="1371567" algn="l"/>
                <a:tab pos="1828756" algn="l"/>
                <a:tab pos="2285944" algn="l"/>
                <a:tab pos="2743133" algn="l"/>
                <a:tab pos="3200322" algn="l"/>
              </a:tabLst>
              <a:defRPr sz="2400">
                <a:solidFill>
                  <a:schemeClr val="tx1"/>
                </a:solidFill>
                <a:latin typeface="Arial" pitchFamily="34" charset="0"/>
                <a:ea typeface="MS PGothic" pitchFamily="34" charset="-128"/>
              </a:defRPr>
            </a:lvl5pPr>
            <a:lvl6pPr marL="2514539" indent="-228595" defTabSz="457189" eaLnBrk="0" fontAlgn="base" hangingPunct="0">
              <a:lnSpc>
                <a:spcPct val="93000"/>
              </a:lnSpc>
              <a:spcBef>
                <a:spcPct val="0"/>
              </a:spcBef>
              <a:spcAft>
                <a:spcPct val="0"/>
              </a:spcAft>
              <a:buClr>
                <a:srgbClr val="000000"/>
              </a:buClr>
              <a:buSzPct val="100000"/>
              <a:buFont typeface="Times New Roman" pitchFamily="18" charset="0"/>
              <a:tabLst>
                <a:tab pos="457189" algn="l"/>
                <a:tab pos="914377" algn="l"/>
                <a:tab pos="1371567" algn="l"/>
                <a:tab pos="1828756" algn="l"/>
                <a:tab pos="2285944" algn="l"/>
                <a:tab pos="2743133" algn="l"/>
                <a:tab pos="3200322" algn="l"/>
              </a:tabLst>
              <a:defRPr sz="2400">
                <a:solidFill>
                  <a:schemeClr val="tx1"/>
                </a:solidFill>
                <a:latin typeface="Arial" pitchFamily="34" charset="0"/>
                <a:ea typeface="MS PGothic" pitchFamily="34" charset="-128"/>
              </a:defRPr>
            </a:lvl6pPr>
            <a:lvl7pPr marL="2971728" indent="-228595" defTabSz="457189" eaLnBrk="0" fontAlgn="base" hangingPunct="0">
              <a:lnSpc>
                <a:spcPct val="93000"/>
              </a:lnSpc>
              <a:spcBef>
                <a:spcPct val="0"/>
              </a:spcBef>
              <a:spcAft>
                <a:spcPct val="0"/>
              </a:spcAft>
              <a:buClr>
                <a:srgbClr val="000000"/>
              </a:buClr>
              <a:buSzPct val="100000"/>
              <a:buFont typeface="Times New Roman" pitchFamily="18" charset="0"/>
              <a:tabLst>
                <a:tab pos="457189" algn="l"/>
                <a:tab pos="914377" algn="l"/>
                <a:tab pos="1371567" algn="l"/>
                <a:tab pos="1828756" algn="l"/>
                <a:tab pos="2285944" algn="l"/>
                <a:tab pos="2743133" algn="l"/>
                <a:tab pos="3200322" algn="l"/>
              </a:tabLst>
              <a:defRPr sz="2400">
                <a:solidFill>
                  <a:schemeClr val="tx1"/>
                </a:solidFill>
                <a:latin typeface="Arial" pitchFamily="34" charset="0"/>
                <a:ea typeface="MS PGothic" pitchFamily="34" charset="-128"/>
              </a:defRPr>
            </a:lvl7pPr>
            <a:lvl8pPr marL="3428916" indent="-228595" defTabSz="457189" eaLnBrk="0" fontAlgn="base" hangingPunct="0">
              <a:lnSpc>
                <a:spcPct val="93000"/>
              </a:lnSpc>
              <a:spcBef>
                <a:spcPct val="0"/>
              </a:spcBef>
              <a:spcAft>
                <a:spcPct val="0"/>
              </a:spcAft>
              <a:buClr>
                <a:srgbClr val="000000"/>
              </a:buClr>
              <a:buSzPct val="100000"/>
              <a:buFont typeface="Times New Roman" pitchFamily="18" charset="0"/>
              <a:tabLst>
                <a:tab pos="457189" algn="l"/>
                <a:tab pos="914377" algn="l"/>
                <a:tab pos="1371567" algn="l"/>
                <a:tab pos="1828756" algn="l"/>
                <a:tab pos="2285944" algn="l"/>
                <a:tab pos="2743133" algn="l"/>
                <a:tab pos="3200322" algn="l"/>
              </a:tabLst>
              <a:defRPr sz="2400">
                <a:solidFill>
                  <a:schemeClr val="tx1"/>
                </a:solidFill>
                <a:latin typeface="Arial" pitchFamily="34" charset="0"/>
                <a:ea typeface="MS PGothic" pitchFamily="34" charset="-128"/>
              </a:defRPr>
            </a:lvl8pPr>
            <a:lvl9pPr marL="3886106" indent="-228595" defTabSz="457189" eaLnBrk="0" fontAlgn="base" hangingPunct="0">
              <a:lnSpc>
                <a:spcPct val="93000"/>
              </a:lnSpc>
              <a:spcBef>
                <a:spcPct val="0"/>
              </a:spcBef>
              <a:spcAft>
                <a:spcPct val="0"/>
              </a:spcAft>
              <a:buClr>
                <a:srgbClr val="000000"/>
              </a:buClr>
              <a:buSzPct val="100000"/>
              <a:buFont typeface="Times New Roman" pitchFamily="18" charset="0"/>
              <a:tabLst>
                <a:tab pos="457189" algn="l"/>
                <a:tab pos="914377" algn="l"/>
                <a:tab pos="1371567" algn="l"/>
                <a:tab pos="1828756" algn="l"/>
                <a:tab pos="2285944" algn="l"/>
                <a:tab pos="2743133" algn="l"/>
                <a:tab pos="3200322" algn="l"/>
              </a:tabLst>
              <a:defRPr sz="2400">
                <a:solidFill>
                  <a:schemeClr val="tx1"/>
                </a:solidFill>
                <a:latin typeface="Arial" pitchFamily="34" charset="0"/>
                <a:ea typeface="MS PGothic" pitchFamily="34" charset="-128"/>
              </a:defRPr>
            </a:lvl9pPr>
          </a:lstStyle>
          <a:p>
            <a:pPr eaLnBrk="1">
              <a:defRPr/>
            </a:pPr>
            <a:fld id="{11C5C0B2-B1A7-4242-B229-6B30CDE83921}" type="slidenum">
              <a:rPr lang="en-US" altLang="en-US" sz="1400">
                <a:solidFill>
                  <a:srgbClr val="000000"/>
                </a:solidFill>
                <a:latin typeface="Times New Roman" pitchFamily="18" charset="0"/>
              </a:rPr>
              <a:pPr eaLnBrk="1">
                <a:defRPr/>
              </a:pPr>
              <a:t>54</a:t>
            </a:fld>
            <a:endParaRPr lang="en-US" altLang="en-US" sz="1400">
              <a:solidFill>
                <a:srgbClr val="000000"/>
              </a:solidFill>
              <a:latin typeface="Times New Roman" pitchFamily="18" charset="0"/>
            </a:endParaRPr>
          </a:p>
        </p:txBody>
      </p:sp>
      <p:sp>
        <p:nvSpPr>
          <p:cNvPr id="28673" name="Text Box 1"/>
          <p:cNvSpPr txBox="1">
            <a:spLocks noGrp="1" noRot="1" noChangeAspect="1" noChangeArrowheads="1"/>
          </p:cNvSpPr>
          <p:nvPr>
            <p:ph type="sldImg"/>
          </p:nvPr>
        </p:nvSpPr>
        <p:spPr>
          <a:xfrm>
            <a:off x="990600" y="776288"/>
            <a:ext cx="5118100" cy="3838575"/>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28674" name="Text Box 2"/>
          <p:cNvSpPr txBox="1">
            <a:spLocks noGrp="1" noChangeArrowheads="1"/>
          </p:cNvSpPr>
          <p:nvPr>
            <p:ph type="body" idx="1"/>
          </p:nvPr>
        </p:nvSpPr>
        <p:spPr>
          <a:xfrm>
            <a:off x="710510" y="4860473"/>
            <a:ext cx="5679730" cy="4605252"/>
          </a:xfrm>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smtClean="0">
              <a:ea typeface="ＭＳ Ｐゴシック"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6"/>
          <p:cNvSpPr>
            <a:spLocks noGrp="1" noChangeArrowheads="1"/>
          </p:cNvSpPr>
          <p:nvPr>
            <p:ph type="sldNum" sz="quarter"/>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eaLnBrk="0">
              <a:tabLst>
                <a:tab pos="457189" algn="l"/>
                <a:tab pos="914377" algn="l"/>
                <a:tab pos="1371567" algn="l"/>
                <a:tab pos="1828756" algn="l"/>
                <a:tab pos="2285944" algn="l"/>
                <a:tab pos="2743133" algn="l"/>
                <a:tab pos="3200322" algn="l"/>
              </a:tabLst>
              <a:defRPr>
                <a:solidFill>
                  <a:schemeClr val="tx1"/>
                </a:solidFill>
                <a:latin typeface="Arial" pitchFamily="34" charset="0"/>
                <a:ea typeface="AR PL UMing HK" charset="0"/>
                <a:cs typeface="AR PL UMing HK" charset="0"/>
              </a:defRPr>
            </a:lvl1pPr>
            <a:lvl2pPr eaLnBrk="0">
              <a:tabLst>
                <a:tab pos="457189" algn="l"/>
                <a:tab pos="914377" algn="l"/>
                <a:tab pos="1371567" algn="l"/>
                <a:tab pos="1828756" algn="l"/>
                <a:tab pos="2285944" algn="l"/>
                <a:tab pos="2743133" algn="l"/>
                <a:tab pos="3200322" algn="l"/>
              </a:tabLst>
              <a:defRPr>
                <a:solidFill>
                  <a:schemeClr val="tx1"/>
                </a:solidFill>
                <a:latin typeface="Arial" pitchFamily="34" charset="0"/>
                <a:ea typeface="AR PL UMing HK" charset="0"/>
                <a:cs typeface="AR PL UMing HK" charset="0"/>
              </a:defRPr>
            </a:lvl2pPr>
            <a:lvl3pPr eaLnBrk="0">
              <a:tabLst>
                <a:tab pos="457189" algn="l"/>
                <a:tab pos="914377" algn="l"/>
                <a:tab pos="1371567" algn="l"/>
                <a:tab pos="1828756" algn="l"/>
                <a:tab pos="2285944" algn="l"/>
                <a:tab pos="2743133" algn="l"/>
                <a:tab pos="3200322" algn="l"/>
              </a:tabLst>
              <a:defRPr>
                <a:solidFill>
                  <a:schemeClr val="tx1"/>
                </a:solidFill>
                <a:latin typeface="Arial" pitchFamily="34" charset="0"/>
                <a:ea typeface="AR PL UMing HK" charset="0"/>
                <a:cs typeface="AR PL UMing HK" charset="0"/>
              </a:defRPr>
            </a:lvl3pPr>
            <a:lvl4pPr eaLnBrk="0">
              <a:tabLst>
                <a:tab pos="457189" algn="l"/>
                <a:tab pos="914377" algn="l"/>
                <a:tab pos="1371567" algn="l"/>
                <a:tab pos="1828756" algn="l"/>
                <a:tab pos="2285944" algn="l"/>
                <a:tab pos="2743133" algn="l"/>
                <a:tab pos="3200322" algn="l"/>
              </a:tabLst>
              <a:defRPr>
                <a:solidFill>
                  <a:schemeClr val="tx1"/>
                </a:solidFill>
                <a:latin typeface="Arial" pitchFamily="34" charset="0"/>
                <a:ea typeface="AR PL UMing HK" charset="0"/>
                <a:cs typeface="AR PL UMing HK" charset="0"/>
              </a:defRPr>
            </a:lvl4pPr>
            <a:lvl5pPr eaLnBrk="0">
              <a:tabLst>
                <a:tab pos="457189" algn="l"/>
                <a:tab pos="914377" algn="l"/>
                <a:tab pos="1371567" algn="l"/>
                <a:tab pos="1828756" algn="l"/>
                <a:tab pos="2285944" algn="l"/>
                <a:tab pos="2743133" algn="l"/>
                <a:tab pos="3200322" algn="l"/>
              </a:tabLst>
              <a:defRPr>
                <a:solidFill>
                  <a:schemeClr val="tx1"/>
                </a:solidFill>
                <a:latin typeface="Arial" pitchFamily="34" charset="0"/>
                <a:ea typeface="AR PL UMing HK" charset="0"/>
                <a:cs typeface="AR PL UMing HK" charset="0"/>
              </a:defRPr>
            </a:lvl5pPr>
            <a:lvl6pPr marL="2514539" indent="-228595" defTabSz="457189" eaLnBrk="0" fontAlgn="base" hangingPunct="0">
              <a:lnSpc>
                <a:spcPct val="93000"/>
              </a:lnSpc>
              <a:spcBef>
                <a:spcPct val="0"/>
              </a:spcBef>
              <a:spcAft>
                <a:spcPct val="0"/>
              </a:spcAft>
              <a:buClr>
                <a:srgbClr val="000000"/>
              </a:buClr>
              <a:buSzPct val="100000"/>
              <a:buFont typeface="Times New Roman" pitchFamily="18" charset="0"/>
              <a:tabLst>
                <a:tab pos="457189" algn="l"/>
                <a:tab pos="914377" algn="l"/>
                <a:tab pos="1371567" algn="l"/>
                <a:tab pos="1828756" algn="l"/>
                <a:tab pos="2285944" algn="l"/>
                <a:tab pos="2743133" algn="l"/>
                <a:tab pos="3200322" algn="l"/>
              </a:tabLst>
              <a:defRPr>
                <a:solidFill>
                  <a:schemeClr val="tx1"/>
                </a:solidFill>
                <a:latin typeface="Arial" pitchFamily="34" charset="0"/>
                <a:ea typeface="AR PL UMing HK" charset="0"/>
                <a:cs typeface="AR PL UMing HK" charset="0"/>
              </a:defRPr>
            </a:lvl6pPr>
            <a:lvl7pPr marL="2971728" indent="-228595" defTabSz="457189" eaLnBrk="0" fontAlgn="base" hangingPunct="0">
              <a:lnSpc>
                <a:spcPct val="93000"/>
              </a:lnSpc>
              <a:spcBef>
                <a:spcPct val="0"/>
              </a:spcBef>
              <a:spcAft>
                <a:spcPct val="0"/>
              </a:spcAft>
              <a:buClr>
                <a:srgbClr val="000000"/>
              </a:buClr>
              <a:buSzPct val="100000"/>
              <a:buFont typeface="Times New Roman" pitchFamily="18" charset="0"/>
              <a:tabLst>
                <a:tab pos="457189" algn="l"/>
                <a:tab pos="914377" algn="l"/>
                <a:tab pos="1371567" algn="l"/>
                <a:tab pos="1828756" algn="l"/>
                <a:tab pos="2285944" algn="l"/>
                <a:tab pos="2743133" algn="l"/>
                <a:tab pos="3200322" algn="l"/>
              </a:tabLst>
              <a:defRPr>
                <a:solidFill>
                  <a:schemeClr val="tx1"/>
                </a:solidFill>
                <a:latin typeface="Arial" pitchFamily="34" charset="0"/>
                <a:ea typeface="AR PL UMing HK" charset="0"/>
                <a:cs typeface="AR PL UMing HK" charset="0"/>
              </a:defRPr>
            </a:lvl7pPr>
            <a:lvl8pPr marL="3428916" indent="-228595" defTabSz="457189" eaLnBrk="0" fontAlgn="base" hangingPunct="0">
              <a:lnSpc>
                <a:spcPct val="93000"/>
              </a:lnSpc>
              <a:spcBef>
                <a:spcPct val="0"/>
              </a:spcBef>
              <a:spcAft>
                <a:spcPct val="0"/>
              </a:spcAft>
              <a:buClr>
                <a:srgbClr val="000000"/>
              </a:buClr>
              <a:buSzPct val="100000"/>
              <a:buFont typeface="Times New Roman" pitchFamily="18" charset="0"/>
              <a:tabLst>
                <a:tab pos="457189" algn="l"/>
                <a:tab pos="914377" algn="l"/>
                <a:tab pos="1371567" algn="l"/>
                <a:tab pos="1828756" algn="l"/>
                <a:tab pos="2285944" algn="l"/>
                <a:tab pos="2743133" algn="l"/>
                <a:tab pos="3200322" algn="l"/>
              </a:tabLst>
              <a:defRPr>
                <a:solidFill>
                  <a:schemeClr val="tx1"/>
                </a:solidFill>
                <a:latin typeface="Arial" pitchFamily="34" charset="0"/>
                <a:ea typeface="AR PL UMing HK" charset="0"/>
                <a:cs typeface="AR PL UMing HK" charset="0"/>
              </a:defRPr>
            </a:lvl8pPr>
            <a:lvl9pPr marL="3886106" indent="-228595" defTabSz="457189" eaLnBrk="0" fontAlgn="base" hangingPunct="0">
              <a:lnSpc>
                <a:spcPct val="93000"/>
              </a:lnSpc>
              <a:spcBef>
                <a:spcPct val="0"/>
              </a:spcBef>
              <a:spcAft>
                <a:spcPct val="0"/>
              </a:spcAft>
              <a:buClr>
                <a:srgbClr val="000000"/>
              </a:buClr>
              <a:buSzPct val="100000"/>
              <a:buFont typeface="Times New Roman" pitchFamily="18" charset="0"/>
              <a:tabLst>
                <a:tab pos="457189" algn="l"/>
                <a:tab pos="914377" algn="l"/>
                <a:tab pos="1371567" algn="l"/>
                <a:tab pos="1828756" algn="l"/>
                <a:tab pos="2285944" algn="l"/>
                <a:tab pos="2743133" algn="l"/>
                <a:tab pos="3200322" algn="l"/>
              </a:tabLst>
              <a:defRPr>
                <a:solidFill>
                  <a:schemeClr val="tx1"/>
                </a:solidFill>
                <a:latin typeface="Arial" pitchFamily="34" charset="0"/>
                <a:ea typeface="AR PL UMing HK" charset="0"/>
                <a:cs typeface="AR PL UMing HK" charset="0"/>
              </a:defRPr>
            </a:lvl9pPr>
          </a:lstStyle>
          <a:p>
            <a:pPr eaLnBrk="1"/>
            <a:fld id="{14BEAC34-9C38-4909-AFFE-024112A22A68}" type="slidenum">
              <a:rPr lang="en-US" altLang="en-US">
                <a:solidFill>
                  <a:srgbClr val="000000"/>
                </a:solidFill>
                <a:latin typeface="Times New Roman" pitchFamily="18" charset="0"/>
                <a:ea typeface="DejaVu Sans" charset="0"/>
                <a:cs typeface="DejaVu Sans" charset="0"/>
              </a:rPr>
              <a:pPr eaLnBrk="1"/>
              <a:t>55</a:t>
            </a:fld>
            <a:endParaRPr lang="en-US" altLang="en-US">
              <a:solidFill>
                <a:srgbClr val="000000"/>
              </a:solidFill>
              <a:latin typeface="Times New Roman" pitchFamily="18" charset="0"/>
              <a:ea typeface="DejaVu Sans" charset="0"/>
              <a:cs typeface="DejaVu Sans" charset="0"/>
            </a:endParaRPr>
          </a:p>
        </p:txBody>
      </p:sp>
      <p:sp>
        <p:nvSpPr>
          <p:cNvPr id="47107" name="Rectangle 1"/>
          <p:cNvSpPr txBox="1">
            <a:spLocks noGrp="1" noRot="1" noChangeAspect="1" noChangeArrowheads="1" noTextEdit="1"/>
          </p:cNvSpPr>
          <p:nvPr>
            <p:ph type="sldImg"/>
          </p:nvPr>
        </p:nvSpPr>
        <p:spPr>
          <a:xfrm>
            <a:off x="990600" y="776288"/>
            <a:ext cx="5118100" cy="383857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7108" name="Rectangle 2"/>
          <p:cNvSpPr txBox="1">
            <a:spLocks noGrp="1" noChangeArrowheads="1"/>
          </p:cNvSpPr>
          <p:nvPr>
            <p:ph type="body" idx="1"/>
          </p:nvPr>
        </p:nvSpPr>
        <p:spPr>
          <a:xfrm>
            <a:off x="710510" y="4860473"/>
            <a:ext cx="5679730" cy="4605252"/>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latin typeface="Times New Roman" pitchFamily="18"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a:spLocks noGrp="1" noRot="1" noChangeAspect="1"/>
          </p:cNvSpPr>
          <p:nvPr>
            <p:ph type="sldImg" idx="2"/>
          </p:nvPr>
        </p:nvSpPr>
        <p:spPr>
          <a:xfrm>
            <a:off x="992188" y="768350"/>
            <a:ext cx="5114925" cy="3836988"/>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3" name="Shape 83"/>
          <p:cNvSpPr txBox="1">
            <a:spLocks noGrp="1"/>
          </p:cNvSpPr>
          <p:nvPr>
            <p:ph type="body" idx="1"/>
          </p:nvPr>
        </p:nvSpPr>
        <p:spPr>
          <a:xfrm>
            <a:off x="709932" y="4861441"/>
            <a:ext cx="5679439" cy="4605575"/>
          </a:xfrm>
          <a:prstGeom prst="rect">
            <a:avLst/>
          </a:prstGeom>
        </p:spPr>
        <p:txBody>
          <a:bodyPr lIns="99030" tIns="99030" rIns="99030" bIns="99030" anchor="t" anchorCtr="0">
            <a:noAutofit/>
          </a:bodyPr>
          <a:lstStyle/>
          <a:p>
            <a:pPr>
              <a:spcBef>
                <a:spcPts val="0"/>
              </a:spcBef>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992188" y="768350"/>
            <a:ext cx="5114925" cy="3836988"/>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2" name="Shape 112"/>
          <p:cNvSpPr txBox="1">
            <a:spLocks noGrp="1"/>
          </p:cNvSpPr>
          <p:nvPr>
            <p:ph type="body" idx="1"/>
          </p:nvPr>
        </p:nvSpPr>
        <p:spPr>
          <a:xfrm>
            <a:off x="709932" y="4861441"/>
            <a:ext cx="5679439" cy="4605575"/>
          </a:xfrm>
          <a:prstGeom prst="rect">
            <a:avLst/>
          </a:prstGeom>
        </p:spPr>
        <p:txBody>
          <a:bodyPr lIns="99030" tIns="99030" rIns="99030" bIns="99030" anchor="t" anchorCtr="0">
            <a:noAutofit/>
          </a:bodyPr>
          <a:lstStyle/>
          <a:p>
            <a:pPr>
              <a:spcBef>
                <a:spcPts val="0"/>
              </a:spcBef>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Shape 132"/>
          <p:cNvSpPr>
            <a:spLocks noGrp="1" noRot="1" noChangeAspect="1"/>
          </p:cNvSpPr>
          <p:nvPr>
            <p:ph type="sldImg" idx="2"/>
          </p:nvPr>
        </p:nvSpPr>
        <p:spPr>
          <a:xfrm>
            <a:off x="992188" y="768350"/>
            <a:ext cx="5114925" cy="3836988"/>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3" name="Shape 133"/>
          <p:cNvSpPr txBox="1">
            <a:spLocks noGrp="1"/>
          </p:cNvSpPr>
          <p:nvPr>
            <p:ph type="body" idx="1"/>
          </p:nvPr>
        </p:nvSpPr>
        <p:spPr>
          <a:xfrm>
            <a:off x="709931" y="4861441"/>
            <a:ext cx="5679439" cy="4605576"/>
          </a:xfrm>
          <a:prstGeom prst="rect">
            <a:avLst/>
          </a:prstGeom>
        </p:spPr>
        <p:txBody>
          <a:bodyPr lIns="99032" tIns="99032" rIns="99032" bIns="99032" anchor="t" anchorCtr="0">
            <a:noAutofit/>
          </a:bodyPr>
          <a:lstStyle/>
          <a:p>
            <a:pPr>
              <a:spcBef>
                <a:spcPts val="0"/>
              </a:spcBef>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a:spLocks noGrp="1" noRot="1" noChangeAspect="1"/>
          </p:cNvSpPr>
          <p:nvPr>
            <p:ph type="sldImg" idx="2"/>
          </p:nvPr>
        </p:nvSpPr>
        <p:spPr>
          <a:xfrm>
            <a:off x="992188" y="768350"/>
            <a:ext cx="5114925" cy="3836988"/>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1" name="Shape 141"/>
          <p:cNvSpPr txBox="1">
            <a:spLocks noGrp="1"/>
          </p:cNvSpPr>
          <p:nvPr>
            <p:ph type="body" idx="1"/>
          </p:nvPr>
        </p:nvSpPr>
        <p:spPr>
          <a:xfrm>
            <a:off x="709931" y="4861441"/>
            <a:ext cx="5679439" cy="4605576"/>
          </a:xfrm>
          <a:prstGeom prst="rect">
            <a:avLst/>
          </a:prstGeom>
        </p:spPr>
        <p:txBody>
          <a:bodyPr lIns="99032" tIns="99032" rIns="99032" bIns="99032" anchor="t" anchorCtr="0">
            <a:noAutofit/>
          </a:bodyPr>
          <a:lstStyle/>
          <a:p>
            <a:pPr>
              <a:spcBef>
                <a:spcPts val="0"/>
              </a:spcBef>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a:spLocks noGrp="1" noRot="1" noChangeAspect="1"/>
          </p:cNvSpPr>
          <p:nvPr>
            <p:ph type="sldImg" idx="2"/>
          </p:nvPr>
        </p:nvSpPr>
        <p:spPr>
          <a:xfrm>
            <a:off x="992188" y="768350"/>
            <a:ext cx="5114925" cy="3836988"/>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9" name="Shape 149"/>
          <p:cNvSpPr txBox="1">
            <a:spLocks noGrp="1"/>
          </p:cNvSpPr>
          <p:nvPr>
            <p:ph type="body" idx="1"/>
          </p:nvPr>
        </p:nvSpPr>
        <p:spPr>
          <a:xfrm>
            <a:off x="709931" y="4861441"/>
            <a:ext cx="5679439" cy="4605576"/>
          </a:xfrm>
          <a:prstGeom prst="rect">
            <a:avLst/>
          </a:prstGeom>
        </p:spPr>
        <p:txBody>
          <a:bodyPr lIns="99032" tIns="99032" rIns="99032" bIns="99032" anchor="t" anchorCtr="0">
            <a:noAutofit/>
          </a:bodyPr>
          <a:lstStyle/>
          <a:p>
            <a:pPr>
              <a:spcBef>
                <a:spcPts val="0"/>
              </a:spcBef>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0600" y="768350"/>
            <a:ext cx="5118100" cy="38385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0C67D61-F2DD-4061-A92B-CA63093C1DE1}" type="slidenum">
              <a:rPr lang="en-GB" smtClean="0"/>
              <a:pPr>
                <a:defRPr/>
              </a:pPr>
              <a:t>7</a:t>
            </a:fld>
            <a:endParaRPr lang="en-GB"/>
          </a:p>
        </p:txBody>
      </p:sp>
    </p:spTree>
    <p:extLst>
      <p:ext uri="{BB962C8B-B14F-4D97-AF65-F5344CB8AC3E}">
        <p14:creationId xmlns:p14="http://schemas.microsoft.com/office/powerpoint/2010/main" val="365378560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0C67D61-F2DD-4061-A92B-CA63093C1DE1}" type="slidenum">
              <a:rPr lang="en-GB" smtClean="0"/>
              <a:pPr>
                <a:defRPr/>
              </a:pPr>
              <a:t>68</a:t>
            </a:fld>
            <a:endParaRPr lang="en-GB"/>
          </a:p>
        </p:txBody>
      </p:sp>
    </p:spTree>
    <p:extLst>
      <p:ext uri="{BB962C8B-B14F-4D97-AF65-F5344CB8AC3E}">
        <p14:creationId xmlns:p14="http://schemas.microsoft.com/office/powerpoint/2010/main" val="92683073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13"/>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marL="205035" indent="-195989"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1pPr>
            <a:lvl2pPr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2pPr>
            <a:lvl3pPr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3pPr>
            <a:lvl4pPr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4pPr>
            <a:lvl5pPr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5pPr>
            <a:lvl6pPr marL="2388058" indent="-217096" defTabSz="434192" eaLnBrk="0" fontAlgn="base" hangingPunct="0">
              <a:lnSpc>
                <a:spcPct val="94000"/>
              </a:lnSpc>
              <a:spcBef>
                <a:spcPct val="0"/>
              </a:spcBef>
              <a:spcAft>
                <a:spcPct val="0"/>
              </a:spcAft>
              <a:buClr>
                <a:srgbClr val="000000"/>
              </a:buClr>
              <a:buSzPct val="100000"/>
              <a:buFont typeface="Times New Roman" pitchFamily="16" charset="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6pPr>
            <a:lvl7pPr marL="2822249" indent="-217096" defTabSz="434192" eaLnBrk="0" fontAlgn="base" hangingPunct="0">
              <a:lnSpc>
                <a:spcPct val="94000"/>
              </a:lnSpc>
              <a:spcBef>
                <a:spcPct val="0"/>
              </a:spcBef>
              <a:spcAft>
                <a:spcPct val="0"/>
              </a:spcAft>
              <a:buClr>
                <a:srgbClr val="000000"/>
              </a:buClr>
              <a:buSzPct val="100000"/>
              <a:buFont typeface="Times New Roman" pitchFamily="16" charset="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7pPr>
            <a:lvl8pPr marL="3256441" indent="-217096" defTabSz="434192" eaLnBrk="0" fontAlgn="base" hangingPunct="0">
              <a:lnSpc>
                <a:spcPct val="94000"/>
              </a:lnSpc>
              <a:spcBef>
                <a:spcPct val="0"/>
              </a:spcBef>
              <a:spcAft>
                <a:spcPct val="0"/>
              </a:spcAft>
              <a:buClr>
                <a:srgbClr val="000000"/>
              </a:buClr>
              <a:buSzPct val="100000"/>
              <a:buFont typeface="Times New Roman" pitchFamily="16" charset="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8pPr>
            <a:lvl9pPr marL="3690634" indent="-217096" defTabSz="434192" eaLnBrk="0" fontAlgn="base" hangingPunct="0">
              <a:lnSpc>
                <a:spcPct val="94000"/>
              </a:lnSpc>
              <a:spcBef>
                <a:spcPct val="0"/>
              </a:spcBef>
              <a:spcAft>
                <a:spcPct val="0"/>
              </a:spcAft>
              <a:buClr>
                <a:srgbClr val="000000"/>
              </a:buClr>
              <a:buSzPct val="100000"/>
              <a:buFont typeface="Times New Roman" pitchFamily="16" charset="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9pPr>
          </a:lstStyle>
          <a:p>
            <a:pPr eaLnBrk="1"/>
            <a:fld id="{DB33C8A5-D452-44FB-A380-E06C37097DAB}" type="slidenum">
              <a:rPr lang="en-US" altLang="en-US" sz="1400">
                <a:solidFill>
                  <a:srgbClr val="000000"/>
                </a:solidFill>
                <a:latin typeface="Times New Roman" pitchFamily="16" charset="0"/>
              </a:rPr>
              <a:pPr eaLnBrk="1"/>
              <a:t>71</a:t>
            </a:fld>
            <a:endParaRPr lang="en-US" altLang="en-US" sz="1400">
              <a:solidFill>
                <a:srgbClr val="000000"/>
              </a:solidFill>
              <a:latin typeface="Times New Roman" pitchFamily="16" charset="0"/>
            </a:endParaRPr>
          </a:p>
        </p:txBody>
      </p:sp>
      <p:sp>
        <p:nvSpPr>
          <p:cNvPr id="14339" name="Text Box 1"/>
          <p:cNvSpPr txBox="1">
            <a:spLocks noChangeArrowheads="1"/>
          </p:cNvSpPr>
          <p:nvPr/>
        </p:nvSpPr>
        <p:spPr bwMode="auto">
          <a:xfrm>
            <a:off x="4017769" y="9722503"/>
            <a:ext cx="3072586" cy="5029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marL="215900" indent="-206375"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1pPr>
            <a:lvl2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2pPr>
            <a:lvl3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3pPr>
            <a:lvl4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4pPr>
            <a:lvl5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9pPr>
          </a:lstStyle>
          <a:p>
            <a:pPr algn="r" defTabSz="434147" eaLnBrk="1">
              <a:lnSpc>
                <a:spcPct val="93000"/>
              </a:lnSpc>
              <a:buSzPct val="100000"/>
            </a:pPr>
            <a:fld id="{892DEC0D-6E26-4B80-9D84-09797C00559B}" type="slidenum">
              <a:rPr lang="en-US" altLang="en-US" sz="1400">
                <a:solidFill>
                  <a:srgbClr val="000000"/>
                </a:solidFill>
                <a:latin typeface="Times New Roman" pitchFamily="16" charset="0"/>
              </a:rPr>
              <a:pPr algn="r" defTabSz="434147" eaLnBrk="1">
                <a:lnSpc>
                  <a:spcPct val="93000"/>
                </a:lnSpc>
                <a:buSzPct val="100000"/>
              </a:pPr>
              <a:t>71</a:t>
            </a:fld>
            <a:endParaRPr lang="en-US" altLang="en-US" sz="1400">
              <a:solidFill>
                <a:srgbClr val="000000"/>
              </a:solidFill>
              <a:latin typeface="Times New Roman" pitchFamily="16" charset="0"/>
            </a:endParaRPr>
          </a:p>
        </p:txBody>
      </p:sp>
      <p:sp>
        <p:nvSpPr>
          <p:cNvPr id="14340" name="Text Box 2"/>
          <p:cNvSpPr txBox="1">
            <a:spLocks noChangeArrowheads="1"/>
          </p:cNvSpPr>
          <p:nvPr/>
        </p:nvSpPr>
        <p:spPr bwMode="auto">
          <a:xfrm>
            <a:off x="4017770" y="9722502"/>
            <a:ext cx="3080041" cy="5105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1pPr>
            <a:lvl2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2pPr>
            <a:lvl3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3pPr>
            <a:lvl4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4pPr>
            <a:lvl5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9pPr>
          </a:lstStyle>
          <a:p>
            <a:pPr algn="r" defTabSz="434147" eaLnBrk="1">
              <a:lnSpc>
                <a:spcPct val="93000"/>
              </a:lnSpc>
              <a:buSzPct val="100000"/>
            </a:pPr>
            <a:fld id="{F9E1461D-7450-43B8-A6A8-2C6279879F1C}" type="slidenum">
              <a:rPr lang="en-US" altLang="en-US" sz="1400">
                <a:solidFill>
                  <a:srgbClr val="000000"/>
                </a:solidFill>
                <a:latin typeface="Times New Roman" pitchFamily="16" charset="0"/>
              </a:rPr>
              <a:pPr algn="r" defTabSz="434147" eaLnBrk="1">
                <a:lnSpc>
                  <a:spcPct val="93000"/>
                </a:lnSpc>
                <a:buSzPct val="100000"/>
              </a:pPr>
              <a:t>71</a:t>
            </a:fld>
            <a:endParaRPr lang="en-US" altLang="en-US" sz="1400">
              <a:solidFill>
                <a:srgbClr val="000000"/>
              </a:solidFill>
              <a:latin typeface="Times New Roman" pitchFamily="16" charset="0"/>
            </a:endParaRPr>
          </a:p>
        </p:txBody>
      </p:sp>
      <p:sp>
        <p:nvSpPr>
          <p:cNvPr id="14341" name="Rectangle 3"/>
          <p:cNvSpPr txBox="1">
            <a:spLocks noGrp="1" noRot="1" noChangeAspect="1" noChangeArrowheads="1" noTextEdit="1"/>
          </p:cNvSpPr>
          <p:nvPr>
            <p:ph type="sldImg"/>
          </p:nvPr>
        </p:nvSpPr>
        <p:spPr>
          <a:xfrm>
            <a:off x="992188" y="777875"/>
            <a:ext cx="5114925" cy="3836988"/>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4342" name="Text Box 4"/>
          <p:cNvSpPr txBox="1">
            <a:spLocks noChangeArrowheads="1"/>
          </p:cNvSpPr>
          <p:nvPr/>
        </p:nvSpPr>
        <p:spPr bwMode="auto">
          <a:xfrm>
            <a:off x="709633" y="4861253"/>
            <a:ext cx="5680036" cy="46059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6839" tIns="43419" rIns="86839" bIns="43419" anchor="ctr"/>
          <a:lstStyle/>
          <a:p>
            <a:pPr defTabSz="434147" eaLnBrk="1">
              <a:lnSpc>
                <a:spcPct val="94000"/>
              </a:lnSpc>
              <a:buClr>
                <a:srgbClr val="000000"/>
              </a:buClr>
              <a:buSzPct val="100000"/>
            </a:pPr>
            <a:endParaRPr lang="en-US" altLang="de-DE" sz="2300">
              <a:solidFill>
                <a:prstClr val="white"/>
              </a:solidFill>
              <a:ea typeface="ＭＳ Ｐゴシック" charset="-128"/>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13"/>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marL="205035" indent="-195989"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1pPr>
            <a:lvl2pPr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2pPr>
            <a:lvl3pPr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3pPr>
            <a:lvl4pPr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4pPr>
            <a:lvl5pPr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5pPr>
            <a:lvl6pPr marL="2388058" indent="-217096" defTabSz="434192" eaLnBrk="0" fontAlgn="base" hangingPunct="0">
              <a:lnSpc>
                <a:spcPct val="94000"/>
              </a:lnSpc>
              <a:spcBef>
                <a:spcPct val="0"/>
              </a:spcBef>
              <a:spcAft>
                <a:spcPct val="0"/>
              </a:spcAft>
              <a:buClr>
                <a:srgbClr val="000000"/>
              </a:buClr>
              <a:buSzPct val="100000"/>
              <a:buFont typeface="Times New Roman" pitchFamily="16" charset="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6pPr>
            <a:lvl7pPr marL="2822249" indent="-217096" defTabSz="434192" eaLnBrk="0" fontAlgn="base" hangingPunct="0">
              <a:lnSpc>
                <a:spcPct val="94000"/>
              </a:lnSpc>
              <a:spcBef>
                <a:spcPct val="0"/>
              </a:spcBef>
              <a:spcAft>
                <a:spcPct val="0"/>
              </a:spcAft>
              <a:buClr>
                <a:srgbClr val="000000"/>
              </a:buClr>
              <a:buSzPct val="100000"/>
              <a:buFont typeface="Times New Roman" pitchFamily="16" charset="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7pPr>
            <a:lvl8pPr marL="3256441" indent="-217096" defTabSz="434192" eaLnBrk="0" fontAlgn="base" hangingPunct="0">
              <a:lnSpc>
                <a:spcPct val="94000"/>
              </a:lnSpc>
              <a:spcBef>
                <a:spcPct val="0"/>
              </a:spcBef>
              <a:spcAft>
                <a:spcPct val="0"/>
              </a:spcAft>
              <a:buClr>
                <a:srgbClr val="000000"/>
              </a:buClr>
              <a:buSzPct val="100000"/>
              <a:buFont typeface="Times New Roman" pitchFamily="16" charset="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8pPr>
            <a:lvl9pPr marL="3690634" indent="-217096" defTabSz="434192" eaLnBrk="0" fontAlgn="base" hangingPunct="0">
              <a:lnSpc>
                <a:spcPct val="94000"/>
              </a:lnSpc>
              <a:spcBef>
                <a:spcPct val="0"/>
              </a:spcBef>
              <a:spcAft>
                <a:spcPct val="0"/>
              </a:spcAft>
              <a:buClr>
                <a:srgbClr val="000000"/>
              </a:buClr>
              <a:buSzPct val="100000"/>
              <a:buFont typeface="Times New Roman" pitchFamily="16" charset="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9pPr>
          </a:lstStyle>
          <a:p>
            <a:pPr eaLnBrk="1"/>
            <a:fld id="{26FE9792-62F5-44B5-A8A8-ECA1604C9548}" type="slidenum">
              <a:rPr lang="en-US" altLang="en-US" sz="1400">
                <a:solidFill>
                  <a:srgbClr val="000000"/>
                </a:solidFill>
                <a:latin typeface="Times New Roman" pitchFamily="16" charset="0"/>
              </a:rPr>
              <a:pPr eaLnBrk="1"/>
              <a:t>72</a:t>
            </a:fld>
            <a:endParaRPr lang="en-US" altLang="en-US" sz="1400">
              <a:solidFill>
                <a:srgbClr val="000000"/>
              </a:solidFill>
              <a:latin typeface="Times New Roman" pitchFamily="16" charset="0"/>
            </a:endParaRPr>
          </a:p>
        </p:txBody>
      </p:sp>
      <p:sp>
        <p:nvSpPr>
          <p:cNvPr id="15363" name="Text Box 1"/>
          <p:cNvSpPr txBox="1">
            <a:spLocks noChangeArrowheads="1"/>
          </p:cNvSpPr>
          <p:nvPr/>
        </p:nvSpPr>
        <p:spPr bwMode="auto">
          <a:xfrm>
            <a:off x="4017769" y="9722503"/>
            <a:ext cx="3072586" cy="5029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marL="215900" indent="-206375"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1pPr>
            <a:lvl2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2pPr>
            <a:lvl3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3pPr>
            <a:lvl4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4pPr>
            <a:lvl5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9pPr>
          </a:lstStyle>
          <a:p>
            <a:pPr algn="r" defTabSz="434147" eaLnBrk="1">
              <a:lnSpc>
                <a:spcPct val="93000"/>
              </a:lnSpc>
              <a:buSzPct val="100000"/>
            </a:pPr>
            <a:fld id="{BF754C47-AE20-4FC5-8C09-3918E59636F3}" type="slidenum">
              <a:rPr lang="en-US" altLang="en-US" sz="1400">
                <a:solidFill>
                  <a:srgbClr val="000000"/>
                </a:solidFill>
                <a:latin typeface="Times New Roman" pitchFamily="16" charset="0"/>
              </a:rPr>
              <a:pPr algn="r" defTabSz="434147" eaLnBrk="1">
                <a:lnSpc>
                  <a:spcPct val="93000"/>
                </a:lnSpc>
                <a:buSzPct val="100000"/>
              </a:pPr>
              <a:t>72</a:t>
            </a:fld>
            <a:endParaRPr lang="en-US" altLang="en-US" sz="1400">
              <a:solidFill>
                <a:srgbClr val="000000"/>
              </a:solidFill>
              <a:latin typeface="Times New Roman" pitchFamily="16" charset="0"/>
            </a:endParaRPr>
          </a:p>
        </p:txBody>
      </p:sp>
      <p:sp>
        <p:nvSpPr>
          <p:cNvPr id="15364" name="Text Box 2"/>
          <p:cNvSpPr txBox="1">
            <a:spLocks noChangeArrowheads="1"/>
          </p:cNvSpPr>
          <p:nvPr/>
        </p:nvSpPr>
        <p:spPr bwMode="auto">
          <a:xfrm>
            <a:off x="4017770" y="9722502"/>
            <a:ext cx="3080041" cy="5105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1pPr>
            <a:lvl2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2pPr>
            <a:lvl3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3pPr>
            <a:lvl4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4pPr>
            <a:lvl5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9pPr>
          </a:lstStyle>
          <a:p>
            <a:pPr algn="r" defTabSz="434147" eaLnBrk="1">
              <a:lnSpc>
                <a:spcPct val="93000"/>
              </a:lnSpc>
              <a:buSzPct val="100000"/>
            </a:pPr>
            <a:fld id="{D772B47A-29EB-4317-95E0-82EA88AA7909}" type="slidenum">
              <a:rPr lang="en-US" altLang="en-US" sz="1400">
                <a:solidFill>
                  <a:srgbClr val="000000"/>
                </a:solidFill>
                <a:latin typeface="Times New Roman" pitchFamily="16" charset="0"/>
              </a:rPr>
              <a:pPr algn="r" defTabSz="434147" eaLnBrk="1">
                <a:lnSpc>
                  <a:spcPct val="93000"/>
                </a:lnSpc>
                <a:buSzPct val="100000"/>
              </a:pPr>
              <a:t>72</a:t>
            </a:fld>
            <a:endParaRPr lang="en-US" altLang="en-US" sz="1400">
              <a:solidFill>
                <a:srgbClr val="000000"/>
              </a:solidFill>
              <a:latin typeface="Times New Roman" pitchFamily="16" charset="0"/>
            </a:endParaRPr>
          </a:p>
        </p:txBody>
      </p:sp>
      <p:sp>
        <p:nvSpPr>
          <p:cNvPr id="15365" name="Rectangle 3"/>
          <p:cNvSpPr txBox="1">
            <a:spLocks noGrp="1" noRot="1" noChangeAspect="1" noChangeArrowheads="1" noTextEdit="1"/>
          </p:cNvSpPr>
          <p:nvPr>
            <p:ph type="sldImg"/>
          </p:nvPr>
        </p:nvSpPr>
        <p:spPr>
          <a:xfrm>
            <a:off x="992188" y="777875"/>
            <a:ext cx="5114925" cy="3836988"/>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5366" name="Text Box 4"/>
          <p:cNvSpPr txBox="1">
            <a:spLocks noChangeArrowheads="1"/>
          </p:cNvSpPr>
          <p:nvPr/>
        </p:nvSpPr>
        <p:spPr bwMode="auto">
          <a:xfrm>
            <a:off x="709633" y="4861253"/>
            <a:ext cx="5680036" cy="46059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6839" tIns="43419" rIns="86839" bIns="43419" anchor="ctr"/>
          <a:lstStyle/>
          <a:p>
            <a:pPr defTabSz="434147" eaLnBrk="1">
              <a:lnSpc>
                <a:spcPct val="94000"/>
              </a:lnSpc>
              <a:buClr>
                <a:srgbClr val="000000"/>
              </a:buClr>
              <a:buSzPct val="100000"/>
            </a:pPr>
            <a:endParaRPr lang="en-US" altLang="de-DE" sz="2300">
              <a:solidFill>
                <a:prstClr val="white"/>
              </a:solidFill>
              <a:ea typeface="ＭＳ Ｐゴシック" charset="-128"/>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3"/>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marL="205035" indent="-195989"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1pPr>
            <a:lvl2pPr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2pPr>
            <a:lvl3pPr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3pPr>
            <a:lvl4pPr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4pPr>
            <a:lvl5pPr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5pPr>
            <a:lvl6pPr marL="2388058" indent="-217096" defTabSz="434192" eaLnBrk="0" fontAlgn="base" hangingPunct="0">
              <a:lnSpc>
                <a:spcPct val="94000"/>
              </a:lnSpc>
              <a:spcBef>
                <a:spcPct val="0"/>
              </a:spcBef>
              <a:spcAft>
                <a:spcPct val="0"/>
              </a:spcAft>
              <a:buClr>
                <a:srgbClr val="000000"/>
              </a:buClr>
              <a:buSzPct val="100000"/>
              <a:buFont typeface="Times New Roman" pitchFamily="16" charset="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6pPr>
            <a:lvl7pPr marL="2822249" indent="-217096" defTabSz="434192" eaLnBrk="0" fontAlgn="base" hangingPunct="0">
              <a:lnSpc>
                <a:spcPct val="94000"/>
              </a:lnSpc>
              <a:spcBef>
                <a:spcPct val="0"/>
              </a:spcBef>
              <a:spcAft>
                <a:spcPct val="0"/>
              </a:spcAft>
              <a:buClr>
                <a:srgbClr val="000000"/>
              </a:buClr>
              <a:buSzPct val="100000"/>
              <a:buFont typeface="Times New Roman" pitchFamily="16" charset="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7pPr>
            <a:lvl8pPr marL="3256441" indent="-217096" defTabSz="434192" eaLnBrk="0" fontAlgn="base" hangingPunct="0">
              <a:lnSpc>
                <a:spcPct val="94000"/>
              </a:lnSpc>
              <a:spcBef>
                <a:spcPct val="0"/>
              </a:spcBef>
              <a:spcAft>
                <a:spcPct val="0"/>
              </a:spcAft>
              <a:buClr>
                <a:srgbClr val="000000"/>
              </a:buClr>
              <a:buSzPct val="100000"/>
              <a:buFont typeface="Times New Roman" pitchFamily="16" charset="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8pPr>
            <a:lvl9pPr marL="3690634" indent="-217096" defTabSz="434192" eaLnBrk="0" fontAlgn="base" hangingPunct="0">
              <a:lnSpc>
                <a:spcPct val="94000"/>
              </a:lnSpc>
              <a:spcBef>
                <a:spcPct val="0"/>
              </a:spcBef>
              <a:spcAft>
                <a:spcPct val="0"/>
              </a:spcAft>
              <a:buClr>
                <a:srgbClr val="000000"/>
              </a:buClr>
              <a:buSzPct val="100000"/>
              <a:buFont typeface="Times New Roman" pitchFamily="16" charset="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9pPr>
          </a:lstStyle>
          <a:p>
            <a:pPr eaLnBrk="1"/>
            <a:fld id="{8FC36182-92BE-4CC1-9336-654767C5C8D4}" type="slidenum">
              <a:rPr lang="en-US" altLang="en-US" sz="1400">
                <a:solidFill>
                  <a:srgbClr val="000000"/>
                </a:solidFill>
                <a:latin typeface="Times New Roman" pitchFamily="16" charset="0"/>
              </a:rPr>
              <a:pPr eaLnBrk="1"/>
              <a:t>73</a:t>
            </a:fld>
            <a:endParaRPr lang="en-US" altLang="en-US" sz="1400">
              <a:solidFill>
                <a:srgbClr val="000000"/>
              </a:solidFill>
              <a:latin typeface="Times New Roman" pitchFamily="16" charset="0"/>
            </a:endParaRPr>
          </a:p>
        </p:txBody>
      </p:sp>
      <p:sp>
        <p:nvSpPr>
          <p:cNvPr id="16387" name="Text Box 1"/>
          <p:cNvSpPr txBox="1">
            <a:spLocks noChangeArrowheads="1"/>
          </p:cNvSpPr>
          <p:nvPr/>
        </p:nvSpPr>
        <p:spPr bwMode="auto">
          <a:xfrm>
            <a:off x="4017769" y="9722503"/>
            <a:ext cx="3072586" cy="5029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marL="215900" indent="-206375"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1pPr>
            <a:lvl2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2pPr>
            <a:lvl3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3pPr>
            <a:lvl4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4pPr>
            <a:lvl5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9pPr>
          </a:lstStyle>
          <a:p>
            <a:pPr algn="r" defTabSz="434147" eaLnBrk="1">
              <a:lnSpc>
                <a:spcPct val="93000"/>
              </a:lnSpc>
              <a:buSzPct val="100000"/>
            </a:pPr>
            <a:fld id="{D8830B8E-A873-46F4-9F2E-2636747C6F20}" type="slidenum">
              <a:rPr lang="en-US" altLang="en-US" sz="1400">
                <a:solidFill>
                  <a:srgbClr val="000000"/>
                </a:solidFill>
                <a:latin typeface="Times New Roman" pitchFamily="16" charset="0"/>
              </a:rPr>
              <a:pPr algn="r" defTabSz="434147" eaLnBrk="1">
                <a:lnSpc>
                  <a:spcPct val="93000"/>
                </a:lnSpc>
                <a:buSzPct val="100000"/>
              </a:pPr>
              <a:t>73</a:t>
            </a:fld>
            <a:endParaRPr lang="en-US" altLang="en-US" sz="1400">
              <a:solidFill>
                <a:srgbClr val="000000"/>
              </a:solidFill>
              <a:latin typeface="Times New Roman" pitchFamily="16" charset="0"/>
            </a:endParaRPr>
          </a:p>
        </p:txBody>
      </p:sp>
      <p:sp>
        <p:nvSpPr>
          <p:cNvPr id="16388" name="Rectangle 2"/>
          <p:cNvSpPr txBox="1">
            <a:spLocks noGrp="1" noRot="1" noChangeAspect="1" noChangeArrowheads="1" noTextEdit="1"/>
          </p:cNvSpPr>
          <p:nvPr>
            <p:ph type="sldImg"/>
          </p:nvPr>
        </p:nvSpPr>
        <p:spPr>
          <a:xfrm>
            <a:off x="992188" y="777875"/>
            <a:ext cx="5113337" cy="38354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6389" name="Text Box 3"/>
          <p:cNvSpPr txBox="1">
            <a:spLocks noChangeArrowheads="1"/>
          </p:cNvSpPr>
          <p:nvPr/>
        </p:nvSpPr>
        <p:spPr bwMode="auto">
          <a:xfrm>
            <a:off x="709632" y="4861252"/>
            <a:ext cx="5678546" cy="46044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6839" tIns="43419" rIns="86839" bIns="43419" anchor="ctr"/>
          <a:lstStyle/>
          <a:p>
            <a:pPr defTabSz="434147" eaLnBrk="1">
              <a:lnSpc>
                <a:spcPct val="94000"/>
              </a:lnSpc>
              <a:buClr>
                <a:srgbClr val="000000"/>
              </a:buClr>
              <a:buSzPct val="100000"/>
            </a:pPr>
            <a:endParaRPr lang="en-US" altLang="de-DE" sz="2300">
              <a:solidFill>
                <a:prstClr val="white"/>
              </a:solidFill>
              <a:ea typeface="ＭＳ Ｐゴシック" charset="-128"/>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Rectangle 13"/>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marL="205035" indent="-195989"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1pPr>
            <a:lvl2pPr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2pPr>
            <a:lvl3pPr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3pPr>
            <a:lvl4pPr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4pPr>
            <a:lvl5pPr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5pPr>
            <a:lvl6pPr marL="2388058" indent="-217096" defTabSz="434192" eaLnBrk="0" fontAlgn="base" hangingPunct="0">
              <a:lnSpc>
                <a:spcPct val="94000"/>
              </a:lnSpc>
              <a:spcBef>
                <a:spcPct val="0"/>
              </a:spcBef>
              <a:spcAft>
                <a:spcPct val="0"/>
              </a:spcAft>
              <a:buClr>
                <a:srgbClr val="000000"/>
              </a:buClr>
              <a:buSzPct val="100000"/>
              <a:buFont typeface="Times New Roman" pitchFamily="16" charset="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6pPr>
            <a:lvl7pPr marL="2822249" indent="-217096" defTabSz="434192" eaLnBrk="0" fontAlgn="base" hangingPunct="0">
              <a:lnSpc>
                <a:spcPct val="94000"/>
              </a:lnSpc>
              <a:spcBef>
                <a:spcPct val="0"/>
              </a:spcBef>
              <a:spcAft>
                <a:spcPct val="0"/>
              </a:spcAft>
              <a:buClr>
                <a:srgbClr val="000000"/>
              </a:buClr>
              <a:buSzPct val="100000"/>
              <a:buFont typeface="Times New Roman" pitchFamily="16" charset="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7pPr>
            <a:lvl8pPr marL="3256441" indent="-217096" defTabSz="434192" eaLnBrk="0" fontAlgn="base" hangingPunct="0">
              <a:lnSpc>
                <a:spcPct val="94000"/>
              </a:lnSpc>
              <a:spcBef>
                <a:spcPct val="0"/>
              </a:spcBef>
              <a:spcAft>
                <a:spcPct val="0"/>
              </a:spcAft>
              <a:buClr>
                <a:srgbClr val="000000"/>
              </a:buClr>
              <a:buSzPct val="100000"/>
              <a:buFont typeface="Times New Roman" pitchFamily="16" charset="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8pPr>
            <a:lvl9pPr marL="3690634" indent="-217096" defTabSz="434192" eaLnBrk="0" fontAlgn="base" hangingPunct="0">
              <a:lnSpc>
                <a:spcPct val="94000"/>
              </a:lnSpc>
              <a:spcBef>
                <a:spcPct val="0"/>
              </a:spcBef>
              <a:spcAft>
                <a:spcPct val="0"/>
              </a:spcAft>
              <a:buClr>
                <a:srgbClr val="000000"/>
              </a:buClr>
              <a:buSzPct val="100000"/>
              <a:buFont typeface="Times New Roman" pitchFamily="16" charset="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9pPr>
          </a:lstStyle>
          <a:p>
            <a:pPr eaLnBrk="1"/>
            <a:fld id="{5588A6DC-5C44-40ED-9C7D-2D4C94ED3396}" type="slidenum">
              <a:rPr lang="en-US" altLang="en-US" sz="1400">
                <a:solidFill>
                  <a:srgbClr val="000000"/>
                </a:solidFill>
                <a:latin typeface="Times New Roman" pitchFamily="16" charset="0"/>
              </a:rPr>
              <a:pPr eaLnBrk="1"/>
              <a:t>74</a:t>
            </a:fld>
            <a:endParaRPr lang="en-US" altLang="en-US" sz="1400">
              <a:solidFill>
                <a:srgbClr val="000000"/>
              </a:solidFill>
              <a:latin typeface="Times New Roman" pitchFamily="16" charset="0"/>
            </a:endParaRPr>
          </a:p>
        </p:txBody>
      </p:sp>
      <p:sp>
        <p:nvSpPr>
          <p:cNvPr id="17411" name="Text Box 1"/>
          <p:cNvSpPr txBox="1">
            <a:spLocks noChangeArrowheads="1"/>
          </p:cNvSpPr>
          <p:nvPr/>
        </p:nvSpPr>
        <p:spPr bwMode="auto">
          <a:xfrm>
            <a:off x="4017769" y="9722503"/>
            <a:ext cx="3072586" cy="5029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marL="215900" indent="-206375"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1pPr>
            <a:lvl2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2pPr>
            <a:lvl3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3pPr>
            <a:lvl4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4pPr>
            <a:lvl5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9pPr>
          </a:lstStyle>
          <a:p>
            <a:pPr algn="r" defTabSz="434147" eaLnBrk="1">
              <a:lnSpc>
                <a:spcPct val="93000"/>
              </a:lnSpc>
              <a:buSzPct val="100000"/>
            </a:pPr>
            <a:fld id="{667F45B1-1F22-4E5C-B9FB-3D1056584233}" type="slidenum">
              <a:rPr lang="en-US" altLang="en-US" sz="1400">
                <a:solidFill>
                  <a:srgbClr val="000000"/>
                </a:solidFill>
                <a:latin typeface="Times New Roman" pitchFamily="16" charset="0"/>
              </a:rPr>
              <a:pPr algn="r" defTabSz="434147" eaLnBrk="1">
                <a:lnSpc>
                  <a:spcPct val="93000"/>
                </a:lnSpc>
                <a:buSzPct val="100000"/>
              </a:pPr>
              <a:t>74</a:t>
            </a:fld>
            <a:endParaRPr lang="en-US" altLang="en-US" sz="1400">
              <a:solidFill>
                <a:srgbClr val="000000"/>
              </a:solidFill>
              <a:latin typeface="Times New Roman" pitchFamily="16" charset="0"/>
            </a:endParaRPr>
          </a:p>
        </p:txBody>
      </p:sp>
      <p:sp>
        <p:nvSpPr>
          <p:cNvPr id="17412" name="Rectangle 2"/>
          <p:cNvSpPr txBox="1">
            <a:spLocks noGrp="1" noRot="1" noChangeAspect="1" noChangeArrowheads="1" noTextEdit="1"/>
          </p:cNvSpPr>
          <p:nvPr>
            <p:ph type="sldImg"/>
          </p:nvPr>
        </p:nvSpPr>
        <p:spPr>
          <a:xfrm>
            <a:off x="992188" y="777875"/>
            <a:ext cx="5113337" cy="38354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7413" name="Text Box 3"/>
          <p:cNvSpPr txBox="1">
            <a:spLocks noChangeArrowheads="1"/>
          </p:cNvSpPr>
          <p:nvPr/>
        </p:nvSpPr>
        <p:spPr bwMode="auto">
          <a:xfrm>
            <a:off x="709632" y="4861252"/>
            <a:ext cx="5678546" cy="46044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6839" tIns="43419" rIns="86839" bIns="43419" anchor="ctr"/>
          <a:lstStyle/>
          <a:p>
            <a:pPr defTabSz="434147" eaLnBrk="1">
              <a:lnSpc>
                <a:spcPct val="94000"/>
              </a:lnSpc>
              <a:buClr>
                <a:srgbClr val="000000"/>
              </a:buClr>
              <a:buSzPct val="100000"/>
            </a:pPr>
            <a:endParaRPr lang="en-US" altLang="de-DE" sz="2300">
              <a:solidFill>
                <a:prstClr val="white"/>
              </a:solidFill>
              <a:ea typeface="ＭＳ Ｐゴシック" charset="-128"/>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4" name="Rectangle 13"/>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marL="205035" indent="-195989"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1pPr>
            <a:lvl2pPr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2pPr>
            <a:lvl3pPr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3pPr>
            <a:lvl4pPr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4pPr>
            <a:lvl5pPr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5pPr>
            <a:lvl6pPr marL="2388058" indent="-217096" defTabSz="434192" eaLnBrk="0" fontAlgn="base" hangingPunct="0">
              <a:lnSpc>
                <a:spcPct val="94000"/>
              </a:lnSpc>
              <a:spcBef>
                <a:spcPct val="0"/>
              </a:spcBef>
              <a:spcAft>
                <a:spcPct val="0"/>
              </a:spcAft>
              <a:buClr>
                <a:srgbClr val="000000"/>
              </a:buClr>
              <a:buSzPct val="100000"/>
              <a:buFont typeface="Times New Roman" pitchFamily="16" charset="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6pPr>
            <a:lvl7pPr marL="2822249" indent="-217096" defTabSz="434192" eaLnBrk="0" fontAlgn="base" hangingPunct="0">
              <a:lnSpc>
                <a:spcPct val="94000"/>
              </a:lnSpc>
              <a:spcBef>
                <a:spcPct val="0"/>
              </a:spcBef>
              <a:spcAft>
                <a:spcPct val="0"/>
              </a:spcAft>
              <a:buClr>
                <a:srgbClr val="000000"/>
              </a:buClr>
              <a:buSzPct val="100000"/>
              <a:buFont typeface="Times New Roman" pitchFamily="16" charset="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7pPr>
            <a:lvl8pPr marL="3256441" indent="-217096" defTabSz="434192" eaLnBrk="0" fontAlgn="base" hangingPunct="0">
              <a:lnSpc>
                <a:spcPct val="94000"/>
              </a:lnSpc>
              <a:spcBef>
                <a:spcPct val="0"/>
              </a:spcBef>
              <a:spcAft>
                <a:spcPct val="0"/>
              </a:spcAft>
              <a:buClr>
                <a:srgbClr val="000000"/>
              </a:buClr>
              <a:buSzPct val="100000"/>
              <a:buFont typeface="Times New Roman" pitchFamily="16" charset="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8pPr>
            <a:lvl9pPr marL="3690634" indent="-217096" defTabSz="434192" eaLnBrk="0" fontAlgn="base" hangingPunct="0">
              <a:lnSpc>
                <a:spcPct val="94000"/>
              </a:lnSpc>
              <a:spcBef>
                <a:spcPct val="0"/>
              </a:spcBef>
              <a:spcAft>
                <a:spcPct val="0"/>
              </a:spcAft>
              <a:buClr>
                <a:srgbClr val="000000"/>
              </a:buClr>
              <a:buSzPct val="100000"/>
              <a:buFont typeface="Times New Roman" pitchFamily="16" charset="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9pPr>
          </a:lstStyle>
          <a:p>
            <a:pPr eaLnBrk="1"/>
            <a:fld id="{3080C2F0-EDE6-459D-A8BE-34E2F15A9376}" type="slidenum">
              <a:rPr lang="en-US" altLang="en-US" sz="1400">
                <a:solidFill>
                  <a:srgbClr val="000000"/>
                </a:solidFill>
                <a:latin typeface="Times New Roman" pitchFamily="16" charset="0"/>
              </a:rPr>
              <a:pPr eaLnBrk="1"/>
              <a:t>75</a:t>
            </a:fld>
            <a:endParaRPr lang="en-US" altLang="en-US" sz="1400">
              <a:solidFill>
                <a:srgbClr val="000000"/>
              </a:solidFill>
              <a:latin typeface="Times New Roman" pitchFamily="16" charset="0"/>
            </a:endParaRPr>
          </a:p>
        </p:txBody>
      </p:sp>
      <p:sp>
        <p:nvSpPr>
          <p:cNvPr id="18435" name="Text Box 1"/>
          <p:cNvSpPr txBox="1">
            <a:spLocks noChangeArrowheads="1"/>
          </p:cNvSpPr>
          <p:nvPr/>
        </p:nvSpPr>
        <p:spPr bwMode="auto">
          <a:xfrm>
            <a:off x="4017769" y="9722503"/>
            <a:ext cx="3072586" cy="5029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marL="215900" indent="-206375"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1pPr>
            <a:lvl2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2pPr>
            <a:lvl3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3pPr>
            <a:lvl4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4pPr>
            <a:lvl5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9pPr>
          </a:lstStyle>
          <a:p>
            <a:pPr algn="r" defTabSz="434147" eaLnBrk="1">
              <a:lnSpc>
                <a:spcPct val="93000"/>
              </a:lnSpc>
              <a:buSzPct val="100000"/>
            </a:pPr>
            <a:fld id="{7524DE1C-5E6E-4CB6-99E3-8AADCCEA893D}" type="slidenum">
              <a:rPr lang="en-US" altLang="en-US" sz="1400">
                <a:solidFill>
                  <a:srgbClr val="000000"/>
                </a:solidFill>
                <a:latin typeface="Times New Roman" pitchFamily="16" charset="0"/>
              </a:rPr>
              <a:pPr algn="r" defTabSz="434147" eaLnBrk="1">
                <a:lnSpc>
                  <a:spcPct val="93000"/>
                </a:lnSpc>
                <a:buSzPct val="100000"/>
              </a:pPr>
              <a:t>75</a:t>
            </a:fld>
            <a:endParaRPr lang="en-US" altLang="en-US" sz="1400">
              <a:solidFill>
                <a:srgbClr val="000000"/>
              </a:solidFill>
              <a:latin typeface="Times New Roman" pitchFamily="16" charset="0"/>
            </a:endParaRPr>
          </a:p>
        </p:txBody>
      </p:sp>
      <p:sp>
        <p:nvSpPr>
          <p:cNvPr id="18436" name="Rectangle 2"/>
          <p:cNvSpPr txBox="1">
            <a:spLocks noGrp="1" noRot="1" noChangeAspect="1" noChangeArrowheads="1" noTextEdit="1"/>
          </p:cNvSpPr>
          <p:nvPr>
            <p:ph type="sldImg"/>
          </p:nvPr>
        </p:nvSpPr>
        <p:spPr>
          <a:xfrm>
            <a:off x="992188" y="777875"/>
            <a:ext cx="5113337" cy="38354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8437" name="Text Box 3"/>
          <p:cNvSpPr txBox="1">
            <a:spLocks noChangeArrowheads="1"/>
          </p:cNvSpPr>
          <p:nvPr/>
        </p:nvSpPr>
        <p:spPr bwMode="auto">
          <a:xfrm>
            <a:off x="709632" y="4861252"/>
            <a:ext cx="5678546" cy="46044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6839" tIns="43419" rIns="86839" bIns="43419" anchor="ctr"/>
          <a:lstStyle/>
          <a:p>
            <a:pPr defTabSz="434147" eaLnBrk="1">
              <a:lnSpc>
                <a:spcPct val="94000"/>
              </a:lnSpc>
              <a:buClr>
                <a:srgbClr val="000000"/>
              </a:buClr>
              <a:buSzPct val="100000"/>
            </a:pPr>
            <a:endParaRPr lang="en-US" altLang="de-DE" sz="2300">
              <a:solidFill>
                <a:prstClr val="white"/>
              </a:solidFill>
              <a:ea typeface="ＭＳ Ｐゴシック" charset="-128"/>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8" name="Rectangle 13"/>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marL="205035" indent="-195989"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1pPr>
            <a:lvl2pPr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2pPr>
            <a:lvl3pPr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3pPr>
            <a:lvl4pPr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4pPr>
            <a:lvl5pPr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5pPr>
            <a:lvl6pPr marL="2388058" indent="-217096" defTabSz="434192" eaLnBrk="0" fontAlgn="base" hangingPunct="0">
              <a:lnSpc>
                <a:spcPct val="94000"/>
              </a:lnSpc>
              <a:spcBef>
                <a:spcPct val="0"/>
              </a:spcBef>
              <a:spcAft>
                <a:spcPct val="0"/>
              </a:spcAft>
              <a:buClr>
                <a:srgbClr val="000000"/>
              </a:buClr>
              <a:buSzPct val="100000"/>
              <a:buFont typeface="Times New Roman" pitchFamily="16" charset="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6pPr>
            <a:lvl7pPr marL="2822249" indent="-217096" defTabSz="434192" eaLnBrk="0" fontAlgn="base" hangingPunct="0">
              <a:lnSpc>
                <a:spcPct val="94000"/>
              </a:lnSpc>
              <a:spcBef>
                <a:spcPct val="0"/>
              </a:spcBef>
              <a:spcAft>
                <a:spcPct val="0"/>
              </a:spcAft>
              <a:buClr>
                <a:srgbClr val="000000"/>
              </a:buClr>
              <a:buSzPct val="100000"/>
              <a:buFont typeface="Times New Roman" pitchFamily="16" charset="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7pPr>
            <a:lvl8pPr marL="3256441" indent="-217096" defTabSz="434192" eaLnBrk="0" fontAlgn="base" hangingPunct="0">
              <a:lnSpc>
                <a:spcPct val="94000"/>
              </a:lnSpc>
              <a:spcBef>
                <a:spcPct val="0"/>
              </a:spcBef>
              <a:spcAft>
                <a:spcPct val="0"/>
              </a:spcAft>
              <a:buClr>
                <a:srgbClr val="000000"/>
              </a:buClr>
              <a:buSzPct val="100000"/>
              <a:buFont typeface="Times New Roman" pitchFamily="16" charset="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8pPr>
            <a:lvl9pPr marL="3690634" indent="-217096" defTabSz="434192" eaLnBrk="0" fontAlgn="base" hangingPunct="0">
              <a:lnSpc>
                <a:spcPct val="94000"/>
              </a:lnSpc>
              <a:spcBef>
                <a:spcPct val="0"/>
              </a:spcBef>
              <a:spcAft>
                <a:spcPct val="0"/>
              </a:spcAft>
              <a:buClr>
                <a:srgbClr val="000000"/>
              </a:buClr>
              <a:buSzPct val="100000"/>
              <a:buFont typeface="Times New Roman" pitchFamily="16" charset="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9pPr>
          </a:lstStyle>
          <a:p>
            <a:pPr eaLnBrk="1"/>
            <a:fld id="{2D380A4B-9116-469F-8050-19E34BB128AE}" type="slidenum">
              <a:rPr lang="en-US" altLang="en-US" sz="1400">
                <a:solidFill>
                  <a:srgbClr val="000000"/>
                </a:solidFill>
                <a:latin typeface="Times New Roman" pitchFamily="16" charset="0"/>
              </a:rPr>
              <a:pPr eaLnBrk="1"/>
              <a:t>76</a:t>
            </a:fld>
            <a:endParaRPr lang="en-US" altLang="en-US" sz="1400">
              <a:solidFill>
                <a:srgbClr val="000000"/>
              </a:solidFill>
              <a:latin typeface="Times New Roman" pitchFamily="16" charset="0"/>
            </a:endParaRPr>
          </a:p>
        </p:txBody>
      </p:sp>
      <p:sp>
        <p:nvSpPr>
          <p:cNvPr id="19459" name="Text Box 1"/>
          <p:cNvSpPr txBox="1">
            <a:spLocks noChangeArrowheads="1"/>
          </p:cNvSpPr>
          <p:nvPr/>
        </p:nvSpPr>
        <p:spPr bwMode="auto">
          <a:xfrm>
            <a:off x="4017769" y="9722503"/>
            <a:ext cx="3072586" cy="5029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marL="215900" indent="-206375"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1pPr>
            <a:lvl2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2pPr>
            <a:lvl3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3pPr>
            <a:lvl4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4pPr>
            <a:lvl5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9pPr>
          </a:lstStyle>
          <a:p>
            <a:pPr algn="r" defTabSz="434147" eaLnBrk="1">
              <a:lnSpc>
                <a:spcPct val="93000"/>
              </a:lnSpc>
              <a:buSzPct val="100000"/>
            </a:pPr>
            <a:fld id="{9DEB6D86-52D3-4ED7-A07F-5E5EF11E87B4}" type="slidenum">
              <a:rPr lang="en-US" altLang="en-US" sz="1400">
                <a:solidFill>
                  <a:srgbClr val="000000"/>
                </a:solidFill>
                <a:latin typeface="Times New Roman" pitchFamily="16" charset="0"/>
              </a:rPr>
              <a:pPr algn="r" defTabSz="434147" eaLnBrk="1">
                <a:lnSpc>
                  <a:spcPct val="93000"/>
                </a:lnSpc>
                <a:buSzPct val="100000"/>
              </a:pPr>
              <a:t>76</a:t>
            </a:fld>
            <a:endParaRPr lang="en-US" altLang="en-US" sz="1400">
              <a:solidFill>
                <a:srgbClr val="000000"/>
              </a:solidFill>
              <a:latin typeface="Times New Roman" pitchFamily="16" charset="0"/>
            </a:endParaRPr>
          </a:p>
        </p:txBody>
      </p:sp>
      <p:sp>
        <p:nvSpPr>
          <p:cNvPr id="19460" name="Rectangle 2"/>
          <p:cNvSpPr txBox="1">
            <a:spLocks noGrp="1" noRot="1" noChangeAspect="1" noChangeArrowheads="1" noTextEdit="1"/>
          </p:cNvSpPr>
          <p:nvPr>
            <p:ph type="sldImg"/>
          </p:nvPr>
        </p:nvSpPr>
        <p:spPr>
          <a:xfrm>
            <a:off x="992188" y="777875"/>
            <a:ext cx="5113337" cy="38354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9461" name="Text Box 3"/>
          <p:cNvSpPr txBox="1">
            <a:spLocks noChangeArrowheads="1"/>
          </p:cNvSpPr>
          <p:nvPr/>
        </p:nvSpPr>
        <p:spPr bwMode="auto">
          <a:xfrm>
            <a:off x="709632" y="4861252"/>
            <a:ext cx="5678546" cy="46044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6839" tIns="43419" rIns="86839" bIns="43419" anchor="ctr"/>
          <a:lstStyle/>
          <a:p>
            <a:pPr defTabSz="434147" eaLnBrk="1">
              <a:lnSpc>
                <a:spcPct val="94000"/>
              </a:lnSpc>
              <a:buClr>
                <a:srgbClr val="000000"/>
              </a:buClr>
              <a:buSzPct val="100000"/>
            </a:pPr>
            <a:endParaRPr lang="en-US" altLang="de-DE" sz="2300">
              <a:solidFill>
                <a:prstClr val="white"/>
              </a:solidFill>
              <a:ea typeface="ＭＳ Ｐゴシック" charset="-128"/>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Rectangle 13"/>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marL="205035" indent="-195989"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1pPr>
            <a:lvl2pPr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2pPr>
            <a:lvl3pPr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3pPr>
            <a:lvl4pPr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4pPr>
            <a:lvl5pPr eaLnBrk="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5pPr>
            <a:lvl6pPr marL="2388058" indent="-217096" defTabSz="434192" eaLnBrk="0" fontAlgn="base" hangingPunct="0">
              <a:lnSpc>
                <a:spcPct val="94000"/>
              </a:lnSpc>
              <a:spcBef>
                <a:spcPct val="0"/>
              </a:spcBef>
              <a:spcAft>
                <a:spcPct val="0"/>
              </a:spcAft>
              <a:buClr>
                <a:srgbClr val="000000"/>
              </a:buClr>
              <a:buSzPct val="100000"/>
              <a:buFont typeface="Times New Roman" pitchFamily="16" charset="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6pPr>
            <a:lvl7pPr marL="2822249" indent="-217096" defTabSz="434192" eaLnBrk="0" fontAlgn="base" hangingPunct="0">
              <a:lnSpc>
                <a:spcPct val="94000"/>
              </a:lnSpc>
              <a:spcBef>
                <a:spcPct val="0"/>
              </a:spcBef>
              <a:spcAft>
                <a:spcPct val="0"/>
              </a:spcAft>
              <a:buClr>
                <a:srgbClr val="000000"/>
              </a:buClr>
              <a:buSzPct val="100000"/>
              <a:buFont typeface="Times New Roman" pitchFamily="16" charset="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7pPr>
            <a:lvl8pPr marL="3256441" indent="-217096" defTabSz="434192" eaLnBrk="0" fontAlgn="base" hangingPunct="0">
              <a:lnSpc>
                <a:spcPct val="94000"/>
              </a:lnSpc>
              <a:spcBef>
                <a:spcPct val="0"/>
              </a:spcBef>
              <a:spcAft>
                <a:spcPct val="0"/>
              </a:spcAft>
              <a:buClr>
                <a:srgbClr val="000000"/>
              </a:buClr>
              <a:buSzPct val="100000"/>
              <a:buFont typeface="Times New Roman" pitchFamily="16" charset="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8pPr>
            <a:lvl9pPr marL="3690634" indent="-217096" defTabSz="434192" eaLnBrk="0" fontAlgn="base" hangingPunct="0">
              <a:lnSpc>
                <a:spcPct val="94000"/>
              </a:lnSpc>
              <a:spcBef>
                <a:spcPct val="0"/>
              </a:spcBef>
              <a:spcAft>
                <a:spcPct val="0"/>
              </a:spcAft>
              <a:buClr>
                <a:srgbClr val="000000"/>
              </a:buClr>
              <a:buSzPct val="100000"/>
              <a:buFont typeface="Times New Roman" pitchFamily="16" charset="0"/>
              <a:tabLst>
                <a:tab pos="434192" algn="l"/>
                <a:tab pos="868385" algn="l"/>
                <a:tab pos="1302577" algn="l"/>
                <a:tab pos="1736769" algn="l"/>
                <a:tab pos="2170961" algn="l"/>
                <a:tab pos="2605153" algn="l"/>
                <a:tab pos="3039346" algn="l"/>
              </a:tabLst>
              <a:defRPr sz="2300">
                <a:solidFill>
                  <a:schemeClr val="bg1"/>
                </a:solidFill>
                <a:latin typeface="Arial" charset="0"/>
                <a:ea typeface="ＭＳ Ｐゴシック" charset="-128"/>
              </a:defRPr>
            </a:lvl9pPr>
          </a:lstStyle>
          <a:p>
            <a:pPr eaLnBrk="1"/>
            <a:fld id="{FADFEC7C-CD13-47BA-A6C3-CD06B20AD11C}" type="slidenum">
              <a:rPr lang="en-US" altLang="en-US" sz="1400">
                <a:solidFill>
                  <a:srgbClr val="000000"/>
                </a:solidFill>
                <a:latin typeface="Times New Roman" pitchFamily="16" charset="0"/>
              </a:rPr>
              <a:pPr eaLnBrk="1"/>
              <a:t>77</a:t>
            </a:fld>
            <a:endParaRPr lang="en-US" altLang="en-US" sz="1400">
              <a:solidFill>
                <a:srgbClr val="000000"/>
              </a:solidFill>
              <a:latin typeface="Times New Roman" pitchFamily="16" charset="0"/>
            </a:endParaRPr>
          </a:p>
        </p:txBody>
      </p:sp>
      <p:sp>
        <p:nvSpPr>
          <p:cNvPr id="20483" name="Text Box 1"/>
          <p:cNvSpPr txBox="1">
            <a:spLocks noChangeArrowheads="1"/>
          </p:cNvSpPr>
          <p:nvPr/>
        </p:nvSpPr>
        <p:spPr bwMode="auto">
          <a:xfrm>
            <a:off x="4017769" y="9722503"/>
            <a:ext cx="3072586" cy="5029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marL="215900" indent="-206375"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1pPr>
            <a:lvl2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2pPr>
            <a:lvl3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3pPr>
            <a:lvl4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4pPr>
            <a:lvl5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9pPr>
          </a:lstStyle>
          <a:p>
            <a:pPr algn="r" defTabSz="434147" eaLnBrk="1">
              <a:lnSpc>
                <a:spcPct val="93000"/>
              </a:lnSpc>
              <a:buSzPct val="100000"/>
            </a:pPr>
            <a:fld id="{721779C8-C696-45D2-B3E5-6BD5FC54472D}" type="slidenum">
              <a:rPr lang="en-US" altLang="en-US" sz="1400">
                <a:solidFill>
                  <a:srgbClr val="000000"/>
                </a:solidFill>
                <a:latin typeface="Times New Roman" pitchFamily="16" charset="0"/>
              </a:rPr>
              <a:pPr algn="r" defTabSz="434147" eaLnBrk="1">
                <a:lnSpc>
                  <a:spcPct val="93000"/>
                </a:lnSpc>
                <a:buSzPct val="100000"/>
              </a:pPr>
              <a:t>77</a:t>
            </a:fld>
            <a:endParaRPr lang="en-US" altLang="en-US" sz="1400">
              <a:solidFill>
                <a:srgbClr val="000000"/>
              </a:solidFill>
              <a:latin typeface="Times New Roman" pitchFamily="16" charset="0"/>
            </a:endParaRPr>
          </a:p>
        </p:txBody>
      </p:sp>
      <p:sp>
        <p:nvSpPr>
          <p:cNvPr id="20484" name="Rectangle 2"/>
          <p:cNvSpPr txBox="1">
            <a:spLocks noGrp="1" noRot="1" noChangeAspect="1" noChangeArrowheads="1" noTextEdit="1"/>
          </p:cNvSpPr>
          <p:nvPr>
            <p:ph type="sldImg"/>
          </p:nvPr>
        </p:nvSpPr>
        <p:spPr>
          <a:xfrm>
            <a:off x="992188" y="777875"/>
            <a:ext cx="5113337" cy="38354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0485" name="Text Box 3"/>
          <p:cNvSpPr txBox="1">
            <a:spLocks noChangeArrowheads="1"/>
          </p:cNvSpPr>
          <p:nvPr/>
        </p:nvSpPr>
        <p:spPr bwMode="auto">
          <a:xfrm>
            <a:off x="709632" y="4861252"/>
            <a:ext cx="5678546" cy="46044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6839" tIns="43419" rIns="86839" bIns="43419" anchor="ctr"/>
          <a:lstStyle/>
          <a:p>
            <a:pPr defTabSz="434147" eaLnBrk="1">
              <a:lnSpc>
                <a:spcPct val="94000"/>
              </a:lnSpc>
              <a:buClr>
                <a:srgbClr val="000000"/>
              </a:buClr>
              <a:buSzPct val="100000"/>
            </a:pPr>
            <a:endParaRPr lang="en-US" altLang="de-DE" sz="2300">
              <a:solidFill>
                <a:prstClr val="white"/>
              </a:solidFill>
              <a:ea typeface="ＭＳ Ｐゴシック"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0600" y="768350"/>
            <a:ext cx="5118100" cy="38385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0C67D61-F2DD-4061-A92B-CA63093C1DE1}" type="slidenum">
              <a:rPr lang="en-GB" smtClean="0"/>
              <a:pPr>
                <a:defRPr/>
              </a:pPr>
              <a:t>8</a:t>
            </a:fld>
            <a:endParaRPr lang="en-GB"/>
          </a:p>
        </p:txBody>
      </p:sp>
    </p:spTree>
    <p:extLst>
      <p:ext uri="{BB962C8B-B14F-4D97-AF65-F5344CB8AC3E}">
        <p14:creationId xmlns:p14="http://schemas.microsoft.com/office/powerpoint/2010/main" val="36537856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0600" y="768350"/>
            <a:ext cx="5118100" cy="38385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0C67D61-F2DD-4061-A92B-CA63093C1DE1}" type="slidenum">
              <a:rPr lang="en-GB" smtClean="0"/>
              <a:pPr>
                <a:defRPr/>
              </a:pPr>
              <a:t>10</a:t>
            </a:fld>
            <a:endParaRPr lang="en-GB"/>
          </a:p>
        </p:txBody>
      </p:sp>
    </p:spTree>
    <p:extLst>
      <p:ext uri="{BB962C8B-B14F-4D97-AF65-F5344CB8AC3E}">
        <p14:creationId xmlns:p14="http://schemas.microsoft.com/office/powerpoint/2010/main" val="36537856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0600" y="768350"/>
            <a:ext cx="5118100" cy="38385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0C67D61-F2DD-4061-A92B-CA63093C1DE1}" type="slidenum">
              <a:rPr lang="en-GB" smtClean="0"/>
              <a:pPr>
                <a:defRPr/>
              </a:pPr>
              <a:t>11</a:t>
            </a:fld>
            <a:endParaRPr lang="en-GB"/>
          </a:p>
        </p:txBody>
      </p:sp>
    </p:spTree>
    <p:extLst>
      <p:ext uri="{BB962C8B-B14F-4D97-AF65-F5344CB8AC3E}">
        <p14:creationId xmlns:p14="http://schemas.microsoft.com/office/powerpoint/2010/main" val="36537856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0600" y="768350"/>
            <a:ext cx="5118100" cy="38385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0C67D61-F2DD-4061-A92B-CA63093C1DE1}" type="slidenum">
              <a:rPr lang="en-GB" smtClean="0"/>
              <a:pPr>
                <a:defRPr/>
              </a:pPr>
              <a:t>12</a:t>
            </a:fld>
            <a:endParaRPr lang="en-GB"/>
          </a:p>
        </p:txBody>
      </p:sp>
    </p:spTree>
    <p:extLst>
      <p:ext uri="{BB962C8B-B14F-4D97-AF65-F5344CB8AC3E}">
        <p14:creationId xmlns:p14="http://schemas.microsoft.com/office/powerpoint/2010/main" val="36537856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0600" y="768350"/>
            <a:ext cx="5118100" cy="38385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F0C67D61-F2DD-4061-A92B-CA63093C1DE1}" type="slidenum">
              <a:rPr lang="en-GB" smtClean="0"/>
              <a:pPr>
                <a:defRPr/>
              </a:pPr>
              <a:t>13</a:t>
            </a:fld>
            <a:endParaRPr lang="en-GB"/>
          </a:p>
        </p:txBody>
      </p:sp>
    </p:spTree>
    <p:extLst>
      <p:ext uri="{BB962C8B-B14F-4D97-AF65-F5344CB8AC3E}">
        <p14:creationId xmlns:p14="http://schemas.microsoft.com/office/powerpoint/2010/main" val="36537856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4.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 name="Text Box 16"/>
          <p:cNvSpPr txBox="1">
            <a:spLocks noChangeArrowheads="1"/>
          </p:cNvSpPr>
          <p:nvPr userDrawn="1"/>
        </p:nvSpPr>
        <p:spPr bwMode="auto">
          <a:xfrm>
            <a:off x="2003434" y="2481272"/>
            <a:ext cx="2855913" cy="3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32" tIns="45619" rIns="91232" bIns="45619">
            <a:spAutoFit/>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a:spcBef>
                <a:spcPct val="50000"/>
              </a:spcBef>
              <a:defRPr/>
            </a:pPr>
            <a:endParaRPr lang="en-US" smtClean="0"/>
          </a:p>
        </p:txBody>
      </p:sp>
      <p:sp>
        <p:nvSpPr>
          <p:cNvPr id="6" name="Rectangle 22"/>
          <p:cNvSpPr>
            <a:spLocks noChangeArrowheads="1"/>
          </p:cNvSpPr>
          <p:nvPr userDrawn="1"/>
        </p:nvSpPr>
        <p:spPr bwMode="auto">
          <a:xfrm flipV="1">
            <a:off x="265554" y="1721542"/>
            <a:ext cx="8583197" cy="45719"/>
          </a:xfrm>
          <a:prstGeom prst="rect">
            <a:avLst/>
          </a:prstGeom>
          <a:gradFill rotWithShape="1">
            <a:gsLst>
              <a:gs pos="25000">
                <a:schemeClr val="accent1"/>
              </a:gs>
              <a:gs pos="2000">
                <a:srgbClr val="000099"/>
              </a:gs>
              <a:gs pos="50000">
                <a:srgbClr val="000099"/>
              </a:gs>
              <a:gs pos="75000">
                <a:schemeClr val="accent1"/>
              </a:gs>
              <a:gs pos="100000">
                <a:srgbClr val="000099"/>
              </a:gs>
            </a:gsLst>
            <a:lin ang="0" scaled="1"/>
          </a:gradFill>
          <a:ln>
            <a:noFill/>
          </a:ln>
          <a:effectLst/>
          <a:extLst/>
        </p:spPr>
        <p:txBody>
          <a:bodyPr rot="10800000" wrap="none" lIns="91232" tIns="45619" rIns="91232" bIns="45619" anchor="ctr"/>
          <a:lstStyle/>
          <a:p>
            <a:pPr algn="ctr">
              <a:defRPr/>
            </a:pPr>
            <a:endParaRPr lang="en-US">
              <a:solidFill>
                <a:srgbClr val="33CCCC"/>
              </a:solidFill>
            </a:endParaRPr>
          </a:p>
        </p:txBody>
      </p:sp>
      <p:sp>
        <p:nvSpPr>
          <p:cNvPr id="8" name="Rectangle 24"/>
          <p:cNvSpPr>
            <a:spLocks noChangeArrowheads="1"/>
          </p:cNvSpPr>
          <p:nvPr/>
        </p:nvSpPr>
        <p:spPr bwMode="auto">
          <a:xfrm>
            <a:off x="292100" y="884592"/>
            <a:ext cx="8563142" cy="544512"/>
          </a:xfrm>
          <a:prstGeom prst="rect">
            <a:avLst/>
          </a:prstGeom>
          <a:noFill/>
          <a:ln>
            <a:noFill/>
          </a:ln>
          <a:effectLst>
            <a:outerShdw dist="35921" dir="2700000" algn="ctr" rotWithShape="0">
              <a:srgbClr val="000099">
                <a:alpha val="5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91232" tIns="45619" rIns="91232" bIns="45619" anchor="ctr"/>
          <a:lstStyle/>
          <a:p>
            <a:pPr eaLnBrk="1" hangingPunct="1">
              <a:lnSpc>
                <a:spcPct val="80000"/>
              </a:lnSpc>
            </a:pPr>
            <a:endParaRPr lang="en-US" sz="4400" b="1">
              <a:solidFill>
                <a:schemeClr val="hlink"/>
              </a:solidFill>
              <a:latin typeface="Verdana" pitchFamily="34" charset="0"/>
            </a:endParaRPr>
          </a:p>
        </p:txBody>
      </p:sp>
      <p:sp>
        <p:nvSpPr>
          <p:cNvPr id="402435" name="Rectangle 3"/>
          <p:cNvSpPr>
            <a:spLocks noGrp="1" noChangeArrowheads="1"/>
          </p:cNvSpPr>
          <p:nvPr>
            <p:ph type="subTitle" idx="1"/>
          </p:nvPr>
        </p:nvSpPr>
        <p:spPr>
          <a:xfrm>
            <a:off x="292127" y="1929193"/>
            <a:ext cx="8520113" cy="485775"/>
          </a:xfrm>
          <a:effectLst>
            <a:outerShdw dist="35921" dir="2700000" algn="ctr" rotWithShape="0">
              <a:schemeClr val="bg2"/>
            </a:outerShdw>
          </a:effectLst>
        </p:spPr>
        <p:txBody>
          <a:bodyPr/>
          <a:lstStyle>
            <a:lvl1pPr marL="0" indent="0">
              <a:buFont typeface="Arial Black" pitchFamily="34" charset="0"/>
              <a:buNone/>
              <a:defRPr b="1">
                <a:solidFill>
                  <a:srgbClr val="F28E00"/>
                </a:solidFill>
              </a:defRPr>
            </a:lvl1pPr>
          </a:lstStyle>
          <a:p>
            <a:pPr lvl="0"/>
            <a:r>
              <a:rPr lang="en-GB" noProof="0" smtClean="0"/>
              <a:t>Untertitel durch Klicken bearbeiten</a:t>
            </a:r>
          </a:p>
        </p:txBody>
      </p:sp>
    </p:spTree>
    <p:extLst>
      <p:ext uri="{BB962C8B-B14F-4D97-AF65-F5344CB8AC3E}">
        <p14:creationId xmlns:p14="http://schemas.microsoft.com/office/powerpoint/2010/main" val="304423968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3524805733"/>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idx="10"/>
          </p:nvPr>
        </p:nvSpPr>
        <p:spPr>
          <a:ln/>
        </p:spPr>
        <p:txBody>
          <a:bodyPr/>
          <a:lstStyle>
            <a:lvl1pPr>
              <a:defRPr/>
            </a:lvl1pPr>
          </a:lstStyle>
          <a:p>
            <a:pPr>
              <a:defRPr/>
            </a:pPr>
            <a:fld id="{B20834C2-740D-44EB-A212-B24859E6E4AE}" type="slidenum">
              <a:rPr lang="en-US" altLang="en-US"/>
              <a:pPr>
                <a:defRPr/>
              </a:pPr>
              <a:t>‹Nr.›</a:t>
            </a:fld>
            <a:endParaRPr lang="en-US" altLang="en-US"/>
          </a:p>
        </p:txBody>
      </p:sp>
    </p:spTree>
    <p:extLst>
      <p:ext uri="{BB962C8B-B14F-4D97-AF65-F5344CB8AC3E}">
        <p14:creationId xmlns:p14="http://schemas.microsoft.com/office/powerpoint/2010/main" val="267146690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880" y="4406865"/>
            <a:ext cx="7771680" cy="1362383"/>
          </a:xfrm>
        </p:spPr>
        <p:txBody>
          <a:bodyPr anchor="t"/>
          <a:lstStyle>
            <a:lvl1pPr algn="l">
              <a:defRPr sz="3600" b="1" cap="all"/>
            </a:lvl1pPr>
          </a:lstStyle>
          <a:p>
            <a:r>
              <a:rPr lang="en-US" smtClean="0"/>
              <a:t>Click to edit Master title style</a:t>
            </a:r>
            <a:endParaRPr lang="en-US"/>
          </a:p>
        </p:txBody>
      </p:sp>
      <p:sp>
        <p:nvSpPr>
          <p:cNvPr id="3" name="Text Placeholder 2"/>
          <p:cNvSpPr>
            <a:spLocks noGrp="1"/>
          </p:cNvSpPr>
          <p:nvPr>
            <p:ph type="body" idx="1"/>
          </p:nvPr>
        </p:nvSpPr>
        <p:spPr>
          <a:xfrm>
            <a:off x="722880" y="2906226"/>
            <a:ext cx="7771680" cy="1500639"/>
          </a:xfrm>
        </p:spPr>
        <p:txBody>
          <a:bodyPr anchor="b"/>
          <a:lstStyle>
            <a:lvl1pPr marL="0" indent="0">
              <a:buNone/>
              <a:defRPr sz="1800"/>
            </a:lvl1pPr>
            <a:lvl2pPr marL="414726" indent="0">
              <a:buNone/>
              <a:defRPr sz="1600"/>
            </a:lvl2pPr>
            <a:lvl3pPr marL="829452" indent="0">
              <a:buNone/>
              <a:defRPr sz="1500"/>
            </a:lvl3pPr>
            <a:lvl4pPr marL="1244178" indent="0">
              <a:buNone/>
              <a:defRPr sz="1300"/>
            </a:lvl4pPr>
            <a:lvl5pPr marL="1658904" indent="0">
              <a:buNone/>
              <a:defRPr sz="1300"/>
            </a:lvl5pPr>
            <a:lvl6pPr marL="2073631" indent="0">
              <a:buNone/>
              <a:defRPr sz="1300"/>
            </a:lvl6pPr>
            <a:lvl7pPr marL="2488357" indent="0">
              <a:buNone/>
              <a:defRPr sz="1300"/>
            </a:lvl7pPr>
            <a:lvl8pPr marL="2903083" indent="0">
              <a:buNone/>
              <a:defRPr sz="1300"/>
            </a:lvl8pPr>
            <a:lvl9pPr marL="3317809" indent="0">
              <a:buNone/>
              <a:defRPr sz="1300"/>
            </a:lvl9pPr>
          </a:lstStyle>
          <a:p>
            <a:pPr lvl="0"/>
            <a:r>
              <a:rPr lang="en-US" smtClean="0"/>
              <a:t>Click to edit Master text styles</a:t>
            </a:r>
          </a:p>
        </p:txBody>
      </p:sp>
      <p:sp>
        <p:nvSpPr>
          <p:cNvPr id="4" name="Rectangle 5"/>
          <p:cNvSpPr>
            <a:spLocks noGrp="1" noChangeArrowheads="1"/>
          </p:cNvSpPr>
          <p:nvPr>
            <p:ph type="sldNum" idx="10"/>
          </p:nvPr>
        </p:nvSpPr>
        <p:spPr>
          <a:ln/>
        </p:spPr>
        <p:txBody>
          <a:bodyPr/>
          <a:lstStyle>
            <a:lvl1pPr>
              <a:defRPr/>
            </a:lvl1pPr>
          </a:lstStyle>
          <a:p>
            <a:pPr>
              <a:defRPr/>
            </a:pPr>
            <a:fld id="{7CF5C48E-3291-4CBC-B404-851190A99CD8}" type="slidenum">
              <a:rPr lang="en-US" altLang="en-US"/>
              <a:pPr>
                <a:defRPr/>
              </a:pPr>
              <a:t>‹Nr.›</a:t>
            </a:fld>
            <a:endParaRPr lang="en-US" altLang="en-US"/>
          </a:p>
        </p:txBody>
      </p:sp>
    </p:spTree>
    <p:extLst>
      <p:ext uri="{BB962C8B-B14F-4D97-AF65-F5344CB8AC3E}">
        <p14:creationId xmlns:p14="http://schemas.microsoft.com/office/powerpoint/2010/main" val="406564683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6481" y="1604329"/>
            <a:ext cx="4039200" cy="3966176"/>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3920" y="1604329"/>
            <a:ext cx="4039200" cy="3966176"/>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idx="10"/>
          </p:nvPr>
        </p:nvSpPr>
        <p:spPr>
          <a:ln/>
        </p:spPr>
        <p:txBody>
          <a:bodyPr/>
          <a:lstStyle>
            <a:lvl1pPr>
              <a:defRPr/>
            </a:lvl1pPr>
          </a:lstStyle>
          <a:p>
            <a:pPr>
              <a:defRPr/>
            </a:pPr>
            <a:fld id="{09007F17-5A69-4BD1-84FA-4B106183AE5C}" type="slidenum">
              <a:rPr lang="en-US" altLang="en-US"/>
              <a:pPr>
                <a:defRPr/>
              </a:pPr>
              <a:t>‹Nr.›</a:t>
            </a:fld>
            <a:endParaRPr lang="en-US" altLang="en-US"/>
          </a:p>
        </p:txBody>
      </p:sp>
    </p:spTree>
    <p:extLst>
      <p:ext uri="{BB962C8B-B14F-4D97-AF65-F5344CB8AC3E}">
        <p14:creationId xmlns:p14="http://schemas.microsoft.com/office/powerpoint/2010/main" val="27084499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921" y="275071"/>
            <a:ext cx="8229600" cy="1142039"/>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920" y="1535201"/>
            <a:ext cx="4039200" cy="639427"/>
          </a:xfrm>
        </p:spPr>
        <p:txBody>
          <a:bodyPr anchor="b"/>
          <a:lstStyle>
            <a:lvl1pPr marL="0" indent="0">
              <a:buNone/>
              <a:defRPr sz="2200" b="1"/>
            </a:lvl1pPr>
            <a:lvl2pPr marL="414726" indent="0">
              <a:buNone/>
              <a:defRPr sz="1800" b="1"/>
            </a:lvl2pPr>
            <a:lvl3pPr marL="829452" indent="0">
              <a:buNone/>
              <a:defRPr sz="1600" b="1"/>
            </a:lvl3pPr>
            <a:lvl4pPr marL="1244178" indent="0">
              <a:buNone/>
              <a:defRPr sz="1500" b="1"/>
            </a:lvl4pPr>
            <a:lvl5pPr marL="1658904" indent="0">
              <a:buNone/>
              <a:defRPr sz="1500" b="1"/>
            </a:lvl5pPr>
            <a:lvl6pPr marL="2073631" indent="0">
              <a:buNone/>
              <a:defRPr sz="1500" b="1"/>
            </a:lvl6pPr>
            <a:lvl7pPr marL="2488357" indent="0">
              <a:buNone/>
              <a:defRPr sz="1500" b="1"/>
            </a:lvl7pPr>
            <a:lvl8pPr marL="2903083" indent="0">
              <a:buNone/>
              <a:defRPr sz="1500" b="1"/>
            </a:lvl8pPr>
            <a:lvl9pPr marL="3317809" indent="0">
              <a:buNone/>
              <a:defRPr sz="1500" b="1"/>
            </a:lvl9pPr>
          </a:lstStyle>
          <a:p>
            <a:pPr lvl="0"/>
            <a:r>
              <a:rPr lang="en-US" smtClean="0"/>
              <a:t>Click to edit Master text styles</a:t>
            </a:r>
          </a:p>
        </p:txBody>
      </p:sp>
      <p:sp>
        <p:nvSpPr>
          <p:cNvPr id="4" name="Content Placeholder 3"/>
          <p:cNvSpPr>
            <a:spLocks noGrp="1"/>
          </p:cNvSpPr>
          <p:nvPr>
            <p:ph sz="half" idx="2"/>
          </p:nvPr>
        </p:nvSpPr>
        <p:spPr>
          <a:xfrm>
            <a:off x="457920" y="2174630"/>
            <a:ext cx="4039200" cy="3951775"/>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441" y="1535201"/>
            <a:ext cx="4042080" cy="639427"/>
          </a:xfrm>
        </p:spPr>
        <p:txBody>
          <a:bodyPr anchor="b"/>
          <a:lstStyle>
            <a:lvl1pPr marL="0" indent="0">
              <a:buNone/>
              <a:defRPr sz="2200" b="1"/>
            </a:lvl1pPr>
            <a:lvl2pPr marL="414726" indent="0">
              <a:buNone/>
              <a:defRPr sz="1800" b="1"/>
            </a:lvl2pPr>
            <a:lvl3pPr marL="829452" indent="0">
              <a:buNone/>
              <a:defRPr sz="1600" b="1"/>
            </a:lvl3pPr>
            <a:lvl4pPr marL="1244178" indent="0">
              <a:buNone/>
              <a:defRPr sz="1500" b="1"/>
            </a:lvl4pPr>
            <a:lvl5pPr marL="1658904" indent="0">
              <a:buNone/>
              <a:defRPr sz="1500" b="1"/>
            </a:lvl5pPr>
            <a:lvl6pPr marL="2073631" indent="0">
              <a:buNone/>
              <a:defRPr sz="1500" b="1"/>
            </a:lvl6pPr>
            <a:lvl7pPr marL="2488357" indent="0">
              <a:buNone/>
              <a:defRPr sz="1500" b="1"/>
            </a:lvl7pPr>
            <a:lvl8pPr marL="2903083" indent="0">
              <a:buNone/>
              <a:defRPr sz="1500" b="1"/>
            </a:lvl8pPr>
            <a:lvl9pPr marL="3317809" indent="0">
              <a:buNone/>
              <a:defRPr sz="1500" b="1"/>
            </a:lvl9pPr>
          </a:lstStyle>
          <a:p>
            <a:pPr lvl="0"/>
            <a:r>
              <a:rPr lang="en-US" smtClean="0"/>
              <a:t>Click to edit Master text styles</a:t>
            </a:r>
          </a:p>
        </p:txBody>
      </p:sp>
      <p:sp>
        <p:nvSpPr>
          <p:cNvPr id="6" name="Content Placeholder 5"/>
          <p:cNvSpPr>
            <a:spLocks noGrp="1"/>
          </p:cNvSpPr>
          <p:nvPr>
            <p:ph sz="quarter" idx="4"/>
          </p:nvPr>
        </p:nvSpPr>
        <p:spPr>
          <a:xfrm>
            <a:off x="4645441" y="2174630"/>
            <a:ext cx="4042080" cy="3951775"/>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idx="10"/>
          </p:nvPr>
        </p:nvSpPr>
        <p:spPr>
          <a:ln/>
        </p:spPr>
        <p:txBody>
          <a:bodyPr/>
          <a:lstStyle>
            <a:lvl1pPr>
              <a:defRPr/>
            </a:lvl1pPr>
          </a:lstStyle>
          <a:p>
            <a:pPr>
              <a:defRPr/>
            </a:pPr>
            <a:fld id="{6ACFC769-1C2E-4465-B708-A2BD42AE40B3}" type="slidenum">
              <a:rPr lang="en-US" altLang="en-US"/>
              <a:pPr>
                <a:defRPr/>
              </a:pPr>
              <a:t>‹Nr.›</a:t>
            </a:fld>
            <a:endParaRPr lang="en-US" altLang="en-US"/>
          </a:p>
        </p:txBody>
      </p:sp>
    </p:spTree>
    <p:extLst>
      <p:ext uri="{BB962C8B-B14F-4D97-AF65-F5344CB8AC3E}">
        <p14:creationId xmlns:p14="http://schemas.microsoft.com/office/powerpoint/2010/main" val="109865793"/>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idx="10"/>
          </p:nvPr>
        </p:nvSpPr>
        <p:spPr>
          <a:ln/>
        </p:spPr>
        <p:txBody>
          <a:bodyPr/>
          <a:lstStyle>
            <a:lvl1pPr>
              <a:defRPr/>
            </a:lvl1pPr>
          </a:lstStyle>
          <a:p>
            <a:pPr>
              <a:defRPr/>
            </a:pPr>
            <a:fld id="{EAE892C8-03ED-418A-8DFC-257F9F98664F}" type="slidenum">
              <a:rPr lang="en-US" altLang="en-US"/>
              <a:pPr>
                <a:defRPr/>
              </a:pPr>
              <a:t>‹Nr.›</a:t>
            </a:fld>
            <a:endParaRPr lang="en-US" altLang="en-US"/>
          </a:p>
        </p:txBody>
      </p:sp>
    </p:spTree>
    <p:extLst>
      <p:ext uri="{BB962C8B-B14F-4D97-AF65-F5344CB8AC3E}">
        <p14:creationId xmlns:p14="http://schemas.microsoft.com/office/powerpoint/2010/main" val="251141125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idx="10"/>
          </p:nvPr>
        </p:nvSpPr>
        <p:spPr>
          <a:ln/>
        </p:spPr>
        <p:txBody>
          <a:bodyPr/>
          <a:lstStyle>
            <a:lvl1pPr>
              <a:defRPr/>
            </a:lvl1pPr>
          </a:lstStyle>
          <a:p>
            <a:pPr>
              <a:defRPr/>
            </a:pPr>
            <a:fld id="{62AD14C6-26ED-4D60-9685-150920B0669A}" type="slidenum">
              <a:rPr lang="en-US" altLang="en-US"/>
              <a:pPr>
                <a:defRPr/>
              </a:pPr>
              <a:t>‹Nr.›</a:t>
            </a:fld>
            <a:endParaRPr lang="en-US" altLang="en-US"/>
          </a:p>
        </p:txBody>
      </p:sp>
    </p:spTree>
    <p:extLst>
      <p:ext uri="{BB962C8B-B14F-4D97-AF65-F5344CB8AC3E}">
        <p14:creationId xmlns:p14="http://schemas.microsoft.com/office/powerpoint/2010/main" val="209046796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920" y="273629"/>
            <a:ext cx="3008160" cy="1160763"/>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521" y="273630"/>
            <a:ext cx="5112000" cy="5852775"/>
          </a:xfrm>
        </p:spPr>
        <p:txBody>
          <a:bodyPr/>
          <a:lstStyle>
            <a:lvl1pPr>
              <a:defRPr sz="2900"/>
            </a:lvl1pPr>
            <a:lvl2pPr>
              <a:defRPr sz="2500"/>
            </a:lvl2pPr>
            <a:lvl3pPr>
              <a:defRPr sz="22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920" y="1434392"/>
            <a:ext cx="3008160" cy="4692013"/>
          </a:xfrm>
        </p:spPr>
        <p:txBody>
          <a:bodyPr/>
          <a:lstStyle>
            <a:lvl1pPr marL="0" indent="0">
              <a:buNone/>
              <a:defRPr sz="1300"/>
            </a:lvl1pPr>
            <a:lvl2pPr marL="414726" indent="0">
              <a:buNone/>
              <a:defRPr sz="1100"/>
            </a:lvl2pPr>
            <a:lvl3pPr marL="829452" indent="0">
              <a:buNone/>
              <a:defRPr sz="900"/>
            </a:lvl3pPr>
            <a:lvl4pPr marL="1244178" indent="0">
              <a:buNone/>
              <a:defRPr sz="800"/>
            </a:lvl4pPr>
            <a:lvl5pPr marL="1658904" indent="0">
              <a:buNone/>
              <a:defRPr sz="800"/>
            </a:lvl5pPr>
            <a:lvl6pPr marL="2073631" indent="0">
              <a:buNone/>
              <a:defRPr sz="800"/>
            </a:lvl6pPr>
            <a:lvl7pPr marL="2488357" indent="0">
              <a:buNone/>
              <a:defRPr sz="800"/>
            </a:lvl7pPr>
            <a:lvl8pPr marL="2903083" indent="0">
              <a:buNone/>
              <a:defRPr sz="800"/>
            </a:lvl8pPr>
            <a:lvl9pPr marL="3317809" indent="0">
              <a:buNone/>
              <a:defRPr sz="800"/>
            </a:lvl9pPr>
          </a:lstStyle>
          <a:p>
            <a:pPr lvl="0"/>
            <a:r>
              <a:rPr lang="en-US" smtClean="0"/>
              <a:t>Click to edit Master text styles</a:t>
            </a:r>
          </a:p>
        </p:txBody>
      </p:sp>
      <p:sp>
        <p:nvSpPr>
          <p:cNvPr id="5" name="Rectangle 5"/>
          <p:cNvSpPr>
            <a:spLocks noGrp="1" noChangeArrowheads="1"/>
          </p:cNvSpPr>
          <p:nvPr>
            <p:ph type="sldNum" idx="10"/>
          </p:nvPr>
        </p:nvSpPr>
        <p:spPr>
          <a:ln/>
        </p:spPr>
        <p:txBody>
          <a:bodyPr/>
          <a:lstStyle>
            <a:lvl1pPr>
              <a:defRPr/>
            </a:lvl1pPr>
          </a:lstStyle>
          <a:p>
            <a:pPr>
              <a:defRPr/>
            </a:pPr>
            <a:fld id="{1440462E-0B83-47CA-8974-08A02383446B}" type="slidenum">
              <a:rPr lang="en-US" altLang="en-US"/>
              <a:pPr>
                <a:defRPr/>
              </a:pPr>
              <a:t>‹Nr.›</a:t>
            </a:fld>
            <a:endParaRPr lang="en-US" altLang="en-US"/>
          </a:p>
        </p:txBody>
      </p:sp>
    </p:spTree>
    <p:extLst>
      <p:ext uri="{BB962C8B-B14F-4D97-AF65-F5344CB8AC3E}">
        <p14:creationId xmlns:p14="http://schemas.microsoft.com/office/powerpoint/2010/main" val="767683582"/>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801" y="4800026"/>
            <a:ext cx="5486400" cy="567420"/>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2801" y="612065"/>
            <a:ext cx="5486400" cy="4115952"/>
          </a:xfrm>
        </p:spPr>
        <p:txBody>
          <a:bodyPr/>
          <a:lstStyle>
            <a:lvl1pPr marL="0" indent="0">
              <a:buNone/>
              <a:defRPr sz="2900"/>
            </a:lvl1pPr>
            <a:lvl2pPr marL="414726" indent="0">
              <a:buNone/>
              <a:defRPr sz="2500"/>
            </a:lvl2pPr>
            <a:lvl3pPr marL="829452" indent="0">
              <a:buNone/>
              <a:defRPr sz="2200"/>
            </a:lvl3pPr>
            <a:lvl4pPr marL="1244178" indent="0">
              <a:buNone/>
              <a:defRPr sz="1800"/>
            </a:lvl4pPr>
            <a:lvl5pPr marL="1658904" indent="0">
              <a:buNone/>
              <a:defRPr sz="1800"/>
            </a:lvl5pPr>
            <a:lvl6pPr marL="2073631" indent="0">
              <a:buNone/>
              <a:defRPr sz="1800"/>
            </a:lvl6pPr>
            <a:lvl7pPr marL="2488357" indent="0">
              <a:buNone/>
              <a:defRPr sz="1800"/>
            </a:lvl7pPr>
            <a:lvl8pPr marL="2903083" indent="0">
              <a:buNone/>
              <a:defRPr sz="1800"/>
            </a:lvl8pPr>
            <a:lvl9pPr marL="3317809" indent="0">
              <a:buNone/>
              <a:defRPr sz="1800"/>
            </a:lvl9pPr>
          </a:lstStyle>
          <a:p>
            <a:pPr lvl="0"/>
            <a:endParaRPr lang="en-US" noProof="0" smtClean="0"/>
          </a:p>
        </p:txBody>
      </p:sp>
      <p:sp>
        <p:nvSpPr>
          <p:cNvPr id="4" name="Text Placeholder 3"/>
          <p:cNvSpPr>
            <a:spLocks noGrp="1"/>
          </p:cNvSpPr>
          <p:nvPr>
            <p:ph type="body" sz="half" idx="2"/>
          </p:nvPr>
        </p:nvSpPr>
        <p:spPr>
          <a:xfrm>
            <a:off x="1792801" y="5367445"/>
            <a:ext cx="5486400" cy="805044"/>
          </a:xfrm>
        </p:spPr>
        <p:txBody>
          <a:bodyPr/>
          <a:lstStyle>
            <a:lvl1pPr marL="0" indent="0">
              <a:buNone/>
              <a:defRPr sz="1300"/>
            </a:lvl1pPr>
            <a:lvl2pPr marL="414726" indent="0">
              <a:buNone/>
              <a:defRPr sz="1100"/>
            </a:lvl2pPr>
            <a:lvl3pPr marL="829452" indent="0">
              <a:buNone/>
              <a:defRPr sz="900"/>
            </a:lvl3pPr>
            <a:lvl4pPr marL="1244178" indent="0">
              <a:buNone/>
              <a:defRPr sz="800"/>
            </a:lvl4pPr>
            <a:lvl5pPr marL="1658904" indent="0">
              <a:buNone/>
              <a:defRPr sz="800"/>
            </a:lvl5pPr>
            <a:lvl6pPr marL="2073631" indent="0">
              <a:buNone/>
              <a:defRPr sz="800"/>
            </a:lvl6pPr>
            <a:lvl7pPr marL="2488357" indent="0">
              <a:buNone/>
              <a:defRPr sz="800"/>
            </a:lvl7pPr>
            <a:lvl8pPr marL="2903083" indent="0">
              <a:buNone/>
              <a:defRPr sz="800"/>
            </a:lvl8pPr>
            <a:lvl9pPr marL="3317809" indent="0">
              <a:buNone/>
              <a:defRPr sz="800"/>
            </a:lvl9pPr>
          </a:lstStyle>
          <a:p>
            <a:pPr lvl="0"/>
            <a:r>
              <a:rPr lang="en-US" smtClean="0"/>
              <a:t>Click to edit Master text styles</a:t>
            </a:r>
          </a:p>
        </p:txBody>
      </p:sp>
      <p:sp>
        <p:nvSpPr>
          <p:cNvPr id="5" name="Rectangle 5"/>
          <p:cNvSpPr>
            <a:spLocks noGrp="1" noChangeArrowheads="1"/>
          </p:cNvSpPr>
          <p:nvPr>
            <p:ph type="sldNum" idx="10"/>
          </p:nvPr>
        </p:nvSpPr>
        <p:spPr>
          <a:ln/>
        </p:spPr>
        <p:txBody>
          <a:bodyPr/>
          <a:lstStyle>
            <a:lvl1pPr>
              <a:defRPr/>
            </a:lvl1pPr>
          </a:lstStyle>
          <a:p>
            <a:pPr>
              <a:defRPr/>
            </a:pPr>
            <a:fld id="{002D41ED-7A7B-48B2-894C-97BE4163DACB}" type="slidenum">
              <a:rPr lang="en-US" altLang="en-US"/>
              <a:pPr>
                <a:defRPr/>
              </a:pPr>
              <a:t>‹Nr.›</a:t>
            </a:fld>
            <a:endParaRPr lang="en-US" altLang="en-US"/>
          </a:p>
        </p:txBody>
      </p:sp>
    </p:spTree>
    <p:extLst>
      <p:ext uri="{BB962C8B-B14F-4D97-AF65-F5344CB8AC3E}">
        <p14:creationId xmlns:p14="http://schemas.microsoft.com/office/powerpoint/2010/main" val="1399960749"/>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idx="10"/>
          </p:nvPr>
        </p:nvSpPr>
        <p:spPr>
          <a:ln/>
        </p:spPr>
        <p:txBody>
          <a:bodyPr/>
          <a:lstStyle>
            <a:lvl1pPr>
              <a:defRPr/>
            </a:lvl1pPr>
          </a:lstStyle>
          <a:p>
            <a:pPr>
              <a:defRPr/>
            </a:pPr>
            <a:fld id="{89FB47F4-45DC-4751-98D8-5F8C591FD0B7}" type="slidenum">
              <a:rPr lang="en-US" altLang="en-US"/>
              <a:pPr>
                <a:defRPr/>
              </a:pPr>
              <a:t>‹Nr.›</a:t>
            </a:fld>
            <a:endParaRPr lang="en-US" altLang="en-US"/>
          </a:p>
        </p:txBody>
      </p:sp>
    </p:spTree>
    <p:extLst>
      <p:ext uri="{BB962C8B-B14F-4D97-AF65-F5344CB8AC3E}">
        <p14:creationId xmlns:p14="http://schemas.microsoft.com/office/powerpoint/2010/main" val="94573872"/>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9681" y="273630"/>
            <a:ext cx="2053440" cy="5296876"/>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6480" y="273630"/>
            <a:ext cx="6024960" cy="529687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idx="10"/>
          </p:nvPr>
        </p:nvSpPr>
        <p:spPr>
          <a:ln/>
        </p:spPr>
        <p:txBody>
          <a:bodyPr/>
          <a:lstStyle>
            <a:lvl1pPr>
              <a:defRPr/>
            </a:lvl1pPr>
          </a:lstStyle>
          <a:p>
            <a:pPr>
              <a:defRPr/>
            </a:pPr>
            <a:fld id="{99672E99-A249-4FE3-95FD-C663F6E86115}" type="slidenum">
              <a:rPr lang="en-US" altLang="en-US"/>
              <a:pPr>
                <a:defRPr/>
              </a:pPr>
              <a:t>‹Nr.›</a:t>
            </a:fld>
            <a:endParaRPr lang="en-US" altLang="en-US"/>
          </a:p>
        </p:txBody>
      </p:sp>
    </p:spTree>
    <p:extLst>
      <p:ext uri="{BB962C8B-B14F-4D97-AF65-F5344CB8AC3E}">
        <p14:creationId xmlns:p14="http://schemas.microsoft.com/office/powerpoint/2010/main" val="1111009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73850" y="179396"/>
            <a:ext cx="2128838" cy="55721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282579" y="179396"/>
            <a:ext cx="6238875" cy="55721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316234585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txBox="1">
            <a:spLocks noGrp="1"/>
          </p:cNvSpPr>
          <p:nvPr>
            <p:ph type="ctrTitle"/>
          </p:nvPr>
        </p:nvSpPr>
        <p:spPr>
          <a:xfrm>
            <a:off x="685800" y="2111124"/>
            <a:ext cx="7772400" cy="1546475"/>
          </a:xfrm>
          <a:prstGeom prst="rect">
            <a:avLst/>
          </a:prstGeom>
        </p:spPr>
        <p:txBody>
          <a:bodyPr lIns="91425" tIns="91425" rIns="91425" b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a:endParaRPr/>
          </a:p>
        </p:txBody>
      </p:sp>
      <p:sp>
        <p:nvSpPr>
          <p:cNvPr id="10" name="Shape 10"/>
          <p:cNvSpPr txBox="1">
            <a:spLocks noGrp="1"/>
          </p:cNvSpPr>
          <p:nvPr>
            <p:ph type="subTitle" idx="1"/>
          </p:nvPr>
        </p:nvSpPr>
        <p:spPr>
          <a:xfrm>
            <a:off x="685800" y="3786739"/>
            <a:ext cx="7772400" cy="1046316"/>
          </a:xfrm>
          <a:prstGeom prst="rect">
            <a:avLst/>
          </a:prstGeom>
        </p:spPr>
        <p:txBody>
          <a:bodyPr lIns="91425" tIns="91425" rIns="91425" bIns="91425" anchor="t" anchorCtr="0"/>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a:endParaRPr/>
          </a:p>
        </p:txBody>
      </p:sp>
      <p:sp>
        <p:nvSpPr>
          <p:cNvPr id="11" name="Shape 11"/>
          <p:cNvSpPr txBox="1">
            <a:spLocks noGrp="1"/>
          </p:cNvSpPr>
          <p:nvPr>
            <p:ph type="sldNum" idx="12"/>
          </p:nvPr>
        </p:nvSpPr>
        <p:spPr>
          <a:xfrm>
            <a:off x="8556794" y="6333133"/>
            <a:ext cx="548699" cy="524699"/>
          </a:xfrm>
          <a:prstGeom prst="rect">
            <a:avLst/>
          </a:prstGeom>
        </p:spPr>
        <p:txBody>
          <a:bodyPr lIns="91425" tIns="91425" rIns="91425" bIns="91425" anchor="ctr" anchorCtr="0">
            <a:noAutofit/>
          </a:bodyPr>
          <a:lstStyle>
            <a:lvl1pPr>
              <a:spcBef>
                <a:spcPts val="0"/>
              </a:spcBef>
              <a:buNone/>
              <a:defRPr/>
            </a:lvl1pPr>
          </a:lstStyle>
          <a:p>
            <a:fld id="{00000000-1234-1234-1234-123412341234}" type="slidenum">
              <a:rPr lang="en">
                <a:solidFill>
                  <a:srgbClr val="000000"/>
                </a:solidFill>
              </a:rPr>
              <a:pPr/>
              <a:t>‹Nr.›</a:t>
            </a:fld>
            <a:endParaRPr lang="en">
              <a:solidFill>
                <a:srgbClr val="000000"/>
              </a:solidFill>
            </a:endParaRPr>
          </a:p>
        </p:txBody>
      </p:sp>
    </p:spTree>
    <p:extLst>
      <p:ext uri="{BB962C8B-B14F-4D97-AF65-F5344CB8AC3E}">
        <p14:creationId xmlns:p14="http://schemas.microsoft.com/office/powerpoint/2010/main" val="283824391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2"/>
        <p:cNvGrpSpPr/>
        <p:nvPr/>
      </p:nvGrpSpPr>
      <p:grpSpPr>
        <a:xfrm>
          <a:off x="0" y="0"/>
          <a:ext cx="0" cy="0"/>
          <a:chOff x="0" y="0"/>
          <a:chExt cx="0" cy="0"/>
        </a:xfrm>
      </p:grpSpPr>
      <p:sp>
        <p:nvSpPr>
          <p:cNvPr id="13" name="Shape 13"/>
          <p:cNvSpPr txBox="1">
            <a:spLocks noGrp="1"/>
          </p:cNvSpPr>
          <p:nvPr>
            <p:ph type="title"/>
          </p:nvPr>
        </p:nvSpPr>
        <p:spPr>
          <a:xfrm>
            <a:off x="457200" y="274637"/>
            <a:ext cx="8229600" cy="11430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4" name="Shape 14"/>
          <p:cNvSpPr txBox="1">
            <a:spLocks noGrp="1"/>
          </p:cNvSpPr>
          <p:nvPr>
            <p:ph type="body" idx="1"/>
          </p:nvPr>
        </p:nvSpPr>
        <p:spPr>
          <a:xfrm>
            <a:off x="457200" y="1600200"/>
            <a:ext cx="8229600" cy="4967573"/>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5" name="Shape 15"/>
          <p:cNvSpPr txBox="1">
            <a:spLocks noGrp="1"/>
          </p:cNvSpPr>
          <p:nvPr>
            <p:ph type="sldNum" idx="12"/>
          </p:nvPr>
        </p:nvSpPr>
        <p:spPr>
          <a:xfrm>
            <a:off x="8556794" y="6333133"/>
            <a:ext cx="548699" cy="524699"/>
          </a:xfrm>
          <a:prstGeom prst="rect">
            <a:avLst/>
          </a:prstGeom>
        </p:spPr>
        <p:txBody>
          <a:bodyPr lIns="91425" tIns="91425" rIns="91425" bIns="91425" anchor="ctr" anchorCtr="0">
            <a:noAutofit/>
          </a:bodyPr>
          <a:lstStyle>
            <a:lvl1pPr>
              <a:spcBef>
                <a:spcPts val="0"/>
              </a:spcBef>
              <a:buNone/>
              <a:defRPr/>
            </a:lvl1pPr>
          </a:lstStyle>
          <a:p>
            <a:fld id="{00000000-1234-1234-1234-123412341234}" type="slidenum">
              <a:rPr lang="en">
                <a:solidFill>
                  <a:srgbClr val="000000"/>
                </a:solidFill>
              </a:rPr>
              <a:pPr/>
              <a:t>‹Nr.›</a:t>
            </a:fld>
            <a:endParaRPr lang="en">
              <a:solidFill>
                <a:srgbClr val="000000"/>
              </a:solidFill>
            </a:endParaRPr>
          </a:p>
        </p:txBody>
      </p:sp>
    </p:spTree>
    <p:extLst>
      <p:ext uri="{BB962C8B-B14F-4D97-AF65-F5344CB8AC3E}">
        <p14:creationId xmlns:p14="http://schemas.microsoft.com/office/powerpoint/2010/main" val="318092832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74637"/>
            <a:ext cx="8229600" cy="11430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8" name="Shape 18"/>
          <p:cNvSpPr txBox="1">
            <a:spLocks noGrp="1"/>
          </p:cNvSpPr>
          <p:nvPr>
            <p:ph type="body" idx="1"/>
          </p:nvPr>
        </p:nvSpPr>
        <p:spPr>
          <a:xfrm>
            <a:off x="457203" y="1600200"/>
            <a:ext cx="3994525" cy="4967573"/>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9" name="Shape 19"/>
          <p:cNvSpPr txBox="1">
            <a:spLocks noGrp="1"/>
          </p:cNvSpPr>
          <p:nvPr>
            <p:ph type="body" idx="2"/>
          </p:nvPr>
        </p:nvSpPr>
        <p:spPr>
          <a:xfrm>
            <a:off x="4692276" y="1600200"/>
            <a:ext cx="3994525" cy="4967573"/>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0" name="Shape 20"/>
          <p:cNvSpPr txBox="1">
            <a:spLocks noGrp="1"/>
          </p:cNvSpPr>
          <p:nvPr>
            <p:ph type="sldNum" idx="12"/>
          </p:nvPr>
        </p:nvSpPr>
        <p:spPr>
          <a:xfrm>
            <a:off x="8556794" y="6333133"/>
            <a:ext cx="548699" cy="524699"/>
          </a:xfrm>
          <a:prstGeom prst="rect">
            <a:avLst/>
          </a:prstGeom>
        </p:spPr>
        <p:txBody>
          <a:bodyPr lIns="91425" tIns="91425" rIns="91425" bIns="91425" anchor="ctr" anchorCtr="0">
            <a:noAutofit/>
          </a:bodyPr>
          <a:lstStyle>
            <a:lvl1pPr>
              <a:spcBef>
                <a:spcPts val="0"/>
              </a:spcBef>
              <a:buNone/>
              <a:defRPr/>
            </a:lvl1pPr>
          </a:lstStyle>
          <a:p>
            <a:fld id="{00000000-1234-1234-1234-123412341234}" type="slidenum">
              <a:rPr lang="en">
                <a:solidFill>
                  <a:srgbClr val="000000"/>
                </a:solidFill>
              </a:rPr>
              <a:pPr/>
              <a:t>‹Nr.›</a:t>
            </a:fld>
            <a:endParaRPr lang="en">
              <a:solidFill>
                <a:srgbClr val="000000"/>
              </a:solidFill>
            </a:endParaRPr>
          </a:p>
        </p:txBody>
      </p:sp>
    </p:spTree>
    <p:extLst>
      <p:ext uri="{BB962C8B-B14F-4D97-AF65-F5344CB8AC3E}">
        <p14:creationId xmlns:p14="http://schemas.microsoft.com/office/powerpoint/2010/main" val="3560088471"/>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457200" y="274637"/>
            <a:ext cx="8229600" cy="11430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3" name="Shape 23"/>
          <p:cNvSpPr txBox="1">
            <a:spLocks noGrp="1"/>
          </p:cNvSpPr>
          <p:nvPr>
            <p:ph type="sldNum" idx="12"/>
          </p:nvPr>
        </p:nvSpPr>
        <p:spPr>
          <a:xfrm>
            <a:off x="8556794" y="6333133"/>
            <a:ext cx="548699" cy="524699"/>
          </a:xfrm>
          <a:prstGeom prst="rect">
            <a:avLst/>
          </a:prstGeom>
        </p:spPr>
        <p:txBody>
          <a:bodyPr lIns="91425" tIns="91425" rIns="91425" bIns="91425" anchor="ctr" anchorCtr="0">
            <a:noAutofit/>
          </a:bodyPr>
          <a:lstStyle>
            <a:lvl1pPr>
              <a:spcBef>
                <a:spcPts val="0"/>
              </a:spcBef>
              <a:buNone/>
              <a:defRPr/>
            </a:lvl1pPr>
          </a:lstStyle>
          <a:p>
            <a:fld id="{00000000-1234-1234-1234-123412341234}" type="slidenum">
              <a:rPr lang="en">
                <a:solidFill>
                  <a:srgbClr val="000000"/>
                </a:solidFill>
              </a:rPr>
              <a:pPr/>
              <a:t>‹Nr.›</a:t>
            </a:fld>
            <a:endParaRPr lang="en">
              <a:solidFill>
                <a:srgbClr val="000000"/>
              </a:solidFill>
            </a:endParaRPr>
          </a:p>
        </p:txBody>
      </p:sp>
    </p:spTree>
    <p:extLst>
      <p:ext uri="{BB962C8B-B14F-4D97-AF65-F5344CB8AC3E}">
        <p14:creationId xmlns:p14="http://schemas.microsoft.com/office/powerpoint/2010/main" val="63749407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cSld name="Caption">
    <p:spTree>
      <p:nvGrpSpPr>
        <p:cNvPr id="1" name="Shape 24"/>
        <p:cNvGrpSpPr/>
        <p:nvPr/>
      </p:nvGrpSpPr>
      <p:grpSpPr>
        <a:xfrm>
          <a:off x="0" y="0"/>
          <a:ext cx="0" cy="0"/>
          <a:chOff x="0" y="0"/>
          <a:chExt cx="0" cy="0"/>
        </a:xfrm>
      </p:grpSpPr>
      <p:sp>
        <p:nvSpPr>
          <p:cNvPr id="25" name="Shape 25"/>
          <p:cNvSpPr txBox="1">
            <a:spLocks noGrp="1"/>
          </p:cNvSpPr>
          <p:nvPr>
            <p:ph type="body" idx="1"/>
          </p:nvPr>
        </p:nvSpPr>
        <p:spPr>
          <a:xfrm>
            <a:off x="457200" y="5875080"/>
            <a:ext cx="8229600" cy="692693"/>
          </a:xfrm>
          <a:prstGeom prst="rect">
            <a:avLst/>
          </a:prstGeom>
        </p:spPr>
        <p:txBody>
          <a:bodyPr lIns="91425" tIns="91425" rIns="91425" bIns="91425" anchor="t" anchorCtr="0"/>
          <a:lstStyle>
            <a:lvl1pPr algn="ctr">
              <a:spcBef>
                <a:spcPts val="360"/>
              </a:spcBef>
              <a:buSzPct val="100000"/>
              <a:buNone/>
              <a:defRPr sz="1800"/>
            </a:lvl1pPr>
          </a:lstStyle>
          <a:p>
            <a:endParaRPr/>
          </a:p>
        </p:txBody>
      </p:sp>
      <p:sp>
        <p:nvSpPr>
          <p:cNvPr id="26" name="Shape 26"/>
          <p:cNvSpPr txBox="1">
            <a:spLocks noGrp="1"/>
          </p:cNvSpPr>
          <p:nvPr>
            <p:ph type="sldNum" idx="12"/>
          </p:nvPr>
        </p:nvSpPr>
        <p:spPr>
          <a:xfrm>
            <a:off x="8556794" y="6333133"/>
            <a:ext cx="548699" cy="524699"/>
          </a:xfrm>
          <a:prstGeom prst="rect">
            <a:avLst/>
          </a:prstGeom>
        </p:spPr>
        <p:txBody>
          <a:bodyPr lIns="91425" tIns="91425" rIns="91425" bIns="91425" anchor="ctr" anchorCtr="0">
            <a:noAutofit/>
          </a:bodyPr>
          <a:lstStyle>
            <a:lvl1pPr>
              <a:spcBef>
                <a:spcPts val="0"/>
              </a:spcBef>
              <a:buNone/>
              <a:defRPr/>
            </a:lvl1pPr>
          </a:lstStyle>
          <a:p>
            <a:fld id="{00000000-1234-1234-1234-123412341234}" type="slidenum">
              <a:rPr lang="en">
                <a:solidFill>
                  <a:srgbClr val="000000"/>
                </a:solidFill>
              </a:rPr>
              <a:pPr/>
              <a:t>‹Nr.›</a:t>
            </a:fld>
            <a:endParaRPr lang="en">
              <a:solidFill>
                <a:srgbClr val="000000"/>
              </a:solidFill>
            </a:endParaRPr>
          </a:p>
        </p:txBody>
      </p:sp>
    </p:spTree>
    <p:extLst>
      <p:ext uri="{BB962C8B-B14F-4D97-AF65-F5344CB8AC3E}">
        <p14:creationId xmlns:p14="http://schemas.microsoft.com/office/powerpoint/2010/main" val="208529915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7"/>
        <p:cNvGrpSpPr/>
        <p:nvPr/>
      </p:nvGrpSpPr>
      <p:grpSpPr>
        <a:xfrm>
          <a:off x="0" y="0"/>
          <a:ext cx="0" cy="0"/>
          <a:chOff x="0" y="0"/>
          <a:chExt cx="0" cy="0"/>
        </a:xfrm>
      </p:grpSpPr>
      <p:sp>
        <p:nvSpPr>
          <p:cNvPr id="28" name="Shape 28"/>
          <p:cNvSpPr txBox="1">
            <a:spLocks noGrp="1"/>
          </p:cNvSpPr>
          <p:nvPr>
            <p:ph type="sldNum" idx="12"/>
          </p:nvPr>
        </p:nvSpPr>
        <p:spPr>
          <a:xfrm>
            <a:off x="8556794" y="6333133"/>
            <a:ext cx="548699" cy="524699"/>
          </a:xfrm>
          <a:prstGeom prst="rect">
            <a:avLst/>
          </a:prstGeom>
        </p:spPr>
        <p:txBody>
          <a:bodyPr lIns="91425" tIns="91425" rIns="91425" bIns="91425" anchor="ctr" anchorCtr="0">
            <a:noAutofit/>
          </a:bodyPr>
          <a:lstStyle>
            <a:lvl1pPr>
              <a:spcBef>
                <a:spcPts val="0"/>
              </a:spcBef>
              <a:buNone/>
              <a:defRPr/>
            </a:lvl1pPr>
          </a:lstStyle>
          <a:p>
            <a:fld id="{00000000-1234-1234-1234-123412341234}" type="slidenum">
              <a:rPr lang="en">
                <a:solidFill>
                  <a:srgbClr val="000000"/>
                </a:solidFill>
              </a:rPr>
              <a:pPr/>
              <a:t>‹Nr.›</a:t>
            </a:fld>
            <a:endParaRPr lang="en">
              <a:solidFill>
                <a:srgbClr val="000000"/>
              </a:solidFill>
            </a:endParaRPr>
          </a:p>
        </p:txBody>
      </p:sp>
    </p:spTree>
    <p:extLst>
      <p:ext uri="{BB962C8B-B14F-4D97-AF65-F5344CB8AC3E}">
        <p14:creationId xmlns:p14="http://schemas.microsoft.com/office/powerpoint/2010/main" val="4212346540"/>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354" y="2130848"/>
            <a:ext cx="7773293" cy="147004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824" y="3886648"/>
            <a:ext cx="6400354" cy="1752451"/>
          </a:xfrm>
        </p:spPr>
        <p:txBody>
          <a:bodyPr/>
          <a:lstStyle>
            <a:lvl1pPr marL="0" indent="0" algn="ctr">
              <a:buNone/>
              <a:defRPr/>
            </a:lvl1pPr>
            <a:lvl2pPr marL="321440" indent="0" algn="ctr">
              <a:buNone/>
              <a:defRPr/>
            </a:lvl2pPr>
            <a:lvl3pPr marL="642882" indent="0" algn="ctr">
              <a:buNone/>
              <a:defRPr/>
            </a:lvl3pPr>
            <a:lvl4pPr marL="964323" indent="0" algn="ctr">
              <a:buNone/>
              <a:defRPr/>
            </a:lvl4pPr>
            <a:lvl5pPr marL="1285763" indent="0" algn="ctr">
              <a:buNone/>
              <a:defRPr/>
            </a:lvl5pPr>
            <a:lvl6pPr marL="1607205" indent="0" algn="ctr">
              <a:buNone/>
              <a:defRPr/>
            </a:lvl6pPr>
            <a:lvl7pPr marL="1928645" indent="0" algn="ctr">
              <a:buNone/>
              <a:defRPr/>
            </a:lvl7pPr>
            <a:lvl8pPr marL="2250086" indent="0" algn="ctr">
              <a:buNone/>
              <a:defRPr/>
            </a:lvl8pPr>
            <a:lvl9pPr marL="2571527" indent="0" algn="ctr">
              <a:buNone/>
              <a:defRPr/>
            </a:lvl9pPr>
          </a:lstStyle>
          <a:p>
            <a:r>
              <a:rPr lang="en-US" smtClean="0"/>
              <a:t>Click to edit Master subtitle style</a:t>
            </a:r>
            <a:endParaRPr lang="en-US"/>
          </a:p>
        </p:txBody>
      </p:sp>
      <p:sp>
        <p:nvSpPr>
          <p:cNvPr id="4" name="Rectangle 3"/>
          <p:cNvSpPr>
            <a:spLocks noGrp="1"/>
          </p:cNvSpPr>
          <p:nvPr>
            <p:ph type="sldNum" sz="quarter" idx="10"/>
          </p:nvPr>
        </p:nvSpPr>
        <p:spPr>
          <a:ln/>
        </p:spPr>
        <p:txBody>
          <a:bodyPr/>
          <a:lstStyle>
            <a:lvl1pPr>
              <a:defRPr/>
            </a:lvl1pPr>
          </a:lstStyle>
          <a:p>
            <a:pPr>
              <a:defRPr/>
            </a:pPr>
            <a:fld id="{65ACFF7D-3DC4-44E4-A308-767149489770}" type="slidenum">
              <a:rPr lang="en-US" altLang="en-US"/>
              <a:pPr>
                <a:defRPr/>
              </a:pPr>
              <a:t>‹Nr.›</a:t>
            </a:fld>
            <a:endParaRPr lang="en-US" altLang="en-US"/>
          </a:p>
        </p:txBody>
      </p:sp>
    </p:spTree>
    <p:extLst>
      <p:ext uri="{BB962C8B-B14F-4D97-AF65-F5344CB8AC3E}">
        <p14:creationId xmlns:p14="http://schemas.microsoft.com/office/powerpoint/2010/main" val="528212039"/>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p:cNvSpPr>
          <p:nvPr>
            <p:ph type="sldNum" sz="quarter" idx="10"/>
          </p:nvPr>
        </p:nvSpPr>
        <p:spPr>
          <a:ln/>
        </p:spPr>
        <p:txBody>
          <a:bodyPr/>
          <a:lstStyle>
            <a:lvl1pPr>
              <a:defRPr/>
            </a:lvl1pPr>
          </a:lstStyle>
          <a:p>
            <a:pPr>
              <a:defRPr/>
            </a:pPr>
            <a:fld id="{0D15281A-2406-40EA-BF81-12BE49477471}" type="slidenum">
              <a:rPr lang="en-US" altLang="en-US"/>
              <a:pPr>
                <a:defRPr/>
              </a:pPr>
              <a:t>‹Nr.›</a:t>
            </a:fld>
            <a:endParaRPr lang="en-US" altLang="en-US"/>
          </a:p>
        </p:txBody>
      </p:sp>
    </p:spTree>
    <p:extLst>
      <p:ext uri="{BB962C8B-B14F-4D97-AF65-F5344CB8AC3E}">
        <p14:creationId xmlns:p14="http://schemas.microsoft.com/office/powerpoint/2010/main" val="307586204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189" y="4406802"/>
            <a:ext cx="7772176" cy="1361777"/>
          </a:xfrm>
        </p:spPr>
        <p:txBody>
          <a:bodyPr anchor="t"/>
          <a:lstStyle>
            <a:lvl1pPr algn="l">
              <a:defRPr sz="2800" b="1" cap="all"/>
            </a:lvl1pPr>
          </a:lstStyle>
          <a:p>
            <a:r>
              <a:rPr lang="en-US" smtClean="0"/>
              <a:t>Click to edit Master title style</a:t>
            </a:r>
            <a:endParaRPr lang="en-US"/>
          </a:p>
        </p:txBody>
      </p:sp>
      <p:sp>
        <p:nvSpPr>
          <p:cNvPr id="3" name="Text Placeholder 2"/>
          <p:cNvSpPr>
            <a:spLocks noGrp="1"/>
          </p:cNvSpPr>
          <p:nvPr>
            <p:ph type="body" idx="1"/>
          </p:nvPr>
        </p:nvSpPr>
        <p:spPr>
          <a:xfrm>
            <a:off x="722189" y="2906613"/>
            <a:ext cx="7772176" cy="1500188"/>
          </a:xfrm>
        </p:spPr>
        <p:txBody>
          <a:bodyPr anchor="b"/>
          <a:lstStyle>
            <a:lvl1pPr marL="0" indent="0">
              <a:buNone/>
              <a:defRPr sz="1400"/>
            </a:lvl1pPr>
            <a:lvl2pPr marL="321440" indent="0">
              <a:buNone/>
              <a:defRPr sz="1300"/>
            </a:lvl2pPr>
            <a:lvl3pPr marL="642882" indent="0">
              <a:buNone/>
              <a:defRPr sz="1100"/>
            </a:lvl3pPr>
            <a:lvl4pPr marL="964323" indent="0">
              <a:buNone/>
              <a:defRPr sz="1000"/>
            </a:lvl4pPr>
            <a:lvl5pPr marL="1285763" indent="0">
              <a:buNone/>
              <a:defRPr sz="1000"/>
            </a:lvl5pPr>
            <a:lvl6pPr marL="1607205" indent="0">
              <a:buNone/>
              <a:defRPr sz="1000"/>
            </a:lvl6pPr>
            <a:lvl7pPr marL="1928645" indent="0">
              <a:buNone/>
              <a:defRPr sz="1000"/>
            </a:lvl7pPr>
            <a:lvl8pPr marL="2250086" indent="0">
              <a:buNone/>
              <a:defRPr sz="1000"/>
            </a:lvl8pPr>
            <a:lvl9pPr marL="2571527" indent="0">
              <a:buNone/>
              <a:defRPr sz="1000"/>
            </a:lvl9pPr>
          </a:lstStyle>
          <a:p>
            <a:pPr lvl="0"/>
            <a:r>
              <a:rPr lang="en-US" smtClean="0"/>
              <a:t>Click to edit Master text styles</a:t>
            </a:r>
          </a:p>
        </p:txBody>
      </p:sp>
      <p:sp>
        <p:nvSpPr>
          <p:cNvPr id="4" name="Rectangle 3"/>
          <p:cNvSpPr>
            <a:spLocks noGrp="1"/>
          </p:cNvSpPr>
          <p:nvPr>
            <p:ph type="sldNum" sz="quarter" idx="10"/>
          </p:nvPr>
        </p:nvSpPr>
        <p:spPr>
          <a:ln/>
        </p:spPr>
        <p:txBody>
          <a:bodyPr/>
          <a:lstStyle>
            <a:lvl1pPr>
              <a:defRPr/>
            </a:lvl1pPr>
          </a:lstStyle>
          <a:p>
            <a:pPr>
              <a:defRPr/>
            </a:pPr>
            <a:fld id="{E0ABF620-01B1-46BA-B60C-A7DCB73C0460}" type="slidenum">
              <a:rPr lang="en-US" altLang="en-US"/>
              <a:pPr>
                <a:defRPr/>
              </a:pPr>
              <a:t>‹Nr.›</a:t>
            </a:fld>
            <a:endParaRPr lang="en-US" altLang="en-US"/>
          </a:p>
        </p:txBody>
      </p:sp>
    </p:spTree>
    <p:extLst>
      <p:ext uri="{BB962C8B-B14F-4D97-AF65-F5344CB8AC3E}">
        <p14:creationId xmlns:p14="http://schemas.microsoft.com/office/powerpoint/2010/main" val="476399146"/>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92970" y="3536156"/>
            <a:ext cx="3625453" cy="794742"/>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5578" y="3536156"/>
            <a:ext cx="3625453" cy="794742"/>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p:cNvSpPr>
          <p:nvPr>
            <p:ph type="sldNum" sz="quarter" idx="10"/>
          </p:nvPr>
        </p:nvSpPr>
        <p:spPr>
          <a:ln/>
        </p:spPr>
        <p:txBody>
          <a:bodyPr/>
          <a:lstStyle>
            <a:lvl1pPr>
              <a:defRPr/>
            </a:lvl1pPr>
          </a:lstStyle>
          <a:p>
            <a:pPr>
              <a:defRPr/>
            </a:pPr>
            <a:fld id="{A78F0491-99D5-4D96-BD64-961FEF800FDC}" type="slidenum">
              <a:rPr lang="en-US" altLang="en-US"/>
              <a:pPr>
                <a:defRPr/>
              </a:pPr>
              <a:t>‹Nr.›</a:t>
            </a:fld>
            <a:endParaRPr lang="en-US" altLang="en-US"/>
          </a:p>
        </p:txBody>
      </p:sp>
    </p:spTree>
    <p:extLst>
      <p:ext uri="{BB962C8B-B14F-4D97-AF65-F5344CB8AC3E}">
        <p14:creationId xmlns:p14="http://schemas.microsoft.com/office/powerpoint/2010/main" val="38711326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6006"/>
            <a:ext cx="7772400"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11" y="3840507"/>
            <a:ext cx="6400799"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108987" y="6377946"/>
            <a:ext cx="2926079" cy="246221"/>
          </a:xfrm>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a:xfrm>
            <a:off x="457200" y="6377946"/>
            <a:ext cx="2103120" cy="246221"/>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7/26/2015</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defRPr sz="1000" b="1" i="0">
                <a:solidFill>
                  <a:schemeClr val="tx1"/>
                </a:solidFill>
                <a:latin typeface="Arial"/>
                <a:cs typeface="Arial"/>
              </a:defRPr>
            </a:lvl1pPr>
          </a:lstStyle>
          <a:p>
            <a:pPr marL="95675">
              <a:lnSpc>
                <a:spcPts val="1069"/>
              </a:lnSpc>
            </a:pPr>
            <a:fld id="{81D60167-4931-47E6-BA6A-407CBD079E47}" type="slidenum">
              <a:rPr lang="de-DE" smtClean="0">
                <a:solidFill>
                  <a:prstClr val="black"/>
                </a:solidFill>
              </a:rPr>
              <a:pPr marL="95675">
                <a:lnSpc>
                  <a:spcPts val="1069"/>
                </a:lnSpc>
              </a:pPr>
              <a:t>‹Nr.›</a:t>
            </a:fld>
            <a:endParaRPr lang="de-DE" dirty="0">
              <a:solidFill>
                <a:prstClr val="black"/>
              </a:solidFill>
            </a:endParaRPr>
          </a:p>
        </p:txBody>
      </p:sp>
    </p:spTree>
    <p:extLst>
      <p:ext uri="{BB962C8B-B14F-4D97-AF65-F5344CB8AC3E}">
        <p14:creationId xmlns:p14="http://schemas.microsoft.com/office/powerpoint/2010/main" val="2418826998"/>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647" y="274588"/>
            <a:ext cx="8228707"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647" y="1534791"/>
            <a:ext cx="4039568" cy="639589"/>
          </a:xfrm>
        </p:spPr>
        <p:txBody>
          <a:bodyPr anchor="b"/>
          <a:lstStyle>
            <a:lvl1pPr marL="0" indent="0">
              <a:buNone/>
              <a:defRPr sz="1700" b="1"/>
            </a:lvl1pPr>
            <a:lvl2pPr marL="321440" indent="0">
              <a:buNone/>
              <a:defRPr sz="1400" b="1"/>
            </a:lvl2pPr>
            <a:lvl3pPr marL="642882" indent="0">
              <a:buNone/>
              <a:defRPr sz="1300" b="1"/>
            </a:lvl3pPr>
            <a:lvl4pPr marL="964323" indent="0">
              <a:buNone/>
              <a:defRPr sz="1100" b="1"/>
            </a:lvl4pPr>
            <a:lvl5pPr marL="1285763" indent="0">
              <a:buNone/>
              <a:defRPr sz="1100" b="1"/>
            </a:lvl5pPr>
            <a:lvl6pPr marL="1607205" indent="0">
              <a:buNone/>
              <a:defRPr sz="1100" b="1"/>
            </a:lvl6pPr>
            <a:lvl7pPr marL="1928645" indent="0">
              <a:buNone/>
              <a:defRPr sz="1100" b="1"/>
            </a:lvl7pPr>
            <a:lvl8pPr marL="2250086" indent="0">
              <a:buNone/>
              <a:defRPr sz="1100" b="1"/>
            </a:lvl8pPr>
            <a:lvl9pPr marL="2571527" indent="0">
              <a:buNone/>
              <a:defRPr sz="1100" b="1"/>
            </a:lvl9pPr>
          </a:lstStyle>
          <a:p>
            <a:pPr lvl="0"/>
            <a:r>
              <a:rPr lang="en-US" smtClean="0"/>
              <a:t>Click to edit Master text styles</a:t>
            </a:r>
          </a:p>
        </p:txBody>
      </p:sp>
      <p:sp>
        <p:nvSpPr>
          <p:cNvPr id="4" name="Content Placeholder 3"/>
          <p:cNvSpPr>
            <a:spLocks noGrp="1"/>
          </p:cNvSpPr>
          <p:nvPr>
            <p:ph sz="half" idx="2"/>
          </p:nvPr>
        </p:nvSpPr>
        <p:spPr>
          <a:xfrm>
            <a:off x="457647" y="2174379"/>
            <a:ext cx="4039568"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4555" y="1534791"/>
            <a:ext cx="4041799" cy="639589"/>
          </a:xfrm>
        </p:spPr>
        <p:txBody>
          <a:bodyPr anchor="b"/>
          <a:lstStyle>
            <a:lvl1pPr marL="0" indent="0">
              <a:buNone/>
              <a:defRPr sz="1700" b="1"/>
            </a:lvl1pPr>
            <a:lvl2pPr marL="321440" indent="0">
              <a:buNone/>
              <a:defRPr sz="1400" b="1"/>
            </a:lvl2pPr>
            <a:lvl3pPr marL="642882" indent="0">
              <a:buNone/>
              <a:defRPr sz="1300" b="1"/>
            </a:lvl3pPr>
            <a:lvl4pPr marL="964323" indent="0">
              <a:buNone/>
              <a:defRPr sz="1100" b="1"/>
            </a:lvl4pPr>
            <a:lvl5pPr marL="1285763" indent="0">
              <a:buNone/>
              <a:defRPr sz="1100" b="1"/>
            </a:lvl5pPr>
            <a:lvl6pPr marL="1607205" indent="0">
              <a:buNone/>
              <a:defRPr sz="1100" b="1"/>
            </a:lvl6pPr>
            <a:lvl7pPr marL="1928645" indent="0">
              <a:buNone/>
              <a:defRPr sz="1100" b="1"/>
            </a:lvl7pPr>
            <a:lvl8pPr marL="2250086" indent="0">
              <a:buNone/>
              <a:defRPr sz="1100" b="1"/>
            </a:lvl8pPr>
            <a:lvl9pPr marL="2571527" indent="0">
              <a:buNone/>
              <a:defRPr sz="1100" b="1"/>
            </a:lvl9pPr>
          </a:lstStyle>
          <a:p>
            <a:pPr lvl="0"/>
            <a:r>
              <a:rPr lang="en-US" smtClean="0"/>
              <a:t>Click to edit Master text styles</a:t>
            </a:r>
          </a:p>
        </p:txBody>
      </p:sp>
      <p:sp>
        <p:nvSpPr>
          <p:cNvPr id="6" name="Content Placeholder 5"/>
          <p:cNvSpPr>
            <a:spLocks noGrp="1"/>
          </p:cNvSpPr>
          <p:nvPr>
            <p:ph sz="quarter" idx="4"/>
          </p:nvPr>
        </p:nvSpPr>
        <p:spPr>
          <a:xfrm>
            <a:off x="4644555" y="2174379"/>
            <a:ext cx="4041799"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p:cNvSpPr>
          <p:nvPr>
            <p:ph type="sldNum" sz="quarter" idx="10"/>
          </p:nvPr>
        </p:nvSpPr>
        <p:spPr>
          <a:ln/>
        </p:spPr>
        <p:txBody>
          <a:bodyPr/>
          <a:lstStyle>
            <a:lvl1pPr>
              <a:defRPr/>
            </a:lvl1pPr>
          </a:lstStyle>
          <a:p>
            <a:pPr>
              <a:defRPr/>
            </a:pPr>
            <a:fld id="{A084C6E5-5F79-45E9-99D1-40355A8F638D}" type="slidenum">
              <a:rPr lang="en-US" altLang="en-US"/>
              <a:pPr>
                <a:defRPr/>
              </a:pPr>
              <a:t>‹Nr.›</a:t>
            </a:fld>
            <a:endParaRPr lang="en-US" altLang="en-US"/>
          </a:p>
        </p:txBody>
      </p:sp>
    </p:spTree>
    <p:extLst>
      <p:ext uri="{BB962C8B-B14F-4D97-AF65-F5344CB8AC3E}">
        <p14:creationId xmlns:p14="http://schemas.microsoft.com/office/powerpoint/2010/main" val="21770700"/>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p:cNvSpPr>
          <p:nvPr>
            <p:ph type="sldNum" sz="quarter" idx="10"/>
          </p:nvPr>
        </p:nvSpPr>
        <p:spPr>
          <a:ln/>
        </p:spPr>
        <p:txBody>
          <a:bodyPr/>
          <a:lstStyle>
            <a:lvl1pPr>
              <a:defRPr/>
            </a:lvl1pPr>
          </a:lstStyle>
          <a:p>
            <a:pPr>
              <a:defRPr/>
            </a:pPr>
            <a:fld id="{4FE80C47-7004-4D68-82CA-82E25B5C7A5F}" type="slidenum">
              <a:rPr lang="en-US" altLang="en-US"/>
              <a:pPr>
                <a:defRPr/>
              </a:pPr>
              <a:t>‹Nr.›</a:t>
            </a:fld>
            <a:endParaRPr lang="en-US" altLang="en-US"/>
          </a:p>
        </p:txBody>
      </p:sp>
    </p:spTree>
    <p:extLst>
      <p:ext uri="{BB962C8B-B14F-4D97-AF65-F5344CB8AC3E}">
        <p14:creationId xmlns:p14="http://schemas.microsoft.com/office/powerpoint/2010/main" val="2454081078"/>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p:cNvSpPr>
          <p:nvPr>
            <p:ph type="sldNum" sz="quarter" idx="10"/>
          </p:nvPr>
        </p:nvSpPr>
        <p:spPr>
          <a:ln/>
        </p:spPr>
        <p:txBody>
          <a:bodyPr/>
          <a:lstStyle>
            <a:lvl1pPr>
              <a:defRPr/>
            </a:lvl1pPr>
          </a:lstStyle>
          <a:p>
            <a:pPr>
              <a:defRPr/>
            </a:pPr>
            <a:fld id="{91666D1D-C44B-4470-B688-47563C7EE8A7}" type="slidenum">
              <a:rPr lang="en-US" altLang="en-US"/>
              <a:pPr>
                <a:defRPr/>
              </a:pPr>
              <a:t>‹Nr.›</a:t>
            </a:fld>
            <a:endParaRPr lang="en-US" altLang="en-US"/>
          </a:p>
        </p:txBody>
      </p:sp>
    </p:spTree>
    <p:extLst>
      <p:ext uri="{BB962C8B-B14F-4D97-AF65-F5344CB8AC3E}">
        <p14:creationId xmlns:p14="http://schemas.microsoft.com/office/powerpoint/2010/main" val="101253637"/>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648" y="273474"/>
            <a:ext cx="3008189" cy="1161975"/>
          </a:xfrm>
        </p:spPr>
        <p:txBody>
          <a:bodyPr/>
          <a:lstStyle>
            <a:lvl1pPr algn="l">
              <a:defRPr sz="1400" b="1"/>
            </a:lvl1pPr>
          </a:lstStyle>
          <a:p>
            <a:r>
              <a:rPr lang="en-US" smtClean="0"/>
              <a:t>Click to edit Master title style</a:t>
            </a:r>
            <a:endParaRPr lang="en-US"/>
          </a:p>
        </p:txBody>
      </p:sp>
      <p:sp>
        <p:nvSpPr>
          <p:cNvPr id="3" name="Content Placeholder 2"/>
          <p:cNvSpPr>
            <a:spLocks noGrp="1"/>
          </p:cNvSpPr>
          <p:nvPr>
            <p:ph idx="1"/>
          </p:nvPr>
        </p:nvSpPr>
        <p:spPr>
          <a:xfrm>
            <a:off x="3575224" y="273473"/>
            <a:ext cx="5111130" cy="5852294"/>
          </a:xfrm>
        </p:spPr>
        <p:txBody>
          <a:bodyPr/>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648" y="1435448"/>
            <a:ext cx="3008189" cy="4690318"/>
          </a:xfrm>
        </p:spPr>
        <p:txBody>
          <a:bodyPr/>
          <a:lstStyle>
            <a:lvl1pPr marL="0" indent="0">
              <a:buNone/>
              <a:defRPr sz="1000"/>
            </a:lvl1pPr>
            <a:lvl2pPr marL="321440" indent="0">
              <a:buNone/>
              <a:defRPr sz="800"/>
            </a:lvl2pPr>
            <a:lvl3pPr marL="642882" indent="0">
              <a:buNone/>
              <a:defRPr sz="700"/>
            </a:lvl3pPr>
            <a:lvl4pPr marL="964323" indent="0">
              <a:buNone/>
              <a:defRPr sz="600"/>
            </a:lvl4pPr>
            <a:lvl5pPr marL="1285763" indent="0">
              <a:buNone/>
              <a:defRPr sz="600"/>
            </a:lvl5pPr>
            <a:lvl6pPr marL="1607205" indent="0">
              <a:buNone/>
              <a:defRPr sz="600"/>
            </a:lvl6pPr>
            <a:lvl7pPr marL="1928645" indent="0">
              <a:buNone/>
              <a:defRPr sz="600"/>
            </a:lvl7pPr>
            <a:lvl8pPr marL="2250086" indent="0">
              <a:buNone/>
              <a:defRPr sz="600"/>
            </a:lvl8pPr>
            <a:lvl9pPr marL="2571527" indent="0">
              <a:buNone/>
              <a:defRPr sz="600"/>
            </a:lvl9pPr>
          </a:lstStyle>
          <a:p>
            <a:pPr lvl="0"/>
            <a:r>
              <a:rPr lang="en-US" smtClean="0"/>
              <a:t>Click to edit Master text styles</a:t>
            </a:r>
          </a:p>
        </p:txBody>
      </p:sp>
      <p:sp>
        <p:nvSpPr>
          <p:cNvPr id="5" name="Rectangle 3"/>
          <p:cNvSpPr>
            <a:spLocks noGrp="1"/>
          </p:cNvSpPr>
          <p:nvPr>
            <p:ph type="sldNum" sz="quarter" idx="10"/>
          </p:nvPr>
        </p:nvSpPr>
        <p:spPr>
          <a:ln/>
        </p:spPr>
        <p:txBody>
          <a:bodyPr/>
          <a:lstStyle>
            <a:lvl1pPr>
              <a:defRPr/>
            </a:lvl1pPr>
          </a:lstStyle>
          <a:p>
            <a:pPr>
              <a:defRPr/>
            </a:pPr>
            <a:fld id="{2EC296BE-85EE-416B-96EF-F7D2E0447935}" type="slidenum">
              <a:rPr lang="en-US" altLang="en-US"/>
              <a:pPr>
                <a:defRPr/>
              </a:pPr>
              <a:t>‹Nr.›</a:t>
            </a:fld>
            <a:endParaRPr lang="en-US" altLang="en-US"/>
          </a:p>
        </p:txBody>
      </p:sp>
    </p:spTree>
    <p:extLst>
      <p:ext uri="{BB962C8B-B14F-4D97-AF65-F5344CB8AC3E}">
        <p14:creationId xmlns:p14="http://schemas.microsoft.com/office/powerpoint/2010/main" val="1617519347"/>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636" y="4800824"/>
            <a:ext cx="5486177" cy="567035"/>
          </a:xfrm>
        </p:spPr>
        <p:txBody>
          <a:bodyPr/>
          <a:lstStyle>
            <a:lvl1pPr algn="l">
              <a:defRPr sz="1400" b="1"/>
            </a:lvl1pPr>
          </a:lstStyle>
          <a:p>
            <a:r>
              <a:rPr lang="en-US" smtClean="0"/>
              <a:t>Click to edit Master title style</a:t>
            </a:r>
            <a:endParaRPr lang="en-US"/>
          </a:p>
        </p:txBody>
      </p:sp>
      <p:sp>
        <p:nvSpPr>
          <p:cNvPr id="3" name="Picture Placeholder 2"/>
          <p:cNvSpPr>
            <a:spLocks noGrp="1"/>
          </p:cNvSpPr>
          <p:nvPr>
            <p:ph type="pic" idx="1"/>
          </p:nvPr>
        </p:nvSpPr>
        <p:spPr>
          <a:xfrm>
            <a:off x="1792636" y="612800"/>
            <a:ext cx="5486177" cy="4114354"/>
          </a:xfrm>
        </p:spPr>
        <p:txBody>
          <a:bodyPr/>
          <a:lstStyle>
            <a:lvl1pPr marL="0" indent="0">
              <a:buNone/>
              <a:defRPr sz="2200"/>
            </a:lvl1pPr>
            <a:lvl2pPr marL="321440" indent="0">
              <a:buNone/>
              <a:defRPr sz="2000"/>
            </a:lvl2pPr>
            <a:lvl3pPr marL="642882" indent="0">
              <a:buNone/>
              <a:defRPr sz="1700"/>
            </a:lvl3pPr>
            <a:lvl4pPr marL="964323" indent="0">
              <a:buNone/>
              <a:defRPr sz="1400"/>
            </a:lvl4pPr>
            <a:lvl5pPr marL="1285763" indent="0">
              <a:buNone/>
              <a:defRPr sz="1400"/>
            </a:lvl5pPr>
            <a:lvl6pPr marL="1607205" indent="0">
              <a:buNone/>
              <a:defRPr sz="1400"/>
            </a:lvl6pPr>
            <a:lvl7pPr marL="1928645" indent="0">
              <a:buNone/>
              <a:defRPr sz="1400"/>
            </a:lvl7pPr>
            <a:lvl8pPr marL="2250086" indent="0">
              <a:buNone/>
              <a:defRPr sz="1400"/>
            </a:lvl8pPr>
            <a:lvl9pPr marL="2571527" indent="0">
              <a:buNone/>
              <a:defRPr sz="1400"/>
            </a:lvl9pPr>
          </a:lstStyle>
          <a:p>
            <a:pPr lvl="0"/>
            <a:endParaRPr lang="en-US" noProof="0" smtClean="0">
              <a:sym typeface="Helvetica Light" charset="0"/>
            </a:endParaRPr>
          </a:p>
        </p:txBody>
      </p:sp>
      <p:sp>
        <p:nvSpPr>
          <p:cNvPr id="4" name="Text Placeholder 3"/>
          <p:cNvSpPr>
            <a:spLocks noGrp="1"/>
          </p:cNvSpPr>
          <p:nvPr>
            <p:ph type="body" sz="half" idx="2"/>
          </p:nvPr>
        </p:nvSpPr>
        <p:spPr>
          <a:xfrm>
            <a:off x="1792636" y="5367860"/>
            <a:ext cx="5486177" cy="804788"/>
          </a:xfrm>
        </p:spPr>
        <p:txBody>
          <a:bodyPr/>
          <a:lstStyle>
            <a:lvl1pPr marL="0" indent="0">
              <a:buNone/>
              <a:defRPr sz="1000"/>
            </a:lvl1pPr>
            <a:lvl2pPr marL="321440" indent="0">
              <a:buNone/>
              <a:defRPr sz="800"/>
            </a:lvl2pPr>
            <a:lvl3pPr marL="642882" indent="0">
              <a:buNone/>
              <a:defRPr sz="700"/>
            </a:lvl3pPr>
            <a:lvl4pPr marL="964323" indent="0">
              <a:buNone/>
              <a:defRPr sz="600"/>
            </a:lvl4pPr>
            <a:lvl5pPr marL="1285763" indent="0">
              <a:buNone/>
              <a:defRPr sz="600"/>
            </a:lvl5pPr>
            <a:lvl6pPr marL="1607205" indent="0">
              <a:buNone/>
              <a:defRPr sz="600"/>
            </a:lvl6pPr>
            <a:lvl7pPr marL="1928645" indent="0">
              <a:buNone/>
              <a:defRPr sz="600"/>
            </a:lvl7pPr>
            <a:lvl8pPr marL="2250086" indent="0">
              <a:buNone/>
              <a:defRPr sz="600"/>
            </a:lvl8pPr>
            <a:lvl9pPr marL="2571527" indent="0">
              <a:buNone/>
              <a:defRPr sz="600"/>
            </a:lvl9pPr>
          </a:lstStyle>
          <a:p>
            <a:pPr lvl="0"/>
            <a:r>
              <a:rPr lang="en-US" smtClean="0"/>
              <a:t>Click to edit Master text styles</a:t>
            </a:r>
          </a:p>
        </p:txBody>
      </p:sp>
      <p:sp>
        <p:nvSpPr>
          <p:cNvPr id="5" name="Rectangle 3"/>
          <p:cNvSpPr>
            <a:spLocks noGrp="1"/>
          </p:cNvSpPr>
          <p:nvPr>
            <p:ph type="sldNum" sz="quarter" idx="10"/>
          </p:nvPr>
        </p:nvSpPr>
        <p:spPr>
          <a:ln/>
        </p:spPr>
        <p:txBody>
          <a:bodyPr/>
          <a:lstStyle>
            <a:lvl1pPr>
              <a:defRPr/>
            </a:lvl1pPr>
          </a:lstStyle>
          <a:p>
            <a:pPr>
              <a:defRPr/>
            </a:pPr>
            <a:fld id="{A3951065-1EBF-4524-8B43-48F446E80A39}" type="slidenum">
              <a:rPr lang="en-US" altLang="en-US"/>
              <a:pPr>
                <a:defRPr/>
              </a:pPr>
              <a:t>‹Nr.›</a:t>
            </a:fld>
            <a:endParaRPr lang="en-US" altLang="en-US"/>
          </a:p>
        </p:txBody>
      </p:sp>
    </p:spTree>
    <p:extLst>
      <p:ext uri="{BB962C8B-B14F-4D97-AF65-F5344CB8AC3E}">
        <p14:creationId xmlns:p14="http://schemas.microsoft.com/office/powerpoint/2010/main" val="1691062348"/>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p:cNvSpPr>
          <p:nvPr>
            <p:ph type="sldNum" sz="quarter" idx="10"/>
          </p:nvPr>
        </p:nvSpPr>
        <p:spPr>
          <a:ln/>
        </p:spPr>
        <p:txBody>
          <a:bodyPr/>
          <a:lstStyle>
            <a:lvl1pPr>
              <a:defRPr/>
            </a:lvl1pPr>
          </a:lstStyle>
          <a:p>
            <a:pPr>
              <a:defRPr/>
            </a:pPr>
            <a:fld id="{1D1F2179-2A2F-47FA-B44F-727FE98ADF20}" type="slidenum">
              <a:rPr lang="en-US" altLang="en-US"/>
              <a:pPr>
                <a:defRPr/>
              </a:pPr>
              <a:t>‹Nr.›</a:t>
            </a:fld>
            <a:endParaRPr lang="en-US" altLang="en-US"/>
          </a:p>
        </p:txBody>
      </p:sp>
    </p:spTree>
    <p:extLst>
      <p:ext uri="{BB962C8B-B14F-4D97-AF65-F5344CB8AC3E}">
        <p14:creationId xmlns:p14="http://schemas.microsoft.com/office/powerpoint/2010/main" val="478552713"/>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11515" y="1151930"/>
            <a:ext cx="1839516" cy="317896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92970" y="1151930"/>
            <a:ext cx="5411391" cy="317896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p:cNvSpPr>
          <p:nvPr>
            <p:ph type="sldNum" sz="quarter" idx="10"/>
          </p:nvPr>
        </p:nvSpPr>
        <p:spPr>
          <a:ln/>
        </p:spPr>
        <p:txBody>
          <a:bodyPr/>
          <a:lstStyle>
            <a:lvl1pPr>
              <a:defRPr/>
            </a:lvl1pPr>
          </a:lstStyle>
          <a:p>
            <a:pPr>
              <a:defRPr/>
            </a:pPr>
            <a:fld id="{3DC01696-F33F-4566-A8AB-583433B91ED0}" type="slidenum">
              <a:rPr lang="en-US" altLang="en-US"/>
              <a:pPr>
                <a:defRPr/>
              </a:pPr>
              <a:t>‹Nr.›</a:t>
            </a:fld>
            <a:endParaRPr lang="en-US" altLang="en-US"/>
          </a:p>
        </p:txBody>
      </p:sp>
    </p:spTree>
    <p:extLst>
      <p:ext uri="{BB962C8B-B14F-4D97-AF65-F5344CB8AC3E}">
        <p14:creationId xmlns:p14="http://schemas.microsoft.com/office/powerpoint/2010/main" val="96695424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type="tx">
  <p:cSld name="Title &amp; Subtitle">
    <p:spTree>
      <p:nvGrpSpPr>
        <p:cNvPr id="1" name=""/>
        <p:cNvGrpSpPr/>
        <p:nvPr/>
      </p:nvGrpSpPr>
      <p:grpSpPr>
        <a:xfrm>
          <a:off x="0" y="0"/>
          <a:ext cx="0" cy="0"/>
          <a:chOff x="0" y="0"/>
          <a:chExt cx="0" cy="0"/>
        </a:xfrm>
      </p:grpSpPr>
      <p:sp>
        <p:nvSpPr>
          <p:cNvPr id="4" name="Shape 15"/>
          <p:cNvSpPr>
            <a:spLocks noChangeShapeType="1"/>
          </p:cNvSpPr>
          <p:nvPr/>
        </p:nvSpPr>
        <p:spPr bwMode="auto">
          <a:xfrm>
            <a:off x="471041" y="3502670"/>
            <a:ext cx="8201918" cy="0"/>
          </a:xfrm>
          <a:prstGeom prst="line">
            <a:avLst/>
          </a:prstGeom>
          <a:noFill/>
          <a:ln w="25400">
            <a:solidFill>
              <a:srgbClr val="85888D"/>
            </a:solidFill>
            <a:miter lim="400000"/>
            <a:headEnd/>
            <a:tailEnd/>
          </a:ln>
          <a:extLst>
            <a:ext uri="{909E8E84-426E-40DD-AFC4-6F175D3DCCD1}">
              <a14:hiddenFill xmlns:a14="http://schemas.microsoft.com/office/drawing/2010/main">
                <a:noFill/>
              </a14:hiddenFill>
            </a:ext>
          </a:extLst>
        </p:spPr>
        <p:txBody>
          <a:bodyPr lIns="35715" tIns="35715" rIns="35715" bIns="35715" anchor="ctr"/>
          <a:lstStyle/>
          <a:p>
            <a:pPr defTabSz="410730" eaLnBrk="1" hangingPunct="1"/>
            <a:endParaRPr lang="de-DE" sz="2500" smtClean="0">
              <a:solidFill>
                <a:srgbClr val="000000"/>
              </a:solidFill>
              <a:latin typeface="Helvetica Light" charset="0"/>
              <a:sym typeface="Helvetica Light" charset="0"/>
            </a:endParaRPr>
          </a:p>
        </p:txBody>
      </p:sp>
      <p:pic>
        <p:nvPicPr>
          <p:cNvPr id="5" name="CMS_logo_May2014.pd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3411" y="2348508"/>
            <a:ext cx="1116211" cy="1116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13" name="Shape 13"/>
          <p:cNvSpPr>
            <a:spLocks noGrp="1"/>
          </p:cNvSpPr>
          <p:nvPr>
            <p:ph type="title"/>
          </p:nvPr>
        </p:nvSpPr>
        <p:spPr>
          <a:xfrm>
            <a:off x="468530" y="1443016"/>
            <a:ext cx="8206941" cy="2030632"/>
          </a:xfrm>
          <a:prstGeom prst="rect">
            <a:avLst/>
          </a:prstGeom>
        </p:spPr>
        <p:txBody>
          <a:bodyPr anchor="b">
            <a:normAutofit/>
          </a:bodyPr>
          <a:lstStyle>
            <a:lvl1pPr algn="r" defTabSz="410730">
              <a:lnSpc>
                <a:spcPct val="100000"/>
              </a:lnSpc>
              <a:defRPr sz="5600">
                <a:latin typeface="Gill Sans"/>
                <a:ea typeface="Gill Sans"/>
                <a:cs typeface="Gill Sans"/>
                <a:sym typeface="Gill Sans"/>
              </a:defRPr>
            </a:lvl1pPr>
          </a:lstStyle>
          <a:p>
            <a:pPr lvl="0"/>
            <a:r>
              <a:rPr/>
              <a:t>Title Text</a:t>
            </a:r>
          </a:p>
        </p:txBody>
      </p:sp>
      <p:sp>
        <p:nvSpPr>
          <p:cNvPr id="14" name="Shape 14"/>
          <p:cNvSpPr>
            <a:spLocks noGrp="1"/>
          </p:cNvSpPr>
          <p:nvPr>
            <p:ph type="body" idx="1"/>
          </p:nvPr>
        </p:nvSpPr>
        <p:spPr>
          <a:xfrm>
            <a:off x="471250" y="3540621"/>
            <a:ext cx="8201500" cy="1782346"/>
          </a:xfrm>
          <a:prstGeom prst="rect">
            <a:avLst/>
          </a:prstGeom>
        </p:spPr>
        <p:txBody>
          <a:bodyPr>
            <a:normAutofit/>
          </a:bodyPr>
          <a:lstStyle>
            <a:lvl1pPr marL="0" indent="0" algn="r" defTabSz="410730">
              <a:lnSpc>
                <a:spcPct val="100000"/>
              </a:lnSpc>
              <a:spcBef>
                <a:spcPts val="0"/>
              </a:spcBef>
              <a:defRPr sz="2500">
                <a:latin typeface="Gill Sans"/>
                <a:ea typeface="Gill Sans"/>
                <a:cs typeface="Gill Sans"/>
                <a:sym typeface="Gill Sans"/>
              </a:defRPr>
            </a:lvl1pPr>
            <a:lvl2pPr marL="0" indent="160721" algn="r" defTabSz="410730">
              <a:lnSpc>
                <a:spcPct val="100000"/>
              </a:lnSpc>
              <a:spcBef>
                <a:spcPts val="0"/>
              </a:spcBef>
              <a:defRPr sz="2500">
                <a:latin typeface="Gill Sans"/>
                <a:ea typeface="Gill Sans"/>
                <a:cs typeface="Gill Sans"/>
                <a:sym typeface="Gill Sans"/>
              </a:defRPr>
            </a:lvl2pPr>
            <a:lvl3pPr marL="0" indent="321440" algn="r" defTabSz="410730">
              <a:lnSpc>
                <a:spcPct val="100000"/>
              </a:lnSpc>
              <a:spcBef>
                <a:spcPts val="0"/>
              </a:spcBef>
              <a:defRPr sz="2500">
                <a:latin typeface="Gill Sans"/>
                <a:ea typeface="Gill Sans"/>
                <a:cs typeface="Gill Sans"/>
                <a:sym typeface="Gill Sans"/>
              </a:defRPr>
            </a:lvl3pPr>
            <a:lvl4pPr marL="0" indent="482161" algn="r" defTabSz="410730">
              <a:lnSpc>
                <a:spcPct val="100000"/>
              </a:lnSpc>
              <a:spcBef>
                <a:spcPts val="0"/>
              </a:spcBef>
              <a:defRPr sz="2500">
                <a:latin typeface="Gill Sans"/>
                <a:ea typeface="Gill Sans"/>
                <a:cs typeface="Gill Sans"/>
                <a:sym typeface="Gill Sans"/>
              </a:defRPr>
            </a:lvl4pPr>
            <a:lvl5pPr marL="0" indent="642882" algn="r" defTabSz="410730">
              <a:lnSpc>
                <a:spcPct val="100000"/>
              </a:lnSpc>
              <a:spcBef>
                <a:spcPts val="0"/>
              </a:spcBef>
              <a:defRPr sz="2500">
                <a:latin typeface="Gill Sans"/>
                <a:ea typeface="Gill Sans"/>
                <a:cs typeface="Gill Sans"/>
                <a:sym typeface="Gill Sans"/>
              </a:defRPr>
            </a:lvl5pPr>
          </a:lstStyle>
          <a:p>
            <a:pPr lvl="0"/>
            <a:r>
              <a:rPr/>
              <a:t>Body Level One</a:t>
            </a:r>
          </a:p>
          <a:p>
            <a:pPr lvl="1"/>
            <a:r>
              <a:rPr/>
              <a:t>Body Level Two</a:t>
            </a:r>
          </a:p>
          <a:p>
            <a:pPr lvl="2"/>
            <a:r>
              <a:rPr/>
              <a:t>Body Level Three</a:t>
            </a:r>
          </a:p>
          <a:p>
            <a:pPr lvl="3"/>
            <a:r>
              <a:rPr/>
              <a:t>Body Level Four</a:t>
            </a:r>
          </a:p>
          <a:p>
            <a:pPr lvl="4"/>
            <a:r>
              <a:rPr/>
              <a:t>Body Level Five</a:t>
            </a:r>
          </a:p>
        </p:txBody>
      </p:sp>
    </p:spTree>
    <p:extLst>
      <p:ext uri="{BB962C8B-B14F-4D97-AF65-F5344CB8AC3E}">
        <p14:creationId xmlns:p14="http://schemas.microsoft.com/office/powerpoint/2010/main" val="3758102280"/>
      </p:ext>
    </p:extLst>
  </p:cSld>
  <p:clrMapOvr>
    <a:masterClrMapping/>
  </p:clrMapOvr>
  <p:transition spd="med"/>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type="tx">
  <p:cSld name="Photo - Horizontal">
    <p:spTree>
      <p:nvGrpSpPr>
        <p:cNvPr id="1" name=""/>
        <p:cNvGrpSpPr/>
        <p:nvPr/>
      </p:nvGrpSpPr>
      <p:grpSpPr>
        <a:xfrm>
          <a:off x="0" y="0"/>
          <a:ext cx="0" cy="0"/>
          <a:chOff x="0" y="0"/>
          <a:chExt cx="0" cy="0"/>
        </a:xfrm>
      </p:grpSpPr>
      <p:sp>
        <p:nvSpPr>
          <p:cNvPr id="18" name="Shape 18"/>
          <p:cNvSpPr>
            <a:spLocks noGrp="1"/>
          </p:cNvSpPr>
          <p:nvPr>
            <p:ph type="title"/>
          </p:nvPr>
        </p:nvSpPr>
        <p:spPr>
          <a:xfrm>
            <a:off x="892970" y="4723805"/>
            <a:ext cx="7358063" cy="1000125"/>
          </a:xfrm>
          <a:prstGeom prst="rect">
            <a:avLst/>
          </a:prstGeom>
        </p:spPr>
        <p:txBody>
          <a:bodyPr anchor="b">
            <a:normAutofit/>
          </a:bodyPr>
          <a:lstStyle>
            <a:lvl1pPr defTabSz="410730">
              <a:lnSpc>
                <a:spcPct val="100000"/>
              </a:lnSpc>
              <a:defRPr sz="5600">
                <a:latin typeface="+mn-lt"/>
                <a:ea typeface="+mn-ea"/>
                <a:cs typeface="+mn-cs"/>
                <a:sym typeface="Helvetica Light"/>
              </a:defRPr>
            </a:lvl1pPr>
          </a:lstStyle>
          <a:p>
            <a:pPr lvl="0"/>
            <a:r>
              <a:rPr/>
              <a:t>Title Text</a:t>
            </a:r>
          </a:p>
        </p:txBody>
      </p:sp>
      <p:sp>
        <p:nvSpPr>
          <p:cNvPr id="19" name="Shape 19"/>
          <p:cNvSpPr>
            <a:spLocks noGrp="1"/>
          </p:cNvSpPr>
          <p:nvPr>
            <p:ph type="body" idx="1"/>
          </p:nvPr>
        </p:nvSpPr>
        <p:spPr>
          <a:xfrm>
            <a:off x="892970" y="5759649"/>
            <a:ext cx="7358063" cy="794742"/>
          </a:xfrm>
          <a:prstGeom prst="rect">
            <a:avLst/>
          </a:prstGeom>
        </p:spPr>
        <p:txBody>
          <a:bodyPr>
            <a:normAutofit/>
          </a:bodyPr>
          <a:lstStyle>
            <a:lvl1pPr marL="0" indent="0" algn="ctr" defTabSz="410730">
              <a:lnSpc>
                <a:spcPct val="100000"/>
              </a:lnSpc>
              <a:spcBef>
                <a:spcPts val="0"/>
              </a:spcBef>
              <a:defRPr sz="2200">
                <a:latin typeface="+mn-lt"/>
                <a:ea typeface="+mn-ea"/>
                <a:cs typeface="+mn-cs"/>
                <a:sym typeface="Helvetica Light"/>
              </a:defRPr>
            </a:lvl1pPr>
            <a:lvl2pPr marL="0" indent="160721" algn="ctr" defTabSz="410730">
              <a:lnSpc>
                <a:spcPct val="100000"/>
              </a:lnSpc>
              <a:spcBef>
                <a:spcPts val="0"/>
              </a:spcBef>
              <a:defRPr sz="2200">
                <a:latin typeface="+mn-lt"/>
                <a:ea typeface="+mn-ea"/>
                <a:cs typeface="+mn-cs"/>
                <a:sym typeface="Helvetica Light"/>
              </a:defRPr>
            </a:lvl2pPr>
            <a:lvl3pPr marL="0" indent="321440" algn="ctr" defTabSz="410730">
              <a:lnSpc>
                <a:spcPct val="100000"/>
              </a:lnSpc>
              <a:spcBef>
                <a:spcPts val="0"/>
              </a:spcBef>
              <a:defRPr sz="2200">
                <a:latin typeface="+mn-lt"/>
                <a:ea typeface="+mn-ea"/>
                <a:cs typeface="+mn-cs"/>
                <a:sym typeface="Helvetica Light"/>
              </a:defRPr>
            </a:lvl3pPr>
            <a:lvl4pPr marL="0" indent="482161" algn="ctr" defTabSz="410730">
              <a:lnSpc>
                <a:spcPct val="100000"/>
              </a:lnSpc>
              <a:spcBef>
                <a:spcPts val="0"/>
              </a:spcBef>
              <a:defRPr sz="2200">
                <a:latin typeface="+mn-lt"/>
                <a:ea typeface="+mn-ea"/>
                <a:cs typeface="+mn-cs"/>
                <a:sym typeface="Helvetica Light"/>
              </a:defRPr>
            </a:lvl4pPr>
            <a:lvl5pPr marL="0" indent="642882" algn="ctr" defTabSz="410730">
              <a:lnSpc>
                <a:spcPct val="100000"/>
              </a:lnSpc>
              <a:spcBef>
                <a:spcPts val="0"/>
              </a:spcBef>
              <a:defRPr sz="2200">
                <a:latin typeface="+mn-lt"/>
                <a:ea typeface="+mn-ea"/>
                <a:cs typeface="+mn-cs"/>
                <a:sym typeface="Helvetica Light"/>
              </a:defRPr>
            </a:lvl5pPr>
          </a:lstStyle>
          <a:p>
            <a:pPr lvl="0"/>
            <a:r>
              <a:rPr/>
              <a:t>Body Level One</a:t>
            </a:r>
          </a:p>
          <a:p>
            <a:pPr lvl="1"/>
            <a:r>
              <a:rPr/>
              <a:t>Body Level Two</a:t>
            </a:r>
          </a:p>
          <a:p>
            <a:pPr lvl="2"/>
            <a:r>
              <a:rPr/>
              <a:t>Body Level Three</a:t>
            </a:r>
          </a:p>
          <a:p>
            <a:pPr lvl="3"/>
            <a:r>
              <a:rPr/>
              <a:t>Body Level Four</a:t>
            </a:r>
          </a:p>
          <a:p>
            <a:pPr lvl="4"/>
            <a:r>
              <a:rPr/>
              <a:t>Body Level Five</a:t>
            </a:r>
          </a:p>
        </p:txBody>
      </p:sp>
    </p:spTree>
    <p:extLst>
      <p:ext uri="{BB962C8B-B14F-4D97-AF65-F5344CB8AC3E}">
        <p14:creationId xmlns:p14="http://schemas.microsoft.com/office/powerpoint/2010/main" val="3802000547"/>
      </p:ext>
    </p:extLst>
  </p:cSld>
  <p:clrMapOvr>
    <a:masterClrMapping/>
  </p:clrMapOvr>
  <p:transition spd="med"/>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type="tx">
  <p:cSld name="Title - Center">
    <p:spTree>
      <p:nvGrpSpPr>
        <p:cNvPr id="1" name=""/>
        <p:cNvGrpSpPr/>
        <p:nvPr/>
      </p:nvGrpSpPr>
      <p:grpSpPr>
        <a:xfrm>
          <a:off x="0" y="0"/>
          <a:ext cx="0" cy="0"/>
          <a:chOff x="0" y="0"/>
          <a:chExt cx="0" cy="0"/>
        </a:xfrm>
      </p:grpSpPr>
      <p:sp>
        <p:nvSpPr>
          <p:cNvPr id="21" name="Shape 21"/>
          <p:cNvSpPr>
            <a:spLocks noGrp="1"/>
          </p:cNvSpPr>
          <p:nvPr>
            <p:ph type="title"/>
          </p:nvPr>
        </p:nvSpPr>
        <p:spPr>
          <a:xfrm>
            <a:off x="892970" y="2268141"/>
            <a:ext cx="7358063" cy="2321719"/>
          </a:xfrm>
          <a:prstGeom prst="rect">
            <a:avLst/>
          </a:prstGeom>
        </p:spPr>
        <p:txBody>
          <a:bodyPr>
            <a:normAutofit/>
          </a:bodyPr>
          <a:lstStyle>
            <a:lvl1pPr defTabSz="410730">
              <a:lnSpc>
                <a:spcPct val="100000"/>
              </a:lnSpc>
              <a:defRPr sz="5600">
                <a:latin typeface="+mn-lt"/>
                <a:ea typeface="+mn-ea"/>
                <a:cs typeface="+mn-cs"/>
                <a:sym typeface="Helvetica Light"/>
              </a:defRPr>
            </a:lvl1pPr>
          </a:lstStyle>
          <a:p>
            <a:pPr lvl="0"/>
            <a:r>
              <a:rPr/>
              <a:t>Title Text</a:t>
            </a:r>
          </a:p>
        </p:txBody>
      </p:sp>
    </p:spTree>
    <p:extLst>
      <p:ext uri="{BB962C8B-B14F-4D97-AF65-F5344CB8AC3E}">
        <p14:creationId xmlns:p14="http://schemas.microsoft.com/office/powerpoint/2010/main" val="4282537068"/>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407570" y="972318"/>
            <a:ext cx="8328858" cy="276999"/>
          </a:xfrm>
        </p:spPr>
        <p:txBody>
          <a:bodyPr lIns="0" tIns="0" rIns="0" bIns="0"/>
          <a:lstStyle>
            <a:lvl1pPr>
              <a:defRPr sz="1800" b="0" i="0">
                <a:solidFill>
                  <a:schemeClr val="tx1"/>
                </a:solidFill>
                <a:latin typeface="Arial"/>
                <a:cs typeface="Arial"/>
              </a:defRPr>
            </a:lvl1pPr>
          </a:lstStyle>
          <a:p>
            <a:endParaRPr/>
          </a:p>
        </p:txBody>
      </p:sp>
      <p:sp>
        <p:nvSpPr>
          <p:cNvPr id="3" name="Holder 3"/>
          <p:cNvSpPr>
            <a:spLocks noGrp="1"/>
          </p:cNvSpPr>
          <p:nvPr>
            <p:ph type="body" idx="1"/>
          </p:nvPr>
        </p:nvSpPr>
        <p:spPr>
          <a:xfrm>
            <a:off x="442061" y="1256794"/>
            <a:ext cx="8259876" cy="276999"/>
          </a:xfrm>
        </p:spPr>
        <p:txBody>
          <a:bodyPr lIns="0" tIns="0" rIns="0" bIns="0"/>
          <a:lstStyle>
            <a:lvl1pPr>
              <a:defRPr sz="1800" b="0" i="0">
                <a:solidFill>
                  <a:schemeClr val="tx1"/>
                </a:solidFill>
                <a:latin typeface="Arial"/>
                <a:cs typeface="Arial"/>
              </a:defRPr>
            </a:lvl1pPr>
          </a:lstStyle>
          <a:p>
            <a:endParaRPr/>
          </a:p>
        </p:txBody>
      </p:sp>
      <p:sp>
        <p:nvSpPr>
          <p:cNvPr id="4" name="Holder 4"/>
          <p:cNvSpPr>
            <a:spLocks noGrp="1"/>
          </p:cNvSpPr>
          <p:nvPr>
            <p:ph type="ftr" sz="quarter" idx="5"/>
          </p:nvPr>
        </p:nvSpPr>
        <p:spPr>
          <a:xfrm>
            <a:off x="3108987" y="6377946"/>
            <a:ext cx="2926079" cy="246221"/>
          </a:xfrm>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a:xfrm>
            <a:off x="457200" y="6377946"/>
            <a:ext cx="2103120" cy="246221"/>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7/26/2015</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defRPr sz="1000" b="1" i="0">
                <a:solidFill>
                  <a:schemeClr val="tx1"/>
                </a:solidFill>
                <a:latin typeface="Arial"/>
                <a:cs typeface="Arial"/>
              </a:defRPr>
            </a:lvl1pPr>
          </a:lstStyle>
          <a:p>
            <a:pPr marL="95675">
              <a:lnSpc>
                <a:spcPts val="1069"/>
              </a:lnSpc>
            </a:pPr>
            <a:fld id="{81D60167-4931-47E6-BA6A-407CBD079E47}" type="slidenum">
              <a:rPr lang="de-DE" smtClean="0">
                <a:solidFill>
                  <a:prstClr val="black"/>
                </a:solidFill>
              </a:rPr>
              <a:pPr marL="95675">
                <a:lnSpc>
                  <a:spcPts val="1069"/>
                </a:lnSpc>
              </a:pPr>
              <a:t>‹Nr.›</a:t>
            </a:fld>
            <a:endParaRPr lang="de-DE" dirty="0">
              <a:solidFill>
                <a:prstClr val="black"/>
              </a:solidFill>
            </a:endParaRPr>
          </a:p>
        </p:txBody>
      </p:sp>
    </p:spTree>
    <p:extLst>
      <p:ext uri="{BB962C8B-B14F-4D97-AF65-F5344CB8AC3E}">
        <p14:creationId xmlns:p14="http://schemas.microsoft.com/office/powerpoint/2010/main" val="88166003"/>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type="tx">
  <p:cSld name="Photo - Vertical">
    <p:spTree>
      <p:nvGrpSpPr>
        <p:cNvPr id="1" name=""/>
        <p:cNvGrpSpPr/>
        <p:nvPr/>
      </p:nvGrpSpPr>
      <p:grpSpPr>
        <a:xfrm>
          <a:off x="0" y="0"/>
          <a:ext cx="0" cy="0"/>
          <a:chOff x="0" y="0"/>
          <a:chExt cx="0" cy="0"/>
        </a:xfrm>
      </p:grpSpPr>
      <p:sp>
        <p:nvSpPr>
          <p:cNvPr id="23" name="Shape 23"/>
          <p:cNvSpPr>
            <a:spLocks noGrp="1"/>
          </p:cNvSpPr>
          <p:nvPr>
            <p:ph type="title"/>
          </p:nvPr>
        </p:nvSpPr>
        <p:spPr>
          <a:xfrm>
            <a:off x="669726" y="446484"/>
            <a:ext cx="3750469" cy="2803922"/>
          </a:xfrm>
          <a:prstGeom prst="rect">
            <a:avLst/>
          </a:prstGeom>
        </p:spPr>
        <p:txBody>
          <a:bodyPr anchor="b">
            <a:normAutofit/>
          </a:bodyPr>
          <a:lstStyle>
            <a:lvl1pPr defTabSz="410730">
              <a:lnSpc>
                <a:spcPct val="100000"/>
              </a:lnSpc>
              <a:defRPr sz="4200">
                <a:latin typeface="+mn-lt"/>
                <a:ea typeface="+mn-ea"/>
                <a:cs typeface="+mn-cs"/>
                <a:sym typeface="Helvetica Light"/>
              </a:defRPr>
            </a:lvl1pPr>
          </a:lstStyle>
          <a:p>
            <a:pPr lvl="0"/>
            <a:r>
              <a:rPr/>
              <a:t>Title Text</a:t>
            </a:r>
          </a:p>
        </p:txBody>
      </p:sp>
      <p:sp>
        <p:nvSpPr>
          <p:cNvPr id="24" name="Shape 24"/>
          <p:cNvSpPr>
            <a:spLocks noGrp="1"/>
          </p:cNvSpPr>
          <p:nvPr>
            <p:ph type="body" idx="1"/>
          </p:nvPr>
        </p:nvSpPr>
        <p:spPr>
          <a:xfrm>
            <a:off x="669726" y="3348634"/>
            <a:ext cx="3750469" cy="2884289"/>
          </a:xfrm>
          <a:prstGeom prst="rect">
            <a:avLst/>
          </a:prstGeom>
        </p:spPr>
        <p:txBody>
          <a:bodyPr>
            <a:normAutofit/>
          </a:bodyPr>
          <a:lstStyle>
            <a:lvl1pPr marL="0" indent="0" algn="ctr" defTabSz="410730">
              <a:lnSpc>
                <a:spcPct val="100000"/>
              </a:lnSpc>
              <a:spcBef>
                <a:spcPts val="0"/>
              </a:spcBef>
              <a:defRPr sz="2200">
                <a:latin typeface="+mn-lt"/>
                <a:ea typeface="+mn-ea"/>
                <a:cs typeface="+mn-cs"/>
                <a:sym typeface="Helvetica Light"/>
              </a:defRPr>
            </a:lvl1pPr>
            <a:lvl2pPr marL="0" indent="160721" algn="ctr" defTabSz="410730">
              <a:lnSpc>
                <a:spcPct val="100000"/>
              </a:lnSpc>
              <a:spcBef>
                <a:spcPts val="0"/>
              </a:spcBef>
              <a:defRPr sz="2200">
                <a:latin typeface="+mn-lt"/>
                <a:ea typeface="+mn-ea"/>
                <a:cs typeface="+mn-cs"/>
                <a:sym typeface="Helvetica Light"/>
              </a:defRPr>
            </a:lvl2pPr>
            <a:lvl3pPr marL="0" indent="321440" algn="ctr" defTabSz="410730">
              <a:lnSpc>
                <a:spcPct val="100000"/>
              </a:lnSpc>
              <a:spcBef>
                <a:spcPts val="0"/>
              </a:spcBef>
              <a:defRPr sz="2200">
                <a:latin typeface="+mn-lt"/>
                <a:ea typeface="+mn-ea"/>
                <a:cs typeface="+mn-cs"/>
                <a:sym typeface="Helvetica Light"/>
              </a:defRPr>
            </a:lvl3pPr>
            <a:lvl4pPr marL="0" indent="482161" algn="ctr" defTabSz="410730">
              <a:lnSpc>
                <a:spcPct val="100000"/>
              </a:lnSpc>
              <a:spcBef>
                <a:spcPts val="0"/>
              </a:spcBef>
              <a:defRPr sz="2200">
                <a:latin typeface="+mn-lt"/>
                <a:ea typeface="+mn-ea"/>
                <a:cs typeface="+mn-cs"/>
                <a:sym typeface="Helvetica Light"/>
              </a:defRPr>
            </a:lvl4pPr>
            <a:lvl5pPr marL="0" indent="642882" algn="ctr" defTabSz="410730">
              <a:lnSpc>
                <a:spcPct val="100000"/>
              </a:lnSpc>
              <a:spcBef>
                <a:spcPts val="0"/>
              </a:spcBef>
              <a:defRPr sz="2200">
                <a:latin typeface="+mn-lt"/>
                <a:ea typeface="+mn-ea"/>
                <a:cs typeface="+mn-cs"/>
                <a:sym typeface="Helvetica Light"/>
              </a:defRPr>
            </a:lvl5pPr>
          </a:lstStyle>
          <a:p>
            <a:pPr lvl="0"/>
            <a:r>
              <a:rPr/>
              <a:t>Body Level One</a:t>
            </a:r>
          </a:p>
          <a:p>
            <a:pPr lvl="1"/>
            <a:r>
              <a:rPr/>
              <a:t>Body Level Two</a:t>
            </a:r>
          </a:p>
          <a:p>
            <a:pPr lvl="2"/>
            <a:r>
              <a:rPr/>
              <a:t>Body Level Three</a:t>
            </a:r>
          </a:p>
          <a:p>
            <a:pPr lvl="3"/>
            <a:r>
              <a:rPr/>
              <a:t>Body Level Four</a:t>
            </a:r>
          </a:p>
          <a:p>
            <a:pPr lvl="4"/>
            <a:r>
              <a:rPr/>
              <a:t>Body Level Five</a:t>
            </a:r>
          </a:p>
        </p:txBody>
      </p:sp>
    </p:spTree>
    <p:extLst>
      <p:ext uri="{BB962C8B-B14F-4D97-AF65-F5344CB8AC3E}">
        <p14:creationId xmlns:p14="http://schemas.microsoft.com/office/powerpoint/2010/main" val="2821664043"/>
      </p:ext>
    </p:extLst>
  </p:cSld>
  <p:clrMapOvr>
    <a:masterClrMapping/>
  </p:clrMapOvr>
  <p:transition spd="med"/>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type="tx">
  <p:cSld name="Title - Top">
    <p:spTree>
      <p:nvGrpSpPr>
        <p:cNvPr id="1" name=""/>
        <p:cNvGrpSpPr/>
        <p:nvPr/>
      </p:nvGrpSpPr>
      <p:grpSpPr>
        <a:xfrm>
          <a:off x="0" y="0"/>
          <a:ext cx="0" cy="0"/>
          <a:chOff x="0" y="0"/>
          <a:chExt cx="0" cy="0"/>
        </a:xfrm>
      </p:grpSpPr>
      <p:sp>
        <p:nvSpPr>
          <p:cNvPr id="26" name="Shape 26"/>
          <p:cNvSpPr>
            <a:spLocks noGrp="1"/>
          </p:cNvSpPr>
          <p:nvPr>
            <p:ph type="title"/>
          </p:nvPr>
        </p:nvSpPr>
        <p:spPr>
          <a:xfrm>
            <a:off x="669727" y="312540"/>
            <a:ext cx="7804547" cy="1518047"/>
          </a:xfrm>
          <a:prstGeom prst="rect">
            <a:avLst/>
          </a:prstGeom>
        </p:spPr>
        <p:txBody>
          <a:bodyPr>
            <a:normAutofit/>
          </a:bodyPr>
          <a:lstStyle>
            <a:lvl1pPr defTabSz="410730">
              <a:lnSpc>
                <a:spcPct val="100000"/>
              </a:lnSpc>
              <a:defRPr sz="5600">
                <a:latin typeface="+mn-lt"/>
                <a:ea typeface="+mn-ea"/>
                <a:cs typeface="+mn-cs"/>
                <a:sym typeface="Helvetica Light"/>
              </a:defRPr>
            </a:lvl1pPr>
          </a:lstStyle>
          <a:p>
            <a:pPr lvl="0"/>
            <a:r>
              <a:rPr/>
              <a:t>Title Text</a:t>
            </a:r>
          </a:p>
        </p:txBody>
      </p:sp>
    </p:spTree>
    <p:extLst>
      <p:ext uri="{BB962C8B-B14F-4D97-AF65-F5344CB8AC3E}">
        <p14:creationId xmlns:p14="http://schemas.microsoft.com/office/powerpoint/2010/main" val="736654396"/>
      </p:ext>
    </p:extLst>
  </p:cSld>
  <p:clrMapOvr>
    <a:masterClrMapping/>
  </p:clrMapOvr>
  <p:transition spd="med"/>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type="tx">
  <p:cSld name="Title &amp; Bullets">
    <p:spTree>
      <p:nvGrpSpPr>
        <p:cNvPr id="1" name=""/>
        <p:cNvGrpSpPr/>
        <p:nvPr/>
      </p:nvGrpSpPr>
      <p:grpSpPr>
        <a:xfrm>
          <a:off x="0" y="0"/>
          <a:ext cx="0" cy="0"/>
          <a:chOff x="0" y="0"/>
          <a:chExt cx="0" cy="0"/>
        </a:xfrm>
      </p:grpSpPr>
      <p:sp>
        <p:nvSpPr>
          <p:cNvPr id="4" name="Shape 31"/>
          <p:cNvSpPr>
            <a:spLocks noChangeShapeType="1"/>
          </p:cNvSpPr>
          <p:nvPr/>
        </p:nvSpPr>
        <p:spPr bwMode="auto">
          <a:xfrm>
            <a:off x="471041" y="1071563"/>
            <a:ext cx="8201918" cy="0"/>
          </a:xfrm>
          <a:prstGeom prst="line">
            <a:avLst/>
          </a:prstGeom>
          <a:noFill/>
          <a:ln w="25400">
            <a:solidFill>
              <a:srgbClr val="85888D"/>
            </a:solidFill>
            <a:miter lim="400000"/>
            <a:headEnd/>
            <a:tailEnd/>
          </a:ln>
          <a:extLst>
            <a:ext uri="{909E8E84-426E-40DD-AFC4-6F175D3DCCD1}">
              <a14:hiddenFill xmlns:a14="http://schemas.microsoft.com/office/drawing/2010/main">
                <a:noFill/>
              </a14:hiddenFill>
            </a:ext>
          </a:extLst>
        </p:spPr>
        <p:txBody>
          <a:bodyPr lIns="35715" tIns="35715" rIns="35715" bIns="35715" anchor="ctr"/>
          <a:lstStyle/>
          <a:p>
            <a:pPr defTabSz="410730" eaLnBrk="1" hangingPunct="1"/>
            <a:endParaRPr lang="de-DE" sz="2500" smtClean="0">
              <a:solidFill>
                <a:srgbClr val="000000"/>
              </a:solidFill>
              <a:latin typeface="Helvetica Light" charset="0"/>
              <a:sym typeface="Helvetica Light" charset="0"/>
            </a:endParaRPr>
          </a:p>
        </p:txBody>
      </p:sp>
      <p:pic>
        <p:nvPicPr>
          <p:cNvPr id="5" name="CMS_logo_May2014.pd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5512" y="269008"/>
            <a:ext cx="669727" cy="669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28" name="Shape 28"/>
          <p:cNvSpPr>
            <a:spLocks noGrp="1"/>
          </p:cNvSpPr>
          <p:nvPr>
            <p:ph type="title"/>
          </p:nvPr>
        </p:nvSpPr>
        <p:spPr>
          <a:xfrm>
            <a:off x="669727" y="224784"/>
            <a:ext cx="6011447" cy="714376"/>
          </a:xfrm>
          <a:prstGeom prst="rect">
            <a:avLst/>
          </a:prstGeom>
        </p:spPr>
        <p:txBody>
          <a:bodyPr>
            <a:normAutofit/>
          </a:bodyPr>
          <a:lstStyle>
            <a:lvl1pPr algn="l" defTabSz="410730">
              <a:lnSpc>
                <a:spcPct val="100000"/>
              </a:lnSpc>
              <a:defRPr sz="4200">
                <a:latin typeface="Gill Sans"/>
                <a:ea typeface="Gill Sans"/>
                <a:cs typeface="Gill Sans"/>
                <a:sym typeface="Gill Sans"/>
              </a:defRPr>
            </a:lvl1pPr>
          </a:lstStyle>
          <a:p>
            <a:pPr lvl="0"/>
            <a:r>
              <a:rPr/>
              <a:t>Title Text</a:t>
            </a:r>
          </a:p>
        </p:txBody>
      </p:sp>
      <p:sp>
        <p:nvSpPr>
          <p:cNvPr id="29" name="Shape 29"/>
          <p:cNvSpPr>
            <a:spLocks noGrp="1"/>
          </p:cNvSpPr>
          <p:nvPr>
            <p:ph type="body" idx="1"/>
          </p:nvPr>
        </p:nvSpPr>
        <p:spPr>
          <a:xfrm>
            <a:off x="669727" y="1203965"/>
            <a:ext cx="7804547" cy="4883733"/>
          </a:xfrm>
          <a:prstGeom prst="rect">
            <a:avLst/>
          </a:prstGeom>
        </p:spPr>
        <p:txBody>
          <a:bodyPr>
            <a:normAutofit/>
          </a:bodyPr>
          <a:lstStyle>
            <a:lvl1pPr marL="312512" indent="-312512" defTabSz="410730">
              <a:lnSpc>
                <a:spcPct val="100000"/>
              </a:lnSpc>
              <a:spcBef>
                <a:spcPts val="1406"/>
              </a:spcBef>
              <a:buSzPct val="75000"/>
              <a:buChar char="•"/>
              <a:defRPr sz="2500">
                <a:latin typeface="Gill Sans"/>
                <a:ea typeface="Gill Sans"/>
                <a:cs typeface="Gill Sans"/>
                <a:sym typeface="Gill Sans"/>
              </a:defRPr>
            </a:lvl1pPr>
            <a:lvl2pPr marL="625024" indent="-312512" defTabSz="410730">
              <a:lnSpc>
                <a:spcPct val="100000"/>
              </a:lnSpc>
              <a:spcBef>
                <a:spcPts val="1406"/>
              </a:spcBef>
              <a:buSzPct val="75000"/>
              <a:buChar char="•"/>
              <a:defRPr sz="2500">
                <a:latin typeface="Gill Sans"/>
                <a:ea typeface="Gill Sans"/>
                <a:cs typeface="Gill Sans"/>
                <a:sym typeface="Gill Sans"/>
              </a:defRPr>
            </a:lvl2pPr>
            <a:lvl3pPr marL="937536" indent="-312512" defTabSz="410730">
              <a:lnSpc>
                <a:spcPct val="100000"/>
              </a:lnSpc>
              <a:spcBef>
                <a:spcPts val="1406"/>
              </a:spcBef>
              <a:buSzPct val="75000"/>
              <a:buChar char="•"/>
              <a:defRPr sz="2500">
                <a:latin typeface="Gill Sans"/>
                <a:ea typeface="Gill Sans"/>
                <a:cs typeface="Gill Sans"/>
                <a:sym typeface="Gill Sans"/>
              </a:defRPr>
            </a:lvl3pPr>
            <a:lvl4pPr marL="1250048" indent="-312512" defTabSz="410730">
              <a:lnSpc>
                <a:spcPct val="100000"/>
              </a:lnSpc>
              <a:spcBef>
                <a:spcPts val="1406"/>
              </a:spcBef>
              <a:buSzPct val="75000"/>
              <a:buChar char="•"/>
              <a:defRPr sz="2500">
                <a:latin typeface="Gill Sans"/>
                <a:ea typeface="Gill Sans"/>
                <a:cs typeface="Gill Sans"/>
                <a:sym typeface="Gill Sans"/>
              </a:defRPr>
            </a:lvl4pPr>
            <a:lvl5pPr marL="1562560" indent="-312512" defTabSz="410730">
              <a:lnSpc>
                <a:spcPct val="100000"/>
              </a:lnSpc>
              <a:spcBef>
                <a:spcPts val="1406"/>
              </a:spcBef>
              <a:buSzPct val="75000"/>
              <a:buChar char="•"/>
              <a:defRPr sz="2500">
                <a:latin typeface="Gill Sans"/>
                <a:ea typeface="Gill Sans"/>
                <a:cs typeface="Gill Sans"/>
                <a:sym typeface="Gill Sans"/>
              </a:defRPr>
            </a:lvl5pPr>
          </a:lstStyle>
          <a:p>
            <a:pPr lvl="0"/>
            <a:r>
              <a:rPr/>
              <a:t>Body Level One</a:t>
            </a:r>
          </a:p>
          <a:p>
            <a:pPr lvl="1"/>
            <a:r>
              <a:rPr/>
              <a:t>Body Level Two</a:t>
            </a:r>
          </a:p>
          <a:p>
            <a:pPr lvl="2"/>
            <a:r>
              <a:rPr/>
              <a:t>Body Level Three</a:t>
            </a:r>
          </a:p>
          <a:p>
            <a:pPr lvl="3"/>
            <a:r>
              <a:rPr/>
              <a:t>Body Level Four</a:t>
            </a:r>
          </a:p>
          <a:p>
            <a:pPr lvl="4"/>
            <a:r>
              <a:rPr/>
              <a:t>Body Level Five</a:t>
            </a:r>
          </a:p>
        </p:txBody>
      </p:sp>
      <p:sp>
        <p:nvSpPr>
          <p:cNvPr id="6" name="Shape 30"/>
          <p:cNvSpPr>
            <a:spLocks noGrp="1"/>
          </p:cNvSpPr>
          <p:nvPr>
            <p:ph type="sldNum" sz="quarter" idx="10"/>
          </p:nvPr>
        </p:nvSpPr>
        <p:spPr>
          <a:xfrm>
            <a:off x="4409071" y="6451700"/>
            <a:ext cx="325859" cy="200055"/>
          </a:xfrm>
        </p:spPr>
        <p:txBody>
          <a:bodyPr wrap="none" lIns="0" tIns="0" rIns="0" bIns="0" anchor="t"/>
          <a:lstStyle>
            <a:lvl1pPr defTabSz="410730">
              <a:lnSpc>
                <a:spcPct val="100000"/>
              </a:lnSpc>
              <a:defRPr sz="1300" smtClean="0">
                <a:solidFill>
                  <a:srgbClr val="53585F"/>
                </a:solidFill>
                <a:latin typeface="Helvetica Light" charset="0"/>
                <a:ea typeface="Helvetica Light" charset="0"/>
                <a:cs typeface="Helvetica Light" charset="0"/>
                <a:sym typeface="Helvetica Light" charset="0"/>
              </a:defRPr>
            </a:lvl1pPr>
          </a:lstStyle>
          <a:p>
            <a:pPr>
              <a:defRPr/>
            </a:pPr>
            <a:fld id="{E42C0E22-54C0-4192-9CB7-1A5F678DE6AD}" type="slidenum">
              <a:rPr lang="en-US" altLang="en-US"/>
              <a:pPr>
                <a:defRPr/>
              </a:pPr>
              <a:t>‹Nr.›</a:t>
            </a:fld>
            <a:endParaRPr lang="en-US" altLang="en-US"/>
          </a:p>
        </p:txBody>
      </p:sp>
    </p:spTree>
    <p:extLst>
      <p:ext uri="{BB962C8B-B14F-4D97-AF65-F5344CB8AC3E}">
        <p14:creationId xmlns:p14="http://schemas.microsoft.com/office/powerpoint/2010/main" val="2554014093"/>
      </p:ext>
    </p:extLst>
  </p:cSld>
  <p:clrMapOvr>
    <a:masterClrMapping/>
  </p:clrMapOvr>
  <p:transition spd="med"/>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type="tx">
  <p:cSld name="Title, Bullets &amp; Photo">
    <p:spTree>
      <p:nvGrpSpPr>
        <p:cNvPr id="1" name=""/>
        <p:cNvGrpSpPr/>
        <p:nvPr/>
      </p:nvGrpSpPr>
      <p:grpSpPr>
        <a:xfrm>
          <a:off x="0" y="0"/>
          <a:ext cx="0" cy="0"/>
          <a:chOff x="0" y="0"/>
          <a:chExt cx="0" cy="0"/>
        </a:xfrm>
      </p:grpSpPr>
      <p:sp>
        <p:nvSpPr>
          <p:cNvPr id="34" name="Shape 34"/>
          <p:cNvSpPr>
            <a:spLocks noGrp="1"/>
          </p:cNvSpPr>
          <p:nvPr>
            <p:ph type="title"/>
          </p:nvPr>
        </p:nvSpPr>
        <p:spPr>
          <a:xfrm>
            <a:off x="669727" y="312540"/>
            <a:ext cx="7804547" cy="1518047"/>
          </a:xfrm>
          <a:prstGeom prst="rect">
            <a:avLst/>
          </a:prstGeom>
        </p:spPr>
        <p:txBody>
          <a:bodyPr>
            <a:normAutofit/>
          </a:bodyPr>
          <a:lstStyle>
            <a:lvl1pPr defTabSz="410730">
              <a:lnSpc>
                <a:spcPct val="100000"/>
              </a:lnSpc>
              <a:defRPr sz="5600">
                <a:latin typeface="+mn-lt"/>
                <a:ea typeface="+mn-ea"/>
                <a:cs typeface="+mn-cs"/>
                <a:sym typeface="Helvetica Light"/>
              </a:defRPr>
            </a:lvl1pPr>
          </a:lstStyle>
          <a:p>
            <a:pPr lvl="0"/>
            <a:r>
              <a:rPr/>
              <a:t>Title Text</a:t>
            </a:r>
          </a:p>
        </p:txBody>
      </p:sp>
      <p:sp>
        <p:nvSpPr>
          <p:cNvPr id="35" name="Shape 35"/>
          <p:cNvSpPr>
            <a:spLocks noGrp="1"/>
          </p:cNvSpPr>
          <p:nvPr>
            <p:ph type="body" idx="1"/>
          </p:nvPr>
        </p:nvSpPr>
        <p:spPr>
          <a:xfrm>
            <a:off x="669726" y="1830587"/>
            <a:ext cx="3750469" cy="4420195"/>
          </a:xfrm>
          <a:prstGeom prst="rect">
            <a:avLst/>
          </a:prstGeom>
        </p:spPr>
        <p:txBody>
          <a:bodyPr anchor="ctr">
            <a:normAutofit/>
          </a:bodyPr>
          <a:lstStyle>
            <a:lvl1pPr defTabSz="410730">
              <a:lnSpc>
                <a:spcPct val="100000"/>
              </a:lnSpc>
              <a:spcBef>
                <a:spcPts val="2250"/>
              </a:spcBef>
              <a:buSzPct val="75000"/>
              <a:buChar char="•"/>
              <a:defRPr sz="2000">
                <a:latin typeface="+mn-lt"/>
                <a:ea typeface="+mn-ea"/>
                <a:cs typeface="+mn-cs"/>
                <a:sym typeface="Helvetica Light"/>
              </a:defRPr>
            </a:lvl1pPr>
            <a:lvl2pPr marL="482161" indent="-241080" defTabSz="410730">
              <a:lnSpc>
                <a:spcPct val="100000"/>
              </a:lnSpc>
              <a:spcBef>
                <a:spcPts val="2250"/>
              </a:spcBef>
              <a:buSzPct val="75000"/>
              <a:buChar char="•"/>
              <a:defRPr sz="2000">
                <a:latin typeface="+mn-lt"/>
                <a:ea typeface="+mn-ea"/>
                <a:cs typeface="+mn-cs"/>
                <a:sym typeface="Helvetica Light"/>
              </a:defRPr>
            </a:lvl2pPr>
            <a:lvl3pPr marL="723242" indent="-241080" defTabSz="410730">
              <a:lnSpc>
                <a:spcPct val="100000"/>
              </a:lnSpc>
              <a:spcBef>
                <a:spcPts val="2250"/>
              </a:spcBef>
              <a:buSzPct val="75000"/>
              <a:buChar char="•"/>
              <a:defRPr sz="2000">
                <a:latin typeface="+mn-lt"/>
                <a:ea typeface="+mn-ea"/>
                <a:cs typeface="+mn-cs"/>
                <a:sym typeface="Helvetica Light"/>
              </a:defRPr>
            </a:lvl3pPr>
            <a:lvl4pPr marL="964323" indent="-241080" defTabSz="410730">
              <a:lnSpc>
                <a:spcPct val="100000"/>
              </a:lnSpc>
              <a:spcBef>
                <a:spcPts val="2250"/>
              </a:spcBef>
              <a:buSzPct val="75000"/>
              <a:buChar char="•"/>
              <a:defRPr sz="2000">
                <a:latin typeface="+mn-lt"/>
                <a:ea typeface="+mn-ea"/>
                <a:cs typeface="+mn-cs"/>
                <a:sym typeface="Helvetica Light"/>
              </a:defRPr>
            </a:lvl4pPr>
            <a:lvl5pPr marL="1205403" indent="-241080" defTabSz="410730">
              <a:lnSpc>
                <a:spcPct val="100000"/>
              </a:lnSpc>
              <a:spcBef>
                <a:spcPts val="2250"/>
              </a:spcBef>
              <a:buSzPct val="75000"/>
              <a:buChar char="•"/>
              <a:defRPr sz="2000">
                <a:latin typeface="+mn-lt"/>
                <a:ea typeface="+mn-ea"/>
                <a:cs typeface="+mn-cs"/>
                <a:sym typeface="Helvetica Light"/>
              </a:defRPr>
            </a:lvl5pPr>
          </a:lstStyle>
          <a:p>
            <a:pPr lvl="0"/>
            <a:r>
              <a:rPr/>
              <a:t>Body Level One</a:t>
            </a:r>
          </a:p>
          <a:p>
            <a:pPr lvl="1"/>
            <a:r>
              <a:rPr/>
              <a:t>Body Level Two</a:t>
            </a:r>
          </a:p>
          <a:p>
            <a:pPr lvl="2"/>
            <a:r>
              <a:rPr/>
              <a:t>Body Level Three</a:t>
            </a:r>
          </a:p>
          <a:p>
            <a:pPr lvl="3"/>
            <a:r>
              <a:rPr/>
              <a:t>Body Level Four</a:t>
            </a:r>
          </a:p>
          <a:p>
            <a:pPr lvl="4"/>
            <a:r>
              <a:rPr/>
              <a:t>Body Level Five</a:t>
            </a:r>
          </a:p>
        </p:txBody>
      </p:sp>
    </p:spTree>
    <p:extLst>
      <p:ext uri="{BB962C8B-B14F-4D97-AF65-F5344CB8AC3E}">
        <p14:creationId xmlns:p14="http://schemas.microsoft.com/office/powerpoint/2010/main" val="2165953500"/>
      </p:ext>
    </p:extLst>
  </p:cSld>
  <p:clrMapOvr>
    <a:masterClrMapping/>
  </p:clrMapOvr>
  <p:transition spd="med"/>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37" name="Shape 37"/>
          <p:cNvSpPr>
            <a:spLocks noGrp="1"/>
          </p:cNvSpPr>
          <p:nvPr>
            <p:ph type="body" idx="1"/>
          </p:nvPr>
        </p:nvSpPr>
        <p:spPr>
          <a:xfrm>
            <a:off x="669727" y="892970"/>
            <a:ext cx="7804547" cy="5072063"/>
          </a:xfrm>
          <a:prstGeom prst="rect">
            <a:avLst/>
          </a:prstGeom>
        </p:spPr>
        <p:txBody>
          <a:bodyPr anchor="ctr">
            <a:normAutofit/>
          </a:bodyPr>
          <a:lstStyle>
            <a:lvl1pPr marL="312512" indent="-312512" defTabSz="410730">
              <a:lnSpc>
                <a:spcPct val="100000"/>
              </a:lnSpc>
              <a:spcBef>
                <a:spcPts val="2953"/>
              </a:spcBef>
              <a:buSzPct val="75000"/>
              <a:buChar char="•"/>
              <a:defRPr sz="2500">
                <a:latin typeface="+mn-lt"/>
                <a:ea typeface="+mn-ea"/>
                <a:cs typeface="+mn-cs"/>
                <a:sym typeface="Helvetica Light"/>
              </a:defRPr>
            </a:lvl1pPr>
            <a:lvl2pPr marL="625024" indent="-312512" defTabSz="410730">
              <a:lnSpc>
                <a:spcPct val="100000"/>
              </a:lnSpc>
              <a:spcBef>
                <a:spcPts val="2953"/>
              </a:spcBef>
              <a:buSzPct val="75000"/>
              <a:buChar char="•"/>
              <a:defRPr sz="2500">
                <a:latin typeface="+mn-lt"/>
                <a:ea typeface="+mn-ea"/>
                <a:cs typeface="+mn-cs"/>
                <a:sym typeface="Helvetica Light"/>
              </a:defRPr>
            </a:lvl2pPr>
            <a:lvl3pPr marL="937536" indent="-312512" defTabSz="410730">
              <a:lnSpc>
                <a:spcPct val="100000"/>
              </a:lnSpc>
              <a:spcBef>
                <a:spcPts val="2953"/>
              </a:spcBef>
              <a:buSzPct val="75000"/>
              <a:buChar char="•"/>
              <a:defRPr sz="2500">
                <a:latin typeface="+mn-lt"/>
                <a:ea typeface="+mn-ea"/>
                <a:cs typeface="+mn-cs"/>
                <a:sym typeface="Helvetica Light"/>
              </a:defRPr>
            </a:lvl3pPr>
            <a:lvl4pPr marL="1250048" indent="-312512" defTabSz="410730">
              <a:lnSpc>
                <a:spcPct val="100000"/>
              </a:lnSpc>
              <a:spcBef>
                <a:spcPts val="2953"/>
              </a:spcBef>
              <a:buSzPct val="75000"/>
              <a:buChar char="•"/>
              <a:defRPr sz="2500">
                <a:latin typeface="+mn-lt"/>
                <a:ea typeface="+mn-ea"/>
                <a:cs typeface="+mn-cs"/>
                <a:sym typeface="Helvetica Light"/>
              </a:defRPr>
            </a:lvl4pPr>
            <a:lvl5pPr marL="1562560" indent="-312512" defTabSz="410730">
              <a:lnSpc>
                <a:spcPct val="100000"/>
              </a:lnSpc>
              <a:spcBef>
                <a:spcPts val="2953"/>
              </a:spcBef>
              <a:buSzPct val="75000"/>
              <a:buChar char="•"/>
              <a:defRPr sz="2500">
                <a:latin typeface="+mn-lt"/>
                <a:ea typeface="+mn-ea"/>
                <a:cs typeface="+mn-cs"/>
                <a:sym typeface="Helvetica Light"/>
              </a:defRPr>
            </a:lvl5pPr>
          </a:lstStyle>
          <a:p>
            <a:pPr lvl="0"/>
            <a:r>
              <a:rPr/>
              <a:t>Body Level One</a:t>
            </a:r>
          </a:p>
          <a:p>
            <a:pPr lvl="1"/>
            <a:r>
              <a:rPr/>
              <a:t>Body Level Two</a:t>
            </a:r>
          </a:p>
          <a:p>
            <a:pPr lvl="2"/>
            <a:r>
              <a:rPr/>
              <a:t>Body Level Three</a:t>
            </a:r>
          </a:p>
          <a:p>
            <a:pPr lvl="3"/>
            <a:r>
              <a:rPr/>
              <a:t>Body Level Four</a:t>
            </a:r>
          </a:p>
          <a:p>
            <a:pPr lvl="4"/>
            <a:r>
              <a:rPr/>
              <a:t>Body Level Five</a:t>
            </a:r>
          </a:p>
        </p:txBody>
      </p:sp>
    </p:spTree>
    <p:extLst>
      <p:ext uri="{BB962C8B-B14F-4D97-AF65-F5344CB8AC3E}">
        <p14:creationId xmlns:p14="http://schemas.microsoft.com/office/powerpoint/2010/main" val="2225356658"/>
      </p:ext>
    </p:extLst>
  </p:cSld>
  <p:clrMapOvr>
    <a:masterClrMapping/>
  </p:clrMapOvr>
  <p:transition spd="med"/>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type="tx">
  <p:cSld name="Quot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4901853"/>
      </p:ext>
    </p:extLst>
  </p:cSld>
  <p:clrMapOvr>
    <a:masterClrMapping/>
  </p:clrMapOvr>
  <p:transition spd="med"/>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type="tx">
  <p:cSld name="Photo">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3930628"/>
      </p:ext>
    </p:extLst>
  </p:cSld>
  <p:clrMapOvr>
    <a:masterClrMapping/>
  </p:clrMapOvr>
  <p:transition spd="med"/>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7526040"/>
      </p:ext>
    </p:extLst>
  </p:cSld>
  <p:clrMapOvr>
    <a:masterClrMapping/>
  </p:clrMapOvr>
  <p:transition spd="med"/>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type="tx">
  <p:cSld name="Default">
    <p:spTree>
      <p:nvGrpSpPr>
        <p:cNvPr id="1" name=""/>
        <p:cNvGrpSpPr/>
        <p:nvPr/>
      </p:nvGrpSpPr>
      <p:grpSpPr>
        <a:xfrm>
          <a:off x="0" y="0"/>
          <a:ext cx="0" cy="0"/>
          <a:chOff x="0" y="0"/>
          <a:chExt cx="0" cy="0"/>
        </a:xfrm>
      </p:grpSpPr>
      <p:sp>
        <p:nvSpPr>
          <p:cNvPr id="44" name="Shape 44"/>
          <p:cNvSpPr>
            <a:spLocks noGrp="1"/>
          </p:cNvSpPr>
          <p:nvPr>
            <p:ph type="title"/>
          </p:nvPr>
        </p:nvSpPr>
        <p:spPr>
          <a:xfrm>
            <a:off x="687433" y="1844675"/>
            <a:ext cx="7769135" cy="2041526"/>
          </a:xfrm>
          <a:prstGeom prst="rect">
            <a:avLst/>
          </a:prstGeom>
        </p:spPr>
        <p:txBody>
          <a:bodyPr/>
          <a:lstStyle>
            <a:lvl1pPr defTabSz="321440">
              <a:lnSpc>
                <a:spcPct val="93000"/>
              </a:lnSpc>
              <a:defRPr>
                <a:latin typeface="Arial"/>
                <a:ea typeface="Arial"/>
                <a:cs typeface="Arial"/>
                <a:sym typeface="Arial"/>
              </a:defRPr>
            </a:lvl1pPr>
          </a:lstStyle>
          <a:p>
            <a:pPr lvl="0"/>
            <a:r>
              <a:rPr/>
              <a:t>Title Text</a:t>
            </a:r>
          </a:p>
        </p:txBody>
      </p:sp>
      <p:sp>
        <p:nvSpPr>
          <p:cNvPr id="45" name="Shape 45"/>
          <p:cNvSpPr>
            <a:spLocks noGrp="1"/>
          </p:cNvSpPr>
          <p:nvPr>
            <p:ph type="body" idx="1"/>
          </p:nvPr>
        </p:nvSpPr>
        <p:spPr>
          <a:xfrm>
            <a:off x="1372945" y="3886201"/>
            <a:ext cx="6398111" cy="2971801"/>
          </a:xfrm>
          <a:prstGeom prst="rect">
            <a:avLst/>
          </a:prstGeom>
        </p:spPr>
        <p:txBody>
          <a:bodyPr/>
          <a:lstStyle>
            <a:lvl1pPr algn="ctr" defTabSz="321440">
              <a:lnSpc>
                <a:spcPct val="93000"/>
              </a:lnSpc>
              <a:spcBef>
                <a:spcPts val="0"/>
              </a:spcBef>
              <a:defRPr>
                <a:latin typeface="Arial"/>
                <a:ea typeface="Arial"/>
                <a:cs typeface="Arial"/>
                <a:sym typeface="Arial"/>
              </a:defRPr>
            </a:lvl1pPr>
            <a:lvl2pPr algn="ctr" defTabSz="321440">
              <a:lnSpc>
                <a:spcPct val="93000"/>
              </a:lnSpc>
              <a:spcBef>
                <a:spcPts val="0"/>
              </a:spcBef>
              <a:defRPr>
                <a:latin typeface="Arial"/>
                <a:ea typeface="Arial"/>
                <a:cs typeface="Arial"/>
                <a:sym typeface="Arial"/>
              </a:defRPr>
            </a:lvl2pPr>
            <a:lvl3pPr algn="ctr" defTabSz="321440">
              <a:lnSpc>
                <a:spcPct val="93000"/>
              </a:lnSpc>
              <a:spcBef>
                <a:spcPts val="0"/>
              </a:spcBef>
              <a:defRPr>
                <a:latin typeface="Arial"/>
                <a:ea typeface="Arial"/>
                <a:cs typeface="Arial"/>
                <a:sym typeface="Arial"/>
              </a:defRPr>
            </a:lvl3pPr>
            <a:lvl4pPr algn="ctr" defTabSz="321440">
              <a:lnSpc>
                <a:spcPct val="93000"/>
              </a:lnSpc>
              <a:spcBef>
                <a:spcPts val="0"/>
              </a:spcBef>
              <a:defRPr>
                <a:latin typeface="Arial"/>
                <a:ea typeface="Arial"/>
                <a:cs typeface="Arial"/>
                <a:sym typeface="Arial"/>
              </a:defRPr>
            </a:lvl4pPr>
            <a:lvl5pPr algn="ctr" defTabSz="321440">
              <a:lnSpc>
                <a:spcPct val="93000"/>
              </a:lnSpc>
              <a:spcBef>
                <a:spcPts val="0"/>
              </a:spcBef>
              <a:defRPr>
                <a:latin typeface="Arial"/>
                <a:ea typeface="Arial"/>
                <a:cs typeface="Arial"/>
                <a:sym typeface="Arial"/>
              </a:defRPr>
            </a:lvl5pPr>
          </a:lstStyle>
          <a:p>
            <a:pPr lvl="0"/>
            <a:r>
              <a:rPr/>
              <a:t>Body Level One</a:t>
            </a:r>
          </a:p>
          <a:p>
            <a:pPr lvl="1"/>
            <a:r>
              <a:rPr/>
              <a:t>Body Level Two</a:t>
            </a:r>
          </a:p>
          <a:p>
            <a:pPr lvl="2"/>
            <a:r>
              <a:rPr/>
              <a:t>Body Level Three</a:t>
            </a:r>
          </a:p>
          <a:p>
            <a:pPr lvl="3"/>
            <a:r>
              <a:rPr/>
              <a:t>Body Level Four</a:t>
            </a:r>
          </a:p>
          <a:p>
            <a:pPr lvl="4"/>
            <a:r>
              <a:rPr/>
              <a:t>Body Level Five</a:t>
            </a:r>
          </a:p>
        </p:txBody>
      </p:sp>
      <p:sp>
        <p:nvSpPr>
          <p:cNvPr id="4" name="Shape 43"/>
          <p:cNvSpPr>
            <a:spLocks noGrp="1"/>
          </p:cNvSpPr>
          <p:nvPr>
            <p:ph type="sldNum" sz="quarter" idx="10"/>
          </p:nvPr>
        </p:nvSpPr>
        <p:spPr>
          <a:xfrm>
            <a:off x="6562206" y="6249666"/>
            <a:ext cx="2127498" cy="214674"/>
          </a:xfrm>
        </p:spPr>
        <p:txBody>
          <a:bodyPr lIns="0" tIns="0" rIns="0" bIns="0" anchor="t"/>
          <a:lstStyle>
            <a:lvl1pPr algn="l" defTabSz="321440">
              <a:lnSpc>
                <a:spcPct val="93000"/>
              </a:lnSpc>
              <a:tabLst>
                <a:tab pos="321440" algn="l"/>
                <a:tab pos="642882" algn="l"/>
                <a:tab pos="964323" algn="l"/>
                <a:tab pos="1285763" algn="l"/>
                <a:tab pos="1607205" algn="l"/>
                <a:tab pos="1928645" algn="l"/>
                <a:tab pos="2250086" algn="l"/>
                <a:tab pos="2571527" algn="l"/>
                <a:tab pos="2892968" algn="l"/>
                <a:tab pos="3214409" algn="l"/>
                <a:tab pos="3535850" algn="l"/>
                <a:tab pos="3857290" algn="l"/>
                <a:tab pos="4178731" algn="l"/>
                <a:tab pos="4500172" algn="l"/>
                <a:tab pos="4821613" algn="l"/>
                <a:tab pos="5143053" algn="l"/>
                <a:tab pos="5464495" algn="l"/>
                <a:tab pos="5785936" algn="l"/>
                <a:tab pos="6107376" algn="l"/>
                <a:tab pos="6428817" algn="l"/>
              </a:tabLst>
              <a:defRPr smtClean="0">
                <a:solidFill>
                  <a:srgbClr val="000000"/>
                </a:solidFill>
                <a:latin typeface="Arial" pitchFamily="34" charset="0"/>
                <a:cs typeface="Arial" pitchFamily="34" charset="0"/>
                <a:sym typeface="Arial" pitchFamily="34" charset="0"/>
              </a:defRPr>
            </a:lvl1pPr>
          </a:lstStyle>
          <a:p>
            <a:pPr>
              <a:defRPr/>
            </a:pPr>
            <a:fld id="{D8D53F65-E177-45FC-8ED1-BC71CB6F8333}" type="slidenum">
              <a:rPr lang="en-US" altLang="en-US"/>
              <a:pPr>
                <a:defRPr/>
              </a:pPr>
              <a:t>‹Nr.›</a:t>
            </a:fld>
            <a:endParaRPr lang="en-US" altLang="en-US"/>
          </a:p>
        </p:txBody>
      </p:sp>
    </p:spTree>
    <p:extLst>
      <p:ext uri="{BB962C8B-B14F-4D97-AF65-F5344CB8AC3E}">
        <p14:creationId xmlns:p14="http://schemas.microsoft.com/office/powerpoint/2010/main" val="2177708380"/>
      </p:ext>
    </p:extLst>
  </p:cSld>
  <p:clrMapOvr>
    <a:masterClrMapping/>
  </p:clrMapOvr>
  <p:transition spd="med"/>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type="tx">
  <p:cSld name="1_Default">
    <p:spTree>
      <p:nvGrpSpPr>
        <p:cNvPr id="1" name=""/>
        <p:cNvGrpSpPr/>
        <p:nvPr/>
      </p:nvGrpSpPr>
      <p:grpSpPr>
        <a:xfrm>
          <a:off x="0" y="0"/>
          <a:ext cx="0" cy="0"/>
          <a:chOff x="0" y="0"/>
          <a:chExt cx="0" cy="0"/>
        </a:xfrm>
      </p:grpSpPr>
      <p:sp>
        <p:nvSpPr>
          <p:cNvPr id="48" name="Shape 48"/>
          <p:cNvSpPr>
            <a:spLocks noGrp="1"/>
          </p:cNvSpPr>
          <p:nvPr>
            <p:ph type="title"/>
          </p:nvPr>
        </p:nvSpPr>
        <p:spPr>
          <a:xfrm>
            <a:off x="687433" y="1844675"/>
            <a:ext cx="7769135" cy="2041526"/>
          </a:xfrm>
          <a:prstGeom prst="rect">
            <a:avLst/>
          </a:prstGeom>
        </p:spPr>
        <p:txBody>
          <a:bodyPr/>
          <a:lstStyle>
            <a:lvl1pPr defTabSz="321440">
              <a:lnSpc>
                <a:spcPct val="93000"/>
              </a:lnSpc>
              <a:defRPr>
                <a:latin typeface="Arial"/>
                <a:ea typeface="Arial"/>
                <a:cs typeface="Arial"/>
                <a:sym typeface="Arial"/>
              </a:defRPr>
            </a:lvl1pPr>
          </a:lstStyle>
          <a:p>
            <a:pPr lvl="0"/>
            <a:r>
              <a:rPr/>
              <a:t>Title Text</a:t>
            </a:r>
          </a:p>
        </p:txBody>
      </p:sp>
      <p:sp>
        <p:nvSpPr>
          <p:cNvPr id="49" name="Shape 49"/>
          <p:cNvSpPr>
            <a:spLocks noGrp="1"/>
          </p:cNvSpPr>
          <p:nvPr>
            <p:ph type="body" idx="1"/>
          </p:nvPr>
        </p:nvSpPr>
        <p:spPr>
          <a:xfrm>
            <a:off x="1372945" y="3886201"/>
            <a:ext cx="6398111" cy="2971801"/>
          </a:xfrm>
          <a:prstGeom prst="rect">
            <a:avLst/>
          </a:prstGeom>
        </p:spPr>
        <p:txBody>
          <a:bodyPr/>
          <a:lstStyle>
            <a:lvl1pPr algn="ctr" defTabSz="321440">
              <a:lnSpc>
                <a:spcPct val="93000"/>
              </a:lnSpc>
              <a:spcBef>
                <a:spcPts val="0"/>
              </a:spcBef>
              <a:defRPr>
                <a:latin typeface="Arial"/>
                <a:ea typeface="Arial"/>
                <a:cs typeface="Arial"/>
                <a:sym typeface="Arial"/>
              </a:defRPr>
            </a:lvl1pPr>
            <a:lvl2pPr algn="ctr" defTabSz="321440">
              <a:lnSpc>
                <a:spcPct val="93000"/>
              </a:lnSpc>
              <a:spcBef>
                <a:spcPts val="0"/>
              </a:spcBef>
              <a:defRPr>
                <a:latin typeface="Arial"/>
                <a:ea typeface="Arial"/>
                <a:cs typeface="Arial"/>
                <a:sym typeface="Arial"/>
              </a:defRPr>
            </a:lvl2pPr>
            <a:lvl3pPr algn="ctr" defTabSz="321440">
              <a:lnSpc>
                <a:spcPct val="93000"/>
              </a:lnSpc>
              <a:spcBef>
                <a:spcPts val="0"/>
              </a:spcBef>
              <a:defRPr>
                <a:latin typeface="Arial"/>
                <a:ea typeface="Arial"/>
                <a:cs typeface="Arial"/>
                <a:sym typeface="Arial"/>
              </a:defRPr>
            </a:lvl3pPr>
            <a:lvl4pPr algn="ctr" defTabSz="321440">
              <a:lnSpc>
                <a:spcPct val="93000"/>
              </a:lnSpc>
              <a:spcBef>
                <a:spcPts val="0"/>
              </a:spcBef>
              <a:defRPr>
                <a:latin typeface="Arial"/>
                <a:ea typeface="Arial"/>
                <a:cs typeface="Arial"/>
                <a:sym typeface="Arial"/>
              </a:defRPr>
            </a:lvl4pPr>
            <a:lvl5pPr algn="ctr" defTabSz="321440">
              <a:lnSpc>
                <a:spcPct val="93000"/>
              </a:lnSpc>
              <a:spcBef>
                <a:spcPts val="0"/>
              </a:spcBef>
              <a:defRPr>
                <a:latin typeface="Arial"/>
                <a:ea typeface="Arial"/>
                <a:cs typeface="Arial"/>
                <a:sym typeface="Arial"/>
              </a:defRPr>
            </a:lvl5pPr>
          </a:lstStyle>
          <a:p>
            <a:pPr lvl="0"/>
            <a:r>
              <a:rPr/>
              <a:t>Body Level One</a:t>
            </a:r>
          </a:p>
          <a:p>
            <a:pPr lvl="1"/>
            <a:r>
              <a:rPr/>
              <a:t>Body Level Two</a:t>
            </a:r>
          </a:p>
          <a:p>
            <a:pPr lvl="2"/>
            <a:r>
              <a:rPr/>
              <a:t>Body Level Three</a:t>
            </a:r>
          </a:p>
          <a:p>
            <a:pPr lvl="3"/>
            <a:r>
              <a:rPr/>
              <a:t>Body Level Four</a:t>
            </a:r>
          </a:p>
          <a:p>
            <a:pPr lvl="4"/>
            <a:r>
              <a:rPr/>
              <a:t>Body Level Five</a:t>
            </a:r>
          </a:p>
        </p:txBody>
      </p:sp>
      <p:sp>
        <p:nvSpPr>
          <p:cNvPr id="4" name="Shape 47"/>
          <p:cNvSpPr>
            <a:spLocks noGrp="1"/>
          </p:cNvSpPr>
          <p:nvPr>
            <p:ph type="sldNum" sz="quarter" idx="10"/>
          </p:nvPr>
        </p:nvSpPr>
        <p:spPr>
          <a:xfrm>
            <a:off x="6562206" y="6249666"/>
            <a:ext cx="2127498" cy="214674"/>
          </a:xfrm>
        </p:spPr>
        <p:txBody>
          <a:bodyPr lIns="0" tIns="0" rIns="0" bIns="0" anchor="t"/>
          <a:lstStyle>
            <a:lvl1pPr algn="l" defTabSz="321440">
              <a:lnSpc>
                <a:spcPct val="93000"/>
              </a:lnSpc>
              <a:tabLst>
                <a:tab pos="321440" algn="l"/>
                <a:tab pos="642882" algn="l"/>
                <a:tab pos="964323" algn="l"/>
                <a:tab pos="1285763" algn="l"/>
                <a:tab pos="1607205" algn="l"/>
                <a:tab pos="1928645" algn="l"/>
                <a:tab pos="2250086" algn="l"/>
                <a:tab pos="2571527" algn="l"/>
                <a:tab pos="2892968" algn="l"/>
                <a:tab pos="3214409" algn="l"/>
                <a:tab pos="3535850" algn="l"/>
                <a:tab pos="3857290" algn="l"/>
                <a:tab pos="4178731" algn="l"/>
                <a:tab pos="4500172" algn="l"/>
                <a:tab pos="4821613" algn="l"/>
                <a:tab pos="5143053" algn="l"/>
                <a:tab pos="5464495" algn="l"/>
                <a:tab pos="5785936" algn="l"/>
                <a:tab pos="6107376" algn="l"/>
                <a:tab pos="6428817" algn="l"/>
              </a:tabLst>
              <a:defRPr smtClean="0">
                <a:solidFill>
                  <a:srgbClr val="000000"/>
                </a:solidFill>
                <a:latin typeface="Arial" pitchFamily="34" charset="0"/>
                <a:cs typeface="Arial" pitchFamily="34" charset="0"/>
                <a:sym typeface="Arial" pitchFamily="34" charset="0"/>
              </a:defRPr>
            </a:lvl1pPr>
          </a:lstStyle>
          <a:p>
            <a:pPr>
              <a:defRPr/>
            </a:pPr>
            <a:fld id="{73199DB0-6719-4EC4-AF8F-0ED25BC12338}" type="slidenum">
              <a:rPr lang="en-US" altLang="en-US"/>
              <a:pPr>
                <a:defRPr/>
              </a:pPr>
              <a:t>‹Nr.›</a:t>
            </a:fld>
            <a:endParaRPr lang="en-US" altLang="en-US"/>
          </a:p>
        </p:txBody>
      </p:sp>
    </p:spTree>
    <p:extLst>
      <p:ext uri="{BB962C8B-B14F-4D97-AF65-F5344CB8AC3E}">
        <p14:creationId xmlns:p14="http://schemas.microsoft.com/office/powerpoint/2010/main" val="1639640978"/>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407570" y="972318"/>
            <a:ext cx="8328858" cy="276999"/>
          </a:xfrm>
        </p:spPr>
        <p:txBody>
          <a:bodyPr lIns="0" tIns="0" rIns="0" bIns="0"/>
          <a:lstStyle>
            <a:lvl1pPr>
              <a:defRPr sz="1800" b="0" i="0">
                <a:solidFill>
                  <a:schemeClr val="tx1"/>
                </a:solidFill>
                <a:latin typeface="Arial"/>
                <a:cs typeface="Arial"/>
              </a:defRPr>
            </a:lvl1pPr>
          </a:lstStyle>
          <a:p>
            <a:endParaRPr/>
          </a:p>
        </p:txBody>
      </p:sp>
      <p:sp>
        <p:nvSpPr>
          <p:cNvPr id="3" name="Holder 3"/>
          <p:cNvSpPr>
            <a:spLocks noGrp="1"/>
          </p:cNvSpPr>
          <p:nvPr>
            <p:ph sz="half" idx="2"/>
          </p:nvPr>
        </p:nvSpPr>
        <p:spPr>
          <a:xfrm>
            <a:off x="457200" y="1577366"/>
            <a:ext cx="397764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59" y="1577366"/>
            <a:ext cx="3977640"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a:xfrm>
            <a:off x="3108987" y="6377946"/>
            <a:ext cx="2926079" cy="246221"/>
          </a:xfrm>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6" name="Holder 6"/>
          <p:cNvSpPr>
            <a:spLocks noGrp="1"/>
          </p:cNvSpPr>
          <p:nvPr>
            <p:ph type="dt" sz="half" idx="6"/>
          </p:nvPr>
        </p:nvSpPr>
        <p:spPr>
          <a:xfrm>
            <a:off x="457200" y="6377946"/>
            <a:ext cx="2103120" cy="246221"/>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7/26/2015</a:t>
            </a:fld>
            <a:endParaRPr lang="en-US">
              <a:solidFill>
                <a:prstClr val="black">
                  <a:tint val="75000"/>
                </a:prstClr>
              </a:solidFill>
            </a:endParaRPr>
          </a:p>
        </p:txBody>
      </p:sp>
      <p:sp>
        <p:nvSpPr>
          <p:cNvPr id="7" name="Holder 7"/>
          <p:cNvSpPr>
            <a:spLocks noGrp="1"/>
          </p:cNvSpPr>
          <p:nvPr>
            <p:ph type="sldNum" sz="quarter" idx="7"/>
          </p:nvPr>
        </p:nvSpPr>
        <p:spPr/>
        <p:txBody>
          <a:bodyPr lIns="0" tIns="0" rIns="0" bIns="0"/>
          <a:lstStyle>
            <a:lvl1pPr>
              <a:defRPr sz="1000" b="1" i="0">
                <a:solidFill>
                  <a:schemeClr val="tx1"/>
                </a:solidFill>
                <a:latin typeface="Arial"/>
                <a:cs typeface="Arial"/>
              </a:defRPr>
            </a:lvl1pPr>
          </a:lstStyle>
          <a:p>
            <a:pPr marL="95675">
              <a:lnSpc>
                <a:spcPts val="1069"/>
              </a:lnSpc>
            </a:pPr>
            <a:fld id="{81D60167-4931-47E6-BA6A-407CBD079E47}" type="slidenum">
              <a:rPr lang="de-DE" smtClean="0">
                <a:solidFill>
                  <a:prstClr val="black"/>
                </a:solidFill>
              </a:rPr>
              <a:pPr marL="95675">
                <a:lnSpc>
                  <a:spcPts val="1069"/>
                </a:lnSpc>
              </a:pPr>
              <a:t>‹Nr.›</a:t>
            </a:fld>
            <a:endParaRPr lang="de-DE" dirty="0">
              <a:solidFill>
                <a:prstClr val="black"/>
              </a:solidFill>
            </a:endParaRPr>
          </a:p>
        </p:txBody>
      </p:sp>
    </p:spTree>
    <p:extLst>
      <p:ext uri="{BB962C8B-B14F-4D97-AF65-F5344CB8AC3E}">
        <p14:creationId xmlns:p14="http://schemas.microsoft.com/office/powerpoint/2010/main" val="4151470246"/>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type="tx">
  <p:cSld name="1_Title &amp; Bullets">
    <p:spTree>
      <p:nvGrpSpPr>
        <p:cNvPr id="1" name=""/>
        <p:cNvGrpSpPr/>
        <p:nvPr/>
      </p:nvGrpSpPr>
      <p:grpSpPr>
        <a:xfrm>
          <a:off x="0" y="0"/>
          <a:ext cx="0" cy="0"/>
          <a:chOff x="0" y="0"/>
          <a:chExt cx="0" cy="0"/>
        </a:xfrm>
      </p:grpSpPr>
      <p:sp>
        <p:nvSpPr>
          <p:cNvPr id="4" name="Shape 54"/>
          <p:cNvSpPr>
            <a:spLocks noChangeArrowheads="1"/>
          </p:cNvSpPr>
          <p:nvPr/>
        </p:nvSpPr>
        <p:spPr bwMode="auto">
          <a:xfrm>
            <a:off x="118318" y="6467327"/>
            <a:ext cx="1965648" cy="267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lvl1pPr defTabSz="303213" eaLnBrk="0" hangingPunct="0">
              <a:defRPr sz="3600">
                <a:solidFill>
                  <a:schemeClr val="tx1"/>
                </a:solidFill>
                <a:latin typeface="Helvetica Light" charset="0"/>
                <a:ea typeface="Helvetica Light" charset="0"/>
                <a:cs typeface="Helvetica Light" charset="0"/>
                <a:sym typeface="Helvetica Light" charset="0"/>
              </a:defRPr>
            </a:lvl1pPr>
            <a:lvl2pPr defTabSz="303213" eaLnBrk="0" hangingPunct="0">
              <a:defRPr sz="3600">
                <a:solidFill>
                  <a:schemeClr val="tx1"/>
                </a:solidFill>
                <a:latin typeface="Helvetica Light" charset="0"/>
                <a:ea typeface="Helvetica Light" charset="0"/>
                <a:cs typeface="Helvetica Light" charset="0"/>
                <a:sym typeface="Helvetica Light" charset="0"/>
              </a:defRPr>
            </a:lvl2pPr>
            <a:lvl3pPr defTabSz="303213" eaLnBrk="0" hangingPunct="0">
              <a:defRPr sz="3600">
                <a:solidFill>
                  <a:schemeClr val="tx1"/>
                </a:solidFill>
                <a:latin typeface="Helvetica Light" charset="0"/>
                <a:ea typeface="Helvetica Light" charset="0"/>
                <a:cs typeface="Helvetica Light" charset="0"/>
                <a:sym typeface="Helvetica Light" charset="0"/>
              </a:defRPr>
            </a:lvl3pPr>
            <a:lvl4pPr defTabSz="303213" eaLnBrk="0" hangingPunct="0">
              <a:defRPr sz="3600">
                <a:solidFill>
                  <a:schemeClr val="tx1"/>
                </a:solidFill>
                <a:latin typeface="Helvetica Light" charset="0"/>
                <a:ea typeface="Helvetica Light" charset="0"/>
                <a:cs typeface="Helvetica Light" charset="0"/>
                <a:sym typeface="Helvetica Light" charset="0"/>
              </a:defRPr>
            </a:lvl4pPr>
            <a:lvl5pPr defTabSz="303213" eaLnBrk="0" hangingPunct="0">
              <a:defRPr sz="3600">
                <a:solidFill>
                  <a:schemeClr val="tx1"/>
                </a:solidFill>
                <a:latin typeface="Helvetica Light" charset="0"/>
                <a:ea typeface="Helvetica Light" charset="0"/>
                <a:cs typeface="Helvetica Light" charset="0"/>
                <a:sym typeface="Helvetica Light" charset="0"/>
              </a:defRPr>
            </a:lvl5pPr>
            <a:lvl6pPr indent="-914400" defTabSz="303213" eaLnBrk="0" fontAlgn="base" hangingPunct="0">
              <a:spcBef>
                <a:spcPct val="0"/>
              </a:spcBef>
              <a:spcAft>
                <a:spcPct val="0"/>
              </a:spcAft>
              <a:defRPr sz="3600">
                <a:solidFill>
                  <a:schemeClr val="tx1"/>
                </a:solidFill>
                <a:latin typeface="Helvetica Light" charset="0"/>
                <a:ea typeface="Helvetica Light" charset="0"/>
                <a:cs typeface="Helvetica Light" charset="0"/>
                <a:sym typeface="Helvetica Light" charset="0"/>
              </a:defRPr>
            </a:lvl6pPr>
            <a:lvl7pPr indent="-914400" defTabSz="303213" eaLnBrk="0" fontAlgn="base" hangingPunct="0">
              <a:spcBef>
                <a:spcPct val="0"/>
              </a:spcBef>
              <a:spcAft>
                <a:spcPct val="0"/>
              </a:spcAft>
              <a:defRPr sz="3600">
                <a:solidFill>
                  <a:schemeClr val="tx1"/>
                </a:solidFill>
                <a:latin typeface="Helvetica Light" charset="0"/>
                <a:ea typeface="Helvetica Light" charset="0"/>
                <a:cs typeface="Helvetica Light" charset="0"/>
                <a:sym typeface="Helvetica Light" charset="0"/>
              </a:defRPr>
            </a:lvl7pPr>
            <a:lvl8pPr indent="-914400" defTabSz="303213" eaLnBrk="0" fontAlgn="base" hangingPunct="0">
              <a:spcBef>
                <a:spcPct val="0"/>
              </a:spcBef>
              <a:spcAft>
                <a:spcPct val="0"/>
              </a:spcAft>
              <a:defRPr sz="3600">
                <a:solidFill>
                  <a:schemeClr val="tx1"/>
                </a:solidFill>
                <a:latin typeface="Helvetica Light" charset="0"/>
                <a:ea typeface="Helvetica Light" charset="0"/>
                <a:cs typeface="Helvetica Light" charset="0"/>
                <a:sym typeface="Helvetica Light" charset="0"/>
              </a:defRPr>
            </a:lvl8pPr>
            <a:lvl9pPr indent="-914400" defTabSz="303213" eaLnBrk="0" fontAlgn="base" hangingPunct="0">
              <a:spcBef>
                <a:spcPct val="0"/>
              </a:spcBef>
              <a:spcAft>
                <a:spcPct val="0"/>
              </a:spcAft>
              <a:defRPr sz="3600">
                <a:solidFill>
                  <a:schemeClr val="tx1"/>
                </a:solidFill>
                <a:latin typeface="Helvetica Light" charset="0"/>
                <a:ea typeface="Helvetica Light" charset="0"/>
                <a:cs typeface="Helvetica Light" charset="0"/>
                <a:sym typeface="Helvetica Light" charset="0"/>
              </a:defRPr>
            </a:lvl9pPr>
          </a:lstStyle>
          <a:p>
            <a:pPr eaLnBrk="1" hangingPunct="1">
              <a:spcBef>
                <a:spcPts val="1477"/>
              </a:spcBef>
            </a:pPr>
            <a:r>
              <a:rPr lang="de-DE" altLang="de-DE" sz="1300" smtClean="0">
                <a:solidFill>
                  <a:srgbClr val="000000"/>
                </a:solidFill>
              </a:rPr>
              <a:t>Mark Derdzinski (UCSD)</a:t>
            </a:r>
          </a:p>
        </p:txBody>
      </p:sp>
      <p:sp>
        <p:nvSpPr>
          <p:cNvPr id="5" name="Shape 55"/>
          <p:cNvSpPr>
            <a:spLocks noChangeArrowheads="1"/>
          </p:cNvSpPr>
          <p:nvPr/>
        </p:nvSpPr>
        <p:spPr bwMode="auto">
          <a:xfrm>
            <a:off x="3365377" y="6467327"/>
            <a:ext cx="2413248" cy="267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lvl1pPr defTabSz="268288" eaLnBrk="0" hangingPunct="0">
              <a:defRPr sz="3600">
                <a:solidFill>
                  <a:schemeClr val="tx1"/>
                </a:solidFill>
                <a:latin typeface="Helvetica Light" charset="0"/>
                <a:ea typeface="Helvetica Light" charset="0"/>
                <a:cs typeface="Helvetica Light" charset="0"/>
                <a:sym typeface="Helvetica Light" charset="0"/>
              </a:defRPr>
            </a:lvl1pPr>
            <a:lvl2pPr defTabSz="268288" eaLnBrk="0" hangingPunct="0">
              <a:defRPr sz="3600">
                <a:solidFill>
                  <a:schemeClr val="tx1"/>
                </a:solidFill>
                <a:latin typeface="Helvetica Light" charset="0"/>
                <a:ea typeface="Helvetica Light" charset="0"/>
                <a:cs typeface="Helvetica Light" charset="0"/>
                <a:sym typeface="Helvetica Light" charset="0"/>
              </a:defRPr>
            </a:lvl2pPr>
            <a:lvl3pPr defTabSz="268288" eaLnBrk="0" hangingPunct="0">
              <a:defRPr sz="3600">
                <a:solidFill>
                  <a:schemeClr val="tx1"/>
                </a:solidFill>
                <a:latin typeface="Helvetica Light" charset="0"/>
                <a:ea typeface="Helvetica Light" charset="0"/>
                <a:cs typeface="Helvetica Light" charset="0"/>
                <a:sym typeface="Helvetica Light" charset="0"/>
              </a:defRPr>
            </a:lvl3pPr>
            <a:lvl4pPr defTabSz="268288" eaLnBrk="0" hangingPunct="0">
              <a:defRPr sz="3600">
                <a:solidFill>
                  <a:schemeClr val="tx1"/>
                </a:solidFill>
                <a:latin typeface="Helvetica Light" charset="0"/>
                <a:ea typeface="Helvetica Light" charset="0"/>
                <a:cs typeface="Helvetica Light" charset="0"/>
                <a:sym typeface="Helvetica Light" charset="0"/>
              </a:defRPr>
            </a:lvl4pPr>
            <a:lvl5pPr defTabSz="268288" eaLnBrk="0" hangingPunct="0">
              <a:defRPr sz="3600">
                <a:solidFill>
                  <a:schemeClr val="tx1"/>
                </a:solidFill>
                <a:latin typeface="Helvetica Light" charset="0"/>
                <a:ea typeface="Helvetica Light" charset="0"/>
                <a:cs typeface="Helvetica Light" charset="0"/>
                <a:sym typeface="Helvetica Light" charset="0"/>
              </a:defRPr>
            </a:lvl5pPr>
            <a:lvl6pPr indent="-914400" defTabSz="268288" eaLnBrk="0" fontAlgn="base" hangingPunct="0">
              <a:spcBef>
                <a:spcPct val="0"/>
              </a:spcBef>
              <a:spcAft>
                <a:spcPct val="0"/>
              </a:spcAft>
              <a:defRPr sz="3600">
                <a:solidFill>
                  <a:schemeClr val="tx1"/>
                </a:solidFill>
                <a:latin typeface="Helvetica Light" charset="0"/>
                <a:ea typeface="Helvetica Light" charset="0"/>
                <a:cs typeface="Helvetica Light" charset="0"/>
                <a:sym typeface="Helvetica Light" charset="0"/>
              </a:defRPr>
            </a:lvl6pPr>
            <a:lvl7pPr indent="-914400" defTabSz="268288" eaLnBrk="0" fontAlgn="base" hangingPunct="0">
              <a:spcBef>
                <a:spcPct val="0"/>
              </a:spcBef>
              <a:spcAft>
                <a:spcPct val="0"/>
              </a:spcAft>
              <a:defRPr sz="3600">
                <a:solidFill>
                  <a:schemeClr val="tx1"/>
                </a:solidFill>
                <a:latin typeface="Helvetica Light" charset="0"/>
                <a:ea typeface="Helvetica Light" charset="0"/>
                <a:cs typeface="Helvetica Light" charset="0"/>
                <a:sym typeface="Helvetica Light" charset="0"/>
              </a:defRPr>
            </a:lvl7pPr>
            <a:lvl8pPr indent="-914400" defTabSz="268288" eaLnBrk="0" fontAlgn="base" hangingPunct="0">
              <a:spcBef>
                <a:spcPct val="0"/>
              </a:spcBef>
              <a:spcAft>
                <a:spcPct val="0"/>
              </a:spcAft>
              <a:defRPr sz="3600">
                <a:solidFill>
                  <a:schemeClr val="tx1"/>
                </a:solidFill>
                <a:latin typeface="Helvetica Light" charset="0"/>
                <a:ea typeface="Helvetica Light" charset="0"/>
                <a:cs typeface="Helvetica Light" charset="0"/>
                <a:sym typeface="Helvetica Light" charset="0"/>
              </a:defRPr>
            </a:lvl8pPr>
            <a:lvl9pPr indent="-914400" defTabSz="268288" eaLnBrk="0" fontAlgn="base" hangingPunct="0">
              <a:spcBef>
                <a:spcPct val="0"/>
              </a:spcBef>
              <a:spcAft>
                <a:spcPct val="0"/>
              </a:spcAft>
              <a:defRPr sz="3600">
                <a:solidFill>
                  <a:schemeClr val="tx1"/>
                </a:solidFill>
                <a:latin typeface="Helvetica Light" charset="0"/>
                <a:ea typeface="Helvetica Light" charset="0"/>
                <a:cs typeface="Helvetica Light" charset="0"/>
                <a:sym typeface="Helvetica Light" charset="0"/>
              </a:defRPr>
            </a:lvl9pPr>
          </a:lstStyle>
          <a:p>
            <a:pPr algn="ctr" eaLnBrk="1" hangingPunct="1">
              <a:spcBef>
                <a:spcPts val="1336"/>
              </a:spcBef>
            </a:pPr>
            <a:r>
              <a:rPr lang="de-DE" altLang="de-DE" sz="1300" smtClean="0">
                <a:solidFill>
                  <a:srgbClr val="000000"/>
                </a:solidFill>
              </a:rPr>
              <a:t>Electron Commissioning Run2015B</a:t>
            </a:r>
          </a:p>
        </p:txBody>
      </p:sp>
      <p:sp>
        <p:nvSpPr>
          <p:cNvPr id="6" name="Shape 56"/>
          <p:cNvSpPr>
            <a:spLocks noChangeShapeType="1"/>
          </p:cNvSpPr>
          <p:nvPr/>
        </p:nvSpPr>
        <p:spPr bwMode="auto">
          <a:xfrm>
            <a:off x="471041" y="1071563"/>
            <a:ext cx="8201918" cy="0"/>
          </a:xfrm>
          <a:prstGeom prst="line">
            <a:avLst/>
          </a:prstGeom>
          <a:noFill/>
          <a:ln w="25400">
            <a:solidFill>
              <a:srgbClr val="85888D"/>
            </a:solidFill>
            <a:miter lim="400000"/>
            <a:headEnd/>
            <a:tailEnd/>
          </a:ln>
          <a:extLst>
            <a:ext uri="{909E8E84-426E-40DD-AFC4-6F175D3DCCD1}">
              <a14:hiddenFill xmlns:a14="http://schemas.microsoft.com/office/drawing/2010/main">
                <a:noFill/>
              </a14:hiddenFill>
            </a:ext>
          </a:extLst>
        </p:spPr>
        <p:txBody>
          <a:bodyPr lIns="35715" tIns="35715" rIns="35715" bIns="35715" anchor="ctr"/>
          <a:lstStyle/>
          <a:p>
            <a:pPr defTabSz="410730" eaLnBrk="1" hangingPunct="1"/>
            <a:endParaRPr lang="de-DE" sz="2500" smtClean="0">
              <a:solidFill>
                <a:srgbClr val="000000"/>
              </a:solidFill>
              <a:latin typeface="Helvetica Light" charset="0"/>
              <a:sym typeface="Helvetica Light" charset="0"/>
            </a:endParaRPr>
          </a:p>
        </p:txBody>
      </p:sp>
      <p:pic>
        <p:nvPicPr>
          <p:cNvPr id="7" name="ucsd-seal.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23262" y="224359"/>
            <a:ext cx="1190997"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51" name="Shape 51"/>
          <p:cNvSpPr>
            <a:spLocks noGrp="1"/>
          </p:cNvSpPr>
          <p:nvPr>
            <p:ph type="title"/>
          </p:nvPr>
        </p:nvSpPr>
        <p:spPr>
          <a:xfrm>
            <a:off x="669728" y="224784"/>
            <a:ext cx="6626238" cy="714376"/>
          </a:xfrm>
          <a:prstGeom prst="rect">
            <a:avLst/>
          </a:prstGeom>
        </p:spPr>
        <p:txBody>
          <a:bodyPr>
            <a:normAutofit/>
          </a:bodyPr>
          <a:lstStyle>
            <a:lvl1pPr algn="l" defTabSz="410730">
              <a:lnSpc>
                <a:spcPct val="100000"/>
              </a:lnSpc>
              <a:defRPr sz="4200">
                <a:latin typeface="Gill Sans"/>
                <a:ea typeface="Gill Sans"/>
                <a:cs typeface="Gill Sans"/>
                <a:sym typeface="Gill Sans"/>
              </a:defRPr>
            </a:lvl1pPr>
          </a:lstStyle>
          <a:p>
            <a:pPr lvl="0"/>
            <a:r>
              <a:rPr/>
              <a:t>Title Text</a:t>
            </a:r>
          </a:p>
        </p:txBody>
      </p:sp>
      <p:sp>
        <p:nvSpPr>
          <p:cNvPr id="52" name="Shape 52"/>
          <p:cNvSpPr>
            <a:spLocks noGrp="1"/>
          </p:cNvSpPr>
          <p:nvPr>
            <p:ph type="body" idx="1"/>
          </p:nvPr>
        </p:nvSpPr>
        <p:spPr>
          <a:xfrm>
            <a:off x="669727" y="1203965"/>
            <a:ext cx="7804547" cy="4883733"/>
          </a:xfrm>
          <a:prstGeom prst="rect">
            <a:avLst/>
          </a:prstGeom>
        </p:spPr>
        <p:txBody>
          <a:bodyPr>
            <a:normAutofit/>
          </a:bodyPr>
          <a:lstStyle>
            <a:lvl1pPr marL="312512" indent="-312512" defTabSz="410730">
              <a:lnSpc>
                <a:spcPct val="100000"/>
              </a:lnSpc>
              <a:spcBef>
                <a:spcPts val="1406"/>
              </a:spcBef>
              <a:buSzPct val="75000"/>
              <a:buChar char="•"/>
              <a:defRPr sz="2500">
                <a:latin typeface="Gill Sans"/>
                <a:ea typeface="Gill Sans"/>
                <a:cs typeface="Gill Sans"/>
                <a:sym typeface="Gill Sans"/>
              </a:defRPr>
            </a:lvl1pPr>
            <a:lvl2pPr marL="625024" indent="-312512" defTabSz="410730">
              <a:lnSpc>
                <a:spcPct val="100000"/>
              </a:lnSpc>
              <a:spcBef>
                <a:spcPts val="1406"/>
              </a:spcBef>
              <a:buSzPct val="75000"/>
              <a:buChar char="•"/>
              <a:defRPr sz="2500">
                <a:latin typeface="Gill Sans"/>
                <a:ea typeface="Gill Sans"/>
                <a:cs typeface="Gill Sans"/>
                <a:sym typeface="Gill Sans"/>
              </a:defRPr>
            </a:lvl2pPr>
            <a:lvl3pPr marL="937536" indent="-312512" defTabSz="410730">
              <a:lnSpc>
                <a:spcPct val="100000"/>
              </a:lnSpc>
              <a:spcBef>
                <a:spcPts val="1406"/>
              </a:spcBef>
              <a:buSzPct val="75000"/>
              <a:buChar char="•"/>
              <a:defRPr sz="2500">
                <a:latin typeface="Gill Sans"/>
                <a:ea typeface="Gill Sans"/>
                <a:cs typeface="Gill Sans"/>
                <a:sym typeface="Gill Sans"/>
              </a:defRPr>
            </a:lvl3pPr>
            <a:lvl4pPr marL="1250048" indent="-312512" defTabSz="410730">
              <a:lnSpc>
                <a:spcPct val="100000"/>
              </a:lnSpc>
              <a:spcBef>
                <a:spcPts val="1406"/>
              </a:spcBef>
              <a:buSzPct val="75000"/>
              <a:buChar char="•"/>
              <a:defRPr sz="2500">
                <a:latin typeface="Gill Sans"/>
                <a:ea typeface="Gill Sans"/>
                <a:cs typeface="Gill Sans"/>
                <a:sym typeface="Gill Sans"/>
              </a:defRPr>
            </a:lvl4pPr>
            <a:lvl5pPr marL="1562560" indent="-312512" defTabSz="410730">
              <a:lnSpc>
                <a:spcPct val="100000"/>
              </a:lnSpc>
              <a:spcBef>
                <a:spcPts val="1406"/>
              </a:spcBef>
              <a:buSzPct val="75000"/>
              <a:buChar char="•"/>
              <a:defRPr sz="2500">
                <a:latin typeface="Gill Sans"/>
                <a:ea typeface="Gill Sans"/>
                <a:cs typeface="Gill Sans"/>
                <a:sym typeface="Gill Sans"/>
              </a:defRPr>
            </a:lvl5pPr>
          </a:lstStyle>
          <a:p>
            <a:pPr lvl="0"/>
            <a:r>
              <a:rPr/>
              <a:t>Body Level One</a:t>
            </a:r>
          </a:p>
          <a:p>
            <a:pPr lvl="1"/>
            <a:r>
              <a:rPr/>
              <a:t>Body Level Two</a:t>
            </a:r>
          </a:p>
          <a:p>
            <a:pPr lvl="2"/>
            <a:r>
              <a:rPr/>
              <a:t>Body Level Three</a:t>
            </a:r>
          </a:p>
          <a:p>
            <a:pPr lvl="3"/>
            <a:r>
              <a:rPr/>
              <a:t>Body Level Four</a:t>
            </a:r>
          </a:p>
          <a:p>
            <a:pPr lvl="4"/>
            <a:r>
              <a:rPr/>
              <a:t>Body Level Five</a:t>
            </a:r>
          </a:p>
        </p:txBody>
      </p:sp>
      <p:sp>
        <p:nvSpPr>
          <p:cNvPr id="8" name="Shape 53"/>
          <p:cNvSpPr>
            <a:spLocks noGrp="1"/>
          </p:cNvSpPr>
          <p:nvPr>
            <p:ph type="sldNum" sz="quarter" idx="10"/>
          </p:nvPr>
        </p:nvSpPr>
        <p:spPr>
          <a:xfrm>
            <a:off x="8712065" y="6467327"/>
            <a:ext cx="325859" cy="200055"/>
          </a:xfrm>
        </p:spPr>
        <p:txBody>
          <a:bodyPr wrap="none" lIns="0" tIns="0" rIns="0" bIns="0" anchor="t"/>
          <a:lstStyle>
            <a:lvl1pPr defTabSz="410730">
              <a:lnSpc>
                <a:spcPct val="100000"/>
              </a:lnSpc>
              <a:defRPr sz="1300" smtClean="0">
                <a:solidFill>
                  <a:srgbClr val="53585F"/>
                </a:solidFill>
                <a:latin typeface="Helvetica Light" charset="0"/>
                <a:ea typeface="Helvetica Light" charset="0"/>
                <a:cs typeface="Helvetica Light" charset="0"/>
                <a:sym typeface="Helvetica Light" charset="0"/>
              </a:defRPr>
            </a:lvl1pPr>
          </a:lstStyle>
          <a:p>
            <a:pPr>
              <a:defRPr/>
            </a:pPr>
            <a:fld id="{0B93568C-0673-4D49-AA2A-42A8C3B5DCBA}" type="slidenum">
              <a:rPr lang="en-US" altLang="en-US"/>
              <a:pPr>
                <a:defRPr/>
              </a:pPr>
              <a:t>‹Nr.›</a:t>
            </a:fld>
            <a:endParaRPr lang="en-US" altLang="en-US"/>
          </a:p>
        </p:txBody>
      </p:sp>
    </p:spTree>
    <p:extLst>
      <p:ext uri="{BB962C8B-B14F-4D97-AF65-F5344CB8AC3E}">
        <p14:creationId xmlns:p14="http://schemas.microsoft.com/office/powerpoint/2010/main" val="509769062"/>
      </p:ext>
    </p:extLst>
  </p:cSld>
  <p:clrMapOvr>
    <a:masterClrMapping/>
  </p:clrMapOvr>
  <p:transition spd="med"/>
</p:sldLayout>
</file>

<file path=ppt/slideLayouts/slideLayout141.xml><?xml version="1.0" encoding="utf-8"?>
<p:sldLayout xmlns:a="http://schemas.openxmlformats.org/drawingml/2006/main" xmlns:r="http://schemas.openxmlformats.org/officeDocument/2006/relationships" xmlns:p="http://schemas.openxmlformats.org/presentationml/2006/main" type="tx">
  <p:cSld name="2_Default">
    <p:spTree>
      <p:nvGrpSpPr>
        <p:cNvPr id="1" name=""/>
        <p:cNvGrpSpPr/>
        <p:nvPr/>
      </p:nvGrpSpPr>
      <p:grpSpPr>
        <a:xfrm>
          <a:off x="0" y="0"/>
          <a:ext cx="0" cy="0"/>
          <a:chOff x="0" y="0"/>
          <a:chExt cx="0" cy="0"/>
        </a:xfrm>
      </p:grpSpPr>
      <p:sp>
        <p:nvSpPr>
          <p:cNvPr id="60" name="Shape 60"/>
          <p:cNvSpPr>
            <a:spLocks noGrp="1"/>
          </p:cNvSpPr>
          <p:nvPr>
            <p:ph type="title"/>
          </p:nvPr>
        </p:nvSpPr>
        <p:spPr>
          <a:prstGeom prst="rect">
            <a:avLst/>
          </a:prstGeom>
        </p:spPr>
        <p:txBody>
          <a:bodyPr/>
          <a:lstStyle/>
          <a:p>
            <a:pPr lvl="0"/>
            <a:r>
              <a:rPr/>
              <a:t>Title Text</a:t>
            </a:r>
          </a:p>
        </p:txBody>
      </p:sp>
      <p:sp>
        <p:nvSpPr>
          <p:cNvPr id="61" name="Shape 61"/>
          <p:cNvSpPr>
            <a:spLocks noGrp="1"/>
          </p:cNvSpPr>
          <p:nvPr>
            <p:ph type="body" idx="1"/>
          </p:nvPr>
        </p:nvSpPr>
        <p:spPr>
          <a:prstGeom prst="rect">
            <a:avLst/>
          </a:prstGeom>
        </p:spPr>
        <p:txBody>
          <a:bodyPr/>
          <a:lstStyle/>
          <a:p>
            <a:pPr lvl="0"/>
            <a:r>
              <a:rPr/>
              <a:t>Body Level One</a:t>
            </a:r>
          </a:p>
          <a:p>
            <a:pPr lvl="1"/>
            <a:r>
              <a:rPr/>
              <a:t>Body Level Two</a:t>
            </a:r>
          </a:p>
          <a:p>
            <a:pPr lvl="2"/>
            <a:r>
              <a:rPr/>
              <a:t>Body Level Three</a:t>
            </a:r>
          </a:p>
          <a:p>
            <a:pPr lvl="3"/>
            <a:r>
              <a:rPr/>
              <a:t>Body Level Four</a:t>
            </a:r>
          </a:p>
          <a:p>
            <a:pPr lvl="4"/>
            <a:r>
              <a:rPr/>
              <a:t>Body Level Five</a:t>
            </a:r>
          </a:p>
        </p:txBody>
      </p:sp>
      <p:sp>
        <p:nvSpPr>
          <p:cNvPr id="4" name="Shape 9"/>
          <p:cNvSpPr>
            <a:spLocks noGrp="1"/>
          </p:cNvSpPr>
          <p:nvPr>
            <p:ph type="sldNum" sz="quarter" idx="10"/>
          </p:nvPr>
        </p:nvSpPr>
        <p:spPr>
          <a:ln/>
        </p:spPr>
        <p:txBody>
          <a:bodyPr/>
          <a:lstStyle>
            <a:lvl1pPr>
              <a:defRPr/>
            </a:lvl1pPr>
          </a:lstStyle>
          <a:p>
            <a:pPr>
              <a:defRPr/>
            </a:pPr>
            <a:fld id="{A234EC68-2238-4066-ADE1-770AE73AE406}" type="slidenum">
              <a:rPr lang="en-US" altLang="en-US"/>
              <a:pPr>
                <a:defRPr/>
              </a:pPr>
              <a:t>‹Nr.›</a:t>
            </a:fld>
            <a:endParaRPr lang="en-US" altLang="en-US"/>
          </a:p>
        </p:txBody>
      </p:sp>
    </p:spTree>
    <p:extLst>
      <p:ext uri="{BB962C8B-B14F-4D97-AF65-F5344CB8AC3E}">
        <p14:creationId xmlns:p14="http://schemas.microsoft.com/office/powerpoint/2010/main" val="3757869411"/>
      </p:ext>
    </p:extLst>
  </p:cSld>
  <p:clrMapOvr>
    <a:masterClrMapping/>
  </p:clrMapOvr>
  <p:transition spd="med"/>
</p:sldLayout>
</file>

<file path=ppt/slideLayouts/slideLayout142.xml><?xml version="1.0" encoding="utf-8"?>
<p:sldLayout xmlns:a="http://schemas.openxmlformats.org/drawingml/2006/main" xmlns:r="http://schemas.openxmlformats.org/officeDocument/2006/relationships" xmlns:p="http://schemas.openxmlformats.org/presentationml/2006/main" type="tx">
  <p:cSld name="3_Default">
    <p:spTree>
      <p:nvGrpSpPr>
        <p:cNvPr id="1" name=""/>
        <p:cNvGrpSpPr/>
        <p:nvPr/>
      </p:nvGrpSpPr>
      <p:grpSpPr>
        <a:xfrm>
          <a:off x="0" y="0"/>
          <a:ext cx="0" cy="0"/>
          <a:chOff x="0" y="0"/>
          <a:chExt cx="0" cy="0"/>
        </a:xfrm>
      </p:grpSpPr>
      <p:sp>
        <p:nvSpPr>
          <p:cNvPr id="64" name="Shape 64"/>
          <p:cNvSpPr>
            <a:spLocks noGrp="1"/>
          </p:cNvSpPr>
          <p:nvPr>
            <p:ph type="title"/>
          </p:nvPr>
        </p:nvSpPr>
        <p:spPr>
          <a:prstGeom prst="rect">
            <a:avLst/>
          </a:prstGeom>
        </p:spPr>
        <p:txBody>
          <a:bodyPr/>
          <a:lstStyle/>
          <a:p>
            <a:pPr lvl="0"/>
            <a:r>
              <a:rPr/>
              <a:t>Title Text</a:t>
            </a:r>
          </a:p>
        </p:txBody>
      </p:sp>
      <p:sp>
        <p:nvSpPr>
          <p:cNvPr id="65" name="Shape 65"/>
          <p:cNvSpPr>
            <a:spLocks noGrp="1"/>
          </p:cNvSpPr>
          <p:nvPr>
            <p:ph type="body" idx="1"/>
          </p:nvPr>
        </p:nvSpPr>
        <p:spPr>
          <a:xfrm>
            <a:off x="458640" y="1605003"/>
            <a:ext cx="4039308" cy="5252998"/>
          </a:xfrm>
          <a:prstGeom prst="rect">
            <a:avLst/>
          </a:prstGeom>
        </p:spPr>
        <p:txBody>
          <a:bodyPr/>
          <a:lstStyle/>
          <a:p>
            <a:pPr lvl="0"/>
            <a:r>
              <a:rPr/>
              <a:t>Body Level One</a:t>
            </a:r>
          </a:p>
          <a:p>
            <a:pPr lvl="1"/>
            <a:r>
              <a:rPr/>
              <a:t>Body Level Two</a:t>
            </a:r>
          </a:p>
          <a:p>
            <a:pPr lvl="2"/>
            <a:r>
              <a:rPr/>
              <a:t>Body Level Three</a:t>
            </a:r>
          </a:p>
          <a:p>
            <a:pPr lvl="3"/>
            <a:r>
              <a:rPr/>
              <a:t>Body Level Four</a:t>
            </a:r>
          </a:p>
          <a:p>
            <a:pPr lvl="4"/>
            <a:r>
              <a:rPr/>
              <a:t>Body Level Five</a:t>
            </a:r>
          </a:p>
        </p:txBody>
      </p:sp>
      <p:sp>
        <p:nvSpPr>
          <p:cNvPr id="4" name="Shape 9"/>
          <p:cNvSpPr>
            <a:spLocks noGrp="1"/>
          </p:cNvSpPr>
          <p:nvPr>
            <p:ph type="sldNum" sz="quarter" idx="10"/>
          </p:nvPr>
        </p:nvSpPr>
        <p:spPr>
          <a:ln/>
        </p:spPr>
        <p:txBody>
          <a:bodyPr/>
          <a:lstStyle>
            <a:lvl1pPr>
              <a:defRPr/>
            </a:lvl1pPr>
          </a:lstStyle>
          <a:p>
            <a:pPr>
              <a:defRPr/>
            </a:pPr>
            <a:fld id="{578D34DF-F235-42B5-9615-E7F98C7BEDBC}" type="slidenum">
              <a:rPr lang="en-US" altLang="en-US"/>
              <a:pPr>
                <a:defRPr/>
              </a:pPr>
              <a:t>‹Nr.›</a:t>
            </a:fld>
            <a:endParaRPr lang="en-US" altLang="en-US"/>
          </a:p>
        </p:txBody>
      </p:sp>
    </p:spTree>
    <p:extLst>
      <p:ext uri="{BB962C8B-B14F-4D97-AF65-F5344CB8AC3E}">
        <p14:creationId xmlns:p14="http://schemas.microsoft.com/office/powerpoint/2010/main" val="784977132"/>
      </p:ext>
    </p:extLst>
  </p:cSld>
  <p:clrMapOvr>
    <a:masterClrMapping/>
  </p:clrMapOvr>
  <p:transition spd="med"/>
</p:sldLayout>
</file>

<file path=ppt/slideLayouts/slideLayout143.xml><?xml version="1.0" encoding="utf-8"?>
<p:sldLayout xmlns:a="http://schemas.openxmlformats.org/drawingml/2006/main" xmlns:r="http://schemas.openxmlformats.org/officeDocument/2006/relationships" xmlns:p="http://schemas.openxmlformats.org/presentationml/2006/main" type="tx">
  <p:cSld name="4_Default">
    <p:spTree>
      <p:nvGrpSpPr>
        <p:cNvPr id="1" name=""/>
        <p:cNvGrpSpPr/>
        <p:nvPr/>
      </p:nvGrpSpPr>
      <p:grpSpPr>
        <a:xfrm>
          <a:off x="0" y="0"/>
          <a:ext cx="0" cy="0"/>
          <a:chOff x="0" y="0"/>
          <a:chExt cx="0" cy="0"/>
        </a:xfrm>
      </p:grpSpPr>
      <p:sp>
        <p:nvSpPr>
          <p:cNvPr id="68" name="Shape 68"/>
          <p:cNvSpPr>
            <a:spLocks noGrp="1"/>
          </p:cNvSpPr>
          <p:nvPr>
            <p:ph type="title"/>
          </p:nvPr>
        </p:nvSpPr>
        <p:spPr>
          <a:prstGeom prst="rect">
            <a:avLst/>
          </a:prstGeom>
        </p:spPr>
        <p:txBody>
          <a:bodyPr/>
          <a:lstStyle/>
          <a:p>
            <a:pPr lvl="0"/>
            <a:r>
              <a:rPr/>
              <a:t>Title Text</a:t>
            </a:r>
          </a:p>
        </p:txBody>
      </p:sp>
      <p:sp>
        <p:nvSpPr>
          <p:cNvPr id="69" name="Shape 69"/>
          <p:cNvSpPr>
            <a:spLocks noGrp="1"/>
          </p:cNvSpPr>
          <p:nvPr>
            <p:ph type="body" idx="1"/>
          </p:nvPr>
        </p:nvSpPr>
        <p:spPr>
          <a:xfrm>
            <a:off x="458640" y="1605003"/>
            <a:ext cx="4039308" cy="5252998"/>
          </a:xfrm>
          <a:prstGeom prst="rect">
            <a:avLst/>
          </a:prstGeom>
        </p:spPr>
        <p:txBody>
          <a:bodyPr/>
          <a:lstStyle/>
          <a:p>
            <a:pPr lvl="0"/>
            <a:r>
              <a:rPr/>
              <a:t>Body Level One</a:t>
            </a:r>
          </a:p>
          <a:p>
            <a:pPr lvl="1"/>
            <a:r>
              <a:rPr/>
              <a:t>Body Level Two</a:t>
            </a:r>
          </a:p>
          <a:p>
            <a:pPr lvl="2"/>
            <a:r>
              <a:rPr/>
              <a:t>Body Level Three</a:t>
            </a:r>
          </a:p>
          <a:p>
            <a:pPr lvl="3"/>
            <a:r>
              <a:rPr/>
              <a:t>Body Level Four</a:t>
            </a:r>
          </a:p>
          <a:p>
            <a:pPr lvl="4"/>
            <a:r>
              <a:rPr/>
              <a:t>Body Level Five</a:t>
            </a:r>
          </a:p>
        </p:txBody>
      </p:sp>
      <p:sp>
        <p:nvSpPr>
          <p:cNvPr id="4" name="Shape 9"/>
          <p:cNvSpPr>
            <a:spLocks noGrp="1"/>
          </p:cNvSpPr>
          <p:nvPr>
            <p:ph type="sldNum" sz="quarter" idx="10"/>
          </p:nvPr>
        </p:nvSpPr>
        <p:spPr>
          <a:ln/>
        </p:spPr>
        <p:txBody>
          <a:bodyPr/>
          <a:lstStyle>
            <a:lvl1pPr>
              <a:defRPr/>
            </a:lvl1pPr>
          </a:lstStyle>
          <a:p>
            <a:pPr>
              <a:defRPr/>
            </a:pPr>
            <a:fld id="{3C60687E-984B-41D8-8CBD-DE48A59341E0}" type="slidenum">
              <a:rPr lang="en-US" altLang="en-US"/>
              <a:pPr>
                <a:defRPr/>
              </a:pPr>
              <a:t>‹Nr.›</a:t>
            </a:fld>
            <a:endParaRPr lang="en-US" altLang="en-US"/>
          </a:p>
        </p:txBody>
      </p:sp>
    </p:spTree>
    <p:extLst>
      <p:ext uri="{BB962C8B-B14F-4D97-AF65-F5344CB8AC3E}">
        <p14:creationId xmlns:p14="http://schemas.microsoft.com/office/powerpoint/2010/main" val="4053676496"/>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407570" y="972318"/>
            <a:ext cx="8328858" cy="276999"/>
          </a:xfrm>
        </p:spPr>
        <p:txBody>
          <a:bodyPr lIns="0" tIns="0" rIns="0" bIns="0"/>
          <a:lstStyle>
            <a:lvl1pPr>
              <a:defRPr sz="1800" b="0" i="0">
                <a:solidFill>
                  <a:schemeClr val="tx1"/>
                </a:solidFill>
                <a:latin typeface="Arial"/>
                <a:cs typeface="Arial"/>
              </a:defRPr>
            </a:lvl1pPr>
          </a:lstStyle>
          <a:p>
            <a:endParaRPr/>
          </a:p>
        </p:txBody>
      </p:sp>
      <p:sp>
        <p:nvSpPr>
          <p:cNvPr id="3" name="Holder 3"/>
          <p:cNvSpPr>
            <a:spLocks noGrp="1"/>
          </p:cNvSpPr>
          <p:nvPr>
            <p:ph type="ftr" sz="quarter" idx="5"/>
          </p:nvPr>
        </p:nvSpPr>
        <p:spPr>
          <a:xfrm>
            <a:off x="3108987" y="6377946"/>
            <a:ext cx="2926079" cy="246221"/>
          </a:xfrm>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4" name="Holder 4"/>
          <p:cNvSpPr>
            <a:spLocks noGrp="1"/>
          </p:cNvSpPr>
          <p:nvPr>
            <p:ph type="dt" sz="half" idx="6"/>
          </p:nvPr>
        </p:nvSpPr>
        <p:spPr>
          <a:xfrm>
            <a:off x="457200" y="6377946"/>
            <a:ext cx="2103120" cy="246221"/>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7/26/2015</a:t>
            </a:fld>
            <a:endParaRPr lang="en-US">
              <a:solidFill>
                <a:prstClr val="black">
                  <a:tint val="75000"/>
                </a:prstClr>
              </a:solidFill>
            </a:endParaRPr>
          </a:p>
        </p:txBody>
      </p:sp>
      <p:sp>
        <p:nvSpPr>
          <p:cNvPr id="5" name="Holder 5"/>
          <p:cNvSpPr>
            <a:spLocks noGrp="1"/>
          </p:cNvSpPr>
          <p:nvPr>
            <p:ph type="sldNum" sz="quarter" idx="7"/>
          </p:nvPr>
        </p:nvSpPr>
        <p:spPr/>
        <p:txBody>
          <a:bodyPr lIns="0" tIns="0" rIns="0" bIns="0"/>
          <a:lstStyle>
            <a:lvl1pPr>
              <a:defRPr sz="1000" b="1" i="0">
                <a:solidFill>
                  <a:schemeClr val="tx1"/>
                </a:solidFill>
                <a:latin typeface="Arial"/>
                <a:cs typeface="Arial"/>
              </a:defRPr>
            </a:lvl1pPr>
          </a:lstStyle>
          <a:p>
            <a:pPr marL="95675">
              <a:lnSpc>
                <a:spcPts val="1069"/>
              </a:lnSpc>
            </a:pPr>
            <a:fld id="{81D60167-4931-47E6-BA6A-407CBD079E47}" type="slidenum">
              <a:rPr lang="de-DE" smtClean="0">
                <a:solidFill>
                  <a:prstClr val="black"/>
                </a:solidFill>
              </a:rPr>
              <a:pPr marL="95675">
                <a:lnSpc>
                  <a:spcPts val="1069"/>
                </a:lnSpc>
              </a:pPr>
              <a:t>‹Nr.›</a:t>
            </a:fld>
            <a:endParaRPr lang="de-DE" dirty="0">
              <a:solidFill>
                <a:prstClr val="black"/>
              </a:solidFill>
            </a:endParaRPr>
          </a:p>
        </p:txBody>
      </p:sp>
    </p:spTree>
    <p:extLst>
      <p:ext uri="{BB962C8B-B14F-4D97-AF65-F5344CB8AC3E}">
        <p14:creationId xmlns:p14="http://schemas.microsoft.com/office/powerpoint/2010/main" val="16021187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a:xfrm>
            <a:off x="3108987" y="6377946"/>
            <a:ext cx="2926079" cy="246221"/>
          </a:xfrm>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3" name="Holder 3"/>
          <p:cNvSpPr>
            <a:spLocks noGrp="1"/>
          </p:cNvSpPr>
          <p:nvPr>
            <p:ph type="dt" sz="half" idx="6"/>
          </p:nvPr>
        </p:nvSpPr>
        <p:spPr>
          <a:xfrm>
            <a:off x="457200" y="6377946"/>
            <a:ext cx="2103120" cy="246221"/>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7/26/2015</a:t>
            </a:fld>
            <a:endParaRPr lang="en-US">
              <a:solidFill>
                <a:prstClr val="black">
                  <a:tint val="75000"/>
                </a:prstClr>
              </a:solidFill>
            </a:endParaRPr>
          </a:p>
        </p:txBody>
      </p:sp>
      <p:sp>
        <p:nvSpPr>
          <p:cNvPr id="4" name="Holder 4"/>
          <p:cNvSpPr>
            <a:spLocks noGrp="1"/>
          </p:cNvSpPr>
          <p:nvPr>
            <p:ph type="sldNum" sz="quarter" idx="7"/>
          </p:nvPr>
        </p:nvSpPr>
        <p:spPr/>
        <p:txBody>
          <a:bodyPr lIns="0" tIns="0" rIns="0" bIns="0"/>
          <a:lstStyle>
            <a:lvl1pPr>
              <a:defRPr sz="1000" b="1" i="0">
                <a:solidFill>
                  <a:schemeClr val="tx1"/>
                </a:solidFill>
                <a:latin typeface="Arial"/>
                <a:cs typeface="Arial"/>
              </a:defRPr>
            </a:lvl1pPr>
          </a:lstStyle>
          <a:p>
            <a:pPr marL="95675">
              <a:lnSpc>
                <a:spcPts val="1069"/>
              </a:lnSpc>
            </a:pPr>
            <a:fld id="{81D60167-4931-47E6-BA6A-407CBD079E47}" type="slidenum">
              <a:rPr lang="de-DE" smtClean="0">
                <a:solidFill>
                  <a:prstClr val="black"/>
                </a:solidFill>
              </a:rPr>
              <a:pPr marL="95675">
                <a:lnSpc>
                  <a:spcPts val="1069"/>
                </a:lnSpc>
              </a:pPr>
              <a:t>‹Nr.›</a:t>
            </a:fld>
            <a:endParaRPr lang="de-DE" dirty="0">
              <a:solidFill>
                <a:prstClr val="black"/>
              </a:solidFill>
            </a:endParaRPr>
          </a:p>
        </p:txBody>
      </p:sp>
    </p:spTree>
    <p:extLst>
      <p:ext uri="{BB962C8B-B14F-4D97-AF65-F5344CB8AC3E}">
        <p14:creationId xmlns:p14="http://schemas.microsoft.com/office/powerpoint/2010/main" val="15738928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2"/>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1"/>
            <a:ext cx="6400800" cy="1752600"/>
          </a:xfrm>
        </p:spPr>
        <p:txBody>
          <a:bodyPr/>
          <a:lstStyle>
            <a:lvl1pPr marL="0" indent="0" algn="ctr">
              <a:buNone/>
              <a:defRPr>
                <a:solidFill>
                  <a:schemeClr val="tx1">
                    <a:tint val="75000"/>
                  </a:schemeClr>
                </a:solidFill>
              </a:defRPr>
            </a:lvl1pPr>
            <a:lvl2pPr marL="456150" indent="0" algn="ctr">
              <a:buNone/>
              <a:defRPr>
                <a:solidFill>
                  <a:schemeClr val="tx1">
                    <a:tint val="75000"/>
                  </a:schemeClr>
                </a:solidFill>
              </a:defRPr>
            </a:lvl2pPr>
            <a:lvl3pPr marL="912303" indent="0" algn="ctr">
              <a:buNone/>
              <a:defRPr>
                <a:solidFill>
                  <a:schemeClr val="tx1">
                    <a:tint val="75000"/>
                  </a:schemeClr>
                </a:solidFill>
              </a:defRPr>
            </a:lvl3pPr>
            <a:lvl4pPr marL="1368458" indent="0" algn="ctr">
              <a:buNone/>
              <a:defRPr>
                <a:solidFill>
                  <a:schemeClr val="tx1">
                    <a:tint val="75000"/>
                  </a:schemeClr>
                </a:solidFill>
              </a:defRPr>
            </a:lvl4pPr>
            <a:lvl5pPr marL="1824610" indent="0" algn="ctr">
              <a:buNone/>
              <a:defRPr>
                <a:solidFill>
                  <a:schemeClr val="tx1">
                    <a:tint val="75000"/>
                  </a:schemeClr>
                </a:solidFill>
              </a:defRPr>
            </a:lvl5pPr>
            <a:lvl6pPr marL="2280762" indent="0" algn="ctr">
              <a:buNone/>
              <a:defRPr>
                <a:solidFill>
                  <a:schemeClr val="tx1">
                    <a:tint val="75000"/>
                  </a:schemeClr>
                </a:solidFill>
              </a:defRPr>
            </a:lvl6pPr>
            <a:lvl7pPr marL="2736918" indent="0" algn="ctr">
              <a:buNone/>
              <a:defRPr>
                <a:solidFill>
                  <a:schemeClr val="tx1">
                    <a:tint val="75000"/>
                  </a:schemeClr>
                </a:solidFill>
              </a:defRPr>
            </a:lvl7pPr>
            <a:lvl8pPr marL="3193055" indent="0" algn="ctr">
              <a:buNone/>
              <a:defRPr>
                <a:solidFill>
                  <a:schemeClr val="tx1">
                    <a:tint val="75000"/>
                  </a:schemeClr>
                </a:solidFill>
              </a:defRPr>
            </a:lvl8pPr>
            <a:lvl9pPr marL="364921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ln/>
        </p:spPr>
        <p:txBody>
          <a:bodyPr/>
          <a:lstStyle>
            <a:lvl1pPr>
              <a:defRPr/>
            </a:lvl1pPr>
          </a:lstStyle>
          <a:p>
            <a:pPr>
              <a:defRPr/>
            </a:pPr>
            <a:fld id="{9D39A9FB-5456-4E58-BB2D-0499B6723E61}" type="datetimeFigureOut">
              <a:rPr lang="en-US" altLang="en-US"/>
              <a:pPr>
                <a:defRPr/>
              </a:pPr>
              <a:t>7/26/2015</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p>
        </p:txBody>
      </p:sp>
      <p:sp>
        <p:nvSpPr>
          <p:cNvPr id="6" name="Slide Number Placeholder 5"/>
          <p:cNvSpPr>
            <a:spLocks noGrp="1"/>
          </p:cNvSpPr>
          <p:nvPr>
            <p:ph type="sldNum" sz="quarter" idx="12"/>
          </p:nvPr>
        </p:nvSpPr>
        <p:spPr>
          <a:ln/>
        </p:spPr>
        <p:txBody>
          <a:bodyPr/>
          <a:lstStyle>
            <a:lvl1pPr>
              <a:defRPr/>
            </a:lvl1pPr>
          </a:lstStyle>
          <a:p>
            <a:pPr>
              <a:defRPr/>
            </a:pPr>
            <a:fld id="{BA45A869-8497-4C96-B1C0-016D5D932CB3}" type="slidenum">
              <a:rPr lang="en-US" altLang="en-US"/>
              <a:pPr>
                <a:defRPr/>
              </a:pPr>
              <a:t>‹Nr.›</a:t>
            </a:fld>
            <a:endParaRPr lang="en-US" altLang="en-US"/>
          </a:p>
        </p:txBody>
      </p:sp>
    </p:spTree>
    <p:extLst>
      <p:ext uri="{BB962C8B-B14F-4D97-AF65-F5344CB8AC3E}">
        <p14:creationId xmlns:p14="http://schemas.microsoft.com/office/powerpoint/2010/main" val="5266248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ln/>
        </p:spPr>
        <p:txBody>
          <a:bodyPr/>
          <a:lstStyle>
            <a:lvl1pPr>
              <a:defRPr/>
            </a:lvl1pPr>
          </a:lstStyle>
          <a:p>
            <a:pPr>
              <a:defRPr/>
            </a:pPr>
            <a:fld id="{9608CCA8-D203-42DC-B392-CEF194D52100}" type="datetimeFigureOut">
              <a:rPr lang="en-US" altLang="en-US"/>
              <a:pPr>
                <a:defRPr/>
              </a:pPr>
              <a:t>7/26/2015</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p>
        </p:txBody>
      </p:sp>
      <p:sp>
        <p:nvSpPr>
          <p:cNvPr id="6" name="Slide Number Placeholder 5"/>
          <p:cNvSpPr>
            <a:spLocks noGrp="1"/>
          </p:cNvSpPr>
          <p:nvPr>
            <p:ph type="sldNum" sz="quarter" idx="12"/>
          </p:nvPr>
        </p:nvSpPr>
        <p:spPr>
          <a:ln/>
        </p:spPr>
        <p:txBody>
          <a:bodyPr/>
          <a:lstStyle>
            <a:lvl1pPr>
              <a:defRPr/>
            </a:lvl1pPr>
          </a:lstStyle>
          <a:p>
            <a:pPr>
              <a:defRPr/>
            </a:pPr>
            <a:fld id="{CA823569-A1D2-4846-95FC-6B1B3949F634}" type="slidenum">
              <a:rPr lang="en-US" altLang="en-US"/>
              <a:pPr>
                <a:defRPr/>
              </a:pPr>
              <a:t>‹Nr.›</a:t>
            </a:fld>
            <a:endParaRPr lang="en-US" altLang="en-US"/>
          </a:p>
        </p:txBody>
      </p:sp>
    </p:spTree>
    <p:extLst>
      <p:ext uri="{BB962C8B-B14F-4D97-AF65-F5344CB8AC3E}">
        <p14:creationId xmlns:p14="http://schemas.microsoft.com/office/powerpoint/2010/main" val="10919634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24"/>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21"/>
            <a:ext cx="7772400" cy="1500187"/>
          </a:xfrm>
        </p:spPr>
        <p:txBody>
          <a:bodyPr anchor="b"/>
          <a:lstStyle>
            <a:lvl1pPr marL="0" indent="0">
              <a:buNone/>
              <a:defRPr sz="2000">
                <a:solidFill>
                  <a:schemeClr val="tx1">
                    <a:tint val="75000"/>
                  </a:schemeClr>
                </a:solidFill>
              </a:defRPr>
            </a:lvl1pPr>
            <a:lvl2pPr marL="456150" indent="0">
              <a:buNone/>
              <a:defRPr sz="1800">
                <a:solidFill>
                  <a:schemeClr val="tx1">
                    <a:tint val="75000"/>
                  </a:schemeClr>
                </a:solidFill>
              </a:defRPr>
            </a:lvl2pPr>
            <a:lvl3pPr marL="912303" indent="0">
              <a:buNone/>
              <a:defRPr sz="1600">
                <a:solidFill>
                  <a:schemeClr val="tx1">
                    <a:tint val="75000"/>
                  </a:schemeClr>
                </a:solidFill>
              </a:defRPr>
            </a:lvl3pPr>
            <a:lvl4pPr marL="1368458" indent="0">
              <a:buNone/>
              <a:defRPr sz="1400">
                <a:solidFill>
                  <a:schemeClr val="tx1">
                    <a:tint val="75000"/>
                  </a:schemeClr>
                </a:solidFill>
              </a:defRPr>
            </a:lvl4pPr>
            <a:lvl5pPr marL="1824610" indent="0">
              <a:buNone/>
              <a:defRPr sz="1400">
                <a:solidFill>
                  <a:schemeClr val="tx1">
                    <a:tint val="75000"/>
                  </a:schemeClr>
                </a:solidFill>
              </a:defRPr>
            </a:lvl5pPr>
            <a:lvl6pPr marL="2280762" indent="0">
              <a:buNone/>
              <a:defRPr sz="1400">
                <a:solidFill>
                  <a:schemeClr val="tx1">
                    <a:tint val="75000"/>
                  </a:schemeClr>
                </a:solidFill>
              </a:defRPr>
            </a:lvl6pPr>
            <a:lvl7pPr marL="2736918" indent="0">
              <a:buNone/>
              <a:defRPr sz="1400">
                <a:solidFill>
                  <a:schemeClr val="tx1">
                    <a:tint val="75000"/>
                  </a:schemeClr>
                </a:solidFill>
              </a:defRPr>
            </a:lvl7pPr>
            <a:lvl8pPr marL="3193055" indent="0">
              <a:buNone/>
              <a:defRPr sz="1400">
                <a:solidFill>
                  <a:schemeClr val="tx1">
                    <a:tint val="75000"/>
                  </a:schemeClr>
                </a:solidFill>
              </a:defRPr>
            </a:lvl8pPr>
            <a:lvl9pPr marL="3649218"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ln/>
        </p:spPr>
        <p:txBody>
          <a:bodyPr/>
          <a:lstStyle>
            <a:lvl1pPr>
              <a:defRPr/>
            </a:lvl1pPr>
          </a:lstStyle>
          <a:p>
            <a:pPr>
              <a:defRPr/>
            </a:pPr>
            <a:fld id="{1B12B318-6801-4629-B6B2-DC44DC93A16D}" type="datetimeFigureOut">
              <a:rPr lang="en-US" altLang="en-US"/>
              <a:pPr>
                <a:defRPr/>
              </a:pPr>
              <a:t>7/26/2015</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p>
        </p:txBody>
      </p:sp>
      <p:sp>
        <p:nvSpPr>
          <p:cNvPr id="6" name="Slide Number Placeholder 5"/>
          <p:cNvSpPr>
            <a:spLocks noGrp="1"/>
          </p:cNvSpPr>
          <p:nvPr>
            <p:ph type="sldNum" sz="quarter" idx="12"/>
          </p:nvPr>
        </p:nvSpPr>
        <p:spPr>
          <a:ln/>
        </p:spPr>
        <p:txBody>
          <a:bodyPr/>
          <a:lstStyle>
            <a:lvl1pPr>
              <a:defRPr/>
            </a:lvl1pPr>
          </a:lstStyle>
          <a:p>
            <a:pPr>
              <a:defRPr/>
            </a:pPr>
            <a:fld id="{75CC3C0D-0E77-47F2-8D9C-DA16E5FCD941}" type="slidenum">
              <a:rPr lang="en-US" altLang="en-US"/>
              <a:pPr>
                <a:defRPr/>
              </a:pPr>
              <a:t>‹Nr.›</a:t>
            </a:fld>
            <a:endParaRPr lang="en-US" altLang="en-US"/>
          </a:p>
        </p:txBody>
      </p:sp>
    </p:spTree>
    <p:extLst>
      <p:ext uri="{BB962C8B-B14F-4D97-AF65-F5344CB8AC3E}">
        <p14:creationId xmlns:p14="http://schemas.microsoft.com/office/powerpoint/2010/main" val="8647644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Titelmasterformat durch Klicken bearbeiten</a:t>
            </a:r>
            <a:endParaRPr lang="de-DE" dirty="0"/>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271993765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ln/>
        </p:spPr>
        <p:txBody>
          <a:bodyPr/>
          <a:lstStyle>
            <a:lvl1pPr>
              <a:defRPr/>
            </a:lvl1pPr>
          </a:lstStyle>
          <a:p>
            <a:pPr>
              <a:defRPr/>
            </a:pPr>
            <a:fld id="{32B8E93D-7608-47F4-8783-D50701A6F069}" type="datetimeFigureOut">
              <a:rPr lang="en-US" altLang="en-US"/>
              <a:pPr>
                <a:defRPr/>
              </a:pPr>
              <a:t>7/26/2015</a:t>
            </a:fld>
            <a:endParaRPr lang="en-US" altLang="en-US"/>
          </a:p>
        </p:txBody>
      </p:sp>
      <p:sp>
        <p:nvSpPr>
          <p:cNvPr id="6" name="Footer Placeholder 4"/>
          <p:cNvSpPr>
            <a:spLocks noGrp="1"/>
          </p:cNvSpPr>
          <p:nvPr>
            <p:ph type="ftr" sz="quarter" idx="11"/>
          </p:nvPr>
        </p:nvSpPr>
        <p:spPr>
          <a:ln/>
        </p:spPr>
        <p:txBody>
          <a:bodyPr/>
          <a:lstStyle>
            <a:lvl1pPr>
              <a:defRPr/>
            </a:lvl1pPr>
          </a:lstStyle>
          <a:p>
            <a:pPr>
              <a:defRPr/>
            </a:pPr>
            <a:endParaRPr lang="en-US"/>
          </a:p>
        </p:txBody>
      </p:sp>
      <p:sp>
        <p:nvSpPr>
          <p:cNvPr id="7" name="Slide Number Placeholder 5"/>
          <p:cNvSpPr>
            <a:spLocks noGrp="1"/>
          </p:cNvSpPr>
          <p:nvPr>
            <p:ph type="sldNum" sz="quarter" idx="12"/>
          </p:nvPr>
        </p:nvSpPr>
        <p:spPr>
          <a:ln/>
        </p:spPr>
        <p:txBody>
          <a:bodyPr/>
          <a:lstStyle>
            <a:lvl1pPr>
              <a:defRPr/>
            </a:lvl1pPr>
          </a:lstStyle>
          <a:p>
            <a:pPr>
              <a:defRPr/>
            </a:pPr>
            <a:fld id="{98049FF9-5B28-48F6-8BE3-E48E4F08027F}" type="slidenum">
              <a:rPr lang="en-US" altLang="en-US"/>
              <a:pPr>
                <a:defRPr/>
              </a:pPr>
              <a:t>‹Nr.›</a:t>
            </a:fld>
            <a:endParaRPr lang="en-US" altLang="en-US"/>
          </a:p>
        </p:txBody>
      </p:sp>
    </p:spTree>
    <p:extLst>
      <p:ext uri="{BB962C8B-B14F-4D97-AF65-F5344CB8AC3E}">
        <p14:creationId xmlns:p14="http://schemas.microsoft.com/office/powerpoint/2010/main" val="18243157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3"/>
          </a:xfrm>
        </p:spPr>
        <p:txBody>
          <a:bodyPr anchor="b"/>
          <a:lstStyle>
            <a:lvl1pPr marL="0" indent="0">
              <a:buNone/>
              <a:defRPr sz="2400" b="1"/>
            </a:lvl1pPr>
            <a:lvl2pPr marL="456150" indent="0">
              <a:buNone/>
              <a:defRPr sz="2000" b="1"/>
            </a:lvl2pPr>
            <a:lvl3pPr marL="912303" indent="0">
              <a:buNone/>
              <a:defRPr sz="1800" b="1"/>
            </a:lvl3pPr>
            <a:lvl4pPr marL="1368458" indent="0">
              <a:buNone/>
              <a:defRPr sz="1600" b="1"/>
            </a:lvl4pPr>
            <a:lvl5pPr marL="1824610" indent="0">
              <a:buNone/>
              <a:defRPr sz="1600" b="1"/>
            </a:lvl5pPr>
            <a:lvl6pPr marL="2280762" indent="0">
              <a:buNone/>
              <a:defRPr sz="1600" b="1"/>
            </a:lvl6pPr>
            <a:lvl7pPr marL="2736918" indent="0">
              <a:buNone/>
              <a:defRPr sz="1600" b="1"/>
            </a:lvl7pPr>
            <a:lvl8pPr marL="3193055" indent="0">
              <a:buNone/>
              <a:defRPr sz="1600" b="1"/>
            </a:lvl8pPr>
            <a:lvl9pPr marL="3649218"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6" y="1535113"/>
            <a:ext cx="4041775" cy="639763"/>
          </a:xfrm>
        </p:spPr>
        <p:txBody>
          <a:bodyPr anchor="b"/>
          <a:lstStyle>
            <a:lvl1pPr marL="0" indent="0">
              <a:buNone/>
              <a:defRPr sz="2400" b="1"/>
            </a:lvl1pPr>
            <a:lvl2pPr marL="456150" indent="0">
              <a:buNone/>
              <a:defRPr sz="2000" b="1"/>
            </a:lvl2pPr>
            <a:lvl3pPr marL="912303" indent="0">
              <a:buNone/>
              <a:defRPr sz="1800" b="1"/>
            </a:lvl3pPr>
            <a:lvl4pPr marL="1368458" indent="0">
              <a:buNone/>
              <a:defRPr sz="1600" b="1"/>
            </a:lvl4pPr>
            <a:lvl5pPr marL="1824610" indent="0">
              <a:buNone/>
              <a:defRPr sz="1600" b="1"/>
            </a:lvl5pPr>
            <a:lvl6pPr marL="2280762" indent="0">
              <a:buNone/>
              <a:defRPr sz="1600" b="1"/>
            </a:lvl6pPr>
            <a:lvl7pPr marL="2736918" indent="0">
              <a:buNone/>
              <a:defRPr sz="1600" b="1"/>
            </a:lvl7pPr>
            <a:lvl8pPr marL="3193055" indent="0">
              <a:buNone/>
              <a:defRPr sz="1600" b="1"/>
            </a:lvl8pPr>
            <a:lvl9pPr marL="3649218"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ln/>
        </p:spPr>
        <p:txBody>
          <a:bodyPr/>
          <a:lstStyle>
            <a:lvl1pPr>
              <a:defRPr/>
            </a:lvl1pPr>
          </a:lstStyle>
          <a:p>
            <a:pPr>
              <a:defRPr/>
            </a:pPr>
            <a:fld id="{4B90DE61-DE47-4B86-999B-FE7681A8A98B}" type="datetimeFigureOut">
              <a:rPr lang="en-US" altLang="en-US"/>
              <a:pPr>
                <a:defRPr/>
              </a:pPr>
              <a:t>7/26/2015</a:t>
            </a:fld>
            <a:endParaRPr lang="en-US" altLang="en-US"/>
          </a:p>
        </p:txBody>
      </p:sp>
      <p:sp>
        <p:nvSpPr>
          <p:cNvPr id="8" name="Footer Placeholder 4"/>
          <p:cNvSpPr>
            <a:spLocks noGrp="1"/>
          </p:cNvSpPr>
          <p:nvPr>
            <p:ph type="ftr" sz="quarter" idx="11"/>
          </p:nvPr>
        </p:nvSpPr>
        <p:spPr>
          <a:ln/>
        </p:spPr>
        <p:txBody>
          <a:bodyPr/>
          <a:lstStyle>
            <a:lvl1pPr>
              <a:defRPr/>
            </a:lvl1pPr>
          </a:lstStyle>
          <a:p>
            <a:pPr>
              <a:defRPr/>
            </a:pPr>
            <a:endParaRPr lang="en-US"/>
          </a:p>
        </p:txBody>
      </p:sp>
      <p:sp>
        <p:nvSpPr>
          <p:cNvPr id="9" name="Slide Number Placeholder 5"/>
          <p:cNvSpPr>
            <a:spLocks noGrp="1"/>
          </p:cNvSpPr>
          <p:nvPr>
            <p:ph type="sldNum" sz="quarter" idx="12"/>
          </p:nvPr>
        </p:nvSpPr>
        <p:spPr>
          <a:ln/>
        </p:spPr>
        <p:txBody>
          <a:bodyPr/>
          <a:lstStyle>
            <a:lvl1pPr>
              <a:defRPr/>
            </a:lvl1pPr>
          </a:lstStyle>
          <a:p>
            <a:pPr>
              <a:defRPr/>
            </a:pPr>
            <a:fld id="{B6C5870C-32C9-4901-B659-62415291BA52}" type="slidenum">
              <a:rPr lang="en-US" altLang="en-US"/>
              <a:pPr>
                <a:defRPr/>
              </a:pPr>
              <a:t>‹Nr.›</a:t>
            </a:fld>
            <a:endParaRPr lang="en-US" altLang="en-US"/>
          </a:p>
        </p:txBody>
      </p:sp>
    </p:spTree>
    <p:extLst>
      <p:ext uri="{BB962C8B-B14F-4D97-AF65-F5344CB8AC3E}">
        <p14:creationId xmlns:p14="http://schemas.microsoft.com/office/powerpoint/2010/main" val="18655556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a:ln/>
        </p:spPr>
        <p:txBody>
          <a:bodyPr/>
          <a:lstStyle>
            <a:lvl1pPr>
              <a:defRPr/>
            </a:lvl1pPr>
          </a:lstStyle>
          <a:p>
            <a:pPr>
              <a:defRPr/>
            </a:pPr>
            <a:fld id="{0B429A89-9006-4121-A6D1-62A140AAE831}" type="datetimeFigureOut">
              <a:rPr lang="en-US" altLang="en-US"/>
              <a:pPr>
                <a:defRPr/>
              </a:pPr>
              <a:t>7/26/2015</a:t>
            </a:fld>
            <a:endParaRPr lang="en-US" altLang="en-US"/>
          </a:p>
        </p:txBody>
      </p:sp>
      <p:sp>
        <p:nvSpPr>
          <p:cNvPr id="4" name="Footer Placeholder 4"/>
          <p:cNvSpPr>
            <a:spLocks noGrp="1"/>
          </p:cNvSpPr>
          <p:nvPr>
            <p:ph type="ftr" sz="quarter" idx="11"/>
          </p:nvPr>
        </p:nvSpPr>
        <p:spPr>
          <a:ln/>
        </p:spPr>
        <p:txBody>
          <a:bodyPr/>
          <a:lstStyle>
            <a:lvl1pPr>
              <a:defRPr/>
            </a:lvl1pPr>
          </a:lstStyle>
          <a:p>
            <a:pPr>
              <a:defRPr/>
            </a:pPr>
            <a:endParaRPr lang="en-US"/>
          </a:p>
        </p:txBody>
      </p:sp>
      <p:sp>
        <p:nvSpPr>
          <p:cNvPr id="5" name="Slide Number Placeholder 5"/>
          <p:cNvSpPr>
            <a:spLocks noGrp="1"/>
          </p:cNvSpPr>
          <p:nvPr>
            <p:ph type="sldNum" sz="quarter" idx="12"/>
          </p:nvPr>
        </p:nvSpPr>
        <p:spPr>
          <a:ln/>
        </p:spPr>
        <p:txBody>
          <a:bodyPr/>
          <a:lstStyle>
            <a:lvl1pPr>
              <a:defRPr/>
            </a:lvl1pPr>
          </a:lstStyle>
          <a:p>
            <a:pPr>
              <a:defRPr/>
            </a:pPr>
            <a:fld id="{D4A7DC0C-7CA0-49DA-9981-95D9EE5BE660}" type="slidenum">
              <a:rPr lang="en-US" altLang="en-US"/>
              <a:pPr>
                <a:defRPr/>
              </a:pPr>
              <a:t>‹Nr.›</a:t>
            </a:fld>
            <a:endParaRPr lang="en-US" altLang="en-US"/>
          </a:p>
        </p:txBody>
      </p:sp>
    </p:spTree>
    <p:extLst>
      <p:ext uri="{BB962C8B-B14F-4D97-AF65-F5344CB8AC3E}">
        <p14:creationId xmlns:p14="http://schemas.microsoft.com/office/powerpoint/2010/main" val="36333168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ln/>
        </p:spPr>
        <p:txBody>
          <a:bodyPr/>
          <a:lstStyle>
            <a:lvl1pPr>
              <a:defRPr/>
            </a:lvl1pPr>
          </a:lstStyle>
          <a:p>
            <a:pPr>
              <a:defRPr/>
            </a:pPr>
            <a:fld id="{C8B1F0EB-24C4-49D7-AC0C-47C75DA87E2B}" type="datetimeFigureOut">
              <a:rPr lang="en-US" altLang="en-US"/>
              <a:pPr>
                <a:defRPr/>
              </a:pPr>
              <a:t>7/26/2015</a:t>
            </a:fld>
            <a:endParaRPr lang="en-US" altLang="en-US"/>
          </a:p>
        </p:txBody>
      </p:sp>
      <p:sp>
        <p:nvSpPr>
          <p:cNvPr id="3" name="Footer Placeholder 4"/>
          <p:cNvSpPr>
            <a:spLocks noGrp="1"/>
          </p:cNvSpPr>
          <p:nvPr>
            <p:ph type="ftr" sz="quarter" idx="11"/>
          </p:nvPr>
        </p:nvSpPr>
        <p:spPr>
          <a:ln/>
        </p:spPr>
        <p:txBody>
          <a:bodyPr/>
          <a:lstStyle>
            <a:lvl1pPr>
              <a:defRPr/>
            </a:lvl1pPr>
          </a:lstStyle>
          <a:p>
            <a:pPr>
              <a:defRPr/>
            </a:pPr>
            <a:endParaRPr lang="en-US"/>
          </a:p>
        </p:txBody>
      </p:sp>
      <p:sp>
        <p:nvSpPr>
          <p:cNvPr id="4" name="Slide Number Placeholder 5"/>
          <p:cNvSpPr>
            <a:spLocks noGrp="1"/>
          </p:cNvSpPr>
          <p:nvPr>
            <p:ph type="sldNum" sz="quarter" idx="12"/>
          </p:nvPr>
        </p:nvSpPr>
        <p:spPr>
          <a:ln/>
        </p:spPr>
        <p:txBody>
          <a:bodyPr/>
          <a:lstStyle>
            <a:lvl1pPr>
              <a:defRPr/>
            </a:lvl1pPr>
          </a:lstStyle>
          <a:p>
            <a:pPr>
              <a:defRPr/>
            </a:pPr>
            <a:fld id="{AE0A854A-17CA-4016-A92A-7B79B3607D17}" type="slidenum">
              <a:rPr lang="en-US" altLang="en-US"/>
              <a:pPr>
                <a:defRPr/>
              </a:pPr>
              <a:t>‹Nr.›</a:t>
            </a:fld>
            <a:endParaRPr lang="en-US" altLang="en-US"/>
          </a:p>
        </p:txBody>
      </p:sp>
    </p:spTree>
    <p:extLst>
      <p:ext uri="{BB962C8B-B14F-4D97-AF65-F5344CB8AC3E}">
        <p14:creationId xmlns:p14="http://schemas.microsoft.com/office/powerpoint/2010/main" val="198392367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3" y="273055"/>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4" y="27307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13" y="1435104"/>
            <a:ext cx="3008313" cy="4691063"/>
          </a:xfrm>
        </p:spPr>
        <p:txBody>
          <a:bodyPr/>
          <a:lstStyle>
            <a:lvl1pPr marL="0" indent="0">
              <a:buNone/>
              <a:defRPr sz="1400"/>
            </a:lvl1pPr>
            <a:lvl2pPr marL="456150" indent="0">
              <a:buNone/>
              <a:defRPr sz="1200"/>
            </a:lvl2pPr>
            <a:lvl3pPr marL="912303" indent="0">
              <a:buNone/>
              <a:defRPr sz="1000"/>
            </a:lvl3pPr>
            <a:lvl4pPr marL="1368458" indent="0">
              <a:buNone/>
              <a:defRPr sz="900"/>
            </a:lvl4pPr>
            <a:lvl5pPr marL="1824610" indent="0">
              <a:buNone/>
              <a:defRPr sz="900"/>
            </a:lvl5pPr>
            <a:lvl6pPr marL="2280762" indent="0">
              <a:buNone/>
              <a:defRPr sz="900"/>
            </a:lvl6pPr>
            <a:lvl7pPr marL="2736918" indent="0">
              <a:buNone/>
              <a:defRPr sz="900"/>
            </a:lvl7pPr>
            <a:lvl8pPr marL="3193055" indent="0">
              <a:buNone/>
              <a:defRPr sz="900"/>
            </a:lvl8pPr>
            <a:lvl9pPr marL="3649218" indent="0">
              <a:buNone/>
              <a:defRPr sz="900"/>
            </a:lvl9pPr>
          </a:lstStyle>
          <a:p>
            <a:pPr lvl="0"/>
            <a:r>
              <a:rPr lang="en-US" smtClean="0"/>
              <a:t>Click to edit Master text styles</a:t>
            </a:r>
          </a:p>
        </p:txBody>
      </p:sp>
      <p:sp>
        <p:nvSpPr>
          <p:cNvPr id="5" name="Date Placeholder 3"/>
          <p:cNvSpPr>
            <a:spLocks noGrp="1"/>
          </p:cNvSpPr>
          <p:nvPr>
            <p:ph type="dt" sz="half" idx="10"/>
          </p:nvPr>
        </p:nvSpPr>
        <p:spPr>
          <a:ln/>
        </p:spPr>
        <p:txBody>
          <a:bodyPr/>
          <a:lstStyle>
            <a:lvl1pPr>
              <a:defRPr/>
            </a:lvl1pPr>
          </a:lstStyle>
          <a:p>
            <a:pPr>
              <a:defRPr/>
            </a:pPr>
            <a:fld id="{7C728875-F353-4EDF-8E5C-DCB55C55ADDC}" type="datetimeFigureOut">
              <a:rPr lang="en-US" altLang="en-US"/>
              <a:pPr>
                <a:defRPr/>
              </a:pPr>
              <a:t>7/26/2015</a:t>
            </a:fld>
            <a:endParaRPr lang="en-US" altLang="en-US"/>
          </a:p>
        </p:txBody>
      </p:sp>
      <p:sp>
        <p:nvSpPr>
          <p:cNvPr id="6" name="Footer Placeholder 4"/>
          <p:cNvSpPr>
            <a:spLocks noGrp="1"/>
          </p:cNvSpPr>
          <p:nvPr>
            <p:ph type="ftr" sz="quarter" idx="11"/>
          </p:nvPr>
        </p:nvSpPr>
        <p:spPr>
          <a:ln/>
        </p:spPr>
        <p:txBody>
          <a:bodyPr/>
          <a:lstStyle>
            <a:lvl1pPr>
              <a:defRPr/>
            </a:lvl1pPr>
          </a:lstStyle>
          <a:p>
            <a:pPr>
              <a:defRPr/>
            </a:pPr>
            <a:endParaRPr lang="en-US"/>
          </a:p>
        </p:txBody>
      </p:sp>
      <p:sp>
        <p:nvSpPr>
          <p:cNvPr id="7" name="Slide Number Placeholder 5"/>
          <p:cNvSpPr>
            <a:spLocks noGrp="1"/>
          </p:cNvSpPr>
          <p:nvPr>
            <p:ph type="sldNum" sz="quarter" idx="12"/>
          </p:nvPr>
        </p:nvSpPr>
        <p:spPr>
          <a:ln/>
        </p:spPr>
        <p:txBody>
          <a:bodyPr/>
          <a:lstStyle>
            <a:lvl1pPr>
              <a:defRPr/>
            </a:lvl1pPr>
          </a:lstStyle>
          <a:p>
            <a:pPr>
              <a:defRPr/>
            </a:pPr>
            <a:fld id="{63BC1FE9-46A3-44AB-83A0-BE6339E3ECE6}" type="slidenum">
              <a:rPr lang="en-US" altLang="en-US"/>
              <a:pPr>
                <a:defRPr/>
              </a:pPr>
              <a:t>‹Nr.›</a:t>
            </a:fld>
            <a:endParaRPr lang="en-US" altLang="en-US"/>
          </a:p>
        </p:txBody>
      </p:sp>
    </p:spTree>
    <p:extLst>
      <p:ext uri="{BB962C8B-B14F-4D97-AF65-F5344CB8AC3E}">
        <p14:creationId xmlns:p14="http://schemas.microsoft.com/office/powerpoint/2010/main" val="28619206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8"/>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6150" indent="0">
              <a:buNone/>
              <a:defRPr sz="2800"/>
            </a:lvl2pPr>
            <a:lvl3pPr marL="912303" indent="0">
              <a:buNone/>
              <a:defRPr sz="2400"/>
            </a:lvl3pPr>
            <a:lvl4pPr marL="1368458" indent="0">
              <a:buNone/>
              <a:defRPr sz="2000"/>
            </a:lvl4pPr>
            <a:lvl5pPr marL="1824610" indent="0">
              <a:buNone/>
              <a:defRPr sz="2000"/>
            </a:lvl5pPr>
            <a:lvl6pPr marL="2280762" indent="0">
              <a:buNone/>
              <a:defRPr sz="2000"/>
            </a:lvl6pPr>
            <a:lvl7pPr marL="2736918" indent="0">
              <a:buNone/>
              <a:defRPr sz="2000"/>
            </a:lvl7pPr>
            <a:lvl8pPr marL="3193055" indent="0">
              <a:buNone/>
              <a:defRPr sz="2000"/>
            </a:lvl8pPr>
            <a:lvl9pPr marL="3649218" indent="0">
              <a:buNone/>
              <a:defRPr sz="2000"/>
            </a:lvl9pPr>
          </a:lstStyle>
          <a:p>
            <a:pPr lvl="0"/>
            <a:endParaRPr lang="en-US" noProof="0"/>
          </a:p>
        </p:txBody>
      </p:sp>
      <p:sp>
        <p:nvSpPr>
          <p:cNvPr id="4" name="Text Placeholder 3"/>
          <p:cNvSpPr>
            <a:spLocks noGrp="1"/>
          </p:cNvSpPr>
          <p:nvPr>
            <p:ph type="body" sz="half" idx="2"/>
          </p:nvPr>
        </p:nvSpPr>
        <p:spPr>
          <a:xfrm>
            <a:off x="1792288" y="5367341"/>
            <a:ext cx="5486400" cy="804863"/>
          </a:xfrm>
        </p:spPr>
        <p:txBody>
          <a:bodyPr/>
          <a:lstStyle>
            <a:lvl1pPr marL="0" indent="0">
              <a:buNone/>
              <a:defRPr sz="1400"/>
            </a:lvl1pPr>
            <a:lvl2pPr marL="456150" indent="0">
              <a:buNone/>
              <a:defRPr sz="1200"/>
            </a:lvl2pPr>
            <a:lvl3pPr marL="912303" indent="0">
              <a:buNone/>
              <a:defRPr sz="1000"/>
            </a:lvl3pPr>
            <a:lvl4pPr marL="1368458" indent="0">
              <a:buNone/>
              <a:defRPr sz="900"/>
            </a:lvl4pPr>
            <a:lvl5pPr marL="1824610" indent="0">
              <a:buNone/>
              <a:defRPr sz="900"/>
            </a:lvl5pPr>
            <a:lvl6pPr marL="2280762" indent="0">
              <a:buNone/>
              <a:defRPr sz="900"/>
            </a:lvl6pPr>
            <a:lvl7pPr marL="2736918" indent="0">
              <a:buNone/>
              <a:defRPr sz="900"/>
            </a:lvl7pPr>
            <a:lvl8pPr marL="3193055" indent="0">
              <a:buNone/>
              <a:defRPr sz="900"/>
            </a:lvl8pPr>
            <a:lvl9pPr marL="3649218" indent="0">
              <a:buNone/>
              <a:defRPr sz="900"/>
            </a:lvl9pPr>
          </a:lstStyle>
          <a:p>
            <a:pPr lvl="0"/>
            <a:r>
              <a:rPr lang="en-US" smtClean="0"/>
              <a:t>Click to edit Master text styles</a:t>
            </a:r>
          </a:p>
        </p:txBody>
      </p:sp>
      <p:sp>
        <p:nvSpPr>
          <p:cNvPr id="5" name="Date Placeholder 3"/>
          <p:cNvSpPr>
            <a:spLocks noGrp="1"/>
          </p:cNvSpPr>
          <p:nvPr>
            <p:ph type="dt" sz="half" idx="10"/>
          </p:nvPr>
        </p:nvSpPr>
        <p:spPr>
          <a:ln/>
        </p:spPr>
        <p:txBody>
          <a:bodyPr/>
          <a:lstStyle>
            <a:lvl1pPr>
              <a:defRPr/>
            </a:lvl1pPr>
          </a:lstStyle>
          <a:p>
            <a:pPr>
              <a:defRPr/>
            </a:pPr>
            <a:fld id="{C4053564-C0A1-4DFA-85F5-A4E47B2C436D}" type="datetimeFigureOut">
              <a:rPr lang="en-US" altLang="en-US"/>
              <a:pPr>
                <a:defRPr/>
              </a:pPr>
              <a:t>7/26/2015</a:t>
            </a:fld>
            <a:endParaRPr lang="en-US" altLang="en-US"/>
          </a:p>
        </p:txBody>
      </p:sp>
      <p:sp>
        <p:nvSpPr>
          <p:cNvPr id="6" name="Footer Placeholder 4"/>
          <p:cNvSpPr>
            <a:spLocks noGrp="1"/>
          </p:cNvSpPr>
          <p:nvPr>
            <p:ph type="ftr" sz="quarter" idx="11"/>
          </p:nvPr>
        </p:nvSpPr>
        <p:spPr>
          <a:ln/>
        </p:spPr>
        <p:txBody>
          <a:bodyPr/>
          <a:lstStyle>
            <a:lvl1pPr>
              <a:defRPr/>
            </a:lvl1pPr>
          </a:lstStyle>
          <a:p>
            <a:pPr>
              <a:defRPr/>
            </a:pPr>
            <a:endParaRPr lang="en-US"/>
          </a:p>
        </p:txBody>
      </p:sp>
      <p:sp>
        <p:nvSpPr>
          <p:cNvPr id="7" name="Slide Number Placeholder 5"/>
          <p:cNvSpPr>
            <a:spLocks noGrp="1"/>
          </p:cNvSpPr>
          <p:nvPr>
            <p:ph type="sldNum" sz="quarter" idx="12"/>
          </p:nvPr>
        </p:nvSpPr>
        <p:spPr>
          <a:ln/>
        </p:spPr>
        <p:txBody>
          <a:bodyPr/>
          <a:lstStyle>
            <a:lvl1pPr>
              <a:defRPr/>
            </a:lvl1pPr>
          </a:lstStyle>
          <a:p>
            <a:pPr>
              <a:defRPr/>
            </a:pPr>
            <a:fld id="{B230D574-48CD-4D26-AC7B-D6237B7BFB75}" type="slidenum">
              <a:rPr lang="en-US" altLang="en-US"/>
              <a:pPr>
                <a:defRPr/>
              </a:pPr>
              <a:t>‹Nr.›</a:t>
            </a:fld>
            <a:endParaRPr lang="en-US" altLang="en-US"/>
          </a:p>
        </p:txBody>
      </p:sp>
    </p:spTree>
    <p:extLst>
      <p:ext uri="{BB962C8B-B14F-4D97-AF65-F5344CB8AC3E}">
        <p14:creationId xmlns:p14="http://schemas.microsoft.com/office/powerpoint/2010/main" val="11082657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ln/>
        </p:spPr>
        <p:txBody>
          <a:bodyPr/>
          <a:lstStyle>
            <a:lvl1pPr>
              <a:defRPr/>
            </a:lvl1pPr>
          </a:lstStyle>
          <a:p>
            <a:pPr>
              <a:defRPr/>
            </a:pPr>
            <a:fld id="{774C9B29-70DF-4EB7-9E45-44792C4065BA}" type="datetimeFigureOut">
              <a:rPr lang="en-US" altLang="en-US"/>
              <a:pPr>
                <a:defRPr/>
              </a:pPr>
              <a:t>7/26/2015</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p>
        </p:txBody>
      </p:sp>
      <p:sp>
        <p:nvSpPr>
          <p:cNvPr id="6" name="Slide Number Placeholder 5"/>
          <p:cNvSpPr>
            <a:spLocks noGrp="1"/>
          </p:cNvSpPr>
          <p:nvPr>
            <p:ph type="sldNum" sz="quarter" idx="12"/>
          </p:nvPr>
        </p:nvSpPr>
        <p:spPr>
          <a:ln/>
        </p:spPr>
        <p:txBody>
          <a:bodyPr/>
          <a:lstStyle>
            <a:lvl1pPr>
              <a:defRPr/>
            </a:lvl1pPr>
          </a:lstStyle>
          <a:p>
            <a:pPr>
              <a:defRPr/>
            </a:pPr>
            <a:fld id="{7F2F320C-5810-4CBB-B8B4-E152143BA24D}" type="slidenum">
              <a:rPr lang="en-US" altLang="en-US"/>
              <a:pPr>
                <a:defRPr/>
              </a:pPr>
              <a:t>‹Nr.›</a:t>
            </a:fld>
            <a:endParaRPr lang="en-US" altLang="en-US"/>
          </a:p>
        </p:txBody>
      </p:sp>
    </p:spTree>
    <p:extLst>
      <p:ext uri="{BB962C8B-B14F-4D97-AF65-F5344CB8AC3E}">
        <p14:creationId xmlns:p14="http://schemas.microsoft.com/office/powerpoint/2010/main" val="25497647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274662"/>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62"/>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ln/>
        </p:spPr>
        <p:txBody>
          <a:bodyPr/>
          <a:lstStyle>
            <a:lvl1pPr>
              <a:defRPr/>
            </a:lvl1pPr>
          </a:lstStyle>
          <a:p>
            <a:pPr>
              <a:defRPr/>
            </a:pPr>
            <a:fld id="{BA65F2DE-A361-442C-89FC-41BA60376E33}" type="datetimeFigureOut">
              <a:rPr lang="en-US" altLang="en-US"/>
              <a:pPr>
                <a:defRPr/>
              </a:pPr>
              <a:t>7/26/2015</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p>
        </p:txBody>
      </p:sp>
      <p:sp>
        <p:nvSpPr>
          <p:cNvPr id="6" name="Slide Number Placeholder 5"/>
          <p:cNvSpPr>
            <a:spLocks noGrp="1"/>
          </p:cNvSpPr>
          <p:nvPr>
            <p:ph type="sldNum" sz="quarter" idx="12"/>
          </p:nvPr>
        </p:nvSpPr>
        <p:spPr>
          <a:ln/>
        </p:spPr>
        <p:txBody>
          <a:bodyPr/>
          <a:lstStyle>
            <a:lvl1pPr>
              <a:defRPr/>
            </a:lvl1pPr>
          </a:lstStyle>
          <a:p>
            <a:pPr>
              <a:defRPr/>
            </a:pPr>
            <a:fld id="{0CC83519-E384-4675-89C6-8167ECD23A30}" type="slidenum">
              <a:rPr lang="en-US" altLang="en-US"/>
              <a:pPr>
                <a:defRPr/>
              </a:pPr>
              <a:t>‹Nr.›</a:t>
            </a:fld>
            <a:endParaRPr lang="en-US" altLang="en-US"/>
          </a:p>
        </p:txBody>
      </p:sp>
    </p:spTree>
    <p:extLst>
      <p:ext uri="{BB962C8B-B14F-4D97-AF65-F5344CB8AC3E}">
        <p14:creationId xmlns:p14="http://schemas.microsoft.com/office/powerpoint/2010/main" val="321632221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Diseño personalizado copy 4">
    <p:spTree>
      <p:nvGrpSpPr>
        <p:cNvPr id="1" name=""/>
        <p:cNvGrpSpPr/>
        <p:nvPr/>
      </p:nvGrpSpPr>
      <p:grpSpPr>
        <a:xfrm>
          <a:off x="0" y="0"/>
          <a:ext cx="0" cy="0"/>
          <a:chOff x="0" y="0"/>
          <a:chExt cx="0" cy="0"/>
        </a:xfrm>
      </p:grpSpPr>
      <p:sp>
        <p:nvSpPr>
          <p:cNvPr id="52" name="Shape 52"/>
          <p:cNvSpPr>
            <a:spLocks noGrp="1"/>
          </p:cNvSpPr>
          <p:nvPr>
            <p:ph type="title"/>
          </p:nvPr>
        </p:nvSpPr>
        <p:spPr>
          <a:xfrm>
            <a:off x="317500" y="0"/>
            <a:ext cx="8509000" cy="722893"/>
          </a:xfrm>
          <a:prstGeom prst="rect">
            <a:avLst/>
          </a:prstGeom>
        </p:spPr>
        <p:txBody>
          <a:bodyPr lIns="0" tIns="0" rIns="0" bIns="0"/>
          <a:lstStyle>
            <a:lvl1pPr algn="l">
              <a:defRPr>
                <a:solidFill>
                  <a:srgbClr val="000000"/>
                </a:solidFill>
              </a:defRPr>
            </a:lvl1pPr>
          </a:lstStyle>
          <a:p>
            <a:pPr lvl="0"/>
            <a:r>
              <a:rPr/>
              <a:t>Title Text</a:t>
            </a:r>
          </a:p>
        </p:txBody>
      </p:sp>
      <p:sp>
        <p:nvSpPr>
          <p:cNvPr id="3" name="Shape 53"/>
          <p:cNvSpPr>
            <a:spLocks noGrp="1"/>
          </p:cNvSpPr>
          <p:nvPr>
            <p:ph type="sldNum" sz="quarter" idx="10"/>
          </p:nvPr>
        </p:nvSpPr>
        <p:spPr>
          <a:xfrm>
            <a:off x="8763000" y="6654805"/>
            <a:ext cx="266700" cy="152400"/>
          </a:xfrm>
        </p:spPr>
        <p:txBody>
          <a:bodyPr lIns="0" tIns="0" rIns="0" bIns="0"/>
          <a:lstStyle>
            <a:lvl1pPr>
              <a:defRPr smtClean="0">
                <a:solidFill>
                  <a:srgbClr val="000000"/>
                </a:solidFill>
              </a:defRPr>
            </a:lvl1pPr>
          </a:lstStyle>
          <a:p>
            <a:pPr>
              <a:defRPr/>
            </a:pPr>
            <a:fld id="{D97A5347-7D5E-4466-895B-6C7420963DED}" type="slidenum">
              <a:rPr lang="en-US" altLang="en-US"/>
              <a:pPr>
                <a:defRPr/>
              </a:pPr>
              <a:t>‹Nr.›</a:t>
            </a:fld>
            <a:endParaRPr lang="en-US" altLang="en-US"/>
          </a:p>
        </p:txBody>
      </p:sp>
    </p:spTree>
    <p:extLst>
      <p:ext uri="{BB962C8B-B14F-4D97-AF65-F5344CB8AC3E}">
        <p14:creationId xmlns:p14="http://schemas.microsoft.com/office/powerpoint/2010/main" val="400198805"/>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440" y="2129989"/>
            <a:ext cx="7773120" cy="147039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2321" y="3885528"/>
            <a:ext cx="6400800" cy="1752664"/>
          </a:xfrm>
        </p:spPr>
        <p:txBody>
          <a:bodyPr/>
          <a:lstStyle>
            <a:lvl1pPr marL="0" indent="0" algn="ctr">
              <a:buNone/>
              <a:defRPr/>
            </a:lvl1pPr>
            <a:lvl2pPr marL="413866" indent="0" algn="ctr">
              <a:buNone/>
              <a:defRPr/>
            </a:lvl2pPr>
            <a:lvl3pPr marL="827733" indent="0" algn="ctr">
              <a:buNone/>
              <a:defRPr/>
            </a:lvl3pPr>
            <a:lvl4pPr marL="1241600" indent="0" algn="ctr">
              <a:buNone/>
              <a:defRPr/>
            </a:lvl4pPr>
            <a:lvl5pPr marL="1655467" indent="0" algn="ctr">
              <a:buNone/>
              <a:defRPr/>
            </a:lvl5pPr>
            <a:lvl6pPr marL="2069335" indent="0" algn="ctr">
              <a:buNone/>
              <a:defRPr/>
            </a:lvl6pPr>
            <a:lvl7pPr marL="2483203" indent="0" algn="ctr">
              <a:buNone/>
              <a:defRPr/>
            </a:lvl7pPr>
            <a:lvl8pPr marL="2897069" indent="0" algn="ctr">
              <a:buNone/>
              <a:defRPr/>
            </a:lvl8pPr>
            <a:lvl9pPr marL="3310938" indent="0" algn="ctr">
              <a:buNone/>
              <a:defRPr/>
            </a:lvl9pPr>
          </a:lstStyle>
          <a:p>
            <a:r>
              <a:rPr lang="en-US" smtClean="0"/>
              <a:t>Click to edit Master subtitle style</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ltLang="en-US"/>
          </a:p>
        </p:txBody>
      </p:sp>
      <p:sp>
        <p:nvSpPr>
          <p:cNvPr id="5" name="Rectangle 4"/>
          <p:cNvSpPr>
            <a:spLocks noGrp="1" noChangeArrowheads="1"/>
          </p:cNvSpPr>
          <p:nvPr>
            <p:ph type="ftr" idx="11"/>
          </p:nvPr>
        </p:nvSpPr>
        <p:spPr>
          <a:ln/>
        </p:spPr>
        <p:txBody>
          <a:bodyPr/>
          <a:lstStyle>
            <a:lvl1pPr>
              <a:defRPr/>
            </a:lvl1pPr>
          </a:lstStyle>
          <a:p>
            <a:pPr>
              <a:defRPr/>
            </a:pPr>
            <a:endParaRPr lang="en-US" altLang="en-US"/>
          </a:p>
        </p:txBody>
      </p:sp>
      <p:sp>
        <p:nvSpPr>
          <p:cNvPr id="6" name="Rectangle 5"/>
          <p:cNvSpPr>
            <a:spLocks noGrp="1" noChangeArrowheads="1"/>
          </p:cNvSpPr>
          <p:nvPr>
            <p:ph type="sldNum" idx="12"/>
          </p:nvPr>
        </p:nvSpPr>
        <p:spPr>
          <a:ln/>
        </p:spPr>
        <p:txBody>
          <a:bodyPr/>
          <a:lstStyle>
            <a:lvl1pPr>
              <a:defRPr/>
            </a:lvl1pPr>
          </a:lstStyle>
          <a:p>
            <a:pPr>
              <a:defRPr/>
            </a:pPr>
            <a:fld id="{0908C630-0288-45C3-B656-6AE345B888C5}" type="slidenum">
              <a:rPr lang="en-US" altLang="en-US"/>
              <a:pPr>
                <a:defRPr/>
              </a:pPr>
              <a:t>‹Nr.›</a:t>
            </a:fld>
            <a:endParaRPr lang="en-US" altLang="en-US"/>
          </a:p>
        </p:txBody>
      </p:sp>
    </p:spTree>
    <p:extLst>
      <p:ext uri="{BB962C8B-B14F-4D97-AF65-F5344CB8AC3E}">
        <p14:creationId xmlns:p14="http://schemas.microsoft.com/office/powerpoint/2010/main" val="3912158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24"/>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21"/>
            <a:ext cx="7772400" cy="1500187"/>
          </a:xfrm>
        </p:spPr>
        <p:txBody>
          <a:bodyPr anchor="b"/>
          <a:lstStyle>
            <a:lvl1pPr marL="0" indent="0">
              <a:buNone/>
              <a:defRPr sz="2000"/>
            </a:lvl1pPr>
            <a:lvl2pPr marL="456203" indent="0">
              <a:buNone/>
              <a:defRPr sz="1800"/>
            </a:lvl2pPr>
            <a:lvl3pPr marL="912411" indent="0">
              <a:buNone/>
              <a:defRPr sz="1600"/>
            </a:lvl3pPr>
            <a:lvl4pPr marL="1368618" indent="0">
              <a:buNone/>
              <a:defRPr sz="1400"/>
            </a:lvl4pPr>
            <a:lvl5pPr marL="1824823" indent="0">
              <a:buNone/>
              <a:defRPr sz="1400"/>
            </a:lvl5pPr>
            <a:lvl6pPr marL="2281031" indent="0">
              <a:buNone/>
              <a:defRPr sz="1400"/>
            </a:lvl6pPr>
            <a:lvl7pPr marL="2737234" indent="0">
              <a:buNone/>
              <a:defRPr sz="1400"/>
            </a:lvl7pPr>
            <a:lvl8pPr marL="3193433" indent="0">
              <a:buNone/>
              <a:defRPr sz="1400"/>
            </a:lvl8pPr>
            <a:lvl9pPr marL="3649644" indent="0">
              <a:buNone/>
              <a:defRPr sz="1400"/>
            </a:lvl9pPr>
          </a:lstStyle>
          <a:p>
            <a:pPr lvl="0"/>
            <a:r>
              <a:rPr lang="de-DE" smtClean="0"/>
              <a:t>Textmasterformat bearbeiten</a:t>
            </a:r>
          </a:p>
        </p:txBody>
      </p:sp>
    </p:spTree>
    <p:extLst>
      <p:ext uri="{BB962C8B-B14F-4D97-AF65-F5344CB8AC3E}">
        <p14:creationId xmlns:p14="http://schemas.microsoft.com/office/powerpoint/2010/main" val="2719176001"/>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ltLang="en-US"/>
          </a:p>
        </p:txBody>
      </p:sp>
      <p:sp>
        <p:nvSpPr>
          <p:cNvPr id="5" name="Rectangle 4"/>
          <p:cNvSpPr>
            <a:spLocks noGrp="1" noChangeArrowheads="1"/>
          </p:cNvSpPr>
          <p:nvPr>
            <p:ph type="ftr" idx="11"/>
          </p:nvPr>
        </p:nvSpPr>
        <p:spPr>
          <a:ln/>
        </p:spPr>
        <p:txBody>
          <a:bodyPr/>
          <a:lstStyle>
            <a:lvl1pPr>
              <a:defRPr/>
            </a:lvl1pPr>
          </a:lstStyle>
          <a:p>
            <a:pPr>
              <a:defRPr/>
            </a:pPr>
            <a:endParaRPr lang="en-US" altLang="en-US"/>
          </a:p>
        </p:txBody>
      </p:sp>
      <p:sp>
        <p:nvSpPr>
          <p:cNvPr id="6" name="Rectangle 5"/>
          <p:cNvSpPr>
            <a:spLocks noGrp="1" noChangeArrowheads="1"/>
          </p:cNvSpPr>
          <p:nvPr>
            <p:ph type="sldNum" idx="12"/>
          </p:nvPr>
        </p:nvSpPr>
        <p:spPr>
          <a:ln/>
        </p:spPr>
        <p:txBody>
          <a:bodyPr/>
          <a:lstStyle>
            <a:lvl1pPr>
              <a:defRPr/>
            </a:lvl1pPr>
          </a:lstStyle>
          <a:p>
            <a:pPr>
              <a:defRPr/>
            </a:pPr>
            <a:fld id="{9B272955-E8D9-4A3B-9237-16F42D8203D7}" type="slidenum">
              <a:rPr lang="en-US" altLang="en-US"/>
              <a:pPr>
                <a:defRPr/>
              </a:pPr>
              <a:t>‹Nr.›</a:t>
            </a:fld>
            <a:endParaRPr lang="en-US" altLang="en-US"/>
          </a:p>
        </p:txBody>
      </p:sp>
    </p:spTree>
    <p:extLst>
      <p:ext uri="{BB962C8B-B14F-4D97-AF65-F5344CB8AC3E}">
        <p14:creationId xmlns:p14="http://schemas.microsoft.com/office/powerpoint/2010/main" val="19325932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880" y="4406886"/>
            <a:ext cx="7771680" cy="1362383"/>
          </a:xfrm>
        </p:spPr>
        <p:txBody>
          <a:bodyPr anchor="t"/>
          <a:lstStyle>
            <a:lvl1pPr algn="l">
              <a:defRPr sz="3600" b="1" cap="all"/>
            </a:lvl1pPr>
          </a:lstStyle>
          <a:p>
            <a:r>
              <a:rPr lang="en-US" smtClean="0"/>
              <a:t>Click to edit Master title style</a:t>
            </a:r>
            <a:endParaRPr lang="en-US"/>
          </a:p>
        </p:txBody>
      </p:sp>
      <p:sp>
        <p:nvSpPr>
          <p:cNvPr id="3" name="Text Placeholder 2"/>
          <p:cNvSpPr>
            <a:spLocks noGrp="1"/>
          </p:cNvSpPr>
          <p:nvPr>
            <p:ph type="body" idx="1"/>
          </p:nvPr>
        </p:nvSpPr>
        <p:spPr>
          <a:xfrm>
            <a:off x="722880" y="2906234"/>
            <a:ext cx="7771680" cy="1500639"/>
          </a:xfrm>
        </p:spPr>
        <p:txBody>
          <a:bodyPr anchor="b"/>
          <a:lstStyle>
            <a:lvl1pPr marL="0" indent="0">
              <a:buNone/>
              <a:defRPr sz="1800"/>
            </a:lvl1pPr>
            <a:lvl2pPr marL="413866" indent="0">
              <a:buNone/>
              <a:defRPr sz="1600"/>
            </a:lvl2pPr>
            <a:lvl3pPr marL="827733" indent="0">
              <a:buNone/>
              <a:defRPr sz="1500"/>
            </a:lvl3pPr>
            <a:lvl4pPr marL="1241600" indent="0">
              <a:buNone/>
              <a:defRPr sz="1300"/>
            </a:lvl4pPr>
            <a:lvl5pPr marL="1655467" indent="0">
              <a:buNone/>
              <a:defRPr sz="1300"/>
            </a:lvl5pPr>
            <a:lvl6pPr marL="2069335" indent="0">
              <a:buNone/>
              <a:defRPr sz="1300"/>
            </a:lvl6pPr>
            <a:lvl7pPr marL="2483203" indent="0">
              <a:buNone/>
              <a:defRPr sz="1300"/>
            </a:lvl7pPr>
            <a:lvl8pPr marL="2897069" indent="0">
              <a:buNone/>
              <a:defRPr sz="1300"/>
            </a:lvl8pPr>
            <a:lvl9pPr marL="3310938" indent="0">
              <a:buNone/>
              <a:defRPr sz="1300"/>
            </a:lvl9pPr>
          </a:lstStyle>
          <a:p>
            <a:pPr lvl="0"/>
            <a:r>
              <a:rPr lang="en-US" smtClean="0"/>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endParaRPr lang="en-US" altLang="en-US"/>
          </a:p>
        </p:txBody>
      </p:sp>
      <p:sp>
        <p:nvSpPr>
          <p:cNvPr id="5" name="Rectangle 4"/>
          <p:cNvSpPr>
            <a:spLocks noGrp="1" noChangeArrowheads="1"/>
          </p:cNvSpPr>
          <p:nvPr>
            <p:ph type="ftr" idx="11"/>
          </p:nvPr>
        </p:nvSpPr>
        <p:spPr>
          <a:ln/>
        </p:spPr>
        <p:txBody>
          <a:bodyPr/>
          <a:lstStyle>
            <a:lvl1pPr>
              <a:defRPr/>
            </a:lvl1pPr>
          </a:lstStyle>
          <a:p>
            <a:pPr>
              <a:defRPr/>
            </a:pPr>
            <a:endParaRPr lang="en-US" altLang="en-US"/>
          </a:p>
        </p:txBody>
      </p:sp>
      <p:sp>
        <p:nvSpPr>
          <p:cNvPr id="6" name="Rectangle 5"/>
          <p:cNvSpPr>
            <a:spLocks noGrp="1" noChangeArrowheads="1"/>
          </p:cNvSpPr>
          <p:nvPr>
            <p:ph type="sldNum" idx="12"/>
          </p:nvPr>
        </p:nvSpPr>
        <p:spPr>
          <a:ln/>
        </p:spPr>
        <p:txBody>
          <a:bodyPr/>
          <a:lstStyle>
            <a:lvl1pPr>
              <a:defRPr/>
            </a:lvl1pPr>
          </a:lstStyle>
          <a:p>
            <a:pPr>
              <a:defRPr/>
            </a:pPr>
            <a:fld id="{EBBBF929-9F09-4FFC-83A0-C31260932D64}" type="slidenum">
              <a:rPr lang="en-US" altLang="en-US"/>
              <a:pPr>
                <a:defRPr/>
              </a:pPr>
              <a:t>‹Nr.›</a:t>
            </a:fld>
            <a:endParaRPr lang="en-US" altLang="en-US"/>
          </a:p>
        </p:txBody>
      </p:sp>
    </p:spTree>
    <p:extLst>
      <p:ext uri="{BB962C8B-B14F-4D97-AF65-F5344CB8AC3E}">
        <p14:creationId xmlns:p14="http://schemas.microsoft.com/office/powerpoint/2010/main" val="3801886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6480" y="1604336"/>
            <a:ext cx="4043520" cy="3976259"/>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8241" y="1604336"/>
            <a:ext cx="4044960" cy="3976259"/>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dt" idx="10"/>
          </p:nvPr>
        </p:nvSpPr>
        <p:spPr>
          <a:ln/>
        </p:spPr>
        <p:txBody>
          <a:bodyPr/>
          <a:lstStyle>
            <a:lvl1pPr>
              <a:defRPr/>
            </a:lvl1pPr>
          </a:lstStyle>
          <a:p>
            <a:pPr>
              <a:defRPr/>
            </a:pPr>
            <a:endParaRPr lang="en-US" altLang="en-US"/>
          </a:p>
        </p:txBody>
      </p:sp>
      <p:sp>
        <p:nvSpPr>
          <p:cNvPr id="6" name="Rectangle 4"/>
          <p:cNvSpPr>
            <a:spLocks noGrp="1" noChangeArrowheads="1"/>
          </p:cNvSpPr>
          <p:nvPr>
            <p:ph type="ftr" idx="11"/>
          </p:nvPr>
        </p:nvSpPr>
        <p:spPr>
          <a:ln/>
        </p:spPr>
        <p:txBody>
          <a:bodyPr/>
          <a:lstStyle>
            <a:lvl1pPr>
              <a:defRPr/>
            </a:lvl1pPr>
          </a:lstStyle>
          <a:p>
            <a:pPr>
              <a:defRPr/>
            </a:pPr>
            <a:endParaRPr lang="en-US" altLang="en-US"/>
          </a:p>
        </p:txBody>
      </p:sp>
      <p:sp>
        <p:nvSpPr>
          <p:cNvPr id="7" name="Rectangle 5"/>
          <p:cNvSpPr>
            <a:spLocks noGrp="1" noChangeArrowheads="1"/>
          </p:cNvSpPr>
          <p:nvPr>
            <p:ph type="sldNum" idx="12"/>
          </p:nvPr>
        </p:nvSpPr>
        <p:spPr>
          <a:ln/>
        </p:spPr>
        <p:txBody>
          <a:bodyPr/>
          <a:lstStyle>
            <a:lvl1pPr>
              <a:defRPr/>
            </a:lvl1pPr>
          </a:lstStyle>
          <a:p>
            <a:pPr>
              <a:defRPr/>
            </a:pPr>
            <a:fld id="{DD831C83-99A6-4139-8123-A22AFF1BCBC7}" type="slidenum">
              <a:rPr lang="en-US" altLang="en-US"/>
              <a:pPr>
                <a:defRPr/>
              </a:pPr>
              <a:t>‹Nr.›</a:t>
            </a:fld>
            <a:endParaRPr lang="en-US" altLang="en-US"/>
          </a:p>
        </p:txBody>
      </p:sp>
    </p:spTree>
    <p:extLst>
      <p:ext uri="{BB962C8B-B14F-4D97-AF65-F5344CB8AC3E}">
        <p14:creationId xmlns:p14="http://schemas.microsoft.com/office/powerpoint/2010/main" val="9755775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922" y="275094"/>
            <a:ext cx="8229600" cy="1142039"/>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920" y="1535201"/>
            <a:ext cx="4039200" cy="639427"/>
          </a:xfrm>
        </p:spPr>
        <p:txBody>
          <a:bodyPr anchor="b"/>
          <a:lstStyle>
            <a:lvl1pPr marL="0" indent="0">
              <a:buNone/>
              <a:defRPr sz="2200" b="1"/>
            </a:lvl1pPr>
            <a:lvl2pPr marL="413866" indent="0">
              <a:buNone/>
              <a:defRPr sz="1800" b="1"/>
            </a:lvl2pPr>
            <a:lvl3pPr marL="827733" indent="0">
              <a:buNone/>
              <a:defRPr sz="1600" b="1"/>
            </a:lvl3pPr>
            <a:lvl4pPr marL="1241600" indent="0">
              <a:buNone/>
              <a:defRPr sz="1500" b="1"/>
            </a:lvl4pPr>
            <a:lvl5pPr marL="1655467" indent="0">
              <a:buNone/>
              <a:defRPr sz="1500" b="1"/>
            </a:lvl5pPr>
            <a:lvl6pPr marL="2069335" indent="0">
              <a:buNone/>
              <a:defRPr sz="1500" b="1"/>
            </a:lvl6pPr>
            <a:lvl7pPr marL="2483203" indent="0">
              <a:buNone/>
              <a:defRPr sz="1500" b="1"/>
            </a:lvl7pPr>
            <a:lvl8pPr marL="2897069" indent="0">
              <a:buNone/>
              <a:defRPr sz="1500" b="1"/>
            </a:lvl8pPr>
            <a:lvl9pPr marL="3310938" indent="0">
              <a:buNone/>
              <a:defRPr sz="1500" b="1"/>
            </a:lvl9pPr>
          </a:lstStyle>
          <a:p>
            <a:pPr lvl="0"/>
            <a:r>
              <a:rPr lang="en-US" smtClean="0"/>
              <a:t>Click to edit Master text styles</a:t>
            </a:r>
          </a:p>
        </p:txBody>
      </p:sp>
      <p:sp>
        <p:nvSpPr>
          <p:cNvPr id="4" name="Content Placeholder 3"/>
          <p:cNvSpPr>
            <a:spLocks noGrp="1"/>
          </p:cNvSpPr>
          <p:nvPr>
            <p:ph sz="half" idx="2"/>
          </p:nvPr>
        </p:nvSpPr>
        <p:spPr>
          <a:xfrm>
            <a:off x="457920" y="2174638"/>
            <a:ext cx="4039200" cy="3951775"/>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442" y="1535201"/>
            <a:ext cx="4042080" cy="639427"/>
          </a:xfrm>
        </p:spPr>
        <p:txBody>
          <a:bodyPr anchor="b"/>
          <a:lstStyle>
            <a:lvl1pPr marL="0" indent="0">
              <a:buNone/>
              <a:defRPr sz="2200" b="1"/>
            </a:lvl1pPr>
            <a:lvl2pPr marL="413866" indent="0">
              <a:buNone/>
              <a:defRPr sz="1800" b="1"/>
            </a:lvl2pPr>
            <a:lvl3pPr marL="827733" indent="0">
              <a:buNone/>
              <a:defRPr sz="1600" b="1"/>
            </a:lvl3pPr>
            <a:lvl4pPr marL="1241600" indent="0">
              <a:buNone/>
              <a:defRPr sz="1500" b="1"/>
            </a:lvl4pPr>
            <a:lvl5pPr marL="1655467" indent="0">
              <a:buNone/>
              <a:defRPr sz="1500" b="1"/>
            </a:lvl5pPr>
            <a:lvl6pPr marL="2069335" indent="0">
              <a:buNone/>
              <a:defRPr sz="1500" b="1"/>
            </a:lvl6pPr>
            <a:lvl7pPr marL="2483203" indent="0">
              <a:buNone/>
              <a:defRPr sz="1500" b="1"/>
            </a:lvl7pPr>
            <a:lvl8pPr marL="2897069" indent="0">
              <a:buNone/>
              <a:defRPr sz="1500" b="1"/>
            </a:lvl8pPr>
            <a:lvl9pPr marL="3310938" indent="0">
              <a:buNone/>
              <a:defRPr sz="1500" b="1"/>
            </a:lvl9pPr>
          </a:lstStyle>
          <a:p>
            <a:pPr lvl="0"/>
            <a:r>
              <a:rPr lang="en-US" smtClean="0"/>
              <a:t>Click to edit Master text styles</a:t>
            </a:r>
          </a:p>
        </p:txBody>
      </p:sp>
      <p:sp>
        <p:nvSpPr>
          <p:cNvPr id="6" name="Content Placeholder 5"/>
          <p:cNvSpPr>
            <a:spLocks noGrp="1"/>
          </p:cNvSpPr>
          <p:nvPr>
            <p:ph sz="quarter" idx="4"/>
          </p:nvPr>
        </p:nvSpPr>
        <p:spPr>
          <a:xfrm>
            <a:off x="4645442" y="2174638"/>
            <a:ext cx="4042080" cy="3951775"/>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dt" idx="10"/>
          </p:nvPr>
        </p:nvSpPr>
        <p:spPr>
          <a:ln/>
        </p:spPr>
        <p:txBody>
          <a:bodyPr/>
          <a:lstStyle>
            <a:lvl1pPr>
              <a:defRPr/>
            </a:lvl1pPr>
          </a:lstStyle>
          <a:p>
            <a:pPr>
              <a:defRPr/>
            </a:pPr>
            <a:endParaRPr lang="en-US" altLang="en-US"/>
          </a:p>
        </p:txBody>
      </p:sp>
      <p:sp>
        <p:nvSpPr>
          <p:cNvPr id="8" name="Rectangle 4"/>
          <p:cNvSpPr>
            <a:spLocks noGrp="1" noChangeArrowheads="1"/>
          </p:cNvSpPr>
          <p:nvPr>
            <p:ph type="ftr" idx="11"/>
          </p:nvPr>
        </p:nvSpPr>
        <p:spPr>
          <a:ln/>
        </p:spPr>
        <p:txBody>
          <a:bodyPr/>
          <a:lstStyle>
            <a:lvl1pPr>
              <a:defRPr/>
            </a:lvl1pPr>
          </a:lstStyle>
          <a:p>
            <a:pPr>
              <a:defRPr/>
            </a:pPr>
            <a:endParaRPr lang="en-US" altLang="en-US"/>
          </a:p>
        </p:txBody>
      </p:sp>
      <p:sp>
        <p:nvSpPr>
          <p:cNvPr id="9" name="Rectangle 5"/>
          <p:cNvSpPr>
            <a:spLocks noGrp="1" noChangeArrowheads="1"/>
          </p:cNvSpPr>
          <p:nvPr>
            <p:ph type="sldNum" idx="12"/>
          </p:nvPr>
        </p:nvSpPr>
        <p:spPr>
          <a:ln/>
        </p:spPr>
        <p:txBody>
          <a:bodyPr/>
          <a:lstStyle>
            <a:lvl1pPr>
              <a:defRPr/>
            </a:lvl1pPr>
          </a:lstStyle>
          <a:p>
            <a:pPr>
              <a:defRPr/>
            </a:pPr>
            <a:fld id="{67582FD2-55F3-4085-81A6-B0702EBB4A1A}" type="slidenum">
              <a:rPr lang="en-US" altLang="en-US"/>
              <a:pPr>
                <a:defRPr/>
              </a:pPr>
              <a:t>‹Nr.›</a:t>
            </a:fld>
            <a:endParaRPr lang="en-US" altLang="en-US"/>
          </a:p>
        </p:txBody>
      </p:sp>
    </p:spTree>
    <p:extLst>
      <p:ext uri="{BB962C8B-B14F-4D97-AF65-F5344CB8AC3E}">
        <p14:creationId xmlns:p14="http://schemas.microsoft.com/office/powerpoint/2010/main" val="248339930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dt" idx="10"/>
          </p:nvPr>
        </p:nvSpPr>
        <p:spPr>
          <a:ln/>
        </p:spPr>
        <p:txBody>
          <a:bodyPr/>
          <a:lstStyle>
            <a:lvl1pPr>
              <a:defRPr/>
            </a:lvl1pPr>
          </a:lstStyle>
          <a:p>
            <a:pPr>
              <a:defRPr/>
            </a:pPr>
            <a:endParaRPr lang="en-US" altLang="en-US"/>
          </a:p>
        </p:txBody>
      </p:sp>
      <p:sp>
        <p:nvSpPr>
          <p:cNvPr id="4" name="Rectangle 4"/>
          <p:cNvSpPr>
            <a:spLocks noGrp="1" noChangeArrowheads="1"/>
          </p:cNvSpPr>
          <p:nvPr>
            <p:ph type="ftr" idx="11"/>
          </p:nvPr>
        </p:nvSpPr>
        <p:spPr>
          <a:ln/>
        </p:spPr>
        <p:txBody>
          <a:bodyPr/>
          <a:lstStyle>
            <a:lvl1pPr>
              <a:defRPr/>
            </a:lvl1pPr>
          </a:lstStyle>
          <a:p>
            <a:pPr>
              <a:defRPr/>
            </a:pPr>
            <a:endParaRPr lang="en-US" altLang="en-US"/>
          </a:p>
        </p:txBody>
      </p:sp>
      <p:sp>
        <p:nvSpPr>
          <p:cNvPr id="5" name="Rectangle 5"/>
          <p:cNvSpPr>
            <a:spLocks noGrp="1" noChangeArrowheads="1"/>
          </p:cNvSpPr>
          <p:nvPr>
            <p:ph type="sldNum" idx="12"/>
          </p:nvPr>
        </p:nvSpPr>
        <p:spPr>
          <a:ln/>
        </p:spPr>
        <p:txBody>
          <a:bodyPr/>
          <a:lstStyle>
            <a:lvl1pPr>
              <a:defRPr/>
            </a:lvl1pPr>
          </a:lstStyle>
          <a:p>
            <a:pPr>
              <a:defRPr/>
            </a:pPr>
            <a:fld id="{B29530C0-BF8E-4FD2-925C-15896002D573}" type="slidenum">
              <a:rPr lang="en-US" altLang="en-US"/>
              <a:pPr>
                <a:defRPr/>
              </a:pPr>
              <a:t>‹Nr.›</a:t>
            </a:fld>
            <a:endParaRPr lang="en-US" altLang="en-US"/>
          </a:p>
        </p:txBody>
      </p:sp>
    </p:spTree>
    <p:extLst>
      <p:ext uri="{BB962C8B-B14F-4D97-AF65-F5344CB8AC3E}">
        <p14:creationId xmlns:p14="http://schemas.microsoft.com/office/powerpoint/2010/main" val="248046282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endParaRPr lang="en-US" altLang="en-US"/>
          </a:p>
        </p:txBody>
      </p:sp>
      <p:sp>
        <p:nvSpPr>
          <p:cNvPr id="3" name="Rectangle 4"/>
          <p:cNvSpPr>
            <a:spLocks noGrp="1" noChangeArrowheads="1"/>
          </p:cNvSpPr>
          <p:nvPr>
            <p:ph type="ftr" idx="11"/>
          </p:nvPr>
        </p:nvSpPr>
        <p:spPr>
          <a:ln/>
        </p:spPr>
        <p:txBody>
          <a:bodyPr/>
          <a:lstStyle>
            <a:lvl1pPr>
              <a:defRPr/>
            </a:lvl1pPr>
          </a:lstStyle>
          <a:p>
            <a:pPr>
              <a:defRPr/>
            </a:pPr>
            <a:endParaRPr lang="en-US" altLang="en-US"/>
          </a:p>
        </p:txBody>
      </p:sp>
      <p:sp>
        <p:nvSpPr>
          <p:cNvPr id="4" name="Rectangle 5"/>
          <p:cNvSpPr>
            <a:spLocks noGrp="1" noChangeArrowheads="1"/>
          </p:cNvSpPr>
          <p:nvPr>
            <p:ph type="sldNum" idx="12"/>
          </p:nvPr>
        </p:nvSpPr>
        <p:spPr>
          <a:ln/>
        </p:spPr>
        <p:txBody>
          <a:bodyPr/>
          <a:lstStyle>
            <a:lvl1pPr>
              <a:defRPr/>
            </a:lvl1pPr>
          </a:lstStyle>
          <a:p>
            <a:pPr>
              <a:defRPr/>
            </a:pPr>
            <a:fld id="{243A06E7-AF75-49B3-A891-6ED8D1D9A01E}" type="slidenum">
              <a:rPr lang="en-US" altLang="en-US"/>
              <a:pPr>
                <a:defRPr/>
              </a:pPr>
              <a:t>‹Nr.›</a:t>
            </a:fld>
            <a:endParaRPr lang="en-US" altLang="en-US"/>
          </a:p>
        </p:txBody>
      </p:sp>
    </p:spTree>
    <p:extLst>
      <p:ext uri="{BB962C8B-B14F-4D97-AF65-F5344CB8AC3E}">
        <p14:creationId xmlns:p14="http://schemas.microsoft.com/office/powerpoint/2010/main" val="223872594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920" y="273631"/>
            <a:ext cx="3008160" cy="1160763"/>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525" y="273642"/>
            <a:ext cx="5112000" cy="5852775"/>
          </a:xfrm>
        </p:spPr>
        <p:txBody>
          <a:bodyPr/>
          <a:lstStyle>
            <a:lvl1pPr>
              <a:defRPr sz="2900"/>
            </a:lvl1pPr>
            <a:lvl2pPr>
              <a:defRPr sz="2500"/>
            </a:lvl2pPr>
            <a:lvl3pPr>
              <a:defRPr sz="22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920" y="1434414"/>
            <a:ext cx="3008160" cy="4692013"/>
          </a:xfrm>
        </p:spPr>
        <p:txBody>
          <a:bodyPr/>
          <a:lstStyle>
            <a:lvl1pPr marL="0" indent="0">
              <a:buNone/>
              <a:defRPr sz="1300"/>
            </a:lvl1pPr>
            <a:lvl2pPr marL="413866" indent="0">
              <a:buNone/>
              <a:defRPr sz="1100"/>
            </a:lvl2pPr>
            <a:lvl3pPr marL="827733" indent="0">
              <a:buNone/>
              <a:defRPr sz="900"/>
            </a:lvl3pPr>
            <a:lvl4pPr marL="1241600" indent="0">
              <a:buNone/>
              <a:defRPr sz="800"/>
            </a:lvl4pPr>
            <a:lvl5pPr marL="1655467" indent="0">
              <a:buNone/>
              <a:defRPr sz="800"/>
            </a:lvl5pPr>
            <a:lvl6pPr marL="2069335" indent="0">
              <a:buNone/>
              <a:defRPr sz="800"/>
            </a:lvl6pPr>
            <a:lvl7pPr marL="2483203" indent="0">
              <a:buNone/>
              <a:defRPr sz="800"/>
            </a:lvl7pPr>
            <a:lvl8pPr marL="2897069" indent="0">
              <a:buNone/>
              <a:defRPr sz="800"/>
            </a:lvl8pPr>
            <a:lvl9pPr marL="3310938" indent="0">
              <a:buNone/>
              <a:defRPr sz="8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endParaRPr lang="en-US" altLang="en-US"/>
          </a:p>
        </p:txBody>
      </p:sp>
      <p:sp>
        <p:nvSpPr>
          <p:cNvPr id="6" name="Rectangle 4"/>
          <p:cNvSpPr>
            <a:spLocks noGrp="1" noChangeArrowheads="1"/>
          </p:cNvSpPr>
          <p:nvPr>
            <p:ph type="ftr" idx="11"/>
          </p:nvPr>
        </p:nvSpPr>
        <p:spPr>
          <a:ln/>
        </p:spPr>
        <p:txBody>
          <a:bodyPr/>
          <a:lstStyle>
            <a:lvl1pPr>
              <a:defRPr/>
            </a:lvl1pPr>
          </a:lstStyle>
          <a:p>
            <a:pPr>
              <a:defRPr/>
            </a:pPr>
            <a:endParaRPr lang="en-US" altLang="en-US"/>
          </a:p>
        </p:txBody>
      </p:sp>
      <p:sp>
        <p:nvSpPr>
          <p:cNvPr id="7" name="Rectangle 5"/>
          <p:cNvSpPr>
            <a:spLocks noGrp="1" noChangeArrowheads="1"/>
          </p:cNvSpPr>
          <p:nvPr>
            <p:ph type="sldNum" idx="12"/>
          </p:nvPr>
        </p:nvSpPr>
        <p:spPr>
          <a:ln/>
        </p:spPr>
        <p:txBody>
          <a:bodyPr/>
          <a:lstStyle>
            <a:lvl1pPr>
              <a:defRPr/>
            </a:lvl1pPr>
          </a:lstStyle>
          <a:p>
            <a:pPr>
              <a:defRPr/>
            </a:pPr>
            <a:fld id="{B9072488-4501-444D-BA8B-77DEC1734383}" type="slidenum">
              <a:rPr lang="en-US" altLang="en-US"/>
              <a:pPr>
                <a:defRPr/>
              </a:pPr>
              <a:t>‹Nr.›</a:t>
            </a:fld>
            <a:endParaRPr lang="en-US" altLang="en-US"/>
          </a:p>
        </p:txBody>
      </p:sp>
    </p:spTree>
    <p:extLst>
      <p:ext uri="{BB962C8B-B14F-4D97-AF65-F5344CB8AC3E}">
        <p14:creationId xmlns:p14="http://schemas.microsoft.com/office/powerpoint/2010/main" val="306238579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805" y="4800027"/>
            <a:ext cx="5486400" cy="567420"/>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2805" y="612065"/>
            <a:ext cx="5486400" cy="4115952"/>
          </a:xfrm>
        </p:spPr>
        <p:txBody>
          <a:bodyPr/>
          <a:lstStyle>
            <a:lvl1pPr marL="0" indent="0">
              <a:buNone/>
              <a:defRPr sz="2900"/>
            </a:lvl1pPr>
            <a:lvl2pPr marL="413866" indent="0">
              <a:buNone/>
              <a:defRPr sz="2500"/>
            </a:lvl2pPr>
            <a:lvl3pPr marL="827733" indent="0">
              <a:buNone/>
              <a:defRPr sz="2200"/>
            </a:lvl3pPr>
            <a:lvl4pPr marL="1241600" indent="0">
              <a:buNone/>
              <a:defRPr sz="1800"/>
            </a:lvl4pPr>
            <a:lvl5pPr marL="1655467" indent="0">
              <a:buNone/>
              <a:defRPr sz="1800"/>
            </a:lvl5pPr>
            <a:lvl6pPr marL="2069335" indent="0">
              <a:buNone/>
              <a:defRPr sz="1800"/>
            </a:lvl6pPr>
            <a:lvl7pPr marL="2483203" indent="0">
              <a:buNone/>
              <a:defRPr sz="1800"/>
            </a:lvl7pPr>
            <a:lvl8pPr marL="2897069" indent="0">
              <a:buNone/>
              <a:defRPr sz="1800"/>
            </a:lvl8pPr>
            <a:lvl9pPr marL="3310938" indent="0">
              <a:buNone/>
              <a:defRPr sz="1800"/>
            </a:lvl9pPr>
          </a:lstStyle>
          <a:p>
            <a:pPr lvl="0"/>
            <a:endParaRPr lang="en-US" noProof="0" smtClean="0"/>
          </a:p>
        </p:txBody>
      </p:sp>
      <p:sp>
        <p:nvSpPr>
          <p:cNvPr id="4" name="Text Placeholder 3"/>
          <p:cNvSpPr>
            <a:spLocks noGrp="1"/>
          </p:cNvSpPr>
          <p:nvPr>
            <p:ph type="body" sz="half" idx="2"/>
          </p:nvPr>
        </p:nvSpPr>
        <p:spPr>
          <a:xfrm>
            <a:off x="1792805" y="5367447"/>
            <a:ext cx="5486400" cy="805044"/>
          </a:xfrm>
        </p:spPr>
        <p:txBody>
          <a:bodyPr/>
          <a:lstStyle>
            <a:lvl1pPr marL="0" indent="0">
              <a:buNone/>
              <a:defRPr sz="1300"/>
            </a:lvl1pPr>
            <a:lvl2pPr marL="413866" indent="0">
              <a:buNone/>
              <a:defRPr sz="1100"/>
            </a:lvl2pPr>
            <a:lvl3pPr marL="827733" indent="0">
              <a:buNone/>
              <a:defRPr sz="900"/>
            </a:lvl3pPr>
            <a:lvl4pPr marL="1241600" indent="0">
              <a:buNone/>
              <a:defRPr sz="800"/>
            </a:lvl4pPr>
            <a:lvl5pPr marL="1655467" indent="0">
              <a:buNone/>
              <a:defRPr sz="800"/>
            </a:lvl5pPr>
            <a:lvl6pPr marL="2069335" indent="0">
              <a:buNone/>
              <a:defRPr sz="800"/>
            </a:lvl6pPr>
            <a:lvl7pPr marL="2483203" indent="0">
              <a:buNone/>
              <a:defRPr sz="800"/>
            </a:lvl7pPr>
            <a:lvl8pPr marL="2897069" indent="0">
              <a:buNone/>
              <a:defRPr sz="800"/>
            </a:lvl8pPr>
            <a:lvl9pPr marL="3310938" indent="0">
              <a:buNone/>
              <a:defRPr sz="8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endParaRPr lang="en-US" altLang="en-US"/>
          </a:p>
        </p:txBody>
      </p:sp>
      <p:sp>
        <p:nvSpPr>
          <p:cNvPr id="6" name="Rectangle 4"/>
          <p:cNvSpPr>
            <a:spLocks noGrp="1" noChangeArrowheads="1"/>
          </p:cNvSpPr>
          <p:nvPr>
            <p:ph type="ftr" idx="11"/>
          </p:nvPr>
        </p:nvSpPr>
        <p:spPr>
          <a:ln/>
        </p:spPr>
        <p:txBody>
          <a:bodyPr/>
          <a:lstStyle>
            <a:lvl1pPr>
              <a:defRPr/>
            </a:lvl1pPr>
          </a:lstStyle>
          <a:p>
            <a:pPr>
              <a:defRPr/>
            </a:pPr>
            <a:endParaRPr lang="en-US" altLang="en-US"/>
          </a:p>
        </p:txBody>
      </p:sp>
      <p:sp>
        <p:nvSpPr>
          <p:cNvPr id="7" name="Rectangle 5"/>
          <p:cNvSpPr>
            <a:spLocks noGrp="1" noChangeArrowheads="1"/>
          </p:cNvSpPr>
          <p:nvPr>
            <p:ph type="sldNum" idx="12"/>
          </p:nvPr>
        </p:nvSpPr>
        <p:spPr>
          <a:ln/>
        </p:spPr>
        <p:txBody>
          <a:bodyPr/>
          <a:lstStyle>
            <a:lvl1pPr>
              <a:defRPr/>
            </a:lvl1pPr>
          </a:lstStyle>
          <a:p>
            <a:pPr>
              <a:defRPr/>
            </a:pPr>
            <a:fld id="{5FBF267F-212C-43A8-B906-C391EA24CFF6}" type="slidenum">
              <a:rPr lang="en-US" altLang="en-US"/>
              <a:pPr>
                <a:defRPr/>
              </a:pPr>
              <a:t>‹Nr.›</a:t>
            </a:fld>
            <a:endParaRPr lang="en-US" altLang="en-US"/>
          </a:p>
        </p:txBody>
      </p:sp>
    </p:spTree>
    <p:extLst>
      <p:ext uri="{BB962C8B-B14F-4D97-AF65-F5344CB8AC3E}">
        <p14:creationId xmlns:p14="http://schemas.microsoft.com/office/powerpoint/2010/main" val="283109646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ltLang="en-US"/>
          </a:p>
        </p:txBody>
      </p:sp>
      <p:sp>
        <p:nvSpPr>
          <p:cNvPr id="5" name="Rectangle 4"/>
          <p:cNvSpPr>
            <a:spLocks noGrp="1" noChangeArrowheads="1"/>
          </p:cNvSpPr>
          <p:nvPr>
            <p:ph type="ftr" idx="11"/>
          </p:nvPr>
        </p:nvSpPr>
        <p:spPr>
          <a:ln/>
        </p:spPr>
        <p:txBody>
          <a:bodyPr/>
          <a:lstStyle>
            <a:lvl1pPr>
              <a:defRPr/>
            </a:lvl1pPr>
          </a:lstStyle>
          <a:p>
            <a:pPr>
              <a:defRPr/>
            </a:pPr>
            <a:endParaRPr lang="en-US" altLang="en-US"/>
          </a:p>
        </p:txBody>
      </p:sp>
      <p:sp>
        <p:nvSpPr>
          <p:cNvPr id="6" name="Rectangle 5"/>
          <p:cNvSpPr>
            <a:spLocks noGrp="1" noChangeArrowheads="1"/>
          </p:cNvSpPr>
          <p:nvPr>
            <p:ph type="sldNum" idx="12"/>
          </p:nvPr>
        </p:nvSpPr>
        <p:spPr>
          <a:ln/>
        </p:spPr>
        <p:txBody>
          <a:bodyPr/>
          <a:lstStyle>
            <a:lvl1pPr>
              <a:defRPr/>
            </a:lvl1pPr>
          </a:lstStyle>
          <a:p>
            <a:pPr>
              <a:defRPr/>
            </a:pPr>
            <a:fld id="{2FD2DB1A-6A84-4088-B121-491F7FE5E002}" type="slidenum">
              <a:rPr lang="en-US" altLang="en-US"/>
              <a:pPr>
                <a:defRPr/>
              </a:pPr>
              <a:t>‹Nr.›</a:t>
            </a:fld>
            <a:endParaRPr lang="en-US" altLang="en-US"/>
          </a:p>
        </p:txBody>
      </p:sp>
    </p:spTree>
    <p:extLst>
      <p:ext uri="{BB962C8B-B14F-4D97-AF65-F5344CB8AC3E}">
        <p14:creationId xmlns:p14="http://schemas.microsoft.com/office/powerpoint/2010/main" val="252019495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6880" y="273634"/>
            <a:ext cx="2056320" cy="530695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6481" y="273634"/>
            <a:ext cx="6032160" cy="530695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ltLang="en-US"/>
          </a:p>
        </p:txBody>
      </p:sp>
      <p:sp>
        <p:nvSpPr>
          <p:cNvPr id="5" name="Rectangle 4"/>
          <p:cNvSpPr>
            <a:spLocks noGrp="1" noChangeArrowheads="1"/>
          </p:cNvSpPr>
          <p:nvPr>
            <p:ph type="ftr" idx="11"/>
          </p:nvPr>
        </p:nvSpPr>
        <p:spPr>
          <a:ln/>
        </p:spPr>
        <p:txBody>
          <a:bodyPr/>
          <a:lstStyle>
            <a:lvl1pPr>
              <a:defRPr/>
            </a:lvl1pPr>
          </a:lstStyle>
          <a:p>
            <a:pPr>
              <a:defRPr/>
            </a:pPr>
            <a:endParaRPr lang="en-US" altLang="en-US"/>
          </a:p>
        </p:txBody>
      </p:sp>
      <p:sp>
        <p:nvSpPr>
          <p:cNvPr id="6" name="Rectangle 5"/>
          <p:cNvSpPr>
            <a:spLocks noGrp="1" noChangeArrowheads="1"/>
          </p:cNvSpPr>
          <p:nvPr>
            <p:ph type="sldNum" idx="12"/>
          </p:nvPr>
        </p:nvSpPr>
        <p:spPr>
          <a:ln/>
        </p:spPr>
        <p:txBody>
          <a:bodyPr/>
          <a:lstStyle>
            <a:lvl1pPr>
              <a:defRPr/>
            </a:lvl1pPr>
          </a:lstStyle>
          <a:p>
            <a:pPr>
              <a:defRPr/>
            </a:pPr>
            <a:fld id="{9106626D-975F-4BE6-93F1-D766D9E25259}" type="slidenum">
              <a:rPr lang="en-US" altLang="en-US"/>
              <a:pPr>
                <a:defRPr/>
              </a:pPr>
              <a:t>‹Nr.›</a:t>
            </a:fld>
            <a:endParaRPr lang="en-US" altLang="en-US"/>
          </a:p>
        </p:txBody>
      </p:sp>
    </p:spTree>
    <p:extLst>
      <p:ext uri="{BB962C8B-B14F-4D97-AF65-F5344CB8AC3E}">
        <p14:creationId xmlns:p14="http://schemas.microsoft.com/office/powerpoint/2010/main" val="2804024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282586" y="958874"/>
            <a:ext cx="4183063" cy="4792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18038" y="958874"/>
            <a:ext cx="4184650" cy="4792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27563186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6481" y="273629"/>
            <a:ext cx="8226720" cy="1143480"/>
          </a:xfrm>
        </p:spPr>
        <p:txBody>
          <a:bodyPr/>
          <a:lstStyle/>
          <a:p>
            <a:r>
              <a:rPr lang="en-US" smtClean="0"/>
              <a:t>Click to edit Master title style</a:t>
            </a:r>
            <a:endParaRPr lang="en-US"/>
          </a:p>
        </p:txBody>
      </p:sp>
      <p:sp>
        <p:nvSpPr>
          <p:cNvPr id="3" name="Rectangle 3"/>
          <p:cNvSpPr>
            <a:spLocks noGrp="1" noChangeArrowheads="1"/>
          </p:cNvSpPr>
          <p:nvPr>
            <p:ph type="dt" idx="10"/>
          </p:nvPr>
        </p:nvSpPr>
        <p:spPr>
          <a:ln/>
        </p:spPr>
        <p:txBody>
          <a:bodyPr/>
          <a:lstStyle>
            <a:lvl1pPr>
              <a:defRPr/>
            </a:lvl1pPr>
          </a:lstStyle>
          <a:p>
            <a:pPr>
              <a:defRPr/>
            </a:pPr>
            <a:endParaRPr lang="en-US" altLang="en-US"/>
          </a:p>
        </p:txBody>
      </p:sp>
      <p:sp>
        <p:nvSpPr>
          <p:cNvPr id="4" name="Rectangle 4"/>
          <p:cNvSpPr>
            <a:spLocks noGrp="1" noChangeArrowheads="1"/>
          </p:cNvSpPr>
          <p:nvPr>
            <p:ph type="ftr" idx="11"/>
          </p:nvPr>
        </p:nvSpPr>
        <p:spPr>
          <a:ln/>
        </p:spPr>
        <p:txBody>
          <a:bodyPr/>
          <a:lstStyle>
            <a:lvl1pPr>
              <a:defRPr/>
            </a:lvl1pPr>
          </a:lstStyle>
          <a:p>
            <a:pPr>
              <a:defRPr/>
            </a:pPr>
            <a:endParaRPr lang="en-US" altLang="en-US"/>
          </a:p>
        </p:txBody>
      </p:sp>
      <p:sp>
        <p:nvSpPr>
          <p:cNvPr id="5" name="Rectangle 5"/>
          <p:cNvSpPr>
            <a:spLocks noGrp="1" noChangeArrowheads="1"/>
          </p:cNvSpPr>
          <p:nvPr>
            <p:ph type="sldNum" idx="12"/>
          </p:nvPr>
        </p:nvSpPr>
        <p:spPr>
          <a:ln/>
        </p:spPr>
        <p:txBody>
          <a:bodyPr/>
          <a:lstStyle>
            <a:lvl1pPr>
              <a:defRPr/>
            </a:lvl1pPr>
          </a:lstStyle>
          <a:p>
            <a:pPr>
              <a:defRPr/>
            </a:pPr>
            <a:fld id="{9803B59E-1A69-42B7-9CCB-40EB5C9C373B}" type="slidenum">
              <a:rPr lang="en-US" altLang="en-US"/>
              <a:pPr>
                <a:defRPr/>
              </a:pPr>
              <a:t>‹Nr.›</a:t>
            </a:fld>
            <a:endParaRPr lang="en-US" altLang="en-US"/>
          </a:p>
        </p:txBody>
      </p:sp>
    </p:spTree>
    <p:extLst>
      <p:ext uri="{BB962C8B-B14F-4D97-AF65-F5344CB8AC3E}">
        <p14:creationId xmlns:p14="http://schemas.microsoft.com/office/powerpoint/2010/main" val="326184569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440" y="2129989"/>
            <a:ext cx="7773120" cy="147039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2321" y="3885528"/>
            <a:ext cx="6400800" cy="1752664"/>
          </a:xfrm>
        </p:spPr>
        <p:txBody>
          <a:bodyPr/>
          <a:lstStyle>
            <a:lvl1pPr marL="0" indent="0" algn="ctr">
              <a:buNone/>
              <a:defRPr/>
            </a:lvl1pPr>
            <a:lvl2pPr marL="413995" indent="0" algn="ctr">
              <a:buNone/>
              <a:defRPr/>
            </a:lvl2pPr>
            <a:lvl3pPr marL="827991" indent="0" algn="ctr">
              <a:buNone/>
              <a:defRPr/>
            </a:lvl3pPr>
            <a:lvl4pPr marL="1241987" indent="0" algn="ctr">
              <a:buNone/>
              <a:defRPr/>
            </a:lvl4pPr>
            <a:lvl5pPr marL="1655983" indent="0" algn="ctr">
              <a:buNone/>
              <a:defRPr/>
            </a:lvl5pPr>
            <a:lvl6pPr marL="2069980" indent="0" algn="ctr">
              <a:buNone/>
              <a:defRPr/>
            </a:lvl6pPr>
            <a:lvl7pPr marL="2483975" indent="0" algn="ctr">
              <a:buNone/>
              <a:defRPr/>
            </a:lvl7pPr>
            <a:lvl8pPr marL="2897970" indent="0" algn="ctr">
              <a:buNone/>
              <a:defRPr/>
            </a:lvl8pPr>
            <a:lvl9pPr marL="3311969" indent="0" algn="ctr">
              <a:buNone/>
              <a:defRPr/>
            </a:lvl9pPr>
          </a:lstStyle>
          <a:p>
            <a:r>
              <a:rPr lang="en-US" smtClean="0"/>
              <a:t>Click to edit Master subtitle style</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ltLang="en-US"/>
          </a:p>
        </p:txBody>
      </p:sp>
      <p:sp>
        <p:nvSpPr>
          <p:cNvPr id="5" name="Rectangle 4"/>
          <p:cNvSpPr>
            <a:spLocks noGrp="1" noChangeArrowheads="1"/>
          </p:cNvSpPr>
          <p:nvPr>
            <p:ph type="ftr" idx="11"/>
          </p:nvPr>
        </p:nvSpPr>
        <p:spPr>
          <a:ln/>
        </p:spPr>
        <p:txBody>
          <a:bodyPr/>
          <a:lstStyle>
            <a:lvl1pPr>
              <a:defRPr/>
            </a:lvl1pPr>
          </a:lstStyle>
          <a:p>
            <a:pPr>
              <a:defRPr/>
            </a:pPr>
            <a:endParaRPr lang="en-US" altLang="en-US"/>
          </a:p>
        </p:txBody>
      </p:sp>
      <p:sp>
        <p:nvSpPr>
          <p:cNvPr id="6" name="Rectangle 5"/>
          <p:cNvSpPr>
            <a:spLocks noGrp="1" noChangeArrowheads="1"/>
          </p:cNvSpPr>
          <p:nvPr>
            <p:ph type="sldNum" idx="12"/>
          </p:nvPr>
        </p:nvSpPr>
        <p:spPr>
          <a:ln/>
        </p:spPr>
        <p:txBody>
          <a:bodyPr/>
          <a:lstStyle>
            <a:lvl1pPr>
              <a:defRPr/>
            </a:lvl1pPr>
          </a:lstStyle>
          <a:p>
            <a:pPr>
              <a:defRPr/>
            </a:pPr>
            <a:fld id="{0908C630-0288-45C3-B656-6AE345B888C5}" type="slidenum">
              <a:rPr lang="en-US" altLang="en-US"/>
              <a:pPr>
                <a:defRPr/>
              </a:pPr>
              <a:t>‹Nr.›</a:t>
            </a:fld>
            <a:endParaRPr lang="en-US" altLang="en-US"/>
          </a:p>
        </p:txBody>
      </p:sp>
    </p:spTree>
    <p:extLst>
      <p:ext uri="{BB962C8B-B14F-4D97-AF65-F5344CB8AC3E}">
        <p14:creationId xmlns:p14="http://schemas.microsoft.com/office/powerpoint/2010/main" val="2370101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ltLang="en-US"/>
          </a:p>
        </p:txBody>
      </p:sp>
      <p:sp>
        <p:nvSpPr>
          <p:cNvPr id="5" name="Rectangle 4"/>
          <p:cNvSpPr>
            <a:spLocks noGrp="1" noChangeArrowheads="1"/>
          </p:cNvSpPr>
          <p:nvPr>
            <p:ph type="ftr" idx="11"/>
          </p:nvPr>
        </p:nvSpPr>
        <p:spPr>
          <a:ln/>
        </p:spPr>
        <p:txBody>
          <a:bodyPr/>
          <a:lstStyle>
            <a:lvl1pPr>
              <a:defRPr/>
            </a:lvl1pPr>
          </a:lstStyle>
          <a:p>
            <a:pPr>
              <a:defRPr/>
            </a:pPr>
            <a:endParaRPr lang="en-US" altLang="en-US"/>
          </a:p>
        </p:txBody>
      </p:sp>
      <p:sp>
        <p:nvSpPr>
          <p:cNvPr id="6" name="Rectangle 5"/>
          <p:cNvSpPr>
            <a:spLocks noGrp="1" noChangeArrowheads="1"/>
          </p:cNvSpPr>
          <p:nvPr>
            <p:ph type="sldNum" idx="12"/>
          </p:nvPr>
        </p:nvSpPr>
        <p:spPr>
          <a:ln/>
        </p:spPr>
        <p:txBody>
          <a:bodyPr/>
          <a:lstStyle>
            <a:lvl1pPr>
              <a:defRPr/>
            </a:lvl1pPr>
          </a:lstStyle>
          <a:p>
            <a:pPr>
              <a:defRPr/>
            </a:pPr>
            <a:fld id="{9B272955-E8D9-4A3B-9237-16F42D8203D7}" type="slidenum">
              <a:rPr lang="en-US" altLang="en-US"/>
              <a:pPr>
                <a:defRPr/>
              </a:pPr>
              <a:t>‹Nr.›</a:t>
            </a:fld>
            <a:endParaRPr lang="en-US" altLang="en-US"/>
          </a:p>
        </p:txBody>
      </p:sp>
    </p:spTree>
    <p:extLst>
      <p:ext uri="{BB962C8B-B14F-4D97-AF65-F5344CB8AC3E}">
        <p14:creationId xmlns:p14="http://schemas.microsoft.com/office/powerpoint/2010/main" val="293725439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880" y="4406885"/>
            <a:ext cx="7771680" cy="1362383"/>
          </a:xfrm>
        </p:spPr>
        <p:txBody>
          <a:bodyPr anchor="t"/>
          <a:lstStyle>
            <a:lvl1pPr algn="l">
              <a:defRPr sz="3600" b="1" cap="all"/>
            </a:lvl1pPr>
          </a:lstStyle>
          <a:p>
            <a:r>
              <a:rPr lang="en-US" smtClean="0"/>
              <a:t>Click to edit Master title style</a:t>
            </a:r>
            <a:endParaRPr lang="en-US"/>
          </a:p>
        </p:txBody>
      </p:sp>
      <p:sp>
        <p:nvSpPr>
          <p:cNvPr id="3" name="Text Placeholder 2"/>
          <p:cNvSpPr>
            <a:spLocks noGrp="1"/>
          </p:cNvSpPr>
          <p:nvPr>
            <p:ph type="body" idx="1"/>
          </p:nvPr>
        </p:nvSpPr>
        <p:spPr>
          <a:xfrm>
            <a:off x="722880" y="2906234"/>
            <a:ext cx="7771680" cy="1500639"/>
          </a:xfrm>
        </p:spPr>
        <p:txBody>
          <a:bodyPr anchor="b"/>
          <a:lstStyle>
            <a:lvl1pPr marL="0" indent="0">
              <a:buNone/>
              <a:defRPr sz="1800"/>
            </a:lvl1pPr>
            <a:lvl2pPr marL="413995" indent="0">
              <a:buNone/>
              <a:defRPr sz="1600"/>
            </a:lvl2pPr>
            <a:lvl3pPr marL="827991" indent="0">
              <a:buNone/>
              <a:defRPr sz="1500"/>
            </a:lvl3pPr>
            <a:lvl4pPr marL="1241987" indent="0">
              <a:buNone/>
              <a:defRPr sz="1300"/>
            </a:lvl4pPr>
            <a:lvl5pPr marL="1655983" indent="0">
              <a:buNone/>
              <a:defRPr sz="1300"/>
            </a:lvl5pPr>
            <a:lvl6pPr marL="2069980" indent="0">
              <a:buNone/>
              <a:defRPr sz="1300"/>
            </a:lvl6pPr>
            <a:lvl7pPr marL="2483975" indent="0">
              <a:buNone/>
              <a:defRPr sz="1300"/>
            </a:lvl7pPr>
            <a:lvl8pPr marL="2897970" indent="0">
              <a:buNone/>
              <a:defRPr sz="1300"/>
            </a:lvl8pPr>
            <a:lvl9pPr marL="3311969" indent="0">
              <a:buNone/>
              <a:defRPr sz="1300"/>
            </a:lvl9pPr>
          </a:lstStyle>
          <a:p>
            <a:pPr lvl="0"/>
            <a:r>
              <a:rPr lang="en-US" smtClean="0"/>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endParaRPr lang="en-US" altLang="en-US"/>
          </a:p>
        </p:txBody>
      </p:sp>
      <p:sp>
        <p:nvSpPr>
          <p:cNvPr id="5" name="Rectangle 4"/>
          <p:cNvSpPr>
            <a:spLocks noGrp="1" noChangeArrowheads="1"/>
          </p:cNvSpPr>
          <p:nvPr>
            <p:ph type="ftr" idx="11"/>
          </p:nvPr>
        </p:nvSpPr>
        <p:spPr>
          <a:ln/>
        </p:spPr>
        <p:txBody>
          <a:bodyPr/>
          <a:lstStyle>
            <a:lvl1pPr>
              <a:defRPr/>
            </a:lvl1pPr>
          </a:lstStyle>
          <a:p>
            <a:pPr>
              <a:defRPr/>
            </a:pPr>
            <a:endParaRPr lang="en-US" altLang="en-US"/>
          </a:p>
        </p:txBody>
      </p:sp>
      <p:sp>
        <p:nvSpPr>
          <p:cNvPr id="6" name="Rectangle 5"/>
          <p:cNvSpPr>
            <a:spLocks noGrp="1" noChangeArrowheads="1"/>
          </p:cNvSpPr>
          <p:nvPr>
            <p:ph type="sldNum" idx="12"/>
          </p:nvPr>
        </p:nvSpPr>
        <p:spPr>
          <a:ln/>
        </p:spPr>
        <p:txBody>
          <a:bodyPr/>
          <a:lstStyle>
            <a:lvl1pPr>
              <a:defRPr/>
            </a:lvl1pPr>
          </a:lstStyle>
          <a:p>
            <a:pPr>
              <a:defRPr/>
            </a:pPr>
            <a:fld id="{EBBBF929-9F09-4FFC-83A0-C31260932D64}" type="slidenum">
              <a:rPr lang="en-US" altLang="en-US"/>
              <a:pPr>
                <a:defRPr/>
              </a:pPr>
              <a:t>‹Nr.›</a:t>
            </a:fld>
            <a:endParaRPr lang="en-US" altLang="en-US"/>
          </a:p>
        </p:txBody>
      </p:sp>
    </p:spTree>
    <p:extLst>
      <p:ext uri="{BB962C8B-B14F-4D97-AF65-F5344CB8AC3E}">
        <p14:creationId xmlns:p14="http://schemas.microsoft.com/office/powerpoint/2010/main" val="318391881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6480" y="1604336"/>
            <a:ext cx="4043520" cy="3976259"/>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8241" y="1604336"/>
            <a:ext cx="4044960" cy="3976259"/>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dt" idx="10"/>
          </p:nvPr>
        </p:nvSpPr>
        <p:spPr>
          <a:ln/>
        </p:spPr>
        <p:txBody>
          <a:bodyPr/>
          <a:lstStyle>
            <a:lvl1pPr>
              <a:defRPr/>
            </a:lvl1pPr>
          </a:lstStyle>
          <a:p>
            <a:pPr>
              <a:defRPr/>
            </a:pPr>
            <a:endParaRPr lang="en-US" altLang="en-US"/>
          </a:p>
        </p:txBody>
      </p:sp>
      <p:sp>
        <p:nvSpPr>
          <p:cNvPr id="6" name="Rectangle 4"/>
          <p:cNvSpPr>
            <a:spLocks noGrp="1" noChangeArrowheads="1"/>
          </p:cNvSpPr>
          <p:nvPr>
            <p:ph type="ftr" idx="11"/>
          </p:nvPr>
        </p:nvSpPr>
        <p:spPr>
          <a:ln/>
        </p:spPr>
        <p:txBody>
          <a:bodyPr/>
          <a:lstStyle>
            <a:lvl1pPr>
              <a:defRPr/>
            </a:lvl1pPr>
          </a:lstStyle>
          <a:p>
            <a:pPr>
              <a:defRPr/>
            </a:pPr>
            <a:endParaRPr lang="en-US" altLang="en-US"/>
          </a:p>
        </p:txBody>
      </p:sp>
      <p:sp>
        <p:nvSpPr>
          <p:cNvPr id="7" name="Rectangle 5"/>
          <p:cNvSpPr>
            <a:spLocks noGrp="1" noChangeArrowheads="1"/>
          </p:cNvSpPr>
          <p:nvPr>
            <p:ph type="sldNum" idx="12"/>
          </p:nvPr>
        </p:nvSpPr>
        <p:spPr>
          <a:ln/>
        </p:spPr>
        <p:txBody>
          <a:bodyPr/>
          <a:lstStyle>
            <a:lvl1pPr>
              <a:defRPr/>
            </a:lvl1pPr>
          </a:lstStyle>
          <a:p>
            <a:pPr>
              <a:defRPr/>
            </a:pPr>
            <a:fld id="{DD831C83-99A6-4139-8123-A22AFF1BCBC7}" type="slidenum">
              <a:rPr lang="en-US" altLang="en-US"/>
              <a:pPr>
                <a:defRPr/>
              </a:pPr>
              <a:t>‹Nr.›</a:t>
            </a:fld>
            <a:endParaRPr lang="en-US" altLang="en-US"/>
          </a:p>
        </p:txBody>
      </p:sp>
    </p:spTree>
    <p:extLst>
      <p:ext uri="{BB962C8B-B14F-4D97-AF65-F5344CB8AC3E}">
        <p14:creationId xmlns:p14="http://schemas.microsoft.com/office/powerpoint/2010/main" val="5962028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922" y="275090"/>
            <a:ext cx="8229600" cy="1142039"/>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920" y="1535201"/>
            <a:ext cx="4039200" cy="639427"/>
          </a:xfrm>
        </p:spPr>
        <p:txBody>
          <a:bodyPr anchor="b"/>
          <a:lstStyle>
            <a:lvl1pPr marL="0" indent="0">
              <a:buNone/>
              <a:defRPr sz="2200" b="1"/>
            </a:lvl1pPr>
            <a:lvl2pPr marL="413995" indent="0">
              <a:buNone/>
              <a:defRPr sz="1800" b="1"/>
            </a:lvl2pPr>
            <a:lvl3pPr marL="827991" indent="0">
              <a:buNone/>
              <a:defRPr sz="1600" b="1"/>
            </a:lvl3pPr>
            <a:lvl4pPr marL="1241987" indent="0">
              <a:buNone/>
              <a:defRPr sz="1500" b="1"/>
            </a:lvl4pPr>
            <a:lvl5pPr marL="1655983" indent="0">
              <a:buNone/>
              <a:defRPr sz="1500" b="1"/>
            </a:lvl5pPr>
            <a:lvl6pPr marL="2069980" indent="0">
              <a:buNone/>
              <a:defRPr sz="1500" b="1"/>
            </a:lvl6pPr>
            <a:lvl7pPr marL="2483975" indent="0">
              <a:buNone/>
              <a:defRPr sz="1500" b="1"/>
            </a:lvl7pPr>
            <a:lvl8pPr marL="2897970" indent="0">
              <a:buNone/>
              <a:defRPr sz="1500" b="1"/>
            </a:lvl8pPr>
            <a:lvl9pPr marL="3311969" indent="0">
              <a:buNone/>
              <a:defRPr sz="1500" b="1"/>
            </a:lvl9pPr>
          </a:lstStyle>
          <a:p>
            <a:pPr lvl="0"/>
            <a:r>
              <a:rPr lang="en-US" smtClean="0"/>
              <a:t>Click to edit Master text styles</a:t>
            </a:r>
          </a:p>
        </p:txBody>
      </p:sp>
      <p:sp>
        <p:nvSpPr>
          <p:cNvPr id="4" name="Content Placeholder 3"/>
          <p:cNvSpPr>
            <a:spLocks noGrp="1"/>
          </p:cNvSpPr>
          <p:nvPr>
            <p:ph sz="half" idx="2"/>
          </p:nvPr>
        </p:nvSpPr>
        <p:spPr>
          <a:xfrm>
            <a:off x="457920" y="2174638"/>
            <a:ext cx="4039200" cy="3951775"/>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442" y="1535201"/>
            <a:ext cx="4042080" cy="639427"/>
          </a:xfrm>
        </p:spPr>
        <p:txBody>
          <a:bodyPr anchor="b"/>
          <a:lstStyle>
            <a:lvl1pPr marL="0" indent="0">
              <a:buNone/>
              <a:defRPr sz="2200" b="1"/>
            </a:lvl1pPr>
            <a:lvl2pPr marL="413995" indent="0">
              <a:buNone/>
              <a:defRPr sz="1800" b="1"/>
            </a:lvl2pPr>
            <a:lvl3pPr marL="827991" indent="0">
              <a:buNone/>
              <a:defRPr sz="1600" b="1"/>
            </a:lvl3pPr>
            <a:lvl4pPr marL="1241987" indent="0">
              <a:buNone/>
              <a:defRPr sz="1500" b="1"/>
            </a:lvl4pPr>
            <a:lvl5pPr marL="1655983" indent="0">
              <a:buNone/>
              <a:defRPr sz="1500" b="1"/>
            </a:lvl5pPr>
            <a:lvl6pPr marL="2069980" indent="0">
              <a:buNone/>
              <a:defRPr sz="1500" b="1"/>
            </a:lvl6pPr>
            <a:lvl7pPr marL="2483975" indent="0">
              <a:buNone/>
              <a:defRPr sz="1500" b="1"/>
            </a:lvl7pPr>
            <a:lvl8pPr marL="2897970" indent="0">
              <a:buNone/>
              <a:defRPr sz="1500" b="1"/>
            </a:lvl8pPr>
            <a:lvl9pPr marL="3311969" indent="0">
              <a:buNone/>
              <a:defRPr sz="1500" b="1"/>
            </a:lvl9pPr>
          </a:lstStyle>
          <a:p>
            <a:pPr lvl="0"/>
            <a:r>
              <a:rPr lang="en-US" smtClean="0"/>
              <a:t>Click to edit Master text styles</a:t>
            </a:r>
          </a:p>
        </p:txBody>
      </p:sp>
      <p:sp>
        <p:nvSpPr>
          <p:cNvPr id="6" name="Content Placeholder 5"/>
          <p:cNvSpPr>
            <a:spLocks noGrp="1"/>
          </p:cNvSpPr>
          <p:nvPr>
            <p:ph sz="quarter" idx="4"/>
          </p:nvPr>
        </p:nvSpPr>
        <p:spPr>
          <a:xfrm>
            <a:off x="4645442" y="2174638"/>
            <a:ext cx="4042080" cy="3951775"/>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dt" idx="10"/>
          </p:nvPr>
        </p:nvSpPr>
        <p:spPr>
          <a:ln/>
        </p:spPr>
        <p:txBody>
          <a:bodyPr/>
          <a:lstStyle>
            <a:lvl1pPr>
              <a:defRPr/>
            </a:lvl1pPr>
          </a:lstStyle>
          <a:p>
            <a:pPr>
              <a:defRPr/>
            </a:pPr>
            <a:endParaRPr lang="en-US" altLang="en-US"/>
          </a:p>
        </p:txBody>
      </p:sp>
      <p:sp>
        <p:nvSpPr>
          <p:cNvPr id="8" name="Rectangle 4"/>
          <p:cNvSpPr>
            <a:spLocks noGrp="1" noChangeArrowheads="1"/>
          </p:cNvSpPr>
          <p:nvPr>
            <p:ph type="ftr" idx="11"/>
          </p:nvPr>
        </p:nvSpPr>
        <p:spPr>
          <a:ln/>
        </p:spPr>
        <p:txBody>
          <a:bodyPr/>
          <a:lstStyle>
            <a:lvl1pPr>
              <a:defRPr/>
            </a:lvl1pPr>
          </a:lstStyle>
          <a:p>
            <a:pPr>
              <a:defRPr/>
            </a:pPr>
            <a:endParaRPr lang="en-US" altLang="en-US"/>
          </a:p>
        </p:txBody>
      </p:sp>
      <p:sp>
        <p:nvSpPr>
          <p:cNvPr id="9" name="Rectangle 5"/>
          <p:cNvSpPr>
            <a:spLocks noGrp="1" noChangeArrowheads="1"/>
          </p:cNvSpPr>
          <p:nvPr>
            <p:ph type="sldNum" idx="12"/>
          </p:nvPr>
        </p:nvSpPr>
        <p:spPr>
          <a:ln/>
        </p:spPr>
        <p:txBody>
          <a:bodyPr/>
          <a:lstStyle>
            <a:lvl1pPr>
              <a:defRPr/>
            </a:lvl1pPr>
          </a:lstStyle>
          <a:p>
            <a:pPr>
              <a:defRPr/>
            </a:pPr>
            <a:fld id="{67582FD2-55F3-4085-81A6-B0702EBB4A1A}" type="slidenum">
              <a:rPr lang="en-US" altLang="en-US"/>
              <a:pPr>
                <a:defRPr/>
              </a:pPr>
              <a:t>‹Nr.›</a:t>
            </a:fld>
            <a:endParaRPr lang="en-US" altLang="en-US"/>
          </a:p>
        </p:txBody>
      </p:sp>
    </p:spTree>
    <p:extLst>
      <p:ext uri="{BB962C8B-B14F-4D97-AF65-F5344CB8AC3E}">
        <p14:creationId xmlns:p14="http://schemas.microsoft.com/office/powerpoint/2010/main" val="200506780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dt" idx="10"/>
          </p:nvPr>
        </p:nvSpPr>
        <p:spPr>
          <a:ln/>
        </p:spPr>
        <p:txBody>
          <a:bodyPr/>
          <a:lstStyle>
            <a:lvl1pPr>
              <a:defRPr/>
            </a:lvl1pPr>
          </a:lstStyle>
          <a:p>
            <a:pPr>
              <a:defRPr/>
            </a:pPr>
            <a:endParaRPr lang="en-US" altLang="en-US"/>
          </a:p>
        </p:txBody>
      </p:sp>
      <p:sp>
        <p:nvSpPr>
          <p:cNvPr id="4" name="Rectangle 4"/>
          <p:cNvSpPr>
            <a:spLocks noGrp="1" noChangeArrowheads="1"/>
          </p:cNvSpPr>
          <p:nvPr>
            <p:ph type="ftr" idx="11"/>
          </p:nvPr>
        </p:nvSpPr>
        <p:spPr>
          <a:ln/>
        </p:spPr>
        <p:txBody>
          <a:bodyPr/>
          <a:lstStyle>
            <a:lvl1pPr>
              <a:defRPr/>
            </a:lvl1pPr>
          </a:lstStyle>
          <a:p>
            <a:pPr>
              <a:defRPr/>
            </a:pPr>
            <a:endParaRPr lang="en-US" altLang="en-US"/>
          </a:p>
        </p:txBody>
      </p:sp>
      <p:sp>
        <p:nvSpPr>
          <p:cNvPr id="5" name="Rectangle 5"/>
          <p:cNvSpPr>
            <a:spLocks noGrp="1" noChangeArrowheads="1"/>
          </p:cNvSpPr>
          <p:nvPr>
            <p:ph type="sldNum" idx="12"/>
          </p:nvPr>
        </p:nvSpPr>
        <p:spPr>
          <a:ln/>
        </p:spPr>
        <p:txBody>
          <a:bodyPr/>
          <a:lstStyle>
            <a:lvl1pPr>
              <a:defRPr/>
            </a:lvl1pPr>
          </a:lstStyle>
          <a:p>
            <a:pPr>
              <a:defRPr/>
            </a:pPr>
            <a:fld id="{B29530C0-BF8E-4FD2-925C-15896002D573}" type="slidenum">
              <a:rPr lang="en-US" altLang="en-US"/>
              <a:pPr>
                <a:defRPr/>
              </a:pPr>
              <a:t>‹Nr.›</a:t>
            </a:fld>
            <a:endParaRPr lang="en-US" altLang="en-US"/>
          </a:p>
        </p:txBody>
      </p:sp>
    </p:spTree>
    <p:extLst>
      <p:ext uri="{BB962C8B-B14F-4D97-AF65-F5344CB8AC3E}">
        <p14:creationId xmlns:p14="http://schemas.microsoft.com/office/powerpoint/2010/main" val="322016555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endParaRPr lang="en-US" altLang="en-US"/>
          </a:p>
        </p:txBody>
      </p:sp>
      <p:sp>
        <p:nvSpPr>
          <p:cNvPr id="3" name="Rectangle 4"/>
          <p:cNvSpPr>
            <a:spLocks noGrp="1" noChangeArrowheads="1"/>
          </p:cNvSpPr>
          <p:nvPr>
            <p:ph type="ftr" idx="11"/>
          </p:nvPr>
        </p:nvSpPr>
        <p:spPr>
          <a:ln/>
        </p:spPr>
        <p:txBody>
          <a:bodyPr/>
          <a:lstStyle>
            <a:lvl1pPr>
              <a:defRPr/>
            </a:lvl1pPr>
          </a:lstStyle>
          <a:p>
            <a:pPr>
              <a:defRPr/>
            </a:pPr>
            <a:endParaRPr lang="en-US" altLang="en-US"/>
          </a:p>
        </p:txBody>
      </p:sp>
      <p:sp>
        <p:nvSpPr>
          <p:cNvPr id="4" name="Rectangle 5"/>
          <p:cNvSpPr>
            <a:spLocks noGrp="1" noChangeArrowheads="1"/>
          </p:cNvSpPr>
          <p:nvPr>
            <p:ph type="sldNum" idx="12"/>
          </p:nvPr>
        </p:nvSpPr>
        <p:spPr>
          <a:ln/>
        </p:spPr>
        <p:txBody>
          <a:bodyPr/>
          <a:lstStyle>
            <a:lvl1pPr>
              <a:defRPr/>
            </a:lvl1pPr>
          </a:lstStyle>
          <a:p>
            <a:pPr>
              <a:defRPr/>
            </a:pPr>
            <a:fld id="{243A06E7-AF75-49B3-A891-6ED8D1D9A01E}" type="slidenum">
              <a:rPr lang="en-US" altLang="en-US"/>
              <a:pPr>
                <a:defRPr/>
              </a:pPr>
              <a:t>‹Nr.›</a:t>
            </a:fld>
            <a:endParaRPr lang="en-US" altLang="en-US"/>
          </a:p>
        </p:txBody>
      </p:sp>
    </p:spTree>
    <p:extLst>
      <p:ext uri="{BB962C8B-B14F-4D97-AF65-F5344CB8AC3E}">
        <p14:creationId xmlns:p14="http://schemas.microsoft.com/office/powerpoint/2010/main" val="68862531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920" y="273631"/>
            <a:ext cx="3008160" cy="1160763"/>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525" y="273642"/>
            <a:ext cx="5112000" cy="5852775"/>
          </a:xfrm>
        </p:spPr>
        <p:txBody>
          <a:bodyPr/>
          <a:lstStyle>
            <a:lvl1pPr>
              <a:defRPr sz="2900"/>
            </a:lvl1pPr>
            <a:lvl2pPr>
              <a:defRPr sz="2500"/>
            </a:lvl2pPr>
            <a:lvl3pPr>
              <a:defRPr sz="22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920" y="1434410"/>
            <a:ext cx="3008160" cy="4692013"/>
          </a:xfrm>
        </p:spPr>
        <p:txBody>
          <a:bodyPr/>
          <a:lstStyle>
            <a:lvl1pPr marL="0" indent="0">
              <a:buNone/>
              <a:defRPr sz="1300"/>
            </a:lvl1pPr>
            <a:lvl2pPr marL="413995" indent="0">
              <a:buNone/>
              <a:defRPr sz="1100"/>
            </a:lvl2pPr>
            <a:lvl3pPr marL="827991" indent="0">
              <a:buNone/>
              <a:defRPr sz="900"/>
            </a:lvl3pPr>
            <a:lvl4pPr marL="1241987" indent="0">
              <a:buNone/>
              <a:defRPr sz="800"/>
            </a:lvl4pPr>
            <a:lvl5pPr marL="1655983" indent="0">
              <a:buNone/>
              <a:defRPr sz="800"/>
            </a:lvl5pPr>
            <a:lvl6pPr marL="2069980" indent="0">
              <a:buNone/>
              <a:defRPr sz="800"/>
            </a:lvl6pPr>
            <a:lvl7pPr marL="2483975" indent="0">
              <a:buNone/>
              <a:defRPr sz="800"/>
            </a:lvl7pPr>
            <a:lvl8pPr marL="2897970" indent="0">
              <a:buNone/>
              <a:defRPr sz="800"/>
            </a:lvl8pPr>
            <a:lvl9pPr marL="3311969" indent="0">
              <a:buNone/>
              <a:defRPr sz="8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endParaRPr lang="en-US" altLang="en-US"/>
          </a:p>
        </p:txBody>
      </p:sp>
      <p:sp>
        <p:nvSpPr>
          <p:cNvPr id="6" name="Rectangle 4"/>
          <p:cNvSpPr>
            <a:spLocks noGrp="1" noChangeArrowheads="1"/>
          </p:cNvSpPr>
          <p:nvPr>
            <p:ph type="ftr" idx="11"/>
          </p:nvPr>
        </p:nvSpPr>
        <p:spPr>
          <a:ln/>
        </p:spPr>
        <p:txBody>
          <a:bodyPr/>
          <a:lstStyle>
            <a:lvl1pPr>
              <a:defRPr/>
            </a:lvl1pPr>
          </a:lstStyle>
          <a:p>
            <a:pPr>
              <a:defRPr/>
            </a:pPr>
            <a:endParaRPr lang="en-US" altLang="en-US"/>
          </a:p>
        </p:txBody>
      </p:sp>
      <p:sp>
        <p:nvSpPr>
          <p:cNvPr id="7" name="Rectangle 5"/>
          <p:cNvSpPr>
            <a:spLocks noGrp="1" noChangeArrowheads="1"/>
          </p:cNvSpPr>
          <p:nvPr>
            <p:ph type="sldNum" idx="12"/>
          </p:nvPr>
        </p:nvSpPr>
        <p:spPr>
          <a:ln/>
        </p:spPr>
        <p:txBody>
          <a:bodyPr/>
          <a:lstStyle>
            <a:lvl1pPr>
              <a:defRPr/>
            </a:lvl1pPr>
          </a:lstStyle>
          <a:p>
            <a:pPr>
              <a:defRPr/>
            </a:pPr>
            <a:fld id="{B9072488-4501-444D-BA8B-77DEC1734383}" type="slidenum">
              <a:rPr lang="en-US" altLang="en-US"/>
              <a:pPr>
                <a:defRPr/>
              </a:pPr>
              <a:t>‹Nr.›</a:t>
            </a:fld>
            <a:endParaRPr lang="en-US" altLang="en-US"/>
          </a:p>
        </p:txBody>
      </p:sp>
    </p:spTree>
    <p:extLst>
      <p:ext uri="{BB962C8B-B14F-4D97-AF65-F5344CB8AC3E}">
        <p14:creationId xmlns:p14="http://schemas.microsoft.com/office/powerpoint/2010/main" val="59667695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805" y="4800027"/>
            <a:ext cx="5486400" cy="567420"/>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2805" y="612065"/>
            <a:ext cx="5486400" cy="4115952"/>
          </a:xfrm>
        </p:spPr>
        <p:txBody>
          <a:bodyPr/>
          <a:lstStyle>
            <a:lvl1pPr marL="0" indent="0">
              <a:buNone/>
              <a:defRPr sz="2900"/>
            </a:lvl1pPr>
            <a:lvl2pPr marL="413995" indent="0">
              <a:buNone/>
              <a:defRPr sz="2500"/>
            </a:lvl2pPr>
            <a:lvl3pPr marL="827991" indent="0">
              <a:buNone/>
              <a:defRPr sz="2200"/>
            </a:lvl3pPr>
            <a:lvl4pPr marL="1241987" indent="0">
              <a:buNone/>
              <a:defRPr sz="1800"/>
            </a:lvl4pPr>
            <a:lvl5pPr marL="1655983" indent="0">
              <a:buNone/>
              <a:defRPr sz="1800"/>
            </a:lvl5pPr>
            <a:lvl6pPr marL="2069980" indent="0">
              <a:buNone/>
              <a:defRPr sz="1800"/>
            </a:lvl6pPr>
            <a:lvl7pPr marL="2483975" indent="0">
              <a:buNone/>
              <a:defRPr sz="1800"/>
            </a:lvl7pPr>
            <a:lvl8pPr marL="2897970" indent="0">
              <a:buNone/>
              <a:defRPr sz="1800"/>
            </a:lvl8pPr>
            <a:lvl9pPr marL="3311969" indent="0">
              <a:buNone/>
              <a:defRPr sz="1800"/>
            </a:lvl9pPr>
          </a:lstStyle>
          <a:p>
            <a:pPr lvl="0"/>
            <a:endParaRPr lang="en-US" noProof="0" smtClean="0"/>
          </a:p>
        </p:txBody>
      </p:sp>
      <p:sp>
        <p:nvSpPr>
          <p:cNvPr id="4" name="Text Placeholder 3"/>
          <p:cNvSpPr>
            <a:spLocks noGrp="1"/>
          </p:cNvSpPr>
          <p:nvPr>
            <p:ph type="body" sz="half" idx="2"/>
          </p:nvPr>
        </p:nvSpPr>
        <p:spPr>
          <a:xfrm>
            <a:off x="1792805" y="5367447"/>
            <a:ext cx="5486400" cy="805044"/>
          </a:xfrm>
        </p:spPr>
        <p:txBody>
          <a:bodyPr/>
          <a:lstStyle>
            <a:lvl1pPr marL="0" indent="0">
              <a:buNone/>
              <a:defRPr sz="1300"/>
            </a:lvl1pPr>
            <a:lvl2pPr marL="413995" indent="0">
              <a:buNone/>
              <a:defRPr sz="1100"/>
            </a:lvl2pPr>
            <a:lvl3pPr marL="827991" indent="0">
              <a:buNone/>
              <a:defRPr sz="900"/>
            </a:lvl3pPr>
            <a:lvl4pPr marL="1241987" indent="0">
              <a:buNone/>
              <a:defRPr sz="800"/>
            </a:lvl4pPr>
            <a:lvl5pPr marL="1655983" indent="0">
              <a:buNone/>
              <a:defRPr sz="800"/>
            </a:lvl5pPr>
            <a:lvl6pPr marL="2069980" indent="0">
              <a:buNone/>
              <a:defRPr sz="800"/>
            </a:lvl6pPr>
            <a:lvl7pPr marL="2483975" indent="0">
              <a:buNone/>
              <a:defRPr sz="800"/>
            </a:lvl7pPr>
            <a:lvl8pPr marL="2897970" indent="0">
              <a:buNone/>
              <a:defRPr sz="800"/>
            </a:lvl8pPr>
            <a:lvl9pPr marL="3311969" indent="0">
              <a:buNone/>
              <a:defRPr sz="8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endParaRPr lang="en-US" altLang="en-US"/>
          </a:p>
        </p:txBody>
      </p:sp>
      <p:sp>
        <p:nvSpPr>
          <p:cNvPr id="6" name="Rectangle 4"/>
          <p:cNvSpPr>
            <a:spLocks noGrp="1" noChangeArrowheads="1"/>
          </p:cNvSpPr>
          <p:nvPr>
            <p:ph type="ftr" idx="11"/>
          </p:nvPr>
        </p:nvSpPr>
        <p:spPr>
          <a:ln/>
        </p:spPr>
        <p:txBody>
          <a:bodyPr/>
          <a:lstStyle>
            <a:lvl1pPr>
              <a:defRPr/>
            </a:lvl1pPr>
          </a:lstStyle>
          <a:p>
            <a:pPr>
              <a:defRPr/>
            </a:pPr>
            <a:endParaRPr lang="en-US" altLang="en-US"/>
          </a:p>
        </p:txBody>
      </p:sp>
      <p:sp>
        <p:nvSpPr>
          <p:cNvPr id="7" name="Rectangle 5"/>
          <p:cNvSpPr>
            <a:spLocks noGrp="1" noChangeArrowheads="1"/>
          </p:cNvSpPr>
          <p:nvPr>
            <p:ph type="sldNum" idx="12"/>
          </p:nvPr>
        </p:nvSpPr>
        <p:spPr>
          <a:ln/>
        </p:spPr>
        <p:txBody>
          <a:bodyPr/>
          <a:lstStyle>
            <a:lvl1pPr>
              <a:defRPr/>
            </a:lvl1pPr>
          </a:lstStyle>
          <a:p>
            <a:pPr>
              <a:defRPr/>
            </a:pPr>
            <a:fld id="{5FBF267F-212C-43A8-B906-C391EA24CFF6}" type="slidenum">
              <a:rPr lang="en-US" altLang="en-US"/>
              <a:pPr>
                <a:defRPr/>
              </a:pPr>
              <a:t>‹Nr.›</a:t>
            </a:fld>
            <a:endParaRPr lang="en-US" altLang="en-US"/>
          </a:p>
        </p:txBody>
      </p:sp>
    </p:spTree>
    <p:extLst>
      <p:ext uri="{BB962C8B-B14F-4D97-AF65-F5344CB8AC3E}">
        <p14:creationId xmlns:p14="http://schemas.microsoft.com/office/powerpoint/2010/main" val="41336949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9"/>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3"/>
          </a:xfrm>
        </p:spPr>
        <p:txBody>
          <a:bodyPr anchor="b"/>
          <a:lstStyle>
            <a:lvl1pPr marL="0" indent="0">
              <a:buNone/>
              <a:defRPr sz="2400" b="1"/>
            </a:lvl1pPr>
            <a:lvl2pPr marL="456203" indent="0">
              <a:buNone/>
              <a:defRPr sz="2000" b="1"/>
            </a:lvl2pPr>
            <a:lvl3pPr marL="912411" indent="0">
              <a:buNone/>
              <a:defRPr sz="1800" b="1"/>
            </a:lvl3pPr>
            <a:lvl4pPr marL="1368618" indent="0">
              <a:buNone/>
              <a:defRPr sz="1600" b="1"/>
            </a:lvl4pPr>
            <a:lvl5pPr marL="1824823" indent="0">
              <a:buNone/>
              <a:defRPr sz="1600" b="1"/>
            </a:lvl5pPr>
            <a:lvl6pPr marL="2281031" indent="0">
              <a:buNone/>
              <a:defRPr sz="1600" b="1"/>
            </a:lvl6pPr>
            <a:lvl7pPr marL="2737234" indent="0">
              <a:buNone/>
              <a:defRPr sz="1600" b="1"/>
            </a:lvl7pPr>
            <a:lvl8pPr marL="3193433" indent="0">
              <a:buNone/>
              <a:defRPr sz="1600" b="1"/>
            </a:lvl8pPr>
            <a:lvl9pPr marL="3649644"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36" y="1535113"/>
            <a:ext cx="4041775" cy="639763"/>
          </a:xfrm>
        </p:spPr>
        <p:txBody>
          <a:bodyPr anchor="b"/>
          <a:lstStyle>
            <a:lvl1pPr marL="0" indent="0">
              <a:buNone/>
              <a:defRPr sz="2400" b="1"/>
            </a:lvl1pPr>
            <a:lvl2pPr marL="456203" indent="0">
              <a:buNone/>
              <a:defRPr sz="2000" b="1"/>
            </a:lvl2pPr>
            <a:lvl3pPr marL="912411" indent="0">
              <a:buNone/>
              <a:defRPr sz="1800" b="1"/>
            </a:lvl3pPr>
            <a:lvl4pPr marL="1368618" indent="0">
              <a:buNone/>
              <a:defRPr sz="1600" b="1"/>
            </a:lvl4pPr>
            <a:lvl5pPr marL="1824823" indent="0">
              <a:buNone/>
              <a:defRPr sz="1600" b="1"/>
            </a:lvl5pPr>
            <a:lvl6pPr marL="2281031" indent="0">
              <a:buNone/>
              <a:defRPr sz="1600" b="1"/>
            </a:lvl6pPr>
            <a:lvl7pPr marL="2737234" indent="0">
              <a:buNone/>
              <a:defRPr sz="1600" b="1"/>
            </a:lvl7pPr>
            <a:lvl8pPr marL="3193433" indent="0">
              <a:buNone/>
              <a:defRPr sz="1600" b="1"/>
            </a:lvl8pPr>
            <a:lvl9pPr marL="3649644"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3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28322311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ltLang="en-US"/>
          </a:p>
        </p:txBody>
      </p:sp>
      <p:sp>
        <p:nvSpPr>
          <p:cNvPr id="5" name="Rectangle 4"/>
          <p:cNvSpPr>
            <a:spLocks noGrp="1" noChangeArrowheads="1"/>
          </p:cNvSpPr>
          <p:nvPr>
            <p:ph type="ftr" idx="11"/>
          </p:nvPr>
        </p:nvSpPr>
        <p:spPr>
          <a:ln/>
        </p:spPr>
        <p:txBody>
          <a:bodyPr/>
          <a:lstStyle>
            <a:lvl1pPr>
              <a:defRPr/>
            </a:lvl1pPr>
          </a:lstStyle>
          <a:p>
            <a:pPr>
              <a:defRPr/>
            </a:pPr>
            <a:endParaRPr lang="en-US" altLang="en-US"/>
          </a:p>
        </p:txBody>
      </p:sp>
      <p:sp>
        <p:nvSpPr>
          <p:cNvPr id="6" name="Rectangle 5"/>
          <p:cNvSpPr>
            <a:spLocks noGrp="1" noChangeArrowheads="1"/>
          </p:cNvSpPr>
          <p:nvPr>
            <p:ph type="sldNum" idx="12"/>
          </p:nvPr>
        </p:nvSpPr>
        <p:spPr>
          <a:ln/>
        </p:spPr>
        <p:txBody>
          <a:bodyPr/>
          <a:lstStyle>
            <a:lvl1pPr>
              <a:defRPr/>
            </a:lvl1pPr>
          </a:lstStyle>
          <a:p>
            <a:pPr>
              <a:defRPr/>
            </a:pPr>
            <a:fld id="{2FD2DB1A-6A84-4088-B121-491F7FE5E002}" type="slidenum">
              <a:rPr lang="en-US" altLang="en-US"/>
              <a:pPr>
                <a:defRPr/>
              </a:pPr>
              <a:t>‹Nr.›</a:t>
            </a:fld>
            <a:endParaRPr lang="en-US" altLang="en-US"/>
          </a:p>
        </p:txBody>
      </p:sp>
    </p:spTree>
    <p:extLst>
      <p:ext uri="{BB962C8B-B14F-4D97-AF65-F5344CB8AC3E}">
        <p14:creationId xmlns:p14="http://schemas.microsoft.com/office/powerpoint/2010/main" val="108924658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6880" y="273634"/>
            <a:ext cx="2056320" cy="530695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6481" y="273634"/>
            <a:ext cx="6032160" cy="530695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ltLang="en-US"/>
          </a:p>
        </p:txBody>
      </p:sp>
      <p:sp>
        <p:nvSpPr>
          <p:cNvPr id="5" name="Rectangle 4"/>
          <p:cNvSpPr>
            <a:spLocks noGrp="1" noChangeArrowheads="1"/>
          </p:cNvSpPr>
          <p:nvPr>
            <p:ph type="ftr" idx="11"/>
          </p:nvPr>
        </p:nvSpPr>
        <p:spPr>
          <a:ln/>
        </p:spPr>
        <p:txBody>
          <a:bodyPr/>
          <a:lstStyle>
            <a:lvl1pPr>
              <a:defRPr/>
            </a:lvl1pPr>
          </a:lstStyle>
          <a:p>
            <a:pPr>
              <a:defRPr/>
            </a:pPr>
            <a:endParaRPr lang="en-US" altLang="en-US"/>
          </a:p>
        </p:txBody>
      </p:sp>
      <p:sp>
        <p:nvSpPr>
          <p:cNvPr id="6" name="Rectangle 5"/>
          <p:cNvSpPr>
            <a:spLocks noGrp="1" noChangeArrowheads="1"/>
          </p:cNvSpPr>
          <p:nvPr>
            <p:ph type="sldNum" idx="12"/>
          </p:nvPr>
        </p:nvSpPr>
        <p:spPr>
          <a:ln/>
        </p:spPr>
        <p:txBody>
          <a:bodyPr/>
          <a:lstStyle>
            <a:lvl1pPr>
              <a:defRPr/>
            </a:lvl1pPr>
          </a:lstStyle>
          <a:p>
            <a:pPr>
              <a:defRPr/>
            </a:pPr>
            <a:fld id="{9106626D-975F-4BE6-93F1-D766D9E25259}" type="slidenum">
              <a:rPr lang="en-US" altLang="en-US"/>
              <a:pPr>
                <a:defRPr/>
              </a:pPr>
              <a:t>‹Nr.›</a:t>
            </a:fld>
            <a:endParaRPr lang="en-US" altLang="en-US"/>
          </a:p>
        </p:txBody>
      </p:sp>
    </p:spTree>
    <p:extLst>
      <p:ext uri="{BB962C8B-B14F-4D97-AF65-F5344CB8AC3E}">
        <p14:creationId xmlns:p14="http://schemas.microsoft.com/office/powerpoint/2010/main" val="375573757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6481" y="273629"/>
            <a:ext cx="8226720" cy="1143480"/>
          </a:xfrm>
        </p:spPr>
        <p:txBody>
          <a:bodyPr/>
          <a:lstStyle/>
          <a:p>
            <a:r>
              <a:rPr lang="en-US" smtClean="0"/>
              <a:t>Click to edit Master title style</a:t>
            </a:r>
            <a:endParaRPr lang="en-US"/>
          </a:p>
        </p:txBody>
      </p:sp>
      <p:sp>
        <p:nvSpPr>
          <p:cNvPr id="3" name="Rectangle 3"/>
          <p:cNvSpPr>
            <a:spLocks noGrp="1" noChangeArrowheads="1"/>
          </p:cNvSpPr>
          <p:nvPr>
            <p:ph type="dt" idx="10"/>
          </p:nvPr>
        </p:nvSpPr>
        <p:spPr>
          <a:ln/>
        </p:spPr>
        <p:txBody>
          <a:bodyPr/>
          <a:lstStyle>
            <a:lvl1pPr>
              <a:defRPr/>
            </a:lvl1pPr>
          </a:lstStyle>
          <a:p>
            <a:pPr>
              <a:defRPr/>
            </a:pPr>
            <a:endParaRPr lang="en-US" altLang="en-US"/>
          </a:p>
        </p:txBody>
      </p:sp>
      <p:sp>
        <p:nvSpPr>
          <p:cNvPr id="4" name="Rectangle 4"/>
          <p:cNvSpPr>
            <a:spLocks noGrp="1" noChangeArrowheads="1"/>
          </p:cNvSpPr>
          <p:nvPr>
            <p:ph type="ftr" idx="11"/>
          </p:nvPr>
        </p:nvSpPr>
        <p:spPr>
          <a:ln/>
        </p:spPr>
        <p:txBody>
          <a:bodyPr/>
          <a:lstStyle>
            <a:lvl1pPr>
              <a:defRPr/>
            </a:lvl1pPr>
          </a:lstStyle>
          <a:p>
            <a:pPr>
              <a:defRPr/>
            </a:pPr>
            <a:endParaRPr lang="en-US" altLang="en-US"/>
          </a:p>
        </p:txBody>
      </p:sp>
      <p:sp>
        <p:nvSpPr>
          <p:cNvPr id="5" name="Rectangle 5"/>
          <p:cNvSpPr>
            <a:spLocks noGrp="1" noChangeArrowheads="1"/>
          </p:cNvSpPr>
          <p:nvPr>
            <p:ph type="sldNum" idx="12"/>
          </p:nvPr>
        </p:nvSpPr>
        <p:spPr>
          <a:ln/>
        </p:spPr>
        <p:txBody>
          <a:bodyPr/>
          <a:lstStyle>
            <a:lvl1pPr>
              <a:defRPr/>
            </a:lvl1pPr>
          </a:lstStyle>
          <a:p>
            <a:pPr>
              <a:defRPr/>
            </a:pPr>
            <a:fld id="{9803B59E-1A69-42B7-9CCB-40EB5C9C373B}" type="slidenum">
              <a:rPr lang="en-US" altLang="en-US"/>
              <a:pPr>
                <a:defRPr/>
              </a:pPr>
              <a:t>‹Nr.›</a:t>
            </a:fld>
            <a:endParaRPr lang="en-US" altLang="en-US"/>
          </a:p>
        </p:txBody>
      </p:sp>
    </p:spTree>
    <p:extLst>
      <p:ext uri="{BB962C8B-B14F-4D97-AF65-F5344CB8AC3E}">
        <p14:creationId xmlns:p14="http://schemas.microsoft.com/office/powerpoint/2010/main" val="295203130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440" y="2129989"/>
            <a:ext cx="7773120" cy="147039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2321" y="3885528"/>
            <a:ext cx="6400800" cy="1752664"/>
          </a:xfrm>
        </p:spPr>
        <p:txBody>
          <a:bodyPr/>
          <a:lstStyle>
            <a:lvl1pPr marL="0" indent="0" algn="ctr">
              <a:buNone/>
              <a:defRPr/>
            </a:lvl1pPr>
            <a:lvl2pPr marL="414210" indent="0" algn="ctr">
              <a:buNone/>
              <a:defRPr/>
            </a:lvl2pPr>
            <a:lvl3pPr marL="828420" indent="0" algn="ctr">
              <a:buNone/>
              <a:defRPr/>
            </a:lvl3pPr>
            <a:lvl4pPr marL="1242630" indent="0" algn="ctr">
              <a:buNone/>
              <a:defRPr/>
            </a:lvl4pPr>
            <a:lvl5pPr marL="1656841" indent="0" algn="ctr">
              <a:buNone/>
              <a:defRPr/>
            </a:lvl5pPr>
            <a:lvl6pPr marL="2071054" indent="0" algn="ctr">
              <a:buNone/>
              <a:defRPr/>
            </a:lvl6pPr>
            <a:lvl7pPr marL="2485263" indent="0" algn="ctr">
              <a:buNone/>
              <a:defRPr/>
            </a:lvl7pPr>
            <a:lvl8pPr marL="2899473" indent="0" algn="ctr">
              <a:buNone/>
              <a:defRPr/>
            </a:lvl8pPr>
            <a:lvl9pPr marL="3313684" indent="0" algn="ctr">
              <a:buNone/>
              <a:defRPr/>
            </a:lvl9pPr>
          </a:lstStyle>
          <a:p>
            <a:r>
              <a:rPr lang="en-US" smtClean="0"/>
              <a:t>Click to edit Master subtitle style</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ltLang="en-US"/>
          </a:p>
        </p:txBody>
      </p:sp>
      <p:sp>
        <p:nvSpPr>
          <p:cNvPr id="5" name="Rectangle 4"/>
          <p:cNvSpPr>
            <a:spLocks noGrp="1" noChangeArrowheads="1"/>
          </p:cNvSpPr>
          <p:nvPr>
            <p:ph type="ftr" idx="11"/>
          </p:nvPr>
        </p:nvSpPr>
        <p:spPr>
          <a:ln/>
        </p:spPr>
        <p:txBody>
          <a:bodyPr/>
          <a:lstStyle>
            <a:lvl1pPr>
              <a:defRPr/>
            </a:lvl1pPr>
          </a:lstStyle>
          <a:p>
            <a:pPr>
              <a:defRPr/>
            </a:pPr>
            <a:endParaRPr lang="en-US" altLang="en-US"/>
          </a:p>
        </p:txBody>
      </p:sp>
      <p:sp>
        <p:nvSpPr>
          <p:cNvPr id="6" name="Rectangle 5"/>
          <p:cNvSpPr>
            <a:spLocks noGrp="1" noChangeArrowheads="1"/>
          </p:cNvSpPr>
          <p:nvPr>
            <p:ph type="sldNum" idx="12"/>
          </p:nvPr>
        </p:nvSpPr>
        <p:spPr>
          <a:ln/>
        </p:spPr>
        <p:txBody>
          <a:bodyPr/>
          <a:lstStyle>
            <a:lvl1pPr>
              <a:defRPr/>
            </a:lvl1pPr>
          </a:lstStyle>
          <a:p>
            <a:pPr>
              <a:defRPr/>
            </a:pPr>
            <a:fld id="{0908C630-0288-45C3-B656-6AE345B888C5}" type="slidenum">
              <a:rPr lang="en-US" altLang="en-US"/>
              <a:pPr>
                <a:defRPr/>
              </a:pPr>
              <a:t>‹Nr.›</a:t>
            </a:fld>
            <a:endParaRPr lang="en-US" altLang="en-US"/>
          </a:p>
        </p:txBody>
      </p:sp>
    </p:spTree>
    <p:extLst>
      <p:ext uri="{BB962C8B-B14F-4D97-AF65-F5344CB8AC3E}">
        <p14:creationId xmlns:p14="http://schemas.microsoft.com/office/powerpoint/2010/main" val="425255841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ltLang="en-US"/>
          </a:p>
        </p:txBody>
      </p:sp>
      <p:sp>
        <p:nvSpPr>
          <p:cNvPr id="5" name="Rectangle 4"/>
          <p:cNvSpPr>
            <a:spLocks noGrp="1" noChangeArrowheads="1"/>
          </p:cNvSpPr>
          <p:nvPr>
            <p:ph type="ftr" idx="11"/>
          </p:nvPr>
        </p:nvSpPr>
        <p:spPr>
          <a:ln/>
        </p:spPr>
        <p:txBody>
          <a:bodyPr/>
          <a:lstStyle>
            <a:lvl1pPr>
              <a:defRPr/>
            </a:lvl1pPr>
          </a:lstStyle>
          <a:p>
            <a:pPr>
              <a:defRPr/>
            </a:pPr>
            <a:endParaRPr lang="en-US" altLang="en-US"/>
          </a:p>
        </p:txBody>
      </p:sp>
      <p:sp>
        <p:nvSpPr>
          <p:cNvPr id="6" name="Rectangle 5"/>
          <p:cNvSpPr>
            <a:spLocks noGrp="1" noChangeArrowheads="1"/>
          </p:cNvSpPr>
          <p:nvPr>
            <p:ph type="sldNum" idx="12"/>
          </p:nvPr>
        </p:nvSpPr>
        <p:spPr>
          <a:ln/>
        </p:spPr>
        <p:txBody>
          <a:bodyPr/>
          <a:lstStyle>
            <a:lvl1pPr>
              <a:defRPr/>
            </a:lvl1pPr>
          </a:lstStyle>
          <a:p>
            <a:pPr>
              <a:defRPr/>
            </a:pPr>
            <a:fld id="{9B272955-E8D9-4A3B-9237-16F42D8203D7}" type="slidenum">
              <a:rPr lang="en-US" altLang="en-US"/>
              <a:pPr>
                <a:defRPr/>
              </a:pPr>
              <a:t>‹Nr.›</a:t>
            </a:fld>
            <a:endParaRPr lang="en-US" altLang="en-US"/>
          </a:p>
        </p:txBody>
      </p:sp>
    </p:spTree>
    <p:extLst>
      <p:ext uri="{BB962C8B-B14F-4D97-AF65-F5344CB8AC3E}">
        <p14:creationId xmlns:p14="http://schemas.microsoft.com/office/powerpoint/2010/main" val="167806096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880" y="4406878"/>
            <a:ext cx="7771680" cy="1362383"/>
          </a:xfrm>
        </p:spPr>
        <p:txBody>
          <a:bodyPr anchor="t"/>
          <a:lstStyle>
            <a:lvl1pPr algn="l">
              <a:defRPr sz="3600" b="1" cap="all"/>
            </a:lvl1pPr>
          </a:lstStyle>
          <a:p>
            <a:r>
              <a:rPr lang="en-US" smtClean="0"/>
              <a:t>Click to edit Master title style</a:t>
            </a:r>
            <a:endParaRPr lang="en-US"/>
          </a:p>
        </p:txBody>
      </p:sp>
      <p:sp>
        <p:nvSpPr>
          <p:cNvPr id="3" name="Text Placeholder 2"/>
          <p:cNvSpPr>
            <a:spLocks noGrp="1"/>
          </p:cNvSpPr>
          <p:nvPr>
            <p:ph type="body" idx="1"/>
          </p:nvPr>
        </p:nvSpPr>
        <p:spPr>
          <a:xfrm>
            <a:off x="722880" y="2906234"/>
            <a:ext cx="7771680" cy="1500639"/>
          </a:xfrm>
        </p:spPr>
        <p:txBody>
          <a:bodyPr anchor="b"/>
          <a:lstStyle>
            <a:lvl1pPr marL="0" indent="0">
              <a:buNone/>
              <a:defRPr sz="1800"/>
            </a:lvl1pPr>
            <a:lvl2pPr marL="414210" indent="0">
              <a:buNone/>
              <a:defRPr sz="1600"/>
            </a:lvl2pPr>
            <a:lvl3pPr marL="828420" indent="0">
              <a:buNone/>
              <a:defRPr sz="1500"/>
            </a:lvl3pPr>
            <a:lvl4pPr marL="1242630" indent="0">
              <a:buNone/>
              <a:defRPr sz="1300"/>
            </a:lvl4pPr>
            <a:lvl5pPr marL="1656841" indent="0">
              <a:buNone/>
              <a:defRPr sz="1300"/>
            </a:lvl5pPr>
            <a:lvl6pPr marL="2071054" indent="0">
              <a:buNone/>
              <a:defRPr sz="1300"/>
            </a:lvl6pPr>
            <a:lvl7pPr marL="2485263" indent="0">
              <a:buNone/>
              <a:defRPr sz="1300"/>
            </a:lvl7pPr>
            <a:lvl8pPr marL="2899473" indent="0">
              <a:buNone/>
              <a:defRPr sz="1300"/>
            </a:lvl8pPr>
            <a:lvl9pPr marL="3313684" indent="0">
              <a:buNone/>
              <a:defRPr sz="1300"/>
            </a:lvl9pPr>
          </a:lstStyle>
          <a:p>
            <a:pPr lvl="0"/>
            <a:r>
              <a:rPr lang="en-US" smtClean="0"/>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endParaRPr lang="en-US" altLang="en-US"/>
          </a:p>
        </p:txBody>
      </p:sp>
      <p:sp>
        <p:nvSpPr>
          <p:cNvPr id="5" name="Rectangle 4"/>
          <p:cNvSpPr>
            <a:spLocks noGrp="1" noChangeArrowheads="1"/>
          </p:cNvSpPr>
          <p:nvPr>
            <p:ph type="ftr" idx="11"/>
          </p:nvPr>
        </p:nvSpPr>
        <p:spPr>
          <a:ln/>
        </p:spPr>
        <p:txBody>
          <a:bodyPr/>
          <a:lstStyle>
            <a:lvl1pPr>
              <a:defRPr/>
            </a:lvl1pPr>
          </a:lstStyle>
          <a:p>
            <a:pPr>
              <a:defRPr/>
            </a:pPr>
            <a:endParaRPr lang="en-US" altLang="en-US"/>
          </a:p>
        </p:txBody>
      </p:sp>
      <p:sp>
        <p:nvSpPr>
          <p:cNvPr id="6" name="Rectangle 5"/>
          <p:cNvSpPr>
            <a:spLocks noGrp="1" noChangeArrowheads="1"/>
          </p:cNvSpPr>
          <p:nvPr>
            <p:ph type="sldNum" idx="12"/>
          </p:nvPr>
        </p:nvSpPr>
        <p:spPr>
          <a:ln/>
        </p:spPr>
        <p:txBody>
          <a:bodyPr/>
          <a:lstStyle>
            <a:lvl1pPr>
              <a:defRPr/>
            </a:lvl1pPr>
          </a:lstStyle>
          <a:p>
            <a:pPr>
              <a:defRPr/>
            </a:pPr>
            <a:fld id="{EBBBF929-9F09-4FFC-83A0-C31260932D64}" type="slidenum">
              <a:rPr lang="en-US" altLang="en-US"/>
              <a:pPr>
                <a:defRPr/>
              </a:pPr>
              <a:t>‹Nr.›</a:t>
            </a:fld>
            <a:endParaRPr lang="en-US" altLang="en-US"/>
          </a:p>
        </p:txBody>
      </p:sp>
    </p:spTree>
    <p:extLst>
      <p:ext uri="{BB962C8B-B14F-4D97-AF65-F5344CB8AC3E}">
        <p14:creationId xmlns:p14="http://schemas.microsoft.com/office/powerpoint/2010/main" val="136398434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6480" y="1604336"/>
            <a:ext cx="4043520" cy="3976259"/>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8241" y="1604336"/>
            <a:ext cx="4044960" cy="3976259"/>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dt" idx="10"/>
          </p:nvPr>
        </p:nvSpPr>
        <p:spPr>
          <a:ln/>
        </p:spPr>
        <p:txBody>
          <a:bodyPr/>
          <a:lstStyle>
            <a:lvl1pPr>
              <a:defRPr/>
            </a:lvl1pPr>
          </a:lstStyle>
          <a:p>
            <a:pPr>
              <a:defRPr/>
            </a:pPr>
            <a:endParaRPr lang="en-US" altLang="en-US"/>
          </a:p>
        </p:txBody>
      </p:sp>
      <p:sp>
        <p:nvSpPr>
          <p:cNvPr id="6" name="Rectangle 4"/>
          <p:cNvSpPr>
            <a:spLocks noGrp="1" noChangeArrowheads="1"/>
          </p:cNvSpPr>
          <p:nvPr>
            <p:ph type="ftr" idx="11"/>
          </p:nvPr>
        </p:nvSpPr>
        <p:spPr>
          <a:ln/>
        </p:spPr>
        <p:txBody>
          <a:bodyPr/>
          <a:lstStyle>
            <a:lvl1pPr>
              <a:defRPr/>
            </a:lvl1pPr>
          </a:lstStyle>
          <a:p>
            <a:pPr>
              <a:defRPr/>
            </a:pPr>
            <a:endParaRPr lang="en-US" altLang="en-US"/>
          </a:p>
        </p:txBody>
      </p:sp>
      <p:sp>
        <p:nvSpPr>
          <p:cNvPr id="7" name="Rectangle 5"/>
          <p:cNvSpPr>
            <a:spLocks noGrp="1" noChangeArrowheads="1"/>
          </p:cNvSpPr>
          <p:nvPr>
            <p:ph type="sldNum" idx="12"/>
          </p:nvPr>
        </p:nvSpPr>
        <p:spPr>
          <a:ln/>
        </p:spPr>
        <p:txBody>
          <a:bodyPr/>
          <a:lstStyle>
            <a:lvl1pPr>
              <a:defRPr/>
            </a:lvl1pPr>
          </a:lstStyle>
          <a:p>
            <a:pPr>
              <a:defRPr/>
            </a:pPr>
            <a:fld id="{DD831C83-99A6-4139-8123-A22AFF1BCBC7}" type="slidenum">
              <a:rPr lang="en-US" altLang="en-US"/>
              <a:pPr>
                <a:defRPr/>
              </a:pPr>
              <a:t>‹Nr.›</a:t>
            </a:fld>
            <a:endParaRPr lang="en-US" altLang="en-US"/>
          </a:p>
        </p:txBody>
      </p:sp>
    </p:spTree>
    <p:extLst>
      <p:ext uri="{BB962C8B-B14F-4D97-AF65-F5344CB8AC3E}">
        <p14:creationId xmlns:p14="http://schemas.microsoft.com/office/powerpoint/2010/main" val="60892285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922" y="275086"/>
            <a:ext cx="8229600" cy="1142039"/>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920" y="1535201"/>
            <a:ext cx="4039200" cy="639427"/>
          </a:xfrm>
        </p:spPr>
        <p:txBody>
          <a:bodyPr anchor="b"/>
          <a:lstStyle>
            <a:lvl1pPr marL="0" indent="0">
              <a:buNone/>
              <a:defRPr sz="2200" b="1"/>
            </a:lvl1pPr>
            <a:lvl2pPr marL="414210" indent="0">
              <a:buNone/>
              <a:defRPr sz="1800" b="1"/>
            </a:lvl2pPr>
            <a:lvl3pPr marL="828420" indent="0">
              <a:buNone/>
              <a:defRPr sz="1600" b="1"/>
            </a:lvl3pPr>
            <a:lvl4pPr marL="1242630" indent="0">
              <a:buNone/>
              <a:defRPr sz="1500" b="1"/>
            </a:lvl4pPr>
            <a:lvl5pPr marL="1656841" indent="0">
              <a:buNone/>
              <a:defRPr sz="1500" b="1"/>
            </a:lvl5pPr>
            <a:lvl6pPr marL="2071054" indent="0">
              <a:buNone/>
              <a:defRPr sz="1500" b="1"/>
            </a:lvl6pPr>
            <a:lvl7pPr marL="2485263" indent="0">
              <a:buNone/>
              <a:defRPr sz="1500" b="1"/>
            </a:lvl7pPr>
            <a:lvl8pPr marL="2899473" indent="0">
              <a:buNone/>
              <a:defRPr sz="1500" b="1"/>
            </a:lvl8pPr>
            <a:lvl9pPr marL="3313684" indent="0">
              <a:buNone/>
              <a:defRPr sz="1500" b="1"/>
            </a:lvl9pPr>
          </a:lstStyle>
          <a:p>
            <a:pPr lvl="0"/>
            <a:r>
              <a:rPr lang="en-US" smtClean="0"/>
              <a:t>Click to edit Master text styles</a:t>
            </a:r>
          </a:p>
        </p:txBody>
      </p:sp>
      <p:sp>
        <p:nvSpPr>
          <p:cNvPr id="4" name="Content Placeholder 3"/>
          <p:cNvSpPr>
            <a:spLocks noGrp="1"/>
          </p:cNvSpPr>
          <p:nvPr>
            <p:ph sz="half" idx="2"/>
          </p:nvPr>
        </p:nvSpPr>
        <p:spPr>
          <a:xfrm>
            <a:off x="457920" y="2174638"/>
            <a:ext cx="4039200" cy="3951775"/>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442" y="1535201"/>
            <a:ext cx="4042080" cy="639427"/>
          </a:xfrm>
        </p:spPr>
        <p:txBody>
          <a:bodyPr anchor="b"/>
          <a:lstStyle>
            <a:lvl1pPr marL="0" indent="0">
              <a:buNone/>
              <a:defRPr sz="2200" b="1"/>
            </a:lvl1pPr>
            <a:lvl2pPr marL="414210" indent="0">
              <a:buNone/>
              <a:defRPr sz="1800" b="1"/>
            </a:lvl2pPr>
            <a:lvl3pPr marL="828420" indent="0">
              <a:buNone/>
              <a:defRPr sz="1600" b="1"/>
            </a:lvl3pPr>
            <a:lvl4pPr marL="1242630" indent="0">
              <a:buNone/>
              <a:defRPr sz="1500" b="1"/>
            </a:lvl4pPr>
            <a:lvl5pPr marL="1656841" indent="0">
              <a:buNone/>
              <a:defRPr sz="1500" b="1"/>
            </a:lvl5pPr>
            <a:lvl6pPr marL="2071054" indent="0">
              <a:buNone/>
              <a:defRPr sz="1500" b="1"/>
            </a:lvl6pPr>
            <a:lvl7pPr marL="2485263" indent="0">
              <a:buNone/>
              <a:defRPr sz="1500" b="1"/>
            </a:lvl7pPr>
            <a:lvl8pPr marL="2899473" indent="0">
              <a:buNone/>
              <a:defRPr sz="1500" b="1"/>
            </a:lvl8pPr>
            <a:lvl9pPr marL="3313684" indent="0">
              <a:buNone/>
              <a:defRPr sz="1500" b="1"/>
            </a:lvl9pPr>
          </a:lstStyle>
          <a:p>
            <a:pPr lvl="0"/>
            <a:r>
              <a:rPr lang="en-US" smtClean="0"/>
              <a:t>Click to edit Master text styles</a:t>
            </a:r>
          </a:p>
        </p:txBody>
      </p:sp>
      <p:sp>
        <p:nvSpPr>
          <p:cNvPr id="6" name="Content Placeholder 5"/>
          <p:cNvSpPr>
            <a:spLocks noGrp="1"/>
          </p:cNvSpPr>
          <p:nvPr>
            <p:ph sz="quarter" idx="4"/>
          </p:nvPr>
        </p:nvSpPr>
        <p:spPr>
          <a:xfrm>
            <a:off x="4645442" y="2174638"/>
            <a:ext cx="4042080" cy="3951775"/>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dt" idx="10"/>
          </p:nvPr>
        </p:nvSpPr>
        <p:spPr>
          <a:ln/>
        </p:spPr>
        <p:txBody>
          <a:bodyPr/>
          <a:lstStyle>
            <a:lvl1pPr>
              <a:defRPr/>
            </a:lvl1pPr>
          </a:lstStyle>
          <a:p>
            <a:pPr>
              <a:defRPr/>
            </a:pPr>
            <a:endParaRPr lang="en-US" altLang="en-US"/>
          </a:p>
        </p:txBody>
      </p:sp>
      <p:sp>
        <p:nvSpPr>
          <p:cNvPr id="8" name="Rectangle 4"/>
          <p:cNvSpPr>
            <a:spLocks noGrp="1" noChangeArrowheads="1"/>
          </p:cNvSpPr>
          <p:nvPr>
            <p:ph type="ftr" idx="11"/>
          </p:nvPr>
        </p:nvSpPr>
        <p:spPr>
          <a:ln/>
        </p:spPr>
        <p:txBody>
          <a:bodyPr/>
          <a:lstStyle>
            <a:lvl1pPr>
              <a:defRPr/>
            </a:lvl1pPr>
          </a:lstStyle>
          <a:p>
            <a:pPr>
              <a:defRPr/>
            </a:pPr>
            <a:endParaRPr lang="en-US" altLang="en-US"/>
          </a:p>
        </p:txBody>
      </p:sp>
      <p:sp>
        <p:nvSpPr>
          <p:cNvPr id="9" name="Rectangle 5"/>
          <p:cNvSpPr>
            <a:spLocks noGrp="1" noChangeArrowheads="1"/>
          </p:cNvSpPr>
          <p:nvPr>
            <p:ph type="sldNum" idx="12"/>
          </p:nvPr>
        </p:nvSpPr>
        <p:spPr>
          <a:ln/>
        </p:spPr>
        <p:txBody>
          <a:bodyPr/>
          <a:lstStyle>
            <a:lvl1pPr>
              <a:defRPr/>
            </a:lvl1pPr>
          </a:lstStyle>
          <a:p>
            <a:pPr>
              <a:defRPr/>
            </a:pPr>
            <a:fld id="{67582FD2-55F3-4085-81A6-B0702EBB4A1A}" type="slidenum">
              <a:rPr lang="en-US" altLang="en-US"/>
              <a:pPr>
                <a:defRPr/>
              </a:pPr>
              <a:t>‹Nr.›</a:t>
            </a:fld>
            <a:endParaRPr lang="en-US" altLang="en-US"/>
          </a:p>
        </p:txBody>
      </p:sp>
    </p:spTree>
    <p:extLst>
      <p:ext uri="{BB962C8B-B14F-4D97-AF65-F5344CB8AC3E}">
        <p14:creationId xmlns:p14="http://schemas.microsoft.com/office/powerpoint/2010/main" val="25417860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dt" idx="10"/>
          </p:nvPr>
        </p:nvSpPr>
        <p:spPr>
          <a:ln/>
        </p:spPr>
        <p:txBody>
          <a:bodyPr/>
          <a:lstStyle>
            <a:lvl1pPr>
              <a:defRPr/>
            </a:lvl1pPr>
          </a:lstStyle>
          <a:p>
            <a:pPr>
              <a:defRPr/>
            </a:pPr>
            <a:endParaRPr lang="en-US" altLang="en-US"/>
          </a:p>
        </p:txBody>
      </p:sp>
      <p:sp>
        <p:nvSpPr>
          <p:cNvPr id="4" name="Rectangle 4"/>
          <p:cNvSpPr>
            <a:spLocks noGrp="1" noChangeArrowheads="1"/>
          </p:cNvSpPr>
          <p:nvPr>
            <p:ph type="ftr" idx="11"/>
          </p:nvPr>
        </p:nvSpPr>
        <p:spPr>
          <a:ln/>
        </p:spPr>
        <p:txBody>
          <a:bodyPr/>
          <a:lstStyle>
            <a:lvl1pPr>
              <a:defRPr/>
            </a:lvl1pPr>
          </a:lstStyle>
          <a:p>
            <a:pPr>
              <a:defRPr/>
            </a:pPr>
            <a:endParaRPr lang="en-US" altLang="en-US"/>
          </a:p>
        </p:txBody>
      </p:sp>
      <p:sp>
        <p:nvSpPr>
          <p:cNvPr id="5" name="Rectangle 5"/>
          <p:cNvSpPr>
            <a:spLocks noGrp="1" noChangeArrowheads="1"/>
          </p:cNvSpPr>
          <p:nvPr>
            <p:ph type="sldNum" idx="12"/>
          </p:nvPr>
        </p:nvSpPr>
        <p:spPr>
          <a:ln/>
        </p:spPr>
        <p:txBody>
          <a:bodyPr/>
          <a:lstStyle>
            <a:lvl1pPr>
              <a:defRPr/>
            </a:lvl1pPr>
          </a:lstStyle>
          <a:p>
            <a:pPr>
              <a:defRPr/>
            </a:pPr>
            <a:fld id="{B29530C0-BF8E-4FD2-925C-15896002D573}" type="slidenum">
              <a:rPr lang="en-US" altLang="en-US"/>
              <a:pPr>
                <a:defRPr/>
              </a:pPr>
              <a:t>‹Nr.›</a:t>
            </a:fld>
            <a:endParaRPr lang="en-US" altLang="en-US"/>
          </a:p>
        </p:txBody>
      </p:sp>
    </p:spTree>
    <p:extLst>
      <p:ext uri="{BB962C8B-B14F-4D97-AF65-F5344CB8AC3E}">
        <p14:creationId xmlns:p14="http://schemas.microsoft.com/office/powerpoint/2010/main" val="144441587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endParaRPr lang="en-US" altLang="en-US"/>
          </a:p>
        </p:txBody>
      </p:sp>
      <p:sp>
        <p:nvSpPr>
          <p:cNvPr id="3" name="Rectangle 4"/>
          <p:cNvSpPr>
            <a:spLocks noGrp="1" noChangeArrowheads="1"/>
          </p:cNvSpPr>
          <p:nvPr>
            <p:ph type="ftr" idx="11"/>
          </p:nvPr>
        </p:nvSpPr>
        <p:spPr>
          <a:ln/>
        </p:spPr>
        <p:txBody>
          <a:bodyPr/>
          <a:lstStyle>
            <a:lvl1pPr>
              <a:defRPr/>
            </a:lvl1pPr>
          </a:lstStyle>
          <a:p>
            <a:pPr>
              <a:defRPr/>
            </a:pPr>
            <a:endParaRPr lang="en-US" altLang="en-US"/>
          </a:p>
        </p:txBody>
      </p:sp>
      <p:sp>
        <p:nvSpPr>
          <p:cNvPr id="4" name="Rectangle 5"/>
          <p:cNvSpPr>
            <a:spLocks noGrp="1" noChangeArrowheads="1"/>
          </p:cNvSpPr>
          <p:nvPr>
            <p:ph type="sldNum" idx="12"/>
          </p:nvPr>
        </p:nvSpPr>
        <p:spPr>
          <a:ln/>
        </p:spPr>
        <p:txBody>
          <a:bodyPr/>
          <a:lstStyle>
            <a:lvl1pPr>
              <a:defRPr/>
            </a:lvl1pPr>
          </a:lstStyle>
          <a:p>
            <a:pPr>
              <a:defRPr/>
            </a:pPr>
            <a:fld id="{243A06E7-AF75-49B3-A891-6ED8D1D9A01E}" type="slidenum">
              <a:rPr lang="en-US" altLang="en-US"/>
              <a:pPr>
                <a:defRPr/>
              </a:pPr>
              <a:t>‹Nr.›</a:t>
            </a:fld>
            <a:endParaRPr lang="en-US" altLang="en-US"/>
          </a:p>
        </p:txBody>
      </p:sp>
    </p:spTree>
    <p:extLst>
      <p:ext uri="{BB962C8B-B14F-4D97-AF65-F5344CB8AC3E}">
        <p14:creationId xmlns:p14="http://schemas.microsoft.com/office/powerpoint/2010/main" val="37791891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993236" y="179388"/>
            <a:ext cx="7855497" cy="544512"/>
          </a:xfrm>
        </p:spPr>
        <p:txBody>
          <a:bodyPr/>
          <a:lstStyle>
            <a:lvl1pPr>
              <a:defRPr sz="3600">
                <a:solidFill>
                  <a:srgbClr val="0033CC"/>
                </a:solidFill>
                <a:latin typeface="Bookman Old Style" panose="02050604050505020204" pitchFamily="18" charset="0"/>
              </a:defRPr>
            </a:lvl1pPr>
          </a:lstStyle>
          <a:p>
            <a:r>
              <a:rPr lang="de-DE" dirty="0" smtClean="0"/>
              <a:t>Titelmasterformat durch Klicken bearbeiten</a:t>
            </a:r>
            <a:endParaRPr lang="de-DE" dirty="0"/>
          </a:p>
        </p:txBody>
      </p:sp>
      <p:pic>
        <p:nvPicPr>
          <p:cNvPr id="3" name="Picture 13" descr="CMS-Colo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38106" y="139704"/>
            <a:ext cx="693737"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2579331"/>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920" y="273631"/>
            <a:ext cx="3008160" cy="1160763"/>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525" y="273642"/>
            <a:ext cx="5112000" cy="5852775"/>
          </a:xfrm>
        </p:spPr>
        <p:txBody>
          <a:bodyPr/>
          <a:lstStyle>
            <a:lvl1pPr>
              <a:defRPr sz="2900"/>
            </a:lvl1pPr>
            <a:lvl2pPr>
              <a:defRPr sz="2500"/>
            </a:lvl2pPr>
            <a:lvl3pPr>
              <a:defRPr sz="22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920" y="1434406"/>
            <a:ext cx="3008160" cy="4692013"/>
          </a:xfrm>
        </p:spPr>
        <p:txBody>
          <a:bodyPr/>
          <a:lstStyle>
            <a:lvl1pPr marL="0" indent="0">
              <a:buNone/>
              <a:defRPr sz="1300"/>
            </a:lvl1pPr>
            <a:lvl2pPr marL="414210" indent="0">
              <a:buNone/>
              <a:defRPr sz="1100"/>
            </a:lvl2pPr>
            <a:lvl3pPr marL="828420" indent="0">
              <a:buNone/>
              <a:defRPr sz="900"/>
            </a:lvl3pPr>
            <a:lvl4pPr marL="1242630" indent="0">
              <a:buNone/>
              <a:defRPr sz="800"/>
            </a:lvl4pPr>
            <a:lvl5pPr marL="1656841" indent="0">
              <a:buNone/>
              <a:defRPr sz="800"/>
            </a:lvl5pPr>
            <a:lvl6pPr marL="2071054" indent="0">
              <a:buNone/>
              <a:defRPr sz="800"/>
            </a:lvl6pPr>
            <a:lvl7pPr marL="2485263" indent="0">
              <a:buNone/>
              <a:defRPr sz="800"/>
            </a:lvl7pPr>
            <a:lvl8pPr marL="2899473" indent="0">
              <a:buNone/>
              <a:defRPr sz="800"/>
            </a:lvl8pPr>
            <a:lvl9pPr marL="3313684" indent="0">
              <a:buNone/>
              <a:defRPr sz="8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endParaRPr lang="en-US" altLang="en-US"/>
          </a:p>
        </p:txBody>
      </p:sp>
      <p:sp>
        <p:nvSpPr>
          <p:cNvPr id="6" name="Rectangle 4"/>
          <p:cNvSpPr>
            <a:spLocks noGrp="1" noChangeArrowheads="1"/>
          </p:cNvSpPr>
          <p:nvPr>
            <p:ph type="ftr" idx="11"/>
          </p:nvPr>
        </p:nvSpPr>
        <p:spPr>
          <a:ln/>
        </p:spPr>
        <p:txBody>
          <a:bodyPr/>
          <a:lstStyle>
            <a:lvl1pPr>
              <a:defRPr/>
            </a:lvl1pPr>
          </a:lstStyle>
          <a:p>
            <a:pPr>
              <a:defRPr/>
            </a:pPr>
            <a:endParaRPr lang="en-US" altLang="en-US"/>
          </a:p>
        </p:txBody>
      </p:sp>
      <p:sp>
        <p:nvSpPr>
          <p:cNvPr id="7" name="Rectangle 5"/>
          <p:cNvSpPr>
            <a:spLocks noGrp="1" noChangeArrowheads="1"/>
          </p:cNvSpPr>
          <p:nvPr>
            <p:ph type="sldNum" idx="12"/>
          </p:nvPr>
        </p:nvSpPr>
        <p:spPr>
          <a:ln/>
        </p:spPr>
        <p:txBody>
          <a:bodyPr/>
          <a:lstStyle>
            <a:lvl1pPr>
              <a:defRPr/>
            </a:lvl1pPr>
          </a:lstStyle>
          <a:p>
            <a:pPr>
              <a:defRPr/>
            </a:pPr>
            <a:fld id="{B9072488-4501-444D-BA8B-77DEC1734383}" type="slidenum">
              <a:rPr lang="en-US" altLang="en-US"/>
              <a:pPr>
                <a:defRPr/>
              </a:pPr>
              <a:t>‹Nr.›</a:t>
            </a:fld>
            <a:endParaRPr lang="en-US" altLang="en-US"/>
          </a:p>
        </p:txBody>
      </p:sp>
    </p:spTree>
    <p:extLst>
      <p:ext uri="{BB962C8B-B14F-4D97-AF65-F5344CB8AC3E}">
        <p14:creationId xmlns:p14="http://schemas.microsoft.com/office/powerpoint/2010/main" val="110828907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805" y="4800027"/>
            <a:ext cx="5486400" cy="567420"/>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2805" y="612065"/>
            <a:ext cx="5486400" cy="4115952"/>
          </a:xfrm>
        </p:spPr>
        <p:txBody>
          <a:bodyPr/>
          <a:lstStyle>
            <a:lvl1pPr marL="0" indent="0">
              <a:buNone/>
              <a:defRPr sz="2900"/>
            </a:lvl1pPr>
            <a:lvl2pPr marL="414210" indent="0">
              <a:buNone/>
              <a:defRPr sz="2500"/>
            </a:lvl2pPr>
            <a:lvl3pPr marL="828420" indent="0">
              <a:buNone/>
              <a:defRPr sz="2200"/>
            </a:lvl3pPr>
            <a:lvl4pPr marL="1242630" indent="0">
              <a:buNone/>
              <a:defRPr sz="1800"/>
            </a:lvl4pPr>
            <a:lvl5pPr marL="1656841" indent="0">
              <a:buNone/>
              <a:defRPr sz="1800"/>
            </a:lvl5pPr>
            <a:lvl6pPr marL="2071054" indent="0">
              <a:buNone/>
              <a:defRPr sz="1800"/>
            </a:lvl6pPr>
            <a:lvl7pPr marL="2485263" indent="0">
              <a:buNone/>
              <a:defRPr sz="1800"/>
            </a:lvl7pPr>
            <a:lvl8pPr marL="2899473" indent="0">
              <a:buNone/>
              <a:defRPr sz="1800"/>
            </a:lvl8pPr>
            <a:lvl9pPr marL="3313684" indent="0">
              <a:buNone/>
              <a:defRPr sz="1800"/>
            </a:lvl9pPr>
          </a:lstStyle>
          <a:p>
            <a:pPr lvl="0"/>
            <a:endParaRPr lang="en-US" noProof="0" smtClean="0"/>
          </a:p>
        </p:txBody>
      </p:sp>
      <p:sp>
        <p:nvSpPr>
          <p:cNvPr id="4" name="Text Placeholder 3"/>
          <p:cNvSpPr>
            <a:spLocks noGrp="1"/>
          </p:cNvSpPr>
          <p:nvPr>
            <p:ph type="body" sz="half" idx="2"/>
          </p:nvPr>
        </p:nvSpPr>
        <p:spPr>
          <a:xfrm>
            <a:off x="1792805" y="5367447"/>
            <a:ext cx="5486400" cy="805044"/>
          </a:xfrm>
        </p:spPr>
        <p:txBody>
          <a:bodyPr/>
          <a:lstStyle>
            <a:lvl1pPr marL="0" indent="0">
              <a:buNone/>
              <a:defRPr sz="1300"/>
            </a:lvl1pPr>
            <a:lvl2pPr marL="414210" indent="0">
              <a:buNone/>
              <a:defRPr sz="1100"/>
            </a:lvl2pPr>
            <a:lvl3pPr marL="828420" indent="0">
              <a:buNone/>
              <a:defRPr sz="900"/>
            </a:lvl3pPr>
            <a:lvl4pPr marL="1242630" indent="0">
              <a:buNone/>
              <a:defRPr sz="800"/>
            </a:lvl4pPr>
            <a:lvl5pPr marL="1656841" indent="0">
              <a:buNone/>
              <a:defRPr sz="800"/>
            </a:lvl5pPr>
            <a:lvl6pPr marL="2071054" indent="0">
              <a:buNone/>
              <a:defRPr sz="800"/>
            </a:lvl6pPr>
            <a:lvl7pPr marL="2485263" indent="0">
              <a:buNone/>
              <a:defRPr sz="800"/>
            </a:lvl7pPr>
            <a:lvl8pPr marL="2899473" indent="0">
              <a:buNone/>
              <a:defRPr sz="800"/>
            </a:lvl8pPr>
            <a:lvl9pPr marL="3313684" indent="0">
              <a:buNone/>
              <a:defRPr sz="8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endParaRPr lang="en-US" altLang="en-US"/>
          </a:p>
        </p:txBody>
      </p:sp>
      <p:sp>
        <p:nvSpPr>
          <p:cNvPr id="6" name="Rectangle 4"/>
          <p:cNvSpPr>
            <a:spLocks noGrp="1" noChangeArrowheads="1"/>
          </p:cNvSpPr>
          <p:nvPr>
            <p:ph type="ftr" idx="11"/>
          </p:nvPr>
        </p:nvSpPr>
        <p:spPr>
          <a:ln/>
        </p:spPr>
        <p:txBody>
          <a:bodyPr/>
          <a:lstStyle>
            <a:lvl1pPr>
              <a:defRPr/>
            </a:lvl1pPr>
          </a:lstStyle>
          <a:p>
            <a:pPr>
              <a:defRPr/>
            </a:pPr>
            <a:endParaRPr lang="en-US" altLang="en-US"/>
          </a:p>
        </p:txBody>
      </p:sp>
      <p:sp>
        <p:nvSpPr>
          <p:cNvPr id="7" name="Rectangle 5"/>
          <p:cNvSpPr>
            <a:spLocks noGrp="1" noChangeArrowheads="1"/>
          </p:cNvSpPr>
          <p:nvPr>
            <p:ph type="sldNum" idx="12"/>
          </p:nvPr>
        </p:nvSpPr>
        <p:spPr>
          <a:ln/>
        </p:spPr>
        <p:txBody>
          <a:bodyPr/>
          <a:lstStyle>
            <a:lvl1pPr>
              <a:defRPr/>
            </a:lvl1pPr>
          </a:lstStyle>
          <a:p>
            <a:pPr>
              <a:defRPr/>
            </a:pPr>
            <a:fld id="{5FBF267F-212C-43A8-B906-C391EA24CFF6}" type="slidenum">
              <a:rPr lang="en-US" altLang="en-US"/>
              <a:pPr>
                <a:defRPr/>
              </a:pPr>
              <a:t>‹Nr.›</a:t>
            </a:fld>
            <a:endParaRPr lang="en-US" altLang="en-US"/>
          </a:p>
        </p:txBody>
      </p:sp>
    </p:spTree>
    <p:extLst>
      <p:ext uri="{BB962C8B-B14F-4D97-AF65-F5344CB8AC3E}">
        <p14:creationId xmlns:p14="http://schemas.microsoft.com/office/powerpoint/2010/main" val="393879161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ltLang="en-US"/>
          </a:p>
        </p:txBody>
      </p:sp>
      <p:sp>
        <p:nvSpPr>
          <p:cNvPr id="5" name="Rectangle 4"/>
          <p:cNvSpPr>
            <a:spLocks noGrp="1" noChangeArrowheads="1"/>
          </p:cNvSpPr>
          <p:nvPr>
            <p:ph type="ftr" idx="11"/>
          </p:nvPr>
        </p:nvSpPr>
        <p:spPr>
          <a:ln/>
        </p:spPr>
        <p:txBody>
          <a:bodyPr/>
          <a:lstStyle>
            <a:lvl1pPr>
              <a:defRPr/>
            </a:lvl1pPr>
          </a:lstStyle>
          <a:p>
            <a:pPr>
              <a:defRPr/>
            </a:pPr>
            <a:endParaRPr lang="en-US" altLang="en-US"/>
          </a:p>
        </p:txBody>
      </p:sp>
      <p:sp>
        <p:nvSpPr>
          <p:cNvPr id="6" name="Rectangle 5"/>
          <p:cNvSpPr>
            <a:spLocks noGrp="1" noChangeArrowheads="1"/>
          </p:cNvSpPr>
          <p:nvPr>
            <p:ph type="sldNum" idx="12"/>
          </p:nvPr>
        </p:nvSpPr>
        <p:spPr>
          <a:ln/>
        </p:spPr>
        <p:txBody>
          <a:bodyPr/>
          <a:lstStyle>
            <a:lvl1pPr>
              <a:defRPr/>
            </a:lvl1pPr>
          </a:lstStyle>
          <a:p>
            <a:pPr>
              <a:defRPr/>
            </a:pPr>
            <a:fld id="{2FD2DB1A-6A84-4088-B121-491F7FE5E002}" type="slidenum">
              <a:rPr lang="en-US" altLang="en-US"/>
              <a:pPr>
                <a:defRPr/>
              </a:pPr>
              <a:t>‹Nr.›</a:t>
            </a:fld>
            <a:endParaRPr lang="en-US" altLang="en-US"/>
          </a:p>
        </p:txBody>
      </p:sp>
    </p:spTree>
    <p:extLst>
      <p:ext uri="{BB962C8B-B14F-4D97-AF65-F5344CB8AC3E}">
        <p14:creationId xmlns:p14="http://schemas.microsoft.com/office/powerpoint/2010/main" val="45380976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6880" y="273634"/>
            <a:ext cx="2056320" cy="530695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6481" y="273634"/>
            <a:ext cx="6032160" cy="530695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ltLang="en-US"/>
          </a:p>
        </p:txBody>
      </p:sp>
      <p:sp>
        <p:nvSpPr>
          <p:cNvPr id="5" name="Rectangle 4"/>
          <p:cNvSpPr>
            <a:spLocks noGrp="1" noChangeArrowheads="1"/>
          </p:cNvSpPr>
          <p:nvPr>
            <p:ph type="ftr" idx="11"/>
          </p:nvPr>
        </p:nvSpPr>
        <p:spPr>
          <a:ln/>
        </p:spPr>
        <p:txBody>
          <a:bodyPr/>
          <a:lstStyle>
            <a:lvl1pPr>
              <a:defRPr/>
            </a:lvl1pPr>
          </a:lstStyle>
          <a:p>
            <a:pPr>
              <a:defRPr/>
            </a:pPr>
            <a:endParaRPr lang="en-US" altLang="en-US"/>
          </a:p>
        </p:txBody>
      </p:sp>
      <p:sp>
        <p:nvSpPr>
          <p:cNvPr id="6" name="Rectangle 5"/>
          <p:cNvSpPr>
            <a:spLocks noGrp="1" noChangeArrowheads="1"/>
          </p:cNvSpPr>
          <p:nvPr>
            <p:ph type="sldNum" idx="12"/>
          </p:nvPr>
        </p:nvSpPr>
        <p:spPr>
          <a:ln/>
        </p:spPr>
        <p:txBody>
          <a:bodyPr/>
          <a:lstStyle>
            <a:lvl1pPr>
              <a:defRPr/>
            </a:lvl1pPr>
          </a:lstStyle>
          <a:p>
            <a:pPr>
              <a:defRPr/>
            </a:pPr>
            <a:fld id="{9106626D-975F-4BE6-93F1-D766D9E25259}" type="slidenum">
              <a:rPr lang="en-US" altLang="en-US"/>
              <a:pPr>
                <a:defRPr/>
              </a:pPr>
              <a:t>‹Nr.›</a:t>
            </a:fld>
            <a:endParaRPr lang="en-US" altLang="en-US"/>
          </a:p>
        </p:txBody>
      </p:sp>
    </p:spTree>
    <p:extLst>
      <p:ext uri="{BB962C8B-B14F-4D97-AF65-F5344CB8AC3E}">
        <p14:creationId xmlns:p14="http://schemas.microsoft.com/office/powerpoint/2010/main" val="182290539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6481" y="273629"/>
            <a:ext cx="8226720" cy="1143480"/>
          </a:xfrm>
        </p:spPr>
        <p:txBody>
          <a:bodyPr/>
          <a:lstStyle/>
          <a:p>
            <a:r>
              <a:rPr lang="en-US" smtClean="0"/>
              <a:t>Click to edit Master title style</a:t>
            </a:r>
            <a:endParaRPr lang="en-US"/>
          </a:p>
        </p:txBody>
      </p:sp>
      <p:sp>
        <p:nvSpPr>
          <p:cNvPr id="3" name="Rectangle 3"/>
          <p:cNvSpPr>
            <a:spLocks noGrp="1" noChangeArrowheads="1"/>
          </p:cNvSpPr>
          <p:nvPr>
            <p:ph type="dt" idx="10"/>
          </p:nvPr>
        </p:nvSpPr>
        <p:spPr>
          <a:ln/>
        </p:spPr>
        <p:txBody>
          <a:bodyPr/>
          <a:lstStyle>
            <a:lvl1pPr>
              <a:defRPr/>
            </a:lvl1pPr>
          </a:lstStyle>
          <a:p>
            <a:pPr>
              <a:defRPr/>
            </a:pPr>
            <a:endParaRPr lang="en-US" altLang="en-US"/>
          </a:p>
        </p:txBody>
      </p:sp>
      <p:sp>
        <p:nvSpPr>
          <p:cNvPr id="4" name="Rectangle 4"/>
          <p:cNvSpPr>
            <a:spLocks noGrp="1" noChangeArrowheads="1"/>
          </p:cNvSpPr>
          <p:nvPr>
            <p:ph type="ftr" idx="11"/>
          </p:nvPr>
        </p:nvSpPr>
        <p:spPr>
          <a:ln/>
        </p:spPr>
        <p:txBody>
          <a:bodyPr/>
          <a:lstStyle>
            <a:lvl1pPr>
              <a:defRPr/>
            </a:lvl1pPr>
          </a:lstStyle>
          <a:p>
            <a:pPr>
              <a:defRPr/>
            </a:pPr>
            <a:endParaRPr lang="en-US" altLang="en-US"/>
          </a:p>
        </p:txBody>
      </p:sp>
      <p:sp>
        <p:nvSpPr>
          <p:cNvPr id="5" name="Rectangle 5"/>
          <p:cNvSpPr>
            <a:spLocks noGrp="1" noChangeArrowheads="1"/>
          </p:cNvSpPr>
          <p:nvPr>
            <p:ph type="sldNum" idx="12"/>
          </p:nvPr>
        </p:nvSpPr>
        <p:spPr>
          <a:ln/>
        </p:spPr>
        <p:txBody>
          <a:bodyPr/>
          <a:lstStyle>
            <a:lvl1pPr>
              <a:defRPr/>
            </a:lvl1pPr>
          </a:lstStyle>
          <a:p>
            <a:pPr>
              <a:defRPr/>
            </a:pPr>
            <a:fld id="{9803B59E-1A69-42B7-9CCB-40EB5C9C373B}" type="slidenum">
              <a:rPr lang="en-US" altLang="en-US"/>
              <a:pPr>
                <a:defRPr/>
              </a:pPr>
              <a:t>‹Nr.›</a:t>
            </a:fld>
            <a:endParaRPr lang="en-US" altLang="en-US"/>
          </a:p>
        </p:txBody>
      </p:sp>
    </p:spTree>
    <p:extLst>
      <p:ext uri="{BB962C8B-B14F-4D97-AF65-F5344CB8AC3E}">
        <p14:creationId xmlns:p14="http://schemas.microsoft.com/office/powerpoint/2010/main" val="408785131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440" y="2129989"/>
            <a:ext cx="7773120" cy="147039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2321" y="3885528"/>
            <a:ext cx="6400800" cy="1752664"/>
          </a:xfrm>
        </p:spPr>
        <p:txBody>
          <a:bodyPr/>
          <a:lstStyle>
            <a:lvl1pPr marL="0" indent="0" algn="ctr">
              <a:buNone/>
              <a:defRPr/>
            </a:lvl1pPr>
            <a:lvl2pPr marL="414425" indent="0" algn="ctr">
              <a:buNone/>
              <a:defRPr/>
            </a:lvl2pPr>
            <a:lvl3pPr marL="828850" indent="0" algn="ctr">
              <a:buNone/>
              <a:defRPr/>
            </a:lvl3pPr>
            <a:lvl4pPr marL="1243275" indent="0" algn="ctr">
              <a:buNone/>
              <a:defRPr/>
            </a:lvl4pPr>
            <a:lvl5pPr marL="1657700" indent="0" algn="ctr">
              <a:buNone/>
              <a:defRPr/>
            </a:lvl5pPr>
            <a:lvl6pPr marL="2072126" indent="0" algn="ctr">
              <a:buNone/>
              <a:defRPr/>
            </a:lvl6pPr>
            <a:lvl7pPr marL="2486552" indent="0" algn="ctr">
              <a:buNone/>
              <a:defRPr/>
            </a:lvl7pPr>
            <a:lvl8pPr marL="2900977" indent="0" algn="ctr">
              <a:buNone/>
              <a:defRPr/>
            </a:lvl8pPr>
            <a:lvl9pPr marL="3315402" indent="0" algn="ctr">
              <a:buNone/>
              <a:defRPr/>
            </a:lvl9pPr>
          </a:lstStyle>
          <a:p>
            <a:r>
              <a:rPr lang="en-US" smtClean="0"/>
              <a:t>Click to edit Master subtitle style</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pPr>
              <a:defRPr/>
            </a:pPr>
            <a:fld id="{F91B8525-48C0-4170-92CC-15EAD31AFB2E}" type="slidenum">
              <a:rPr lang="en-US" altLang="en-US"/>
              <a:pPr>
                <a:defRPr/>
              </a:pPr>
              <a:t>‹Nr.›</a:t>
            </a:fld>
            <a:endParaRPr lang="en-US" altLang="en-US"/>
          </a:p>
        </p:txBody>
      </p:sp>
    </p:spTree>
    <p:extLst>
      <p:ext uri="{BB962C8B-B14F-4D97-AF65-F5344CB8AC3E}">
        <p14:creationId xmlns:p14="http://schemas.microsoft.com/office/powerpoint/2010/main" val="288748634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pPr>
              <a:defRPr/>
            </a:pPr>
            <a:fld id="{EB5C20E3-1F03-42DF-BCF3-134F9E7481BE}" type="slidenum">
              <a:rPr lang="en-US" altLang="en-US"/>
              <a:pPr>
                <a:defRPr/>
              </a:pPr>
              <a:t>‹Nr.›</a:t>
            </a:fld>
            <a:endParaRPr lang="en-US" altLang="en-US"/>
          </a:p>
        </p:txBody>
      </p:sp>
    </p:spTree>
    <p:extLst>
      <p:ext uri="{BB962C8B-B14F-4D97-AF65-F5344CB8AC3E}">
        <p14:creationId xmlns:p14="http://schemas.microsoft.com/office/powerpoint/2010/main" val="155560619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880" y="4406874"/>
            <a:ext cx="7771680" cy="1362383"/>
          </a:xfrm>
        </p:spPr>
        <p:txBody>
          <a:bodyPr anchor="t"/>
          <a:lstStyle>
            <a:lvl1pPr algn="l">
              <a:defRPr sz="3600" b="1" cap="all"/>
            </a:lvl1pPr>
          </a:lstStyle>
          <a:p>
            <a:r>
              <a:rPr lang="en-US" smtClean="0"/>
              <a:t>Click to edit Master title style</a:t>
            </a:r>
            <a:endParaRPr lang="en-US"/>
          </a:p>
        </p:txBody>
      </p:sp>
      <p:sp>
        <p:nvSpPr>
          <p:cNvPr id="3" name="Text Placeholder 2"/>
          <p:cNvSpPr>
            <a:spLocks noGrp="1"/>
          </p:cNvSpPr>
          <p:nvPr>
            <p:ph type="body" idx="1"/>
          </p:nvPr>
        </p:nvSpPr>
        <p:spPr>
          <a:xfrm>
            <a:off x="722880" y="2906234"/>
            <a:ext cx="7771680" cy="1500639"/>
          </a:xfrm>
        </p:spPr>
        <p:txBody>
          <a:bodyPr anchor="b"/>
          <a:lstStyle>
            <a:lvl1pPr marL="0" indent="0">
              <a:buNone/>
              <a:defRPr sz="1800"/>
            </a:lvl1pPr>
            <a:lvl2pPr marL="414425" indent="0">
              <a:buNone/>
              <a:defRPr sz="1600"/>
            </a:lvl2pPr>
            <a:lvl3pPr marL="828850" indent="0">
              <a:buNone/>
              <a:defRPr sz="1500"/>
            </a:lvl3pPr>
            <a:lvl4pPr marL="1243275" indent="0">
              <a:buNone/>
              <a:defRPr sz="1300"/>
            </a:lvl4pPr>
            <a:lvl5pPr marL="1657700" indent="0">
              <a:buNone/>
              <a:defRPr sz="1300"/>
            </a:lvl5pPr>
            <a:lvl6pPr marL="2072126" indent="0">
              <a:buNone/>
              <a:defRPr sz="1300"/>
            </a:lvl6pPr>
            <a:lvl7pPr marL="2486552" indent="0">
              <a:buNone/>
              <a:defRPr sz="1300"/>
            </a:lvl7pPr>
            <a:lvl8pPr marL="2900977" indent="0">
              <a:buNone/>
              <a:defRPr sz="1300"/>
            </a:lvl8pPr>
            <a:lvl9pPr marL="3315402" indent="0">
              <a:buNone/>
              <a:defRPr sz="1300"/>
            </a:lvl9pPr>
          </a:lstStyle>
          <a:p>
            <a:pPr lvl="0"/>
            <a:r>
              <a:rPr lang="en-US" smtClean="0"/>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pPr>
              <a:defRPr/>
            </a:pPr>
            <a:fld id="{D5BA37F7-6FB2-4656-AA4B-AFD49A0F120D}" type="slidenum">
              <a:rPr lang="en-US" altLang="en-US"/>
              <a:pPr>
                <a:defRPr/>
              </a:pPr>
              <a:t>‹Nr.›</a:t>
            </a:fld>
            <a:endParaRPr lang="en-US" altLang="en-US"/>
          </a:p>
        </p:txBody>
      </p:sp>
    </p:spTree>
    <p:extLst>
      <p:ext uri="{BB962C8B-B14F-4D97-AF65-F5344CB8AC3E}">
        <p14:creationId xmlns:p14="http://schemas.microsoft.com/office/powerpoint/2010/main" val="76723180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6480" y="1604336"/>
            <a:ext cx="4043520" cy="3976259"/>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8241" y="1604336"/>
            <a:ext cx="4044960" cy="3976259"/>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dt" idx="10"/>
          </p:nvPr>
        </p:nvSpPr>
        <p:spPr>
          <a:ln/>
        </p:spPr>
        <p:txBody>
          <a:bodyPr/>
          <a:lstStyle>
            <a:lvl1pPr>
              <a:defRPr/>
            </a:lvl1pPr>
          </a:lstStyle>
          <a:p>
            <a:pPr>
              <a:defRPr/>
            </a:pPr>
            <a:endParaRPr lang="en-US"/>
          </a:p>
        </p:txBody>
      </p:sp>
      <p:sp>
        <p:nvSpPr>
          <p:cNvPr id="6" name="Rectangle 4"/>
          <p:cNvSpPr>
            <a:spLocks noGrp="1" noChangeArrowheads="1"/>
          </p:cNvSpPr>
          <p:nvPr>
            <p:ph type="ftr" idx="11"/>
          </p:nvPr>
        </p:nvSpPr>
        <p:spPr>
          <a:ln/>
        </p:spPr>
        <p:txBody>
          <a:bodyPr/>
          <a:lstStyle>
            <a:lvl1pPr>
              <a:defRPr/>
            </a:lvl1pPr>
          </a:lstStyle>
          <a:p>
            <a:pPr>
              <a:defRPr/>
            </a:pPr>
            <a:endParaRPr lang="en-US"/>
          </a:p>
        </p:txBody>
      </p:sp>
      <p:sp>
        <p:nvSpPr>
          <p:cNvPr id="7" name="Rectangle 5"/>
          <p:cNvSpPr>
            <a:spLocks noGrp="1" noChangeArrowheads="1"/>
          </p:cNvSpPr>
          <p:nvPr>
            <p:ph type="sldNum" idx="12"/>
          </p:nvPr>
        </p:nvSpPr>
        <p:spPr>
          <a:ln/>
        </p:spPr>
        <p:txBody>
          <a:bodyPr/>
          <a:lstStyle>
            <a:lvl1pPr>
              <a:defRPr/>
            </a:lvl1pPr>
          </a:lstStyle>
          <a:p>
            <a:pPr>
              <a:defRPr/>
            </a:pPr>
            <a:fld id="{E5BF2137-D7FB-4DA1-91A1-64866F927265}" type="slidenum">
              <a:rPr lang="en-US" altLang="en-US"/>
              <a:pPr>
                <a:defRPr/>
              </a:pPr>
              <a:t>‹Nr.›</a:t>
            </a:fld>
            <a:endParaRPr lang="en-US" altLang="en-US"/>
          </a:p>
        </p:txBody>
      </p:sp>
    </p:spTree>
    <p:extLst>
      <p:ext uri="{BB962C8B-B14F-4D97-AF65-F5344CB8AC3E}">
        <p14:creationId xmlns:p14="http://schemas.microsoft.com/office/powerpoint/2010/main" val="400146857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922" y="275082"/>
            <a:ext cx="8229600" cy="1142039"/>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920" y="1535201"/>
            <a:ext cx="4039200" cy="639427"/>
          </a:xfrm>
        </p:spPr>
        <p:txBody>
          <a:bodyPr anchor="b"/>
          <a:lstStyle>
            <a:lvl1pPr marL="0" indent="0">
              <a:buNone/>
              <a:defRPr sz="2200" b="1"/>
            </a:lvl1pPr>
            <a:lvl2pPr marL="414425" indent="0">
              <a:buNone/>
              <a:defRPr sz="1800" b="1"/>
            </a:lvl2pPr>
            <a:lvl3pPr marL="828850" indent="0">
              <a:buNone/>
              <a:defRPr sz="1600" b="1"/>
            </a:lvl3pPr>
            <a:lvl4pPr marL="1243275" indent="0">
              <a:buNone/>
              <a:defRPr sz="1500" b="1"/>
            </a:lvl4pPr>
            <a:lvl5pPr marL="1657700" indent="0">
              <a:buNone/>
              <a:defRPr sz="1500" b="1"/>
            </a:lvl5pPr>
            <a:lvl6pPr marL="2072126" indent="0">
              <a:buNone/>
              <a:defRPr sz="1500" b="1"/>
            </a:lvl6pPr>
            <a:lvl7pPr marL="2486552" indent="0">
              <a:buNone/>
              <a:defRPr sz="1500" b="1"/>
            </a:lvl7pPr>
            <a:lvl8pPr marL="2900977" indent="0">
              <a:buNone/>
              <a:defRPr sz="1500" b="1"/>
            </a:lvl8pPr>
            <a:lvl9pPr marL="3315402" indent="0">
              <a:buNone/>
              <a:defRPr sz="1500" b="1"/>
            </a:lvl9pPr>
          </a:lstStyle>
          <a:p>
            <a:pPr lvl="0"/>
            <a:r>
              <a:rPr lang="en-US" smtClean="0"/>
              <a:t>Click to edit Master text styles</a:t>
            </a:r>
          </a:p>
        </p:txBody>
      </p:sp>
      <p:sp>
        <p:nvSpPr>
          <p:cNvPr id="4" name="Content Placeholder 3"/>
          <p:cNvSpPr>
            <a:spLocks noGrp="1"/>
          </p:cNvSpPr>
          <p:nvPr>
            <p:ph sz="half" idx="2"/>
          </p:nvPr>
        </p:nvSpPr>
        <p:spPr>
          <a:xfrm>
            <a:off x="457920" y="2174638"/>
            <a:ext cx="4039200" cy="3951775"/>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442" y="1535201"/>
            <a:ext cx="4042080" cy="639427"/>
          </a:xfrm>
        </p:spPr>
        <p:txBody>
          <a:bodyPr anchor="b"/>
          <a:lstStyle>
            <a:lvl1pPr marL="0" indent="0">
              <a:buNone/>
              <a:defRPr sz="2200" b="1"/>
            </a:lvl1pPr>
            <a:lvl2pPr marL="414425" indent="0">
              <a:buNone/>
              <a:defRPr sz="1800" b="1"/>
            </a:lvl2pPr>
            <a:lvl3pPr marL="828850" indent="0">
              <a:buNone/>
              <a:defRPr sz="1600" b="1"/>
            </a:lvl3pPr>
            <a:lvl4pPr marL="1243275" indent="0">
              <a:buNone/>
              <a:defRPr sz="1500" b="1"/>
            </a:lvl4pPr>
            <a:lvl5pPr marL="1657700" indent="0">
              <a:buNone/>
              <a:defRPr sz="1500" b="1"/>
            </a:lvl5pPr>
            <a:lvl6pPr marL="2072126" indent="0">
              <a:buNone/>
              <a:defRPr sz="1500" b="1"/>
            </a:lvl6pPr>
            <a:lvl7pPr marL="2486552" indent="0">
              <a:buNone/>
              <a:defRPr sz="1500" b="1"/>
            </a:lvl7pPr>
            <a:lvl8pPr marL="2900977" indent="0">
              <a:buNone/>
              <a:defRPr sz="1500" b="1"/>
            </a:lvl8pPr>
            <a:lvl9pPr marL="3315402" indent="0">
              <a:buNone/>
              <a:defRPr sz="1500" b="1"/>
            </a:lvl9pPr>
          </a:lstStyle>
          <a:p>
            <a:pPr lvl="0"/>
            <a:r>
              <a:rPr lang="en-US" smtClean="0"/>
              <a:t>Click to edit Master text styles</a:t>
            </a:r>
          </a:p>
        </p:txBody>
      </p:sp>
      <p:sp>
        <p:nvSpPr>
          <p:cNvPr id="6" name="Content Placeholder 5"/>
          <p:cNvSpPr>
            <a:spLocks noGrp="1"/>
          </p:cNvSpPr>
          <p:nvPr>
            <p:ph sz="quarter" idx="4"/>
          </p:nvPr>
        </p:nvSpPr>
        <p:spPr>
          <a:xfrm>
            <a:off x="4645442" y="2174638"/>
            <a:ext cx="4042080" cy="3951775"/>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dt" idx="10"/>
          </p:nvPr>
        </p:nvSpPr>
        <p:spPr>
          <a:ln/>
        </p:spPr>
        <p:txBody>
          <a:bodyPr/>
          <a:lstStyle>
            <a:lvl1pPr>
              <a:defRPr/>
            </a:lvl1pPr>
          </a:lstStyle>
          <a:p>
            <a:pPr>
              <a:defRPr/>
            </a:pPr>
            <a:endParaRPr lang="en-US"/>
          </a:p>
        </p:txBody>
      </p:sp>
      <p:sp>
        <p:nvSpPr>
          <p:cNvPr id="8" name="Rectangle 4"/>
          <p:cNvSpPr>
            <a:spLocks noGrp="1" noChangeArrowheads="1"/>
          </p:cNvSpPr>
          <p:nvPr>
            <p:ph type="ftr" idx="11"/>
          </p:nvPr>
        </p:nvSpPr>
        <p:spPr>
          <a:ln/>
        </p:spPr>
        <p:txBody>
          <a:bodyPr/>
          <a:lstStyle>
            <a:lvl1pPr>
              <a:defRPr/>
            </a:lvl1pPr>
          </a:lstStyle>
          <a:p>
            <a:pPr>
              <a:defRPr/>
            </a:pPr>
            <a:endParaRPr lang="en-US"/>
          </a:p>
        </p:txBody>
      </p:sp>
      <p:sp>
        <p:nvSpPr>
          <p:cNvPr id="9" name="Rectangle 5"/>
          <p:cNvSpPr>
            <a:spLocks noGrp="1" noChangeArrowheads="1"/>
          </p:cNvSpPr>
          <p:nvPr>
            <p:ph type="sldNum" idx="12"/>
          </p:nvPr>
        </p:nvSpPr>
        <p:spPr>
          <a:ln/>
        </p:spPr>
        <p:txBody>
          <a:bodyPr/>
          <a:lstStyle>
            <a:lvl1pPr>
              <a:defRPr/>
            </a:lvl1pPr>
          </a:lstStyle>
          <a:p>
            <a:pPr>
              <a:defRPr/>
            </a:pPr>
            <a:fld id="{4C96E6DB-2BC6-4FA2-AAA1-BCB514453899}" type="slidenum">
              <a:rPr lang="en-US" altLang="en-US"/>
              <a:pPr>
                <a:defRPr/>
              </a:pPr>
              <a:t>‹Nr.›</a:t>
            </a:fld>
            <a:endParaRPr lang="en-US" altLang="en-US"/>
          </a:p>
        </p:txBody>
      </p:sp>
    </p:spTree>
    <p:extLst>
      <p:ext uri="{BB962C8B-B14F-4D97-AF65-F5344CB8AC3E}">
        <p14:creationId xmlns:p14="http://schemas.microsoft.com/office/powerpoint/2010/main" val="40371325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2977857"/>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dt" idx="10"/>
          </p:nvPr>
        </p:nvSpPr>
        <p:spPr>
          <a:ln/>
        </p:spPr>
        <p:txBody>
          <a:bodyPr/>
          <a:lstStyle>
            <a:lvl1pPr>
              <a:defRPr/>
            </a:lvl1pPr>
          </a:lstStyle>
          <a:p>
            <a:pPr>
              <a:defRPr/>
            </a:pPr>
            <a:endParaRPr lang="en-US"/>
          </a:p>
        </p:txBody>
      </p:sp>
      <p:sp>
        <p:nvSpPr>
          <p:cNvPr id="4" name="Rectangle 4"/>
          <p:cNvSpPr>
            <a:spLocks noGrp="1" noChangeArrowheads="1"/>
          </p:cNvSpPr>
          <p:nvPr>
            <p:ph type="ftr" idx="11"/>
          </p:nvPr>
        </p:nvSpPr>
        <p:spPr>
          <a:ln/>
        </p:spPr>
        <p:txBody>
          <a:bodyPr/>
          <a:lstStyle>
            <a:lvl1pPr>
              <a:defRPr/>
            </a:lvl1pPr>
          </a:lstStyle>
          <a:p>
            <a:pPr>
              <a:defRPr/>
            </a:pPr>
            <a:endParaRPr lang="en-US"/>
          </a:p>
        </p:txBody>
      </p:sp>
      <p:sp>
        <p:nvSpPr>
          <p:cNvPr id="5" name="Rectangle 5"/>
          <p:cNvSpPr>
            <a:spLocks noGrp="1" noChangeArrowheads="1"/>
          </p:cNvSpPr>
          <p:nvPr>
            <p:ph type="sldNum" idx="12"/>
          </p:nvPr>
        </p:nvSpPr>
        <p:spPr>
          <a:ln/>
        </p:spPr>
        <p:txBody>
          <a:bodyPr/>
          <a:lstStyle>
            <a:lvl1pPr>
              <a:defRPr/>
            </a:lvl1pPr>
          </a:lstStyle>
          <a:p>
            <a:pPr>
              <a:defRPr/>
            </a:pPr>
            <a:fld id="{F7371493-FB8A-46D3-B59B-2EF70E7344D0}" type="slidenum">
              <a:rPr lang="en-US" altLang="en-US"/>
              <a:pPr>
                <a:defRPr/>
              </a:pPr>
              <a:t>‹Nr.›</a:t>
            </a:fld>
            <a:endParaRPr lang="en-US" altLang="en-US"/>
          </a:p>
        </p:txBody>
      </p:sp>
    </p:spTree>
    <p:extLst>
      <p:ext uri="{BB962C8B-B14F-4D97-AF65-F5344CB8AC3E}">
        <p14:creationId xmlns:p14="http://schemas.microsoft.com/office/powerpoint/2010/main" val="270353086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endParaRPr lang="en-US"/>
          </a:p>
        </p:txBody>
      </p:sp>
      <p:sp>
        <p:nvSpPr>
          <p:cNvPr id="3" name="Rectangle 4"/>
          <p:cNvSpPr>
            <a:spLocks noGrp="1" noChangeArrowheads="1"/>
          </p:cNvSpPr>
          <p:nvPr>
            <p:ph type="ftr" idx="11"/>
          </p:nvPr>
        </p:nvSpPr>
        <p:spPr>
          <a:ln/>
        </p:spPr>
        <p:txBody>
          <a:bodyPr/>
          <a:lstStyle>
            <a:lvl1pPr>
              <a:defRPr/>
            </a:lvl1pPr>
          </a:lstStyle>
          <a:p>
            <a:pPr>
              <a:defRPr/>
            </a:pPr>
            <a:endParaRPr lang="en-US"/>
          </a:p>
        </p:txBody>
      </p:sp>
      <p:sp>
        <p:nvSpPr>
          <p:cNvPr id="4" name="Rectangle 5"/>
          <p:cNvSpPr>
            <a:spLocks noGrp="1" noChangeArrowheads="1"/>
          </p:cNvSpPr>
          <p:nvPr>
            <p:ph type="sldNum" idx="12"/>
          </p:nvPr>
        </p:nvSpPr>
        <p:spPr>
          <a:ln/>
        </p:spPr>
        <p:txBody>
          <a:bodyPr/>
          <a:lstStyle>
            <a:lvl1pPr>
              <a:defRPr/>
            </a:lvl1pPr>
          </a:lstStyle>
          <a:p>
            <a:pPr>
              <a:defRPr/>
            </a:pPr>
            <a:fld id="{FA3A286C-4BEC-4FD7-AE75-966CD055E1E8}" type="slidenum">
              <a:rPr lang="en-US" altLang="en-US"/>
              <a:pPr>
                <a:defRPr/>
              </a:pPr>
              <a:t>‹Nr.›</a:t>
            </a:fld>
            <a:endParaRPr lang="en-US" altLang="en-US"/>
          </a:p>
        </p:txBody>
      </p:sp>
    </p:spTree>
    <p:extLst>
      <p:ext uri="{BB962C8B-B14F-4D97-AF65-F5344CB8AC3E}">
        <p14:creationId xmlns:p14="http://schemas.microsoft.com/office/powerpoint/2010/main" val="109360121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920" y="273631"/>
            <a:ext cx="3008160" cy="1160763"/>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525" y="273638"/>
            <a:ext cx="5112000" cy="5852775"/>
          </a:xfrm>
        </p:spPr>
        <p:txBody>
          <a:bodyPr/>
          <a:lstStyle>
            <a:lvl1pPr>
              <a:defRPr sz="2900"/>
            </a:lvl1pPr>
            <a:lvl2pPr>
              <a:defRPr sz="2500"/>
            </a:lvl2pPr>
            <a:lvl3pPr>
              <a:defRPr sz="22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920" y="1434399"/>
            <a:ext cx="3008160" cy="4692013"/>
          </a:xfrm>
        </p:spPr>
        <p:txBody>
          <a:bodyPr/>
          <a:lstStyle>
            <a:lvl1pPr marL="0" indent="0">
              <a:buNone/>
              <a:defRPr sz="1300"/>
            </a:lvl1pPr>
            <a:lvl2pPr marL="414425" indent="0">
              <a:buNone/>
              <a:defRPr sz="1100"/>
            </a:lvl2pPr>
            <a:lvl3pPr marL="828850" indent="0">
              <a:buNone/>
              <a:defRPr sz="900"/>
            </a:lvl3pPr>
            <a:lvl4pPr marL="1243275" indent="0">
              <a:buNone/>
              <a:defRPr sz="800"/>
            </a:lvl4pPr>
            <a:lvl5pPr marL="1657700" indent="0">
              <a:buNone/>
              <a:defRPr sz="800"/>
            </a:lvl5pPr>
            <a:lvl6pPr marL="2072126" indent="0">
              <a:buNone/>
              <a:defRPr sz="800"/>
            </a:lvl6pPr>
            <a:lvl7pPr marL="2486552" indent="0">
              <a:buNone/>
              <a:defRPr sz="800"/>
            </a:lvl7pPr>
            <a:lvl8pPr marL="2900977" indent="0">
              <a:buNone/>
              <a:defRPr sz="800"/>
            </a:lvl8pPr>
            <a:lvl9pPr marL="3315402" indent="0">
              <a:buNone/>
              <a:defRPr sz="8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endParaRPr lang="en-US"/>
          </a:p>
        </p:txBody>
      </p:sp>
      <p:sp>
        <p:nvSpPr>
          <p:cNvPr id="6" name="Rectangle 4"/>
          <p:cNvSpPr>
            <a:spLocks noGrp="1" noChangeArrowheads="1"/>
          </p:cNvSpPr>
          <p:nvPr>
            <p:ph type="ftr" idx="11"/>
          </p:nvPr>
        </p:nvSpPr>
        <p:spPr>
          <a:ln/>
        </p:spPr>
        <p:txBody>
          <a:bodyPr/>
          <a:lstStyle>
            <a:lvl1pPr>
              <a:defRPr/>
            </a:lvl1pPr>
          </a:lstStyle>
          <a:p>
            <a:pPr>
              <a:defRPr/>
            </a:pPr>
            <a:endParaRPr lang="en-US"/>
          </a:p>
        </p:txBody>
      </p:sp>
      <p:sp>
        <p:nvSpPr>
          <p:cNvPr id="7" name="Rectangle 5"/>
          <p:cNvSpPr>
            <a:spLocks noGrp="1" noChangeArrowheads="1"/>
          </p:cNvSpPr>
          <p:nvPr>
            <p:ph type="sldNum" idx="12"/>
          </p:nvPr>
        </p:nvSpPr>
        <p:spPr>
          <a:ln/>
        </p:spPr>
        <p:txBody>
          <a:bodyPr/>
          <a:lstStyle>
            <a:lvl1pPr>
              <a:defRPr/>
            </a:lvl1pPr>
          </a:lstStyle>
          <a:p>
            <a:pPr>
              <a:defRPr/>
            </a:pPr>
            <a:fld id="{7447D59C-020F-40BE-A2C0-67831C7882D7}" type="slidenum">
              <a:rPr lang="en-US" altLang="en-US"/>
              <a:pPr>
                <a:defRPr/>
              </a:pPr>
              <a:t>‹Nr.›</a:t>
            </a:fld>
            <a:endParaRPr lang="en-US" altLang="en-US"/>
          </a:p>
        </p:txBody>
      </p:sp>
    </p:spTree>
    <p:extLst>
      <p:ext uri="{BB962C8B-B14F-4D97-AF65-F5344CB8AC3E}">
        <p14:creationId xmlns:p14="http://schemas.microsoft.com/office/powerpoint/2010/main" val="166733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805" y="4800027"/>
            <a:ext cx="5486400" cy="567420"/>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2805" y="612065"/>
            <a:ext cx="5486400" cy="4115952"/>
          </a:xfrm>
        </p:spPr>
        <p:txBody>
          <a:bodyPr/>
          <a:lstStyle>
            <a:lvl1pPr marL="0" indent="0">
              <a:buNone/>
              <a:defRPr sz="2900"/>
            </a:lvl1pPr>
            <a:lvl2pPr marL="414425" indent="0">
              <a:buNone/>
              <a:defRPr sz="2500"/>
            </a:lvl2pPr>
            <a:lvl3pPr marL="828850" indent="0">
              <a:buNone/>
              <a:defRPr sz="2200"/>
            </a:lvl3pPr>
            <a:lvl4pPr marL="1243275" indent="0">
              <a:buNone/>
              <a:defRPr sz="1800"/>
            </a:lvl4pPr>
            <a:lvl5pPr marL="1657700" indent="0">
              <a:buNone/>
              <a:defRPr sz="1800"/>
            </a:lvl5pPr>
            <a:lvl6pPr marL="2072126" indent="0">
              <a:buNone/>
              <a:defRPr sz="1800"/>
            </a:lvl6pPr>
            <a:lvl7pPr marL="2486552" indent="0">
              <a:buNone/>
              <a:defRPr sz="1800"/>
            </a:lvl7pPr>
            <a:lvl8pPr marL="2900977" indent="0">
              <a:buNone/>
              <a:defRPr sz="1800"/>
            </a:lvl8pPr>
            <a:lvl9pPr marL="3315402" indent="0">
              <a:buNone/>
              <a:defRPr sz="1800"/>
            </a:lvl9pPr>
          </a:lstStyle>
          <a:p>
            <a:pPr lvl="0"/>
            <a:endParaRPr lang="en-US" noProof="0" smtClean="0"/>
          </a:p>
        </p:txBody>
      </p:sp>
      <p:sp>
        <p:nvSpPr>
          <p:cNvPr id="4" name="Text Placeholder 3"/>
          <p:cNvSpPr>
            <a:spLocks noGrp="1"/>
          </p:cNvSpPr>
          <p:nvPr>
            <p:ph type="body" sz="half" idx="2"/>
          </p:nvPr>
        </p:nvSpPr>
        <p:spPr>
          <a:xfrm>
            <a:off x="1792805" y="5367447"/>
            <a:ext cx="5486400" cy="805044"/>
          </a:xfrm>
        </p:spPr>
        <p:txBody>
          <a:bodyPr/>
          <a:lstStyle>
            <a:lvl1pPr marL="0" indent="0">
              <a:buNone/>
              <a:defRPr sz="1300"/>
            </a:lvl1pPr>
            <a:lvl2pPr marL="414425" indent="0">
              <a:buNone/>
              <a:defRPr sz="1100"/>
            </a:lvl2pPr>
            <a:lvl3pPr marL="828850" indent="0">
              <a:buNone/>
              <a:defRPr sz="900"/>
            </a:lvl3pPr>
            <a:lvl4pPr marL="1243275" indent="0">
              <a:buNone/>
              <a:defRPr sz="800"/>
            </a:lvl4pPr>
            <a:lvl5pPr marL="1657700" indent="0">
              <a:buNone/>
              <a:defRPr sz="800"/>
            </a:lvl5pPr>
            <a:lvl6pPr marL="2072126" indent="0">
              <a:buNone/>
              <a:defRPr sz="800"/>
            </a:lvl6pPr>
            <a:lvl7pPr marL="2486552" indent="0">
              <a:buNone/>
              <a:defRPr sz="800"/>
            </a:lvl7pPr>
            <a:lvl8pPr marL="2900977" indent="0">
              <a:buNone/>
              <a:defRPr sz="800"/>
            </a:lvl8pPr>
            <a:lvl9pPr marL="3315402" indent="0">
              <a:buNone/>
              <a:defRPr sz="8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endParaRPr lang="en-US"/>
          </a:p>
        </p:txBody>
      </p:sp>
      <p:sp>
        <p:nvSpPr>
          <p:cNvPr id="6" name="Rectangle 4"/>
          <p:cNvSpPr>
            <a:spLocks noGrp="1" noChangeArrowheads="1"/>
          </p:cNvSpPr>
          <p:nvPr>
            <p:ph type="ftr" idx="11"/>
          </p:nvPr>
        </p:nvSpPr>
        <p:spPr>
          <a:ln/>
        </p:spPr>
        <p:txBody>
          <a:bodyPr/>
          <a:lstStyle>
            <a:lvl1pPr>
              <a:defRPr/>
            </a:lvl1pPr>
          </a:lstStyle>
          <a:p>
            <a:pPr>
              <a:defRPr/>
            </a:pPr>
            <a:endParaRPr lang="en-US"/>
          </a:p>
        </p:txBody>
      </p:sp>
      <p:sp>
        <p:nvSpPr>
          <p:cNvPr id="7" name="Rectangle 5"/>
          <p:cNvSpPr>
            <a:spLocks noGrp="1" noChangeArrowheads="1"/>
          </p:cNvSpPr>
          <p:nvPr>
            <p:ph type="sldNum" idx="12"/>
          </p:nvPr>
        </p:nvSpPr>
        <p:spPr>
          <a:ln/>
        </p:spPr>
        <p:txBody>
          <a:bodyPr/>
          <a:lstStyle>
            <a:lvl1pPr>
              <a:defRPr/>
            </a:lvl1pPr>
          </a:lstStyle>
          <a:p>
            <a:pPr>
              <a:defRPr/>
            </a:pPr>
            <a:fld id="{F5D1C5AB-8010-4BB9-9343-8C09287C710A}" type="slidenum">
              <a:rPr lang="en-US" altLang="en-US"/>
              <a:pPr>
                <a:defRPr/>
              </a:pPr>
              <a:t>‹Nr.›</a:t>
            </a:fld>
            <a:endParaRPr lang="en-US" altLang="en-US"/>
          </a:p>
        </p:txBody>
      </p:sp>
    </p:spTree>
    <p:extLst>
      <p:ext uri="{BB962C8B-B14F-4D97-AF65-F5344CB8AC3E}">
        <p14:creationId xmlns:p14="http://schemas.microsoft.com/office/powerpoint/2010/main" val="251123302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pPr>
              <a:defRPr/>
            </a:pPr>
            <a:fld id="{9BB5736B-34E9-4214-B622-67D9B39EC86B}" type="slidenum">
              <a:rPr lang="en-US" altLang="en-US"/>
              <a:pPr>
                <a:defRPr/>
              </a:pPr>
              <a:t>‹Nr.›</a:t>
            </a:fld>
            <a:endParaRPr lang="en-US" altLang="en-US"/>
          </a:p>
        </p:txBody>
      </p:sp>
    </p:spTree>
    <p:extLst>
      <p:ext uri="{BB962C8B-B14F-4D97-AF65-F5344CB8AC3E}">
        <p14:creationId xmlns:p14="http://schemas.microsoft.com/office/powerpoint/2010/main" val="290955803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6880" y="273634"/>
            <a:ext cx="2056320" cy="530695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6481" y="273634"/>
            <a:ext cx="6032160" cy="530695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pPr>
              <a:defRPr/>
            </a:pPr>
            <a:fld id="{7C46448A-35B4-4963-B95F-06EB536E3A73}" type="slidenum">
              <a:rPr lang="en-US" altLang="en-US"/>
              <a:pPr>
                <a:defRPr/>
              </a:pPr>
              <a:t>‹Nr.›</a:t>
            </a:fld>
            <a:endParaRPr lang="en-US" altLang="en-US"/>
          </a:p>
        </p:txBody>
      </p:sp>
    </p:spTree>
    <p:extLst>
      <p:ext uri="{BB962C8B-B14F-4D97-AF65-F5344CB8AC3E}">
        <p14:creationId xmlns:p14="http://schemas.microsoft.com/office/powerpoint/2010/main" val="353388956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txBox="1">
            <a:spLocks noGrp="1"/>
          </p:cNvSpPr>
          <p:nvPr>
            <p:ph type="ctrTitle"/>
          </p:nvPr>
        </p:nvSpPr>
        <p:spPr>
          <a:xfrm>
            <a:off x="685800" y="2111125"/>
            <a:ext cx="7772400" cy="1546475"/>
          </a:xfrm>
          <a:prstGeom prst="rect">
            <a:avLst/>
          </a:prstGeom>
        </p:spPr>
        <p:txBody>
          <a:bodyPr lIns="91369" tIns="91369" rIns="91369" bIns="91369"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a:endParaRPr/>
          </a:p>
        </p:txBody>
      </p:sp>
      <p:sp>
        <p:nvSpPr>
          <p:cNvPr id="10" name="Shape 10"/>
          <p:cNvSpPr txBox="1">
            <a:spLocks noGrp="1"/>
          </p:cNvSpPr>
          <p:nvPr>
            <p:ph type="subTitle" idx="1"/>
          </p:nvPr>
        </p:nvSpPr>
        <p:spPr>
          <a:xfrm>
            <a:off x="685800" y="3786739"/>
            <a:ext cx="7772400" cy="1046316"/>
          </a:xfrm>
          <a:prstGeom prst="rect">
            <a:avLst/>
          </a:prstGeom>
        </p:spPr>
        <p:txBody>
          <a:bodyPr lIns="91369" tIns="91369" rIns="91369" bIns="91369" anchor="t" anchorCtr="0"/>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a:endParaRPr/>
          </a:p>
        </p:txBody>
      </p:sp>
      <p:sp>
        <p:nvSpPr>
          <p:cNvPr id="11" name="Shape 11"/>
          <p:cNvSpPr txBox="1">
            <a:spLocks noGrp="1"/>
          </p:cNvSpPr>
          <p:nvPr>
            <p:ph type="sldNum" idx="12"/>
          </p:nvPr>
        </p:nvSpPr>
        <p:spPr>
          <a:xfrm>
            <a:off x="8556806" y="6333140"/>
            <a:ext cx="548699" cy="524699"/>
          </a:xfrm>
          <a:prstGeom prst="rect">
            <a:avLst/>
          </a:prstGeom>
        </p:spPr>
        <p:txBody>
          <a:bodyPr lIns="91369" tIns="91369" rIns="91369" bIns="91369" anchor="ctr" anchorCtr="0">
            <a:noAutofit/>
          </a:bodyPr>
          <a:lstStyle>
            <a:lvl1pPr>
              <a:spcBef>
                <a:spcPts val="0"/>
              </a:spcBef>
              <a:buNone/>
              <a:defRPr/>
            </a:lvl1pPr>
          </a:lstStyle>
          <a:p>
            <a:fld id="{00000000-1234-1234-1234-123412341234}" type="slidenum">
              <a:rPr lang="en">
                <a:solidFill>
                  <a:srgbClr val="000000"/>
                </a:solidFill>
              </a:rPr>
              <a:pPr/>
              <a:t>‹Nr.›</a:t>
            </a:fld>
            <a:endParaRPr lang="en">
              <a:solidFill>
                <a:srgbClr val="000000"/>
              </a:solidFill>
            </a:endParaRPr>
          </a:p>
        </p:txBody>
      </p:sp>
    </p:spTree>
    <p:extLst>
      <p:ext uri="{BB962C8B-B14F-4D97-AF65-F5344CB8AC3E}">
        <p14:creationId xmlns:p14="http://schemas.microsoft.com/office/powerpoint/2010/main" val="97804046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2"/>
        <p:cNvGrpSpPr/>
        <p:nvPr/>
      </p:nvGrpSpPr>
      <p:grpSpPr>
        <a:xfrm>
          <a:off x="0" y="0"/>
          <a:ext cx="0" cy="0"/>
          <a:chOff x="0" y="0"/>
          <a:chExt cx="0" cy="0"/>
        </a:xfrm>
      </p:grpSpPr>
      <p:sp>
        <p:nvSpPr>
          <p:cNvPr id="13" name="Shape 13"/>
          <p:cNvSpPr txBox="1">
            <a:spLocks noGrp="1"/>
          </p:cNvSpPr>
          <p:nvPr>
            <p:ph type="title"/>
          </p:nvPr>
        </p:nvSpPr>
        <p:spPr>
          <a:xfrm>
            <a:off x="457200" y="274637"/>
            <a:ext cx="8229600" cy="1143000"/>
          </a:xfrm>
          <a:prstGeom prst="rect">
            <a:avLst/>
          </a:prstGeom>
        </p:spPr>
        <p:txBody>
          <a:bodyPr lIns="91369" tIns="91369" rIns="91369" bIns="91369"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4" name="Shape 14"/>
          <p:cNvSpPr txBox="1">
            <a:spLocks noGrp="1"/>
          </p:cNvSpPr>
          <p:nvPr>
            <p:ph type="body" idx="1"/>
          </p:nvPr>
        </p:nvSpPr>
        <p:spPr>
          <a:xfrm>
            <a:off x="457200" y="1600207"/>
            <a:ext cx="8229600" cy="4967573"/>
          </a:xfrm>
          <a:prstGeom prst="rect">
            <a:avLst/>
          </a:prstGeom>
        </p:spPr>
        <p:txBody>
          <a:bodyPr lIns="91369" tIns="91369" rIns="91369" bIns="91369"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5" name="Shape 15"/>
          <p:cNvSpPr txBox="1">
            <a:spLocks noGrp="1"/>
          </p:cNvSpPr>
          <p:nvPr>
            <p:ph type="sldNum" idx="12"/>
          </p:nvPr>
        </p:nvSpPr>
        <p:spPr>
          <a:xfrm>
            <a:off x="8556806" y="6333140"/>
            <a:ext cx="548699" cy="524699"/>
          </a:xfrm>
          <a:prstGeom prst="rect">
            <a:avLst/>
          </a:prstGeom>
        </p:spPr>
        <p:txBody>
          <a:bodyPr lIns="91369" tIns="91369" rIns="91369" bIns="91369" anchor="ctr" anchorCtr="0">
            <a:noAutofit/>
          </a:bodyPr>
          <a:lstStyle>
            <a:lvl1pPr>
              <a:spcBef>
                <a:spcPts val="0"/>
              </a:spcBef>
              <a:buNone/>
              <a:defRPr/>
            </a:lvl1pPr>
          </a:lstStyle>
          <a:p>
            <a:fld id="{00000000-1234-1234-1234-123412341234}" type="slidenum">
              <a:rPr lang="en">
                <a:solidFill>
                  <a:srgbClr val="000000"/>
                </a:solidFill>
              </a:rPr>
              <a:pPr/>
              <a:t>‹Nr.›</a:t>
            </a:fld>
            <a:endParaRPr lang="en">
              <a:solidFill>
                <a:srgbClr val="000000"/>
              </a:solidFill>
            </a:endParaRPr>
          </a:p>
        </p:txBody>
      </p:sp>
    </p:spTree>
    <p:extLst>
      <p:ext uri="{BB962C8B-B14F-4D97-AF65-F5344CB8AC3E}">
        <p14:creationId xmlns:p14="http://schemas.microsoft.com/office/powerpoint/2010/main" val="153490732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74637"/>
            <a:ext cx="8229600" cy="1143000"/>
          </a:xfrm>
          <a:prstGeom prst="rect">
            <a:avLst/>
          </a:prstGeom>
        </p:spPr>
        <p:txBody>
          <a:bodyPr lIns="91369" tIns="91369" rIns="91369" bIns="91369"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8" name="Shape 18"/>
          <p:cNvSpPr txBox="1">
            <a:spLocks noGrp="1"/>
          </p:cNvSpPr>
          <p:nvPr>
            <p:ph type="body" idx="1"/>
          </p:nvPr>
        </p:nvSpPr>
        <p:spPr>
          <a:xfrm>
            <a:off x="457212" y="1600207"/>
            <a:ext cx="3994525" cy="4967573"/>
          </a:xfrm>
          <a:prstGeom prst="rect">
            <a:avLst/>
          </a:prstGeom>
        </p:spPr>
        <p:txBody>
          <a:bodyPr lIns="91369" tIns="91369" rIns="91369" bIns="91369"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9" name="Shape 19"/>
          <p:cNvSpPr txBox="1">
            <a:spLocks noGrp="1"/>
          </p:cNvSpPr>
          <p:nvPr>
            <p:ph type="body" idx="2"/>
          </p:nvPr>
        </p:nvSpPr>
        <p:spPr>
          <a:xfrm>
            <a:off x="4692286" y="1600207"/>
            <a:ext cx="3994525" cy="4967573"/>
          </a:xfrm>
          <a:prstGeom prst="rect">
            <a:avLst/>
          </a:prstGeom>
        </p:spPr>
        <p:txBody>
          <a:bodyPr lIns="91369" tIns="91369" rIns="91369" bIns="91369"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0" name="Shape 20"/>
          <p:cNvSpPr txBox="1">
            <a:spLocks noGrp="1"/>
          </p:cNvSpPr>
          <p:nvPr>
            <p:ph type="sldNum" idx="12"/>
          </p:nvPr>
        </p:nvSpPr>
        <p:spPr>
          <a:xfrm>
            <a:off x="8556806" y="6333140"/>
            <a:ext cx="548699" cy="524699"/>
          </a:xfrm>
          <a:prstGeom prst="rect">
            <a:avLst/>
          </a:prstGeom>
        </p:spPr>
        <p:txBody>
          <a:bodyPr lIns="91369" tIns="91369" rIns="91369" bIns="91369" anchor="ctr" anchorCtr="0">
            <a:noAutofit/>
          </a:bodyPr>
          <a:lstStyle>
            <a:lvl1pPr>
              <a:spcBef>
                <a:spcPts val="0"/>
              </a:spcBef>
              <a:buNone/>
              <a:defRPr/>
            </a:lvl1pPr>
          </a:lstStyle>
          <a:p>
            <a:fld id="{00000000-1234-1234-1234-123412341234}" type="slidenum">
              <a:rPr lang="en">
                <a:solidFill>
                  <a:srgbClr val="000000"/>
                </a:solidFill>
              </a:rPr>
              <a:pPr/>
              <a:t>‹Nr.›</a:t>
            </a:fld>
            <a:endParaRPr lang="en">
              <a:solidFill>
                <a:srgbClr val="000000"/>
              </a:solidFill>
            </a:endParaRPr>
          </a:p>
        </p:txBody>
      </p:sp>
    </p:spTree>
    <p:extLst>
      <p:ext uri="{BB962C8B-B14F-4D97-AF65-F5344CB8AC3E}">
        <p14:creationId xmlns:p14="http://schemas.microsoft.com/office/powerpoint/2010/main" val="248742543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457200" y="274637"/>
            <a:ext cx="8229600" cy="1143000"/>
          </a:xfrm>
          <a:prstGeom prst="rect">
            <a:avLst/>
          </a:prstGeom>
        </p:spPr>
        <p:txBody>
          <a:bodyPr lIns="91369" tIns="91369" rIns="91369" bIns="91369"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3" name="Shape 23"/>
          <p:cNvSpPr txBox="1">
            <a:spLocks noGrp="1"/>
          </p:cNvSpPr>
          <p:nvPr>
            <p:ph type="sldNum" idx="12"/>
          </p:nvPr>
        </p:nvSpPr>
        <p:spPr>
          <a:xfrm>
            <a:off x="8556806" y="6333140"/>
            <a:ext cx="548699" cy="524699"/>
          </a:xfrm>
          <a:prstGeom prst="rect">
            <a:avLst/>
          </a:prstGeom>
        </p:spPr>
        <p:txBody>
          <a:bodyPr lIns="91369" tIns="91369" rIns="91369" bIns="91369" anchor="ctr" anchorCtr="0">
            <a:noAutofit/>
          </a:bodyPr>
          <a:lstStyle>
            <a:lvl1pPr>
              <a:spcBef>
                <a:spcPts val="0"/>
              </a:spcBef>
              <a:buNone/>
              <a:defRPr/>
            </a:lvl1pPr>
          </a:lstStyle>
          <a:p>
            <a:fld id="{00000000-1234-1234-1234-123412341234}" type="slidenum">
              <a:rPr lang="en">
                <a:solidFill>
                  <a:srgbClr val="000000"/>
                </a:solidFill>
              </a:rPr>
              <a:pPr/>
              <a:t>‹Nr.›</a:t>
            </a:fld>
            <a:endParaRPr lang="en">
              <a:solidFill>
                <a:srgbClr val="000000"/>
              </a:solidFill>
            </a:endParaRPr>
          </a:p>
        </p:txBody>
      </p:sp>
    </p:spTree>
    <p:extLst>
      <p:ext uri="{BB962C8B-B14F-4D97-AF65-F5344CB8AC3E}">
        <p14:creationId xmlns:p14="http://schemas.microsoft.com/office/powerpoint/2010/main" val="2419446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13" y="273055"/>
            <a:ext cx="3008313" cy="1162051"/>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4" y="27307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13" y="1435104"/>
            <a:ext cx="3008313" cy="4691063"/>
          </a:xfrm>
        </p:spPr>
        <p:txBody>
          <a:bodyPr/>
          <a:lstStyle>
            <a:lvl1pPr marL="0" indent="0">
              <a:buNone/>
              <a:defRPr sz="1400"/>
            </a:lvl1pPr>
            <a:lvl2pPr marL="456203" indent="0">
              <a:buNone/>
              <a:defRPr sz="1200"/>
            </a:lvl2pPr>
            <a:lvl3pPr marL="912411" indent="0">
              <a:buNone/>
              <a:defRPr sz="1000"/>
            </a:lvl3pPr>
            <a:lvl4pPr marL="1368618" indent="0">
              <a:buNone/>
              <a:defRPr sz="900"/>
            </a:lvl4pPr>
            <a:lvl5pPr marL="1824823" indent="0">
              <a:buNone/>
              <a:defRPr sz="900"/>
            </a:lvl5pPr>
            <a:lvl6pPr marL="2281031" indent="0">
              <a:buNone/>
              <a:defRPr sz="900"/>
            </a:lvl6pPr>
            <a:lvl7pPr marL="2737234" indent="0">
              <a:buNone/>
              <a:defRPr sz="900"/>
            </a:lvl7pPr>
            <a:lvl8pPr marL="3193433" indent="0">
              <a:buNone/>
              <a:defRPr sz="900"/>
            </a:lvl8pPr>
            <a:lvl9pPr marL="3649644" indent="0">
              <a:buNone/>
              <a:defRPr sz="900"/>
            </a:lvl9pPr>
          </a:lstStyle>
          <a:p>
            <a:pPr lvl="0"/>
            <a:r>
              <a:rPr lang="de-DE" smtClean="0"/>
              <a:t>Textmasterformat bearbeiten</a:t>
            </a:r>
          </a:p>
        </p:txBody>
      </p:sp>
    </p:spTree>
    <p:extLst>
      <p:ext uri="{BB962C8B-B14F-4D97-AF65-F5344CB8AC3E}">
        <p14:creationId xmlns:p14="http://schemas.microsoft.com/office/powerpoint/2010/main" val="115822798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cSld name="Caption">
    <p:spTree>
      <p:nvGrpSpPr>
        <p:cNvPr id="1" name="Shape 24"/>
        <p:cNvGrpSpPr/>
        <p:nvPr/>
      </p:nvGrpSpPr>
      <p:grpSpPr>
        <a:xfrm>
          <a:off x="0" y="0"/>
          <a:ext cx="0" cy="0"/>
          <a:chOff x="0" y="0"/>
          <a:chExt cx="0" cy="0"/>
        </a:xfrm>
      </p:grpSpPr>
      <p:sp>
        <p:nvSpPr>
          <p:cNvPr id="25" name="Shape 25"/>
          <p:cNvSpPr txBox="1">
            <a:spLocks noGrp="1"/>
          </p:cNvSpPr>
          <p:nvPr>
            <p:ph type="body" idx="1"/>
          </p:nvPr>
        </p:nvSpPr>
        <p:spPr>
          <a:xfrm>
            <a:off x="457200" y="5875080"/>
            <a:ext cx="8229600" cy="692693"/>
          </a:xfrm>
          <a:prstGeom prst="rect">
            <a:avLst/>
          </a:prstGeom>
        </p:spPr>
        <p:txBody>
          <a:bodyPr lIns="91369" tIns="91369" rIns="91369" bIns="91369" anchor="t" anchorCtr="0"/>
          <a:lstStyle>
            <a:lvl1pPr algn="ctr">
              <a:spcBef>
                <a:spcPts val="360"/>
              </a:spcBef>
              <a:buSzPct val="100000"/>
              <a:buNone/>
              <a:defRPr sz="1800"/>
            </a:lvl1pPr>
          </a:lstStyle>
          <a:p>
            <a:endParaRPr/>
          </a:p>
        </p:txBody>
      </p:sp>
      <p:sp>
        <p:nvSpPr>
          <p:cNvPr id="26" name="Shape 26"/>
          <p:cNvSpPr txBox="1">
            <a:spLocks noGrp="1"/>
          </p:cNvSpPr>
          <p:nvPr>
            <p:ph type="sldNum" idx="12"/>
          </p:nvPr>
        </p:nvSpPr>
        <p:spPr>
          <a:xfrm>
            <a:off x="8556806" y="6333140"/>
            <a:ext cx="548699" cy="524699"/>
          </a:xfrm>
          <a:prstGeom prst="rect">
            <a:avLst/>
          </a:prstGeom>
        </p:spPr>
        <p:txBody>
          <a:bodyPr lIns="91369" tIns="91369" rIns="91369" bIns="91369" anchor="ctr" anchorCtr="0">
            <a:noAutofit/>
          </a:bodyPr>
          <a:lstStyle>
            <a:lvl1pPr>
              <a:spcBef>
                <a:spcPts val="0"/>
              </a:spcBef>
              <a:buNone/>
              <a:defRPr/>
            </a:lvl1pPr>
          </a:lstStyle>
          <a:p>
            <a:fld id="{00000000-1234-1234-1234-123412341234}" type="slidenum">
              <a:rPr lang="en">
                <a:solidFill>
                  <a:srgbClr val="000000"/>
                </a:solidFill>
              </a:rPr>
              <a:pPr/>
              <a:t>‹Nr.›</a:t>
            </a:fld>
            <a:endParaRPr lang="en">
              <a:solidFill>
                <a:srgbClr val="000000"/>
              </a:solidFill>
            </a:endParaRPr>
          </a:p>
        </p:txBody>
      </p:sp>
    </p:spTree>
    <p:extLst>
      <p:ext uri="{BB962C8B-B14F-4D97-AF65-F5344CB8AC3E}">
        <p14:creationId xmlns:p14="http://schemas.microsoft.com/office/powerpoint/2010/main" val="267457813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7"/>
        <p:cNvGrpSpPr/>
        <p:nvPr/>
      </p:nvGrpSpPr>
      <p:grpSpPr>
        <a:xfrm>
          <a:off x="0" y="0"/>
          <a:ext cx="0" cy="0"/>
          <a:chOff x="0" y="0"/>
          <a:chExt cx="0" cy="0"/>
        </a:xfrm>
      </p:grpSpPr>
      <p:sp>
        <p:nvSpPr>
          <p:cNvPr id="28" name="Shape 28"/>
          <p:cNvSpPr txBox="1">
            <a:spLocks noGrp="1"/>
          </p:cNvSpPr>
          <p:nvPr>
            <p:ph type="sldNum" idx="12"/>
          </p:nvPr>
        </p:nvSpPr>
        <p:spPr>
          <a:xfrm>
            <a:off x="8556806" y="6333140"/>
            <a:ext cx="548699" cy="524699"/>
          </a:xfrm>
          <a:prstGeom prst="rect">
            <a:avLst/>
          </a:prstGeom>
        </p:spPr>
        <p:txBody>
          <a:bodyPr lIns="91369" tIns="91369" rIns="91369" bIns="91369" anchor="ctr" anchorCtr="0">
            <a:noAutofit/>
          </a:bodyPr>
          <a:lstStyle>
            <a:lvl1pPr>
              <a:spcBef>
                <a:spcPts val="0"/>
              </a:spcBef>
              <a:buNone/>
              <a:defRPr/>
            </a:lvl1pPr>
          </a:lstStyle>
          <a:p>
            <a:fld id="{00000000-1234-1234-1234-123412341234}" type="slidenum">
              <a:rPr lang="en">
                <a:solidFill>
                  <a:srgbClr val="000000"/>
                </a:solidFill>
              </a:rPr>
              <a:pPr/>
              <a:t>‹Nr.›</a:t>
            </a:fld>
            <a:endParaRPr lang="en">
              <a:solidFill>
                <a:srgbClr val="000000"/>
              </a:solidFill>
            </a:endParaRPr>
          </a:p>
        </p:txBody>
      </p:sp>
    </p:spTree>
    <p:extLst>
      <p:ext uri="{BB962C8B-B14F-4D97-AF65-F5344CB8AC3E}">
        <p14:creationId xmlns:p14="http://schemas.microsoft.com/office/powerpoint/2010/main" val="33150968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txBox="1">
            <a:spLocks noGrp="1"/>
          </p:cNvSpPr>
          <p:nvPr>
            <p:ph type="ctrTitle"/>
          </p:nvPr>
        </p:nvSpPr>
        <p:spPr>
          <a:xfrm>
            <a:off x="685800" y="2111125"/>
            <a:ext cx="7772400" cy="1546475"/>
          </a:xfrm>
          <a:prstGeom prst="rect">
            <a:avLst/>
          </a:prstGeom>
        </p:spPr>
        <p:txBody>
          <a:bodyPr lIns="91369" tIns="91369" rIns="91369" bIns="91369"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a:endParaRPr/>
          </a:p>
        </p:txBody>
      </p:sp>
      <p:sp>
        <p:nvSpPr>
          <p:cNvPr id="10" name="Shape 10"/>
          <p:cNvSpPr txBox="1">
            <a:spLocks noGrp="1"/>
          </p:cNvSpPr>
          <p:nvPr>
            <p:ph type="subTitle" idx="1"/>
          </p:nvPr>
        </p:nvSpPr>
        <p:spPr>
          <a:xfrm>
            <a:off x="685800" y="3786739"/>
            <a:ext cx="7772400" cy="1046316"/>
          </a:xfrm>
          <a:prstGeom prst="rect">
            <a:avLst/>
          </a:prstGeom>
        </p:spPr>
        <p:txBody>
          <a:bodyPr lIns="91369" tIns="91369" rIns="91369" bIns="91369" anchor="t" anchorCtr="0"/>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a:endParaRPr/>
          </a:p>
        </p:txBody>
      </p:sp>
      <p:sp>
        <p:nvSpPr>
          <p:cNvPr id="11" name="Shape 11"/>
          <p:cNvSpPr txBox="1">
            <a:spLocks noGrp="1"/>
          </p:cNvSpPr>
          <p:nvPr>
            <p:ph type="sldNum" idx="12"/>
          </p:nvPr>
        </p:nvSpPr>
        <p:spPr>
          <a:xfrm>
            <a:off x="8556802" y="6333140"/>
            <a:ext cx="548699" cy="524699"/>
          </a:xfrm>
          <a:prstGeom prst="rect">
            <a:avLst/>
          </a:prstGeom>
        </p:spPr>
        <p:txBody>
          <a:bodyPr lIns="91369" tIns="91369" rIns="91369" bIns="91369" anchor="ctr" anchorCtr="0">
            <a:noAutofit/>
          </a:bodyPr>
          <a:lstStyle>
            <a:lvl1pPr>
              <a:spcBef>
                <a:spcPts val="0"/>
              </a:spcBef>
              <a:buNone/>
              <a:defRPr/>
            </a:lvl1pPr>
          </a:lstStyle>
          <a:p>
            <a:fld id="{00000000-1234-1234-1234-123412341234}" type="slidenum">
              <a:rPr lang="en">
                <a:solidFill>
                  <a:srgbClr val="000000"/>
                </a:solidFill>
              </a:rPr>
              <a:pPr/>
              <a:t>‹Nr.›</a:t>
            </a:fld>
            <a:endParaRPr lang="en">
              <a:solidFill>
                <a:srgbClr val="000000"/>
              </a:solidFill>
            </a:endParaRPr>
          </a:p>
        </p:txBody>
      </p:sp>
    </p:spTree>
    <p:extLst>
      <p:ext uri="{BB962C8B-B14F-4D97-AF65-F5344CB8AC3E}">
        <p14:creationId xmlns:p14="http://schemas.microsoft.com/office/powerpoint/2010/main" val="138784653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2"/>
        <p:cNvGrpSpPr/>
        <p:nvPr/>
      </p:nvGrpSpPr>
      <p:grpSpPr>
        <a:xfrm>
          <a:off x="0" y="0"/>
          <a:ext cx="0" cy="0"/>
          <a:chOff x="0" y="0"/>
          <a:chExt cx="0" cy="0"/>
        </a:xfrm>
      </p:grpSpPr>
      <p:sp>
        <p:nvSpPr>
          <p:cNvPr id="13" name="Shape 13"/>
          <p:cNvSpPr txBox="1">
            <a:spLocks noGrp="1"/>
          </p:cNvSpPr>
          <p:nvPr>
            <p:ph type="title"/>
          </p:nvPr>
        </p:nvSpPr>
        <p:spPr>
          <a:xfrm>
            <a:off x="457200" y="274637"/>
            <a:ext cx="8229600" cy="1143000"/>
          </a:xfrm>
          <a:prstGeom prst="rect">
            <a:avLst/>
          </a:prstGeom>
        </p:spPr>
        <p:txBody>
          <a:bodyPr lIns="91369" tIns="91369" rIns="91369" bIns="91369"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4" name="Shape 14"/>
          <p:cNvSpPr txBox="1">
            <a:spLocks noGrp="1"/>
          </p:cNvSpPr>
          <p:nvPr>
            <p:ph type="body" idx="1"/>
          </p:nvPr>
        </p:nvSpPr>
        <p:spPr>
          <a:xfrm>
            <a:off x="457200" y="1600207"/>
            <a:ext cx="8229600" cy="4967573"/>
          </a:xfrm>
          <a:prstGeom prst="rect">
            <a:avLst/>
          </a:prstGeom>
        </p:spPr>
        <p:txBody>
          <a:bodyPr lIns="91369" tIns="91369" rIns="91369" bIns="91369"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5" name="Shape 15"/>
          <p:cNvSpPr txBox="1">
            <a:spLocks noGrp="1"/>
          </p:cNvSpPr>
          <p:nvPr>
            <p:ph type="sldNum" idx="12"/>
          </p:nvPr>
        </p:nvSpPr>
        <p:spPr>
          <a:xfrm>
            <a:off x="8556802" y="6333140"/>
            <a:ext cx="548699" cy="524699"/>
          </a:xfrm>
          <a:prstGeom prst="rect">
            <a:avLst/>
          </a:prstGeom>
        </p:spPr>
        <p:txBody>
          <a:bodyPr lIns="91369" tIns="91369" rIns="91369" bIns="91369" anchor="ctr" anchorCtr="0">
            <a:noAutofit/>
          </a:bodyPr>
          <a:lstStyle>
            <a:lvl1pPr>
              <a:spcBef>
                <a:spcPts val="0"/>
              </a:spcBef>
              <a:buNone/>
              <a:defRPr/>
            </a:lvl1pPr>
          </a:lstStyle>
          <a:p>
            <a:fld id="{00000000-1234-1234-1234-123412341234}" type="slidenum">
              <a:rPr lang="en">
                <a:solidFill>
                  <a:srgbClr val="000000"/>
                </a:solidFill>
              </a:rPr>
              <a:pPr/>
              <a:t>‹Nr.›</a:t>
            </a:fld>
            <a:endParaRPr lang="en">
              <a:solidFill>
                <a:srgbClr val="000000"/>
              </a:solidFill>
            </a:endParaRPr>
          </a:p>
        </p:txBody>
      </p:sp>
    </p:spTree>
    <p:extLst>
      <p:ext uri="{BB962C8B-B14F-4D97-AF65-F5344CB8AC3E}">
        <p14:creationId xmlns:p14="http://schemas.microsoft.com/office/powerpoint/2010/main" val="365398941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74637"/>
            <a:ext cx="8229600" cy="1143000"/>
          </a:xfrm>
          <a:prstGeom prst="rect">
            <a:avLst/>
          </a:prstGeom>
        </p:spPr>
        <p:txBody>
          <a:bodyPr lIns="91369" tIns="91369" rIns="91369" bIns="91369"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8" name="Shape 18"/>
          <p:cNvSpPr txBox="1">
            <a:spLocks noGrp="1"/>
          </p:cNvSpPr>
          <p:nvPr>
            <p:ph type="body" idx="1"/>
          </p:nvPr>
        </p:nvSpPr>
        <p:spPr>
          <a:xfrm>
            <a:off x="457205" y="1600207"/>
            <a:ext cx="3994525" cy="4967573"/>
          </a:xfrm>
          <a:prstGeom prst="rect">
            <a:avLst/>
          </a:prstGeom>
        </p:spPr>
        <p:txBody>
          <a:bodyPr lIns="91369" tIns="91369" rIns="91369" bIns="91369"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9" name="Shape 19"/>
          <p:cNvSpPr txBox="1">
            <a:spLocks noGrp="1"/>
          </p:cNvSpPr>
          <p:nvPr>
            <p:ph type="body" idx="2"/>
          </p:nvPr>
        </p:nvSpPr>
        <p:spPr>
          <a:xfrm>
            <a:off x="4692278" y="1600207"/>
            <a:ext cx="3994525" cy="4967573"/>
          </a:xfrm>
          <a:prstGeom prst="rect">
            <a:avLst/>
          </a:prstGeom>
        </p:spPr>
        <p:txBody>
          <a:bodyPr lIns="91369" tIns="91369" rIns="91369" bIns="91369"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0" name="Shape 20"/>
          <p:cNvSpPr txBox="1">
            <a:spLocks noGrp="1"/>
          </p:cNvSpPr>
          <p:nvPr>
            <p:ph type="sldNum" idx="12"/>
          </p:nvPr>
        </p:nvSpPr>
        <p:spPr>
          <a:xfrm>
            <a:off x="8556802" y="6333140"/>
            <a:ext cx="548699" cy="524699"/>
          </a:xfrm>
          <a:prstGeom prst="rect">
            <a:avLst/>
          </a:prstGeom>
        </p:spPr>
        <p:txBody>
          <a:bodyPr lIns="91369" tIns="91369" rIns="91369" bIns="91369" anchor="ctr" anchorCtr="0">
            <a:noAutofit/>
          </a:bodyPr>
          <a:lstStyle>
            <a:lvl1pPr>
              <a:spcBef>
                <a:spcPts val="0"/>
              </a:spcBef>
              <a:buNone/>
              <a:defRPr/>
            </a:lvl1pPr>
          </a:lstStyle>
          <a:p>
            <a:fld id="{00000000-1234-1234-1234-123412341234}" type="slidenum">
              <a:rPr lang="en">
                <a:solidFill>
                  <a:srgbClr val="000000"/>
                </a:solidFill>
              </a:rPr>
              <a:pPr/>
              <a:t>‹Nr.›</a:t>
            </a:fld>
            <a:endParaRPr lang="en">
              <a:solidFill>
                <a:srgbClr val="000000"/>
              </a:solidFill>
            </a:endParaRPr>
          </a:p>
        </p:txBody>
      </p:sp>
    </p:spTree>
    <p:extLst>
      <p:ext uri="{BB962C8B-B14F-4D97-AF65-F5344CB8AC3E}">
        <p14:creationId xmlns:p14="http://schemas.microsoft.com/office/powerpoint/2010/main" val="106040714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cSld name="Caption">
    <p:spTree>
      <p:nvGrpSpPr>
        <p:cNvPr id="1" name="Shape 24"/>
        <p:cNvGrpSpPr/>
        <p:nvPr/>
      </p:nvGrpSpPr>
      <p:grpSpPr>
        <a:xfrm>
          <a:off x="0" y="0"/>
          <a:ext cx="0" cy="0"/>
          <a:chOff x="0" y="0"/>
          <a:chExt cx="0" cy="0"/>
        </a:xfrm>
      </p:grpSpPr>
      <p:sp>
        <p:nvSpPr>
          <p:cNvPr id="25" name="Shape 25"/>
          <p:cNvSpPr txBox="1">
            <a:spLocks noGrp="1"/>
          </p:cNvSpPr>
          <p:nvPr>
            <p:ph type="body" idx="1"/>
          </p:nvPr>
        </p:nvSpPr>
        <p:spPr>
          <a:xfrm>
            <a:off x="457200" y="5875080"/>
            <a:ext cx="8229600" cy="692693"/>
          </a:xfrm>
          <a:prstGeom prst="rect">
            <a:avLst/>
          </a:prstGeom>
        </p:spPr>
        <p:txBody>
          <a:bodyPr lIns="91369" tIns="91369" rIns="91369" bIns="91369" anchor="t" anchorCtr="0"/>
          <a:lstStyle>
            <a:lvl1pPr algn="ctr">
              <a:spcBef>
                <a:spcPts val="360"/>
              </a:spcBef>
              <a:buSzPct val="100000"/>
              <a:buNone/>
              <a:defRPr sz="1800"/>
            </a:lvl1pPr>
          </a:lstStyle>
          <a:p>
            <a:endParaRPr/>
          </a:p>
        </p:txBody>
      </p:sp>
      <p:sp>
        <p:nvSpPr>
          <p:cNvPr id="26" name="Shape 26"/>
          <p:cNvSpPr txBox="1">
            <a:spLocks noGrp="1"/>
          </p:cNvSpPr>
          <p:nvPr>
            <p:ph type="sldNum" idx="12"/>
          </p:nvPr>
        </p:nvSpPr>
        <p:spPr>
          <a:xfrm>
            <a:off x="8556802" y="6333140"/>
            <a:ext cx="548699" cy="524699"/>
          </a:xfrm>
          <a:prstGeom prst="rect">
            <a:avLst/>
          </a:prstGeom>
        </p:spPr>
        <p:txBody>
          <a:bodyPr lIns="91369" tIns="91369" rIns="91369" bIns="91369" anchor="ctr" anchorCtr="0">
            <a:noAutofit/>
          </a:bodyPr>
          <a:lstStyle>
            <a:lvl1pPr>
              <a:spcBef>
                <a:spcPts val="0"/>
              </a:spcBef>
              <a:buNone/>
              <a:defRPr/>
            </a:lvl1pPr>
          </a:lstStyle>
          <a:p>
            <a:fld id="{00000000-1234-1234-1234-123412341234}" type="slidenum">
              <a:rPr lang="en">
                <a:solidFill>
                  <a:srgbClr val="000000"/>
                </a:solidFill>
              </a:rPr>
              <a:pPr/>
              <a:t>‹Nr.›</a:t>
            </a:fld>
            <a:endParaRPr lang="en">
              <a:solidFill>
                <a:srgbClr val="000000"/>
              </a:solidFill>
            </a:endParaRPr>
          </a:p>
        </p:txBody>
      </p:sp>
    </p:spTree>
    <p:extLst>
      <p:ext uri="{BB962C8B-B14F-4D97-AF65-F5344CB8AC3E}">
        <p14:creationId xmlns:p14="http://schemas.microsoft.com/office/powerpoint/2010/main" val="239912393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7"/>
        <p:cNvGrpSpPr/>
        <p:nvPr/>
      </p:nvGrpSpPr>
      <p:grpSpPr>
        <a:xfrm>
          <a:off x="0" y="0"/>
          <a:ext cx="0" cy="0"/>
          <a:chOff x="0" y="0"/>
          <a:chExt cx="0" cy="0"/>
        </a:xfrm>
      </p:grpSpPr>
      <p:sp>
        <p:nvSpPr>
          <p:cNvPr id="28" name="Shape 28"/>
          <p:cNvSpPr txBox="1">
            <a:spLocks noGrp="1"/>
          </p:cNvSpPr>
          <p:nvPr>
            <p:ph type="sldNum" idx="12"/>
          </p:nvPr>
        </p:nvSpPr>
        <p:spPr>
          <a:xfrm>
            <a:off x="8556802" y="6333140"/>
            <a:ext cx="548699" cy="524699"/>
          </a:xfrm>
          <a:prstGeom prst="rect">
            <a:avLst/>
          </a:prstGeom>
        </p:spPr>
        <p:txBody>
          <a:bodyPr lIns="91369" tIns="91369" rIns="91369" bIns="91369" anchor="ctr" anchorCtr="0">
            <a:noAutofit/>
          </a:bodyPr>
          <a:lstStyle>
            <a:lvl1pPr>
              <a:spcBef>
                <a:spcPts val="0"/>
              </a:spcBef>
              <a:buNone/>
              <a:defRPr/>
            </a:lvl1pPr>
          </a:lstStyle>
          <a:p>
            <a:fld id="{00000000-1234-1234-1234-123412341234}" type="slidenum">
              <a:rPr lang="en">
                <a:solidFill>
                  <a:srgbClr val="000000"/>
                </a:solidFill>
              </a:rPr>
              <a:pPr/>
              <a:t>‹Nr.›</a:t>
            </a:fld>
            <a:endParaRPr lang="en">
              <a:solidFill>
                <a:srgbClr val="000000"/>
              </a:solidFill>
            </a:endParaRPr>
          </a:p>
        </p:txBody>
      </p:sp>
    </p:spTree>
    <p:extLst>
      <p:ext uri="{BB962C8B-B14F-4D97-AF65-F5344CB8AC3E}">
        <p14:creationId xmlns:p14="http://schemas.microsoft.com/office/powerpoint/2010/main" val="358510324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a:xfrm>
            <a:off x="457200" y="6356356"/>
            <a:ext cx="2133600" cy="365125"/>
          </a:xfrm>
          <a:prstGeom prst="rect">
            <a:avLst/>
          </a:prstGeom>
        </p:spPr>
        <p:txBody>
          <a:bodyPr lIns="91380" tIns="45692" rIns="91380" bIns="45692"/>
          <a:lstStyle>
            <a:lvl1pPr>
              <a:defRPr/>
            </a:lvl1pPr>
          </a:lstStyle>
          <a:p>
            <a:pPr>
              <a:defRPr/>
            </a:pPr>
            <a:fld id="{1F77A1BD-8616-4623-A884-18706610124B}" type="datetimeFigureOut">
              <a:rPr lang="es-ES"/>
              <a:pPr>
                <a:defRPr/>
              </a:pPr>
              <a:t>26/07/2015</a:t>
            </a:fld>
            <a:endParaRPr lang="es-ES"/>
          </a:p>
        </p:txBody>
      </p:sp>
      <p:sp>
        <p:nvSpPr>
          <p:cNvPr id="5" name="4 Marcador de pie de página"/>
          <p:cNvSpPr>
            <a:spLocks noGrp="1"/>
          </p:cNvSpPr>
          <p:nvPr>
            <p:ph type="ftr" sz="quarter" idx="11"/>
          </p:nvPr>
        </p:nvSpPr>
        <p:spPr>
          <a:xfrm>
            <a:off x="3124200" y="6356356"/>
            <a:ext cx="2895600" cy="365125"/>
          </a:xfrm>
          <a:prstGeom prst="rect">
            <a:avLst/>
          </a:prstGeom>
        </p:spPr>
        <p:txBody>
          <a:bodyPr lIns="91380" tIns="45692" rIns="91380" bIns="45692"/>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F1C6059F-4EE7-442B-81F3-20127136B1D2}" type="slidenum">
              <a:rPr lang="es-ES"/>
              <a:pPr>
                <a:defRPr/>
              </a:pPr>
              <a:t>‹Nr.›</a:t>
            </a:fld>
            <a:endParaRPr lang="es-ES"/>
          </a:p>
        </p:txBody>
      </p:sp>
    </p:spTree>
    <p:extLst>
      <p:ext uri="{BB962C8B-B14F-4D97-AF65-F5344CB8AC3E}">
        <p14:creationId xmlns:p14="http://schemas.microsoft.com/office/powerpoint/2010/main" val="63470957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1"/>
            <a:ext cx="6400800" cy="1752600"/>
          </a:xfrm>
        </p:spPr>
        <p:txBody>
          <a:bodyPr/>
          <a:lstStyle>
            <a:lvl1pPr marL="0" indent="0" algn="ctr">
              <a:buNone/>
              <a:defRPr>
                <a:solidFill>
                  <a:schemeClr val="tx1">
                    <a:tint val="75000"/>
                  </a:schemeClr>
                </a:solidFill>
              </a:defRPr>
            </a:lvl1pPr>
            <a:lvl2pPr marL="456915" indent="0" algn="ctr">
              <a:buNone/>
              <a:defRPr>
                <a:solidFill>
                  <a:schemeClr val="tx1">
                    <a:tint val="75000"/>
                  </a:schemeClr>
                </a:solidFill>
              </a:defRPr>
            </a:lvl2pPr>
            <a:lvl3pPr marL="913832" indent="0" algn="ctr">
              <a:buNone/>
              <a:defRPr>
                <a:solidFill>
                  <a:schemeClr val="tx1">
                    <a:tint val="75000"/>
                  </a:schemeClr>
                </a:solidFill>
              </a:defRPr>
            </a:lvl3pPr>
            <a:lvl4pPr marL="1370748" indent="0" algn="ctr">
              <a:buNone/>
              <a:defRPr>
                <a:solidFill>
                  <a:schemeClr val="tx1">
                    <a:tint val="75000"/>
                  </a:schemeClr>
                </a:solidFill>
              </a:defRPr>
            </a:lvl4pPr>
            <a:lvl5pPr marL="1827662" indent="0" algn="ctr">
              <a:buNone/>
              <a:defRPr>
                <a:solidFill>
                  <a:schemeClr val="tx1">
                    <a:tint val="75000"/>
                  </a:schemeClr>
                </a:solidFill>
              </a:defRPr>
            </a:lvl5pPr>
            <a:lvl6pPr marL="2284579" indent="0" algn="ctr">
              <a:buNone/>
              <a:defRPr>
                <a:solidFill>
                  <a:schemeClr val="tx1">
                    <a:tint val="75000"/>
                  </a:schemeClr>
                </a:solidFill>
              </a:defRPr>
            </a:lvl6pPr>
            <a:lvl7pPr marL="2741494" indent="0" algn="ctr">
              <a:buNone/>
              <a:defRPr>
                <a:solidFill>
                  <a:schemeClr val="tx1">
                    <a:tint val="75000"/>
                  </a:schemeClr>
                </a:solidFill>
              </a:defRPr>
            </a:lvl7pPr>
            <a:lvl8pPr marL="3198408" indent="0" algn="ctr">
              <a:buNone/>
              <a:defRPr>
                <a:solidFill>
                  <a:schemeClr val="tx1">
                    <a:tint val="75000"/>
                  </a:schemeClr>
                </a:solidFill>
              </a:defRPr>
            </a:lvl8pPr>
            <a:lvl9pPr marL="3655325"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DE306222-9F0E-41E2-9C5D-74A0C0552362}" type="datetime1">
              <a:rPr lang="en-GB">
                <a:solidFill>
                  <a:prstClr val="black">
                    <a:tint val="75000"/>
                  </a:prstClr>
                </a:solidFill>
              </a:rPr>
              <a:pPr>
                <a:defRPr/>
              </a:pPr>
              <a:t>26/07/2015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4EF39EF-128D-4511-8F64-BF89BBB1AB4F}" type="slidenum">
              <a:rPr lang="en-GB">
                <a:solidFill>
                  <a:prstClr val="black">
                    <a:tint val="75000"/>
                  </a:prstClr>
                </a:solidFill>
              </a:rPr>
              <a:pPr>
                <a:defRPr/>
              </a:pPr>
              <a:t>‹Nr.›</a:t>
            </a:fld>
            <a:endParaRPr lang="en-GB">
              <a:solidFill>
                <a:prstClr val="black">
                  <a:tint val="75000"/>
                </a:prstClr>
              </a:solidFill>
            </a:endParaRPr>
          </a:p>
        </p:txBody>
      </p:sp>
    </p:spTree>
    <p:extLst>
      <p:ext uri="{BB962C8B-B14F-4D97-AF65-F5344CB8AC3E}">
        <p14:creationId xmlns:p14="http://schemas.microsoft.com/office/powerpoint/2010/main" val="28273932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 y="28621"/>
            <a:ext cx="8229600" cy="1240139"/>
          </a:xfrm>
        </p:spPr>
        <p:txBody>
          <a:bodyPr/>
          <a:lstStyle>
            <a:lvl1pPr algn="l">
              <a:defRPr sz="4000" i="0">
                <a:solidFill>
                  <a:schemeClr val="tx2"/>
                </a:solidFill>
              </a:defRPr>
            </a:lvl1pPr>
          </a:lstStyle>
          <a:p>
            <a:r>
              <a:rPr lang="en-US" smtClean="0"/>
              <a:t>Click to edit Master title style</a:t>
            </a:r>
            <a:endParaRPr lang="en-GB" dirty="0"/>
          </a:p>
        </p:txBody>
      </p:sp>
      <p:sp>
        <p:nvSpPr>
          <p:cNvPr id="3" name="Content Placeholder 2"/>
          <p:cNvSpPr>
            <a:spLocks noGrp="1"/>
          </p:cNvSpPr>
          <p:nvPr>
            <p:ph idx="1"/>
          </p:nvPr>
        </p:nvSpPr>
        <p:spPr/>
        <p:txBody>
          <a:bodyPr/>
          <a:lstStyle>
            <a:lvl1pPr>
              <a:defRPr sz="2800">
                <a:solidFill>
                  <a:schemeClr val="tx2"/>
                </a:solidFill>
              </a:defRPr>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10"/>
          </p:nvPr>
        </p:nvSpPr>
        <p:spPr>
          <a:xfrm>
            <a:off x="6875463" y="6308732"/>
            <a:ext cx="2133600" cy="365125"/>
          </a:xfrm>
        </p:spPr>
        <p:txBody>
          <a:bodyPr/>
          <a:lstStyle>
            <a:lvl1pPr>
              <a:defRPr/>
            </a:lvl1pPr>
          </a:lstStyle>
          <a:p>
            <a:pPr>
              <a:defRPr/>
            </a:pPr>
            <a:fld id="{2B0E2117-9FB0-4522-9A7F-ABAF6A74DCAC}" type="datetime1">
              <a:rPr lang="en-GB">
                <a:solidFill>
                  <a:prstClr val="black">
                    <a:tint val="75000"/>
                  </a:prstClr>
                </a:solidFill>
              </a:rPr>
              <a:pPr>
                <a:defRPr/>
              </a:pPr>
              <a:t>26/07/2015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a:xfrm>
            <a:off x="179388" y="6492882"/>
            <a:ext cx="2133600" cy="365125"/>
          </a:xfrm>
        </p:spPr>
        <p:txBody>
          <a:bodyPr/>
          <a:lstStyle>
            <a:lvl1pPr algn="l">
              <a:defRPr sz="1400">
                <a:solidFill>
                  <a:schemeClr val="tx1"/>
                </a:solidFill>
              </a:defRPr>
            </a:lvl1pPr>
          </a:lstStyle>
          <a:p>
            <a:pPr>
              <a:defRPr/>
            </a:pPr>
            <a:fld id="{85BADDB8-075B-41BF-AE53-4D19BC7A683E}" type="slidenum">
              <a:rPr lang="en-GB">
                <a:solidFill>
                  <a:prstClr val="black"/>
                </a:solidFill>
              </a:rPr>
              <a:pPr>
                <a:defRPr/>
              </a:pPr>
              <a:t>‹Nr.›</a:t>
            </a:fld>
            <a:r>
              <a:rPr lang="en-GB" dirty="0">
                <a:solidFill>
                  <a:prstClr val="black"/>
                </a:solidFill>
              </a:rPr>
              <a:t> </a:t>
            </a:r>
          </a:p>
        </p:txBody>
      </p:sp>
    </p:spTree>
    <p:extLst>
      <p:ext uri="{BB962C8B-B14F-4D97-AF65-F5344CB8AC3E}">
        <p14:creationId xmlns:p14="http://schemas.microsoft.com/office/powerpoint/2010/main" val="25781518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8"/>
            <a:ext cx="5486400" cy="566739"/>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6203" indent="0">
              <a:buNone/>
              <a:defRPr sz="2800"/>
            </a:lvl2pPr>
            <a:lvl3pPr marL="912411" indent="0">
              <a:buNone/>
              <a:defRPr sz="2400"/>
            </a:lvl3pPr>
            <a:lvl4pPr marL="1368618" indent="0">
              <a:buNone/>
              <a:defRPr sz="2000"/>
            </a:lvl4pPr>
            <a:lvl5pPr marL="1824823" indent="0">
              <a:buNone/>
              <a:defRPr sz="2000"/>
            </a:lvl5pPr>
            <a:lvl6pPr marL="2281031" indent="0">
              <a:buNone/>
              <a:defRPr sz="2000"/>
            </a:lvl6pPr>
            <a:lvl7pPr marL="2737234" indent="0">
              <a:buNone/>
              <a:defRPr sz="2000"/>
            </a:lvl7pPr>
            <a:lvl8pPr marL="3193433" indent="0">
              <a:buNone/>
              <a:defRPr sz="2000"/>
            </a:lvl8pPr>
            <a:lvl9pPr marL="3649644" indent="0">
              <a:buNone/>
              <a:defRPr sz="2000"/>
            </a:lvl9pPr>
          </a:lstStyle>
          <a:p>
            <a:pPr lvl="0"/>
            <a:endParaRPr lang="de-DE" noProof="0" smtClean="0"/>
          </a:p>
        </p:txBody>
      </p:sp>
      <p:sp>
        <p:nvSpPr>
          <p:cNvPr id="4" name="Textplatzhalter 3"/>
          <p:cNvSpPr>
            <a:spLocks noGrp="1"/>
          </p:cNvSpPr>
          <p:nvPr>
            <p:ph type="body" sz="half" idx="2"/>
          </p:nvPr>
        </p:nvSpPr>
        <p:spPr>
          <a:xfrm>
            <a:off x="1792288" y="5367341"/>
            <a:ext cx="5486400" cy="804863"/>
          </a:xfrm>
        </p:spPr>
        <p:txBody>
          <a:bodyPr/>
          <a:lstStyle>
            <a:lvl1pPr marL="0" indent="0">
              <a:buNone/>
              <a:defRPr sz="1400"/>
            </a:lvl1pPr>
            <a:lvl2pPr marL="456203" indent="0">
              <a:buNone/>
              <a:defRPr sz="1200"/>
            </a:lvl2pPr>
            <a:lvl3pPr marL="912411" indent="0">
              <a:buNone/>
              <a:defRPr sz="1000"/>
            </a:lvl3pPr>
            <a:lvl4pPr marL="1368618" indent="0">
              <a:buNone/>
              <a:defRPr sz="900"/>
            </a:lvl4pPr>
            <a:lvl5pPr marL="1824823" indent="0">
              <a:buNone/>
              <a:defRPr sz="900"/>
            </a:lvl5pPr>
            <a:lvl6pPr marL="2281031" indent="0">
              <a:buNone/>
              <a:defRPr sz="900"/>
            </a:lvl6pPr>
            <a:lvl7pPr marL="2737234" indent="0">
              <a:buNone/>
              <a:defRPr sz="900"/>
            </a:lvl7pPr>
            <a:lvl8pPr marL="3193433" indent="0">
              <a:buNone/>
              <a:defRPr sz="900"/>
            </a:lvl8pPr>
            <a:lvl9pPr marL="3649644" indent="0">
              <a:buNone/>
              <a:defRPr sz="900"/>
            </a:lvl9pPr>
          </a:lstStyle>
          <a:p>
            <a:pPr lvl="0"/>
            <a:r>
              <a:rPr lang="de-DE" smtClean="0"/>
              <a:t>Textmasterformat bearbeiten</a:t>
            </a:r>
          </a:p>
        </p:txBody>
      </p:sp>
    </p:spTree>
    <p:extLst>
      <p:ext uri="{BB962C8B-B14F-4D97-AF65-F5344CB8AC3E}">
        <p14:creationId xmlns:p14="http://schemas.microsoft.com/office/powerpoint/2010/main" val="634382893"/>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7"/>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9"/>
            <a:ext cx="7772400" cy="1500187"/>
          </a:xfrm>
        </p:spPr>
        <p:txBody>
          <a:bodyPr anchor="b"/>
          <a:lstStyle>
            <a:lvl1pPr marL="0" indent="0">
              <a:buNone/>
              <a:defRPr sz="2000">
                <a:solidFill>
                  <a:schemeClr val="tx1">
                    <a:tint val="75000"/>
                  </a:schemeClr>
                </a:solidFill>
              </a:defRPr>
            </a:lvl1pPr>
            <a:lvl2pPr marL="456915" indent="0">
              <a:buNone/>
              <a:defRPr sz="1800">
                <a:solidFill>
                  <a:schemeClr val="tx1">
                    <a:tint val="75000"/>
                  </a:schemeClr>
                </a:solidFill>
              </a:defRPr>
            </a:lvl2pPr>
            <a:lvl3pPr marL="913832" indent="0">
              <a:buNone/>
              <a:defRPr sz="1600">
                <a:solidFill>
                  <a:schemeClr val="tx1">
                    <a:tint val="75000"/>
                  </a:schemeClr>
                </a:solidFill>
              </a:defRPr>
            </a:lvl3pPr>
            <a:lvl4pPr marL="1370748" indent="0">
              <a:buNone/>
              <a:defRPr sz="1400">
                <a:solidFill>
                  <a:schemeClr val="tx1">
                    <a:tint val="75000"/>
                  </a:schemeClr>
                </a:solidFill>
              </a:defRPr>
            </a:lvl4pPr>
            <a:lvl5pPr marL="1827662" indent="0">
              <a:buNone/>
              <a:defRPr sz="1400">
                <a:solidFill>
                  <a:schemeClr val="tx1">
                    <a:tint val="75000"/>
                  </a:schemeClr>
                </a:solidFill>
              </a:defRPr>
            </a:lvl5pPr>
            <a:lvl6pPr marL="2284579" indent="0">
              <a:buNone/>
              <a:defRPr sz="1400">
                <a:solidFill>
                  <a:schemeClr val="tx1">
                    <a:tint val="75000"/>
                  </a:schemeClr>
                </a:solidFill>
              </a:defRPr>
            </a:lvl6pPr>
            <a:lvl7pPr marL="2741494" indent="0">
              <a:buNone/>
              <a:defRPr sz="1400">
                <a:solidFill>
                  <a:schemeClr val="tx1">
                    <a:tint val="75000"/>
                  </a:schemeClr>
                </a:solidFill>
              </a:defRPr>
            </a:lvl7pPr>
            <a:lvl8pPr marL="3198408" indent="0">
              <a:buNone/>
              <a:defRPr sz="1400">
                <a:solidFill>
                  <a:schemeClr val="tx1">
                    <a:tint val="75000"/>
                  </a:schemeClr>
                </a:solidFill>
              </a:defRPr>
            </a:lvl8pPr>
            <a:lvl9pPr marL="3655325"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E5367A0-579E-4F22-A5DA-0A96EEBF399E}" type="datetime1">
              <a:rPr lang="en-GB">
                <a:solidFill>
                  <a:prstClr val="black">
                    <a:tint val="75000"/>
                  </a:prstClr>
                </a:solidFill>
              </a:rPr>
              <a:pPr>
                <a:defRPr/>
              </a:pPr>
              <a:t>26/07/2015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148E9901-6DB1-4D15-A015-99AF51526330}" type="slidenum">
              <a:rPr lang="en-GB">
                <a:solidFill>
                  <a:prstClr val="black">
                    <a:tint val="75000"/>
                  </a:prstClr>
                </a:solidFill>
              </a:rPr>
              <a:pPr>
                <a:defRPr/>
              </a:pPr>
              <a:t>‹Nr.›</a:t>
            </a:fld>
            <a:endParaRPr lang="en-GB">
              <a:solidFill>
                <a:prstClr val="black">
                  <a:tint val="75000"/>
                </a:prstClr>
              </a:solidFill>
            </a:endParaRPr>
          </a:p>
        </p:txBody>
      </p:sp>
    </p:spTree>
    <p:extLst>
      <p:ext uri="{BB962C8B-B14F-4D97-AF65-F5344CB8AC3E}">
        <p14:creationId xmlns:p14="http://schemas.microsoft.com/office/powerpoint/2010/main" val="123785059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1493450D-DE4A-47A6-ACB7-E4E82A22B9DA}" type="datetime1">
              <a:rPr lang="en-GB">
                <a:solidFill>
                  <a:prstClr val="black">
                    <a:tint val="75000"/>
                  </a:prstClr>
                </a:solidFill>
              </a:rPr>
              <a:pPr>
                <a:defRPr/>
              </a:pPr>
              <a:t>26/07/2015</a:t>
            </a:fld>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DECAE925-5EDA-434A-B63E-031BEAEB66A8}" type="slidenum">
              <a:rPr lang="en-GB">
                <a:solidFill>
                  <a:prstClr val="black">
                    <a:tint val="75000"/>
                  </a:prstClr>
                </a:solidFill>
              </a:rPr>
              <a:pPr>
                <a:defRPr/>
              </a:pPr>
              <a:t>‹Nr.›</a:t>
            </a:fld>
            <a:endParaRPr lang="en-GB">
              <a:solidFill>
                <a:prstClr val="black">
                  <a:tint val="75000"/>
                </a:prstClr>
              </a:solidFill>
            </a:endParaRPr>
          </a:p>
        </p:txBody>
      </p:sp>
    </p:spTree>
    <p:extLst>
      <p:ext uri="{BB962C8B-B14F-4D97-AF65-F5344CB8AC3E}">
        <p14:creationId xmlns:p14="http://schemas.microsoft.com/office/powerpoint/2010/main" val="266782316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6915" indent="0">
              <a:buNone/>
              <a:defRPr sz="2000" b="1"/>
            </a:lvl2pPr>
            <a:lvl3pPr marL="913832" indent="0">
              <a:buNone/>
              <a:defRPr sz="1800" b="1"/>
            </a:lvl3pPr>
            <a:lvl4pPr marL="1370748" indent="0">
              <a:buNone/>
              <a:defRPr sz="1600" b="1"/>
            </a:lvl4pPr>
            <a:lvl5pPr marL="1827662" indent="0">
              <a:buNone/>
              <a:defRPr sz="1600" b="1"/>
            </a:lvl5pPr>
            <a:lvl6pPr marL="2284579" indent="0">
              <a:buNone/>
              <a:defRPr sz="1600" b="1"/>
            </a:lvl6pPr>
            <a:lvl7pPr marL="2741494" indent="0">
              <a:buNone/>
              <a:defRPr sz="1600" b="1"/>
            </a:lvl7pPr>
            <a:lvl8pPr marL="3198408" indent="0">
              <a:buNone/>
              <a:defRPr sz="1600" b="1"/>
            </a:lvl8pPr>
            <a:lvl9pPr marL="3655325"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6915" indent="0">
              <a:buNone/>
              <a:defRPr sz="2000" b="1"/>
            </a:lvl2pPr>
            <a:lvl3pPr marL="913832" indent="0">
              <a:buNone/>
              <a:defRPr sz="1800" b="1"/>
            </a:lvl3pPr>
            <a:lvl4pPr marL="1370748" indent="0">
              <a:buNone/>
              <a:defRPr sz="1600" b="1"/>
            </a:lvl4pPr>
            <a:lvl5pPr marL="1827662" indent="0">
              <a:buNone/>
              <a:defRPr sz="1600" b="1"/>
            </a:lvl5pPr>
            <a:lvl6pPr marL="2284579" indent="0">
              <a:buNone/>
              <a:defRPr sz="1600" b="1"/>
            </a:lvl6pPr>
            <a:lvl7pPr marL="2741494" indent="0">
              <a:buNone/>
              <a:defRPr sz="1600" b="1"/>
            </a:lvl7pPr>
            <a:lvl8pPr marL="3198408" indent="0">
              <a:buNone/>
              <a:defRPr sz="1600" b="1"/>
            </a:lvl8pPr>
            <a:lvl9pPr marL="3655325"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63BE83D4-5FFF-438E-8E8A-89CAFA68865F}" type="datetime1">
              <a:rPr lang="en-GB">
                <a:solidFill>
                  <a:prstClr val="black">
                    <a:tint val="75000"/>
                  </a:prstClr>
                </a:solidFill>
              </a:rPr>
              <a:pPr>
                <a:defRPr/>
              </a:pPr>
              <a:t>26/07/2015</a:t>
            </a:fld>
            <a:endParaRPr lang="en-GB">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1DAA9C3-04BF-4A4F-844F-3D4E562C6765}" type="slidenum">
              <a:rPr lang="en-GB">
                <a:solidFill>
                  <a:prstClr val="black">
                    <a:tint val="75000"/>
                  </a:prstClr>
                </a:solidFill>
              </a:rPr>
              <a:pPr>
                <a:defRPr/>
              </a:pPr>
              <a:t>‹Nr.›</a:t>
            </a:fld>
            <a:endParaRPr lang="en-GB">
              <a:solidFill>
                <a:prstClr val="black">
                  <a:tint val="75000"/>
                </a:prstClr>
              </a:solidFill>
            </a:endParaRPr>
          </a:p>
        </p:txBody>
      </p:sp>
    </p:spTree>
    <p:extLst>
      <p:ext uri="{BB962C8B-B14F-4D97-AF65-F5344CB8AC3E}">
        <p14:creationId xmlns:p14="http://schemas.microsoft.com/office/powerpoint/2010/main" val="241668856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7E60FFF1-B21A-46C5-A948-72E949492540}" type="datetime1">
              <a:rPr lang="en-GB">
                <a:solidFill>
                  <a:prstClr val="black">
                    <a:tint val="75000"/>
                  </a:prstClr>
                </a:solidFill>
              </a:rPr>
              <a:pPr>
                <a:defRPr/>
              </a:pPr>
              <a:t>26/07/2015</a:t>
            </a:fld>
            <a:endParaRPr lang="en-GB">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6546C2D3-5E95-42C1-AC47-1BADF5856DCE}" type="slidenum">
              <a:rPr lang="en-GB">
                <a:solidFill>
                  <a:prstClr val="black">
                    <a:tint val="75000"/>
                  </a:prstClr>
                </a:solidFill>
              </a:rPr>
              <a:pPr>
                <a:defRPr/>
              </a:pPr>
              <a:t>‹Nr.›</a:t>
            </a:fld>
            <a:endParaRPr lang="en-GB">
              <a:solidFill>
                <a:prstClr val="black">
                  <a:tint val="75000"/>
                </a:prstClr>
              </a:solidFill>
            </a:endParaRPr>
          </a:p>
        </p:txBody>
      </p:sp>
    </p:spTree>
    <p:extLst>
      <p:ext uri="{BB962C8B-B14F-4D97-AF65-F5344CB8AC3E}">
        <p14:creationId xmlns:p14="http://schemas.microsoft.com/office/powerpoint/2010/main" val="161663656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C0C6D84-4E61-4991-BAFF-F054F3B05F0F}" type="datetime1">
              <a:rPr lang="en-GB">
                <a:solidFill>
                  <a:prstClr val="black">
                    <a:tint val="75000"/>
                  </a:prstClr>
                </a:solidFill>
              </a:rPr>
              <a:pPr>
                <a:defRPr/>
              </a:pPr>
              <a:t>26/07/2015</a:t>
            </a:fld>
            <a:endParaRPr lang="en-GB">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BBE2AD6B-697B-4C0B-8D0A-EEDFDBF83399}" type="slidenum">
              <a:rPr lang="en-GB">
                <a:solidFill>
                  <a:prstClr val="black">
                    <a:tint val="75000"/>
                  </a:prstClr>
                </a:solidFill>
              </a:rPr>
              <a:pPr>
                <a:defRPr/>
              </a:pPr>
              <a:t>‹Nr.›</a:t>
            </a:fld>
            <a:endParaRPr lang="en-GB">
              <a:solidFill>
                <a:prstClr val="black">
                  <a:tint val="75000"/>
                </a:prstClr>
              </a:solidFill>
            </a:endParaRPr>
          </a:p>
        </p:txBody>
      </p:sp>
    </p:spTree>
    <p:extLst>
      <p:ext uri="{BB962C8B-B14F-4D97-AF65-F5344CB8AC3E}">
        <p14:creationId xmlns:p14="http://schemas.microsoft.com/office/powerpoint/2010/main" val="189187502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49"/>
            <a:ext cx="3008313" cy="116205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4"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4" y="1435104"/>
            <a:ext cx="3008313" cy="4691063"/>
          </a:xfrm>
        </p:spPr>
        <p:txBody>
          <a:bodyPr/>
          <a:lstStyle>
            <a:lvl1pPr marL="0" indent="0">
              <a:buNone/>
              <a:defRPr sz="1400"/>
            </a:lvl1pPr>
            <a:lvl2pPr marL="456915" indent="0">
              <a:buNone/>
              <a:defRPr sz="1200"/>
            </a:lvl2pPr>
            <a:lvl3pPr marL="913832" indent="0">
              <a:buNone/>
              <a:defRPr sz="1000"/>
            </a:lvl3pPr>
            <a:lvl4pPr marL="1370748" indent="0">
              <a:buNone/>
              <a:defRPr sz="900"/>
            </a:lvl4pPr>
            <a:lvl5pPr marL="1827662" indent="0">
              <a:buNone/>
              <a:defRPr sz="900"/>
            </a:lvl5pPr>
            <a:lvl6pPr marL="2284579" indent="0">
              <a:buNone/>
              <a:defRPr sz="900"/>
            </a:lvl6pPr>
            <a:lvl7pPr marL="2741494" indent="0">
              <a:buNone/>
              <a:defRPr sz="900"/>
            </a:lvl7pPr>
            <a:lvl8pPr marL="3198408" indent="0">
              <a:buNone/>
              <a:defRPr sz="900"/>
            </a:lvl8pPr>
            <a:lvl9pPr marL="3655325"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DC1F713-D821-446A-9C80-FE08912222E3}" type="datetime1">
              <a:rPr lang="en-GB">
                <a:solidFill>
                  <a:prstClr val="black">
                    <a:tint val="75000"/>
                  </a:prstClr>
                </a:solidFill>
              </a:rPr>
              <a:pPr>
                <a:defRPr/>
              </a:pPr>
              <a:t>26/07/2015</a:t>
            </a:fld>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28A5FF71-58FC-47FC-933E-95BEFD275C44}" type="slidenum">
              <a:rPr lang="en-GB">
                <a:solidFill>
                  <a:prstClr val="black">
                    <a:tint val="75000"/>
                  </a:prstClr>
                </a:solidFill>
              </a:rPr>
              <a:pPr>
                <a:defRPr/>
              </a:pPr>
              <a:t>‹Nr.›</a:t>
            </a:fld>
            <a:endParaRPr lang="en-GB">
              <a:solidFill>
                <a:prstClr val="black">
                  <a:tint val="75000"/>
                </a:prstClr>
              </a:solidFill>
            </a:endParaRPr>
          </a:p>
        </p:txBody>
      </p:sp>
    </p:spTree>
    <p:extLst>
      <p:ext uri="{BB962C8B-B14F-4D97-AF65-F5344CB8AC3E}">
        <p14:creationId xmlns:p14="http://schemas.microsoft.com/office/powerpoint/2010/main" val="269803007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6915" indent="0">
              <a:buNone/>
              <a:defRPr sz="2800"/>
            </a:lvl2pPr>
            <a:lvl3pPr marL="913832" indent="0">
              <a:buNone/>
              <a:defRPr sz="2400"/>
            </a:lvl3pPr>
            <a:lvl4pPr marL="1370748" indent="0">
              <a:buNone/>
              <a:defRPr sz="2000"/>
            </a:lvl4pPr>
            <a:lvl5pPr marL="1827662" indent="0">
              <a:buNone/>
              <a:defRPr sz="2000"/>
            </a:lvl5pPr>
            <a:lvl6pPr marL="2284579" indent="0">
              <a:buNone/>
              <a:defRPr sz="2000"/>
            </a:lvl6pPr>
            <a:lvl7pPr marL="2741494" indent="0">
              <a:buNone/>
              <a:defRPr sz="2000"/>
            </a:lvl7pPr>
            <a:lvl8pPr marL="3198408" indent="0">
              <a:buNone/>
              <a:defRPr sz="2000"/>
            </a:lvl8pPr>
            <a:lvl9pPr marL="3655325"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6915" indent="0">
              <a:buNone/>
              <a:defRPr sz="1200"/>
            </a:lvl2pPr>
            <a:lvl3pPr marL="913832" indent="0">
              <a:buNone/>
              <a:defRPr sz="1000"/>
            </a:lvl3pPr>
            <a:lvl4pPr marL="1370748" indent="0">
              <a:buNone/>
              <a:defRPr sz="900"/>
            </a:lvl4pPr>
            <a:lvl5pPr marL="1827662" indent="0">
              <a:buNone/>
              <a:defRPr sz="900"/>
            </a:lvl5pPr>
            <a:lvl6pPr marL="2284579" indent="0">
              <a:buNone/>
              <a:defRPr sz="900"/>
            </a:lvl6pPr>
            <a:lvl7pPr marL="2741494" indent="0">
              <a:buNone/>
              <a:defRPr sz="900"/>
            </a:lvl7pPr>
            <a:lvl8pPr marL="3198408" indent="0">
              <a:buNone/>
              <a:defRPr sz="900"/>
            </a:lvl8pPr>
            <a:lvl9pPr marL="3655325"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A2D52F9-292C-41E8-8C77-EBE4F6459B14}" type="datetime1">
              <a:rPr lang="en-GB">
                <a:solidFill>
                  <a:prstClr val="black">
                    <a:tint val="75000"/>
                  </a:prstClr>
                </a:solidFill>
              </a:rPr>
              <a:pPr>
                <a:defRPr/>
              </a:pPr>
              <a:t>26/07/2015</a:t>
            </a:fld>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F614C2C-602F-40A7-AB30-7AAA576FFA84}" type="slidenum">
              <a:rPr lang="en-GB">
                <a:solidFill>
                  <a:prstClr val="black">
                    <a:tint val="75000"/>
                  </a:prstClr>
                </a:solidFill>
              </a:rPr>
              <a:pPr>
                <a:defRPr/>
              </a:pPr>
              <a:t>‹Nr.›</a:t>
            </a:fld>
            <a:endParaRPr lang="en-GB">
              <a:solidFill>
                <a:prstClr val="black">
                  <a:tint val="75000"/>
                </a:prstClr>
              </a:solidFill>
            </a:endParaRPr>
          </a:p>
        </p:txBody>
      </p:sp>
    </p:spTree>
    <p:extLst>
      <p:ext uri="{BB962C8B-B14F-4D97-AF65-F5344CB8AC3E}">
        <p14:creationId xmlns:p14="http://schemas.microsoft.com/office/powerpoint/2010/main" val="156935432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B5EC1BFF-4EA1-4882-B4B0-0F848FFB74C7}" type="datetime1">
              <a:rPr lang="en-GB">
                <a:solidFill>
                  <a:prstClr val="black">
                    <a:tint val="75000"/>
                  </a:prstClr>
                </a:solidFill>
              </a:rPr>
              <a:pPr>
                <a:defRPr/>
              </a:pPr>
              <a:t>26/07/2015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199CE3A8-3325-4BC5-B9B6-83D57B93F58F}" type="slidenum">
              <a:rPr lang="en-GB">
                <a:solidFill>
                  <a:prstClr val="black">
                    <a:tint val="75000"/>
                  </a:prstClr>
                </a:solidFill>
              </a:rPr>
              <a:pPr>
                <a:defRPr/>
              </a:pPr>
              <a:t>‹Nr.›</a:t>
            </a:fld>
            <a:endParaRPr lang="en-GB">
              <a:solidFill>
                <a:prstClr val="black">
                  <a:tint val="75000"/>
                </a:prstClr>
              </a:solidFill>
            </a:endParaRPr>
          </a:p>
        </p:txBody>
      </p:sp>
    </p:spTree>
    <p:extLst>
      <p:ext uri="{BB962C8B-B14F-4D97-AF65-F5344CB8AC3E}">
        <p14:creationId xmlns:p14="http://schemas.microsoft.com/office/powerpoint/2010/main" val="311159570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274644"/>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44"/>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D71DBF1A-1AD5-4462-BAC2-EEE9961AB0D3}" type="datetime1">
              <a:rPr lang="en-GB">
                <a:solidFill>
                  <a:prstClr val="black">
                    <a:tint val="75000"/>
                  </a:prstClr>
                </a:solidFill>
              </a:rPr>
              <a:pPr>
                <a:defRPr/>
              </a:pPr>
              <a:t>26/07/2015</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156FA6B-F89F-4319-95A8-12B27CD4D451}" type="slidenum">
              <a:rPr lang="en-GB">
                <a:solidFill>
                  <a:prstClr val="black">
                    <a:tint val="75000"/>
                  </a:prstClr>
                </a:solidFill>
              </a:rPr>
              <a:pPr>
                <a:defRPr/>
              </a:pPr>
              <a:t>‹Nr.›</a:t>
            </a:fld>
            <a:endParaRPr lang="en-GB">
              <a:solidFill>
                <a:prstClr val="black">
                  <a:tint val="75000"/>
                </a:prstClr>
              </a:solidFill>
            </a:endParaRPr>
          </a:p>
        </p:txBody>
      </p:sp>
    </p:spTree>
    <p:extLst>
      <p:ext uri="{BB962C8B-B14F-4D97-AF65-F5344CB8AC3E}">
        <p14:creationId xmlns:p14="http://schemas.microsoft.com/office/powerpoint/2010/main" val="201171889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440" y="2129984"/>
            <a:ext cx="7773120" cy="147039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2321" y="3885528"/>
            <a:ext cx="6400800" cy="1752664"/>
          </a:xfrm>
        </p:spPr>
        <p:txBody>
          <a:bodyPr/>
          <a:lstStyle>
            <a:lvl1pPr marL="0" indent="0" algn="ctr">
              <a:buNone/>
              <a:defRPr/>
            </a:lvl1pPr>
            <a:lvl2pPr marL="414726" indent="0" algn="ctr">
              <a:buNone/>
              <a:defRPr/>
            </a:lvl2pPr>
            <a:lvl3pPr marL="829452" indent="0" algn="ctr">
              <a:buNone/>
              <a:defRPr/>
            </a:lvl3pPr>
            <a:lvl4pPr marL="1244178" indent="0" algn="ctr">
              <a:buNone/>
              <a:defRPr/>
            </a:lvl4pPr>
            <a:lvl5pPr marL="1658904" indent="0" algn="ctr">
              <a:buNone/>
              <a:defRPr/>
            </a:lvl5pPr>
            <a:lvl6pPr marL="2073631" indent="0" algn="ctr">
              <a:buNone/>
              <a:defRPr/>
            </a:lvl6pPr>
            <a:lvl7pPr marL="2488357" indent="0" algn="ctr">
              <a:buNone/>
              <a:defRPr/>
            </a:lvl7pPr>
            <a:lvl8pPr marL="2903083" indent="0" algn="ctr">
              <a:buNone/>
              <a:defRPr/>
            </a:lvl8pPr>
            <a:lvl9pPr marL="3317809" indent="0" algn="ctr">
              <a:buNone/>
              <a:defRPr/>
            </a:lvl9pPr>
          </a:lstStyle>
          <a:p>
            <a:r>
              <a:rPr lang="en-US" smtClean="0"/>
              <a:t>Click to edit Master subtitle style</a:t>
            </a:r>
            <a:endParaRPr lang="en-US"/>
          </a:p>
        </p:txBody>
      </p:sp>
      <p:sp>
        <p:nvSpPr>
          <p:cNvPr id="4" name="Rectangle 5"/>
          <p:cNvSpPr>
            <a:spLocks noGrp="1" noChangeArrowheads="1"/>
          </p:cNvSpPr>
          <p:nvPr>
            <p:ph type="sldNum" idx="10"/>
          </p:nvPr>
        </p:nvSpPr>
        <p:spPr>
          <a:ln/>
        </p:spPr>
        <p:txBody>
          <a:bodyPr/>
          <a:lstStyle>
            <a:lvl1pPr>
              <a:defRPr/>
            </a:lvl1pPr>
          </a:lstStyle>
          <a:p>
            <a:pPr>
              <a:defRPr/>
            </a:pPr>
            <a:fld id="{A6E0606F-CBED-4C25-9E4F-78221D56668D}" type="slidenum">
              <a:rPr lang="en-US" altLang="en-US"/>
              <a:pPr>
                <a:defRPr/>
              </a:pPr>
              <a:t>‹Nr.›</a:t>
            </a:fld>
            <a:endParaRPr lang="en-US" altLang="en-US"/>
          </a:p>
        </p:txBody>
      </p:sp>
    </p:spTree>
    <p:extLst>
      <p:ext uri="{BB962C8B-B14F-4D97-AF65-F5344CB8AC3E}">
        <p14:creationId xmlns:p14="http://schemas.microsoft.com/office/powerpoint/2010/main" val="27582161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95.xml"/><Relationship Id="rId3" Type="http://schemas.openxmlformats.org/officeDocument/2006/relationships/slideLayout" Target="../slideLayouts/slideLayout90.xml"/><Relationship Id="rId7" Type="http://schemas.openxmlformats.org/officeDocument/2006/relationships/slideLayout" Target="../slideLayouts/slideLayout94.xml"/><Relationship Id="rId12" Type="http://schemas.openxmlformats.org/officeDocument/2006/relationships/theme" Target="../theme/theme10.xml"/><Relationship Id="rId2" Type="http://schemas.openxmlformats.org/officeDocument/2006/relationships/slideLayout" Target="../slideLayouts/slideLayout89.xml"/><Relationship Id="rId1" Type="http://schemas.openxmlformats.org/officeDocument/2006/relationships/slideLayout" Target="../slideLayouts/slideLayout88.xml"/><Relationship Id="rId6" Type="http://schemas.openxmlformats.org/officeDocument/2006/relationships/slideLayout" Target="../slideLayouts/slideLayout93.xml"/><Relationship Id="rId11" Type="http://schemas.openxmlformats.org/officeDocument/2006/relationships/slideLayout" Target="../slideLayouts/slideLayout98.xml"/><Relationship Id="rId5" Type="http://schemas.openxmlformats.org/officeDocument/2006/relationships/slideLayout" Target="../slideLayouts/slideLayout92.xml"/><Relationship Id="rId10" Type="http://schemas.openxmlformats.org/officeDocument/2006/relationships/slideLayout" Target="../slideLayouts/slideLayout97.xml"/><Relationship Id="rId4" Type="http://schemas.openxmlformats.org/officeDocument/2006/relationships/slideLayout" Target="../slideLayouts/slideLayout91.xml"/><Relationship Id="rId9" Type="http://schemas.openxmlformats.org/officeDocument/2006/relationships/slideLayout" Target="../slideLayouts/slideLayout96.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06.xml"/><Relationship Id="rId3" Type="http://schemas.openxmlformats.org/officeDocument/2006/relationships/slideLayout" Target="../slideLayouts/slideLayout101.xml"/><Relationship Id="rId7" Type="http://schemas.openxmlformats.org/officeDocument/2006/relationships/slideLayout" Target="../slideLayouts/slideLayout105.xml"/><Relationship Id="rId12" Type="http://schemas.openxmlformats.org/officeDocument/2006/relationships/theme" Target="../theme/theme11.xml"/><Relationship Id="rId2" Type="http://schemas.openxmlformats.org/officeDocument/2006/relationships/slideLayout" Target="../slideLayouts/slideLayout100.xml"/><Relationship Id="rId1" Type="http://schemas.openxmlformats.org/officeDocument/2006/relationships/slideLayout" Target="../slideLayouts/slideLayout99.xml"/><Relationship Id="rId6" Type="http://schemas.openxmlformats.org/officeDocument/2006/relationships/slideLayout" Target="../slideLayouts/slideLayout104.xml"/><Relationship Id="rId11" Type="http://schemas.openxmlformats.org/officeDocument/2006/relationships/slideLayout" Target="../slideLayouts/slideLayout109.xml"/><Relationship Id="rId5" Type="http://schemas.openxmlformats.org/officeDocument/2006/relationships/slideLayout" Target="../slideLayouts/slideLayout103.xml"/><Relationship Id="rId10" Type="http://schemas.openxmlformats.org/officeDocument/2006/relationships/slideLayout" Target="../slideLayouts/slideLayout108.xml"/><Relationship Id="rId4" Type="http://schemas.openxmlformats.org/officeDocument/2006/relationships/slideLayout" Target="../slideLayouts/slideLayout102.xml"/><Relationship Id="rId9" Type="http://schemas.openxmlformats.org/officeDocument/2006/relationships/slideLayout" Target="../slideLayouts/slideLayout107.xml"/></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112.xml"/><Relationship Id="rId7" Type="http://schemas.openxmlformats.org/officeDocument/2006/relationships/theme" Target="../theme/theme12.xml"/><Relationship Id="rId2" Type="http://schemas.openxmlformats.org/officeDocument/2006/relationships/slideLayout" Target="../slideLayouts/slideLayout111.xml"/><Relationship Id="rId1" Type="http://schemas.openxmlformats.org/officeDocument/2006/relationships/slideLayout" Target="../slideLayouts/slideLayout110.xml"/><Relationship Id="rId6" Type="http://schemas.openxmlformats.org/officeDocument/2006/relationships/slideLayout" Target="../slideLayouts/slideLayout115.xml"/><Relationship Id="rId5" Type="http://schemas.openxmlformats.org/officeDocument/2006/relationships/slideLayout" Target="../slideLayouts/slideLayout114.xml"/><Relationship Id="rId4" Type="http://schemas.openxmlformats.org/officeDocument/2006/relationships/slideLayout" Target="../slideLayouts/slideLayout113.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23.xml"/><Relationship Id="rId3" Type="http://schemas.openxmlformats.org/officeDocument/2006/relationships/slideLayout" Target="../slideLayouts/slideLayout118.xml"/><Relationship Id="rId7" Type="http://schemas.openxmlformats.org/officeDocument/2006/relationships/slideLayout" Target="../slideLayouts/slideLayout122.xml"/><Relationship Id="rId12" Type="http://schemas.openxmlformats.org/officeDocument/2006/relationships/theme" Target="../theme/theme13.xml"/><Relationship Id="rId2" Type="http://schemas.openxmlformats.org/officeDocument/2006/relationships/slideLayout" Target="../slideLayouts/slideLayout117.xml"/><Relationship Id="rId1" Type="http://schemas.openxmlformats.org/officeDocument/2006/relationships/slideLayout" Target="../slideLayouts/slideLayout116.xml"/><Relationship Id="rId6" Type="http://schemas.openxmlformats.org/officeDocument/2006/relationships/slideLayout" Target="../slideLayouts/slideLayout121.xml"/><Relationship Id="rId11" Type="http://schemas.openxmlformats.org/officeDocument/2006/relationships/slideLayout" Target="../slideLayouts/slideLayout126.xml"/><Relationship Id="rId5" Type="http://schemas.openxmlformats.org/officeDocument/2006/relationships/slideLayout" Target="../slideLayouts/slideLayout120.xml"/><Relationship Id="rId10" Type="http://schemas.openxmlformats.org/officeDocument/2006/relationships/slideLayout" Target="../slideLayouts/slideLayout125.xml"/><Relationship Id="rId4" Type="http://schemas.openxmlformats.org/officeDocument/2006/relationships/slideLayout" Target="../slideLayouts/slideLayout119.xml"/><Relationship Id="rId9" Type="http://schemas.openxmlformats.org/officeDocument/2006/relationships/slideLayout" Target="../slideLayouts/slideLayout124.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34.xml"/><Relationship Id="rId13" Type="http://schemas.openxmlformats.org/officeDocument/2006/relationships/slideLayout" Target="../slideLayouts/slideLayout139.xml"/><Relationship Id="rId18" Type="http://schemas.openxmlformats.org/officeDocument/2006/relationships/theme" Target="../theme/theme14.xml"/><Relationship Id="rId3" Type="http://schemas.openxmlformats.org/officeDocument/2006/relationships/slideLayout" Target="../slideLayouts/slideLayout129.xml"/><Relationship Id="rId7" Type="http://schemas.openxmlformats.org/officeDocument/2006/relationships/slideLayout" Target="../slideLayouts/slideLayout133.xml"/><Relationship Id="rId12" Type="http://schemas.openxmlformats.org/officeDocument/2006/relationships/slideLayout" Target="../slideLayouts/slideLayout138.xml"/><Relationship Id="rId17" Type="http://schemas.openxmlformats.org/officeDocument/2006/relationships/slideLayout" Target="../slideLayouts/slideLayout143.xml"/><Relationship Id="rId2" Type="http://schemas.openxmlformats.org/officeDocument/2006/relationships/slideLayout" Target="../slideLayouts/slideLayout128.xml"/><Relationship Id="rId16" Type="http://schemas.openxmlformats.org/officeDocument/2006/relationships/slideLayout" Target="../slideLayouts/slideLayout142.xml"/><Relationship Id="rId1" Type="http://schemas.openxmlformats.org/officeDocument/2006/relationships/slideLayout" Target="../slideLayouts/slideLayout127.xml"/><Relationship Id="rId6" Type="http://schemas.openxmlformats.org/officeDocument/2006/relationships/slideLayout" Target="../slideLayouts/slideLayout132.xml"/><Relationship Id="rId11" Type="http://schemas.openxmlformats.org/officeDocument/2006/relationships/slideLayout" Target="../slideLayouts/slideLayout137.xml"/><Relationship Id="rId5" Type="http://schemas.openxmlformats.org/officeDocument/2006/relationships/slideLayout" Target="../slideLayouts/slideLayout131.xml"/><Relationship Id="rId15" Type="http://schemas.openxmlformats.org/officeDocument/2006/relationships/slideLayout" Target="../slideLayouts/slideLayout141.xml"/><Relationship Id="rId10" Type="http://schemas.openxmlformats.org/officeDocument/2006/relationships/slideLayout" Target="../slideLayouts/slideLayout136.xml"/><Relationship Id="rId4" Type="http://schemas.openxmlformats.org/officeDocument/2006/relationships/slideLayout" Target="../slideLayouts/slideLayout130.xml"/><Relationship Id="rId9" Type="http://schemas.openxmlformats.org/officeDocument/2006/relationships/slideLayout" Target="../slideLayouts/slideLayout135.xml"/><Relationship Id="rId14" Type="http://schemas.openxmlformats.org/officeDocument/2006/relationships/slideLayout" Target="../slideLayouts/slideLayout14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theme" Target="../theme/theme3.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theme" Target="../theme/theme4.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theme" Target="../theme/theme5.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theme" Target="../theme/theme6.xml"/><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slideLayout" Target="../slideLayouts/slideLayout64.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2.xml"/><Relationship Id="rId3" Type="http://schemas.openxmlformats.org/officeDocument/2006/relationships/slideLayout" Target="../slideLayouts/slideLayout67.xml"/><Relationship Id="rId7" Type="http://schemas.openxmlformats.org/officeDocument/2006/relationships/slideLayout" Target="../slideLayouts/slideLayout71.xml"/><Relationship Id="rId12" Type="http://schemas.openxmlformats.org/officeDocument/2006/relationships/theme" Target="../theme/theme7.xml"/><Relationship Id="rId2" Type="http://schemas.openxmlformats.org/officeDocument/2006/relationships/slideLayout" Target="../slideLayouts/slideLayout66.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5" Type="http://schemas.openxmlformats.org/officeDocument/2006/relationships/slideLayout" Target="../slideLayouts/slideLayout69.xml"/><Relationship Id="rId10" Type="http://schemas.openxmlformats.org/officeDocument/2006/relationships/slideLayout" Target="../slideLayouts/slideLayout74.xml"/><Relationship Id="rId4" Type="http://schemas.openxmlformats.org/officeDocument/2006/relationships/slideLayout" Target="../slideLayouts/slideLayout68.xml"/><Relationship Id="rId9" Type="http://schemas.openxmlformats.org/officeDocument/2006/relationships/slideLayout" Target="../slideLayouts/slideLayout73.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78.xml"/><Relationship Id="rId7" Type="http://schemas.openxmlformats.org/officeDocument/2006/relationships/theme" Target="../theme/theme8.xml"/><Relationship Id="rId2" Type="http://schemas.openxmlformats.org/officeDocument/2006/relationships/slideLayout" Target="../slideLayouts/slideLayout77.xml"/><Relationship Id="rId1" Type="http://schemas.openxmlformats.org/officeDocument/2006/relationships/slideLayout" Target="../slideLayouts/slideLayout76.xml"/><Relationship Id="rId6" Type="http://schemas.openxmlformats.org/officeDocument/2006/relationships/slideLayout" Target="../slideLayouts/slideLayout81.xml"/><Relationship Id="rId5" Type="http://schemas.openxmlformats.org/officeDocument/2006/relationships/slideLayout" Target="../slideLayouts/slideLayout80.xml"/><Relationship Id="rId4" Type="http://schemas.openxmlformats.org/officeDocument/2006/relationships/slideLayout" Target="../slideLayouts/slideLayout79.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84.xml"/><Relationship Id="rId7" Type="http://schemas.openxmlformats.org/officeDocument/2006/relationships/theme" Target="../theme/theme9.xml"/><Relationship Id="rId2" Type="http://schemas.openxmlformats.org/officeDocument/2006/relationships/slideLayout" Target="../slideLayouts/slideLayout83.xml"/><Relationship Id="rId1" Type="http://schemas.openxmlformats.org/officeDocument/2006/relationships/slideLayout" Target="../slideLayouts/slideLayout82.xml"/><Relationship Id="rId6" Type="http://schemas.openxmlformats.org/officeDocument/2006/relationships/slideLayout" Target="../slideLayouts/slideLayout87.xml"/><Relationship Id="rId5" Type="http://schemas.openxmlformats.org/officeDocument/2006/relationships/slideLayout" Target="../slideLayouts/slideLayout86.xml"/><Relationship Id="rId4" Type="http://schemas.openxmlformats.org/officeDocument/2006/relationships/slideLayout" Target="../slideLayouts/slideLayout8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282602" y="958874"/>
            <a:ext cx="8520113" cy="4792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32" tIns="45619" rIns="91232" bIns="45619" numCol="1" anchor="t" anchorCtr="0" compatLnSpc="1">
            <a:prstTxWarp prst="textNoShape">
              <a:avLst/>
            </a:prstTxWarp>
          </a:bodyPr>
          <a:lstStyle/>
          <a:p>
            <a:pPr lvl="0"/>
            <a:r>
              <a:rPr lang="en-GB" dirty="0" err="1" smtClean="0"/>
              <a:t>Textmasterformate</a:t>
            </a:r>
            <a:r>
              <a:rPr lang="en-GB" dirty="0" smtClean="0"/>
              <a:t> </a:t>
            </a:r>
            <a:r>
              <a:rPr lang="en-GB" dirty="0" err="1" smtClean="0"/>
              <a:t>durch</a:t>
            </a:r>
            <a:r>
              <a:rPr lang="en-GB" dirty="0" smtClean="0"/>
              <a:t> </a:t>
            </a:r>
            <a:r>
              <a:rPr lang="en-GB" dirty="0" err="1" smtClean="0"/>
              <a:t>Klicken</a:t>
            </a:r>
            <a:r>
              <a:rPr lang="en-GB" dirty="0" smtClean="0"/>
              <a:t> </a:t>
            </a:r>
            <a:r>
              <a:rPr lang="en-GB" dirty="0" err="1" smtClean="0"/>
              <a:t>bearbeiten</a:t>
            </a:r>
            <a:endParaRPr lang="en-GB" dirty="0" smtClean="0"/>
          </a:p>
          <a:p>
            <a:pPr lvl="1"/>
            <a:r>
              <a:rPr lang="en-GB" dirty="0" err="1" smtClean="0"/>
              <a:t>Zweite</a:t>
            </a:r>
            <a:r>
              <a:rPr lang="en-GB" dirty="0" smtClean="0"/>
              <a:t> </a:t>
            </a:r>
            <a:r>
              <a:rPr lang="en-GB" dirty="0" err="1" smtClean="0"/>
              <a:t>Ebene</a:t>
            </a:r>
            <a:endParaRPr lang="en-GB" dirty="0" smtClean="0"/>
          </a:p>
        </p:txBody>
      </p:sp>
      <p:sp>
        <p:nvSpPr>
          <p:cNvPr id="1027" name="Rectangle 4"/>
          <p:cNvSpPr>
            <a:spLocks noGrp="1" noChangeArrowheads="1"/>
          </p:cNvSpPr>
          <p:nvPr>
            <p:ph type="title"/>
          </p:nvPr>
        </p:nvSpPr>
        <p:spPr bwMode="auto">
          <a:xfrm>
            <a:off x="1040551" y="179388"/>
            <a:ext cx="6392151" cy="544512"/>
          </a:xfrm>
          <a:prstGeom prst="rect">
            <a:avLst/>
          </a:prstGeom>
          <a:noFill/>
          <a:ln>
            <a:noFill/>
          </a:ln>
          <a:effectLst>
            <a:outerShdw dist="35921" dir="2700000" algn="ctr" rotWithShape="0">
              <a:srgbClr val="000099">
                <a:alpha val="5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232" tIns="45619" rIns="91232" bIns="45619" numCol="1" anchor="ctr" anchorCtr="0" compatLnSpc="1">
            <a:prstTxWarp prst="textNoShape">
              <a:avLst/>
            </a:prstTxWarp>
          </a:bodyPr>
          <a:lstStyle/>
          <a:p>
            <a:pPr lvl="0"/>
            <a:r>
              <a:rPr lang="en-GB" dirty="0" err="1" smtClean="0"/>
              <a:t>Titel</a:t>
            </a:r>
            <a:endParaRPr lang="en-GB" dirty="0" smtClean="0"/>
          </a:p>
        </p:txBody>
      </p:sp>
      <p:sp>
        <p:nvSpPr>
          <p:cNvPr id="1028" name="Rectangle 5"/>
          <p:cNvSpPr>
            <a:spLocks noChangeArrowheads="1"/>
          </p:cNvSpPr>
          <p:nvPr/>
        </p:nvSpPr>
        <p:spPr bwMode="auto">
          <a:xfrm>
            <a:off x="1836786" y="6381753"/>
            <a:ext cx="7011940" cy="400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32" tIns="45619" rIns="0" bIns="45619" anchor="ctr"/>
          <a:lstStyle/>
          <a:p>
            <a:pPr algn="r" eaLnBrk="1" hangingPunct="1"/>
            <a:r>
              <a:rPr lang="en-GB" sz="900" b="1" dirty="0">
                <a:solidFill>
                  <a:schemeClr val="bg2"/>
                </a:solidFill>
                <a:latin typeface="Bookman Old Style" panose="02050604050505020204" pitchFamily="18" charset="0"/>
              </a:rPr>
              <a:t> Kerstin </a:t>
            </a:r>
            <a:r>
              <a:rPr lang="en-GB" sz="900" b="1" dirty="0" err="1" smtClean="0">
                <a:solidFill>
                  <a:schemeClr val="bg2"/>
                </a:solidFill>
                <a:latin typeface="Bookman Old Style" panose="02050604050505020204" pitchFamily="18" charset="0"/>
              </a:rPr>
              <a:t>Borras</a:t>
            </a:r>
            <a:r>
              <a:rPr lang="en-GB" sz="900" b="1" dirty="0" smtClean="0">
                <a:solidFill>
                  <a:schemeClr val="bg2"/>
                </a:solidFill>
                <a:latin typeface="Bookman Old Style" panose="02050604050505020204" pitchFamily="18" charset="0"/>
              </a:rPr>
              <a:t>               </a:t>
            </a:r>
            <a:r>
              <a:rPr lang="en-GB" sz="900" dirty="0" smtClean="0">
                <a:solidFill>
                  <a:schemeClr val="bg2"/>
                </a:solidFill>
                <a:latin typeface="Bookman Old Style" panose="02050604050505020204" pitchFamily="18" charset="0"/>
              </a:rPr>
              <a:t>          </a:t>
            </a:r>
            <a:r>
              <a:rPr lang="en-GB" sz="900" baseline="0" dirty="0" smtClean="0">
                <a:solidFill>
                  <a:schemeClr val="bg2"/>
                </a:solidFill>
                <a:latin typeface="Bookman Old Style" panose="02050604050505020204" pitchFamily="18" charset="0"/>
              </a:rPr>
              <a:t> | </a:t>
            </a:r>
            <a:r>
              <a:rPr lang="en-GB" sz="900" dirty="0" smtClean="0">
                <a:solidFill>
                  <a:schemeClr val="bg2"/>
                </a:solidFill>
                <a:latin typeface="Bookman Old Style" panose="02050604050505020204" pitchFamily="18" charset="0"/>
              </a:rPr>
              <a:t>First Run</a:t>
            </a:r>
            <a:r>
              <a:rPr lang="en-GB" sz="900" baseline="0" dirty="0" smtClean="0">
                <a:solidFill>
                  <a:schemeClr val="bg2"/>
                </a:solidFill>
                <a:latin typeface="Bookman Old Style" panose="02050604050505020204" pitchFamily="18" charset="0"/>
              </a:rPr>
              <a:t> 2 Results  from CMS </a:t>
            </a:r>
            <a:r>
              <a:rPr lang="en-GB" sz="900" dirty="0" smtClean="0">
                <a:solidFill>
                  <a:schemeClr val="bg2"/>
                </a:solidFill>
                <a:latin typeface="Bookman Old Style" panose="02050604050505020204" pitchFamily="18" charset="0"/>
              </a:rPr>
              <a:t>| EPS</a:t>
            </a:r>
            <a:r>
              <a:rPr lang="en-GB" sz="900" baseline="0" dirty="0" smtClean="0">
                <a:solidFill>
                  <a:schemeClr val="bg2"/>
                </a:solidFill>
                <a:latin typeface="Bookman Old Style" panose="02050604050505020204" pitchFamily="18" charset="0"/>
              </a:rPr>
              <a:t> 2015 Vienna</a:t>
            </a:r>
            <a:r>
              <a:rPr lang="en-GB" sz="900" dirty="0" smtClean="0">
                <a:solidFill>
                  <a:schemeClr val="bg2"/>
                </a:solidFill>
                <a:latin typeface="Bookman Old Style" panose="02050604050505020204" pitchFamily="18" charset="0"/>
              </a:rPr>
              <a:t> |  27 July 2015  </a:t>
            </a:r>
            <a:r>
              <a:rPr lang="en-GB" sz="900" dirty="0">
                <a:solidFill>
                  <a:schemeClr val="bg2"/>
                </a:solidFill>
                <a:latin typeface="Bookman Old Style" panose="02050604050505020204" pitchFamily="18" charset="0"/>
              </a:rPr>
              <a:t>|  </a:t>
            </a:r>
            <a:r>
              <a:rPr lang="en-GB" sz="900" b="1" dirty="0" smtClean="0">
                <a:solidFill>
                  <a:schemeClr val="bg2"/>
                </a:solidFill>
                <a:latin typeface="Bookman Old Style" panose="02050604050505020204" pitchFamily="18" charset="0"/>
              </a:rPr>
              <a:t>Page </a:t>
            </a:r>
            <a:fld id="{76FD3A8D-68B4-4ED6-8150-111892456D8A}" type="slidenum">
              <a:rPr lang="en-GB" sz="900" b="1">
                <a:solidFill>
                  <a:schemeClr val="bg2"/>
                </a:solidFill>
                <a:latin typeface="Bookman Old Style" panose="02050604050505020204" pitchFamily="18" charset="0"/>
              </a:rPr>
              <a:pPr algn="r" eaLnBrk="1" hangingPunct="1"/>
              <a:t>‹Nr.›</a:t>
            </a:fld>
            <a:endParaRPr lang="en-GB" sz="900" b="1" dirty="0">
              <a:solidFill>
                <a:schemeClr val="bg2"/>
              </a:solidFill>
              <a:latin typeface="Bookman Old Style" panose="02050604050505020204" pitchFamily="18" charset="0"/>
            </a:endParaRPr>
          </a:p>
        </p:txBody>
      </p:sp>
      <p:sp>
        <p:nvSpPr>
          <p:cNvPr id="10" name="Rectangle 22"/>
          <p:cNvSpPr>
            <a:spLocks noChangeArrowheads="1"/>
          </p:cNvSpPr>
          <p:nvPr userDrawn="1"/>
        </p:nvSpPr>
        <p:spPr bwMode="auto">
          <a:xfrm flipV="1">
            <a:off x="139409" y="837541"/>
            <a:ext cx="8709316" cy="45719"/>
          </a:xfrm>
          <a:prstGeom prst="rect">
            <a:avLst/>
          </a:prstGeom>
          <a:gradFill rotWithShape="1">
            <a:gsLst>
              <a:gs pos="25000">
                <a:schemeClr val="accent1"/>
              </a:gs>
              <a:gs pos="2000">
                <a:srgbClr val="000099"/>
              </a:gs>
              <a:gs pos="50000">
                <a:srgbClr val="000099"/>
              </a:gs>
              <a:gs pos="75000">
                <a:schemeClr val="accent1"/>
              </a:gs>
              <a:gs pos="100000">
                <a:srgbClr val="000099"/>
              </a:gs>
            </a:gsLst>
            <a:lin ang="0" scaled="1"/>
          </a:gradFill>
          <a:ln>
            <a:noFill/>
          </a:ln>
          <a:effectLst/>
          <a:extLst/>
        </p:spPr>
        <p:txBody>
          <a:bodyPr rot="10800000" wrap="none" lIns="91232" tIns="45619" rIns="91232" bIns="45619" anchor="ctr"/>
          <a:lstStyle/>
          <a:p>
            <a:pPr algn="ctr">
              <a:defRPr/>
            </a:pPr>
            <a:endParaRPr lang="en-US">
              <a:solidFill>
                <a:srgbClr val="33CCCC"/>
              </a:solidFill>
            </a:endParaRPr>
          </a:p>
        </p:txBody>
      </p:sp>
      <p:sp>
        <p:nvSpPr>
          <p:cNvPr id="11" name="Rectangle 22"/>
          <p:cNvSpPr>
            <a:spLocks noChangeArrowheads="1"/>
          </p:cNvSpPr>
          <p:nvPr userDrawn="1"/>
        </p:nvSpPr>
        <p:spPr bwMode="auto">
          <a:xfrm flipV="1">
            <a:off x="1687521" y="6425714"/>
            <a:ext cx="7178259" cy="45719"/>
          </a:xfrm>
          <a:prstGeom prst="rect">
            <a:avLst/>
          </a:prstGeom>
          <a:gradFill rotWithShape="1">
            <a:gsLst>
              <a:gs pos="25000">
                <a:schemeClr val="accent1"/>
              </a:gs>
              <a:gs pos="2000">
                <a:srgbClr val="000099"/>
              </a:gs>
              <a:gs pos="50000">
                <a:srgbClr val="000099"/>
              </a:gs>
              <a:gs pos="75000">
                <a:schemeClr val="accent1"/>
              </a:gs>
              <a:gs pos="100000">
                <a:srgbClr val="000099"/>
              </a:gs>
            </a:gsLst>
            <a:lin ang="0" scaled="1"/>
          </a:gradFill>
          <a:ln>
            <a:noFill/>
          </a:ln>
          <a:effectLst/>
          <a:extLst/>
        </p:spPr>
        <p:txBody>
          <a:bodyPr rot="10800000" wrap="none" lIns="91232" tIns="45619" rIns="91232" bIns="45619" anchor="ctr"/>
          <a:lstStyle/>
          <a:p>
            <a:pPr algn="ctr">
              <a:defRPr/>
            </a:pPr>
            <a:endParaRPr lang="en-US">
              <a:solidFill>
                <a:srgbClr val="33CCCC"/>
              </a:solidFill>
            </a:endParaRPr>
          </a:p>
        </p:txBody>
      </p:sp>
      <p:pic>
        <p:nvPicPr>
          <p:cNvPr id="2" name="Picture 2" descr="http://verify.rwth-aachen.de/programmierungWS14/images/logo_blau.gif"/>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3641401" y="6543714"/>
            <a:ext cx="336750" cy="899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DESY-Logo-cyan-RGB_ger"/>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l="-9424" t="-7854" r="-18587" b="-12566"/>
          <a:stretch>
            <a:fillRect/>
          </a:stretch>
        </p:blipFill>
        <p:spPr bwMode="auto">
          <a:xfrm flipH="1">
            <a:off x="3404811" y="6501500"/>
            <a:ext cx="185385" cy="17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3" descr="CMS-Color"/>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138106" y="139704"/>
            <a:ext cx="693737"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iming>
    <p:tnLst>
      <p:par>
        <p:cTn id="1" dur="indefinite" restart="never" nodeType="tmRoot"/>
      </p:par>
    </p:tnLst>
  </p:timing>
  <p:txStyles>
    <p:titleStyle>
      <a:lvl1pPr algn="l" rtl="0" eaLnBrk="0" fontAlgn="base" hangingPunct="0">
        <a:spcBef>
          <a:spcPct val="0"/>
        </a:spcBef>
        <a:spcAft>
          <a:spcPct val="0"/>
        </a:spcAft>
        <a:defRPr sz="3600" b="1">
          <a:solidFill>
            <a:srgbClr val="0033CC"/>
          </a:solidFill>
          <a:latin typeface="+mj-lt"/>
          <a:ea typeface="+mj-ea"/>
          <a:cs typeface="+mj-cs"/>
        </a:defRPr>
      </a:lvl1pPr>
      <a:lvl2pPr algn="l" rtl="0" eaLnBrk="0" fontAlgn="base" hangingPunct="0">
        <a:spcBef>
          <a:spcPct val="0"/>
        </a:spcBef>
        <a:spcAft>
          <a:spcPct val="0"/>
        </a:spcAft>
        <a:defRPr sz="2800" b="1">
          <a:solidFill>
            <a:srgbClr val="3399FF"/>
          </a:solidFill>
          <a:latin typeface="Verdana" pitchFamily="34" charset="0"/>
        </a:defRPr>
      </a:lvl2pPr>
      <a:lvl3pPr algn="l" rtl="0" eaLnBrk="0" fontAlgn="base" hangingPunct="0">
        <a:spcBef>
          <a:spcPct val="0"/>
        </a:spcBef>
        <a:spcAft>
          <a:spcPct val="0"/>
        </a:spcAft>
        <a:defRPr sz="2800" b="1">
          <a:solidFill>
            <a:srgbClr val="3399FF"/>
          </a:solidFill>
          <a:latin typeface="Verdana" pitchFamily="34" charset="0"/>
        </a:defRPr>
      </a:lvl3pPr>
      <a:lvl4pPr algn="l" rtl="0" eaLnBrk="0" fontAlgn="base" hangingPunct="0">
        <a:spcBef>
          <a:spcPct val="0"/>
        </a:spcBef>
        <a:spcAft>
          <a:spcPct val="0"/>
        </a:spcAft>
        <a:defRPr sz="2800" b="1">
          <a:solidFill>
            <a:srgbClr val="3399FF"/>
          </a:solidFill>
          <a:latin typeface="Verdana" pitchFamily="34" charset="0"/>
        </a:defRPr>
      </a:lvl4pPr>
      <a:lvl5pPr algn="l" rtl="0" eaLnBrk="0" fontAlgn="base" hangingPunct="0">
        <a:spcBef>
          <a:spcPct val="0"/>
        </a:spcBef>
        <a:spcAft>
          <a:spcPct val="0"/>
        </a:spcAft>
        <a:defRPr sz="2800" b="1">
          <a:solidFill>
            <a:srgbClr val="3399FF"/>
          </a:solidFill>
          <a:latin typeface="Verdana" pitchFamily="34" charset="0"/>
        </a:defRPr>
      </a:lvl5pPr>
      <a:lvl6pPr marL="456203" algn="l" rtl="0" fontAlgn="base">
        <a:spcBef>
          <a:spcPct val="0"/>
        </a:spcBef>
        <a:spcAft>
          <a:spcPct val="0"/>
        </a:spcAft>
        <a:defRPr sz="2800" b="1">
          <a:solidFill>
            <a:srgbClr val="3399FF"/>
          </a:solidFill>
          <a:latin typeface="Verdana" pitchFamily="34" charset="0"/>
        </a:defRPr>
      </a:lvl6pPr>
      <a:lvl7pPr marL="912411" algn="l" rtl="0" fontAlgn="base">
        <a:spcBef>
          <a:spcPct val="0"/>
        </a:spcBef>
        <a:spcAft>
          <a:spcPct val="0"/>
        </a:spcAft>
        <a:defRPr sz="2800" b="1">
          <a:solidFill>
            <a:srgbClr val="3399FF"/>
          </a:solidFill>
          <a:latin typeface="Verdana" pitchFamily="34" charset="0"/>
        </a:defRPr>
      </a:lvl7pPr>
      <a:lvl8pPr marL="1368618" algn="l" rtl="0" fontAlgn="base">
        <a:spcBef>
          <a:spcPct val="0"/>
        </a:spcBef>
        <a:spcAft>
          <a:spcPct val="0"/>
        </a:spcAft>
        <a:defRPr sz="2800" b="1">
          <a:solidFill>
            <a:srgbClr val="3399FF"/>
          </a:solidFill>
          <a:latin typeface="Verdana" pitchFamily="34" charset="0"/>
        </a:defRPr>
      </a:lvl8pPr>
      <a:lvl9pPr marL="1824823" algn="l" rtl="0" fontAlgn="base">
        <a:spcBef>
          <a:spcPct val="0"/>
        </a:spcBef>
        <a:spcAft>
          <a:spcPct val="0"/>
        </a:spcAft>
        <a:defRPr sz="2800" b="1">
          <a:solidFill>
            <a:srgbClr val="3399FF"/>
          </a:solidFill>
          <a:latin typeface="Verdana" pitchFamily="34" charset="0"/>
        </a:defRPr>
      </a:lvl9pPr>
    </p:titleStyle>
    <p:bodyStyle>
      <a:lvl1pPr marL="264532" indent="-264532" algn="l" rtl="0" eaLnBrk="0" fontAlgn="base" hangingPunct="0">
        <a:spcBef>
          <a:spcPct val="0"/>
        </a:spcBef>
        <a:spcAft>
          <a:spcPct val="50000"/>
        </a:spcAft>
        <a:buClr>
          <a:srgbClr val="F28E00"/>
        </a:buClr>
        <a:buFont typeface="Arial Black" pitchFamily="34" charset="0"/>
        <a:buChar char="&gt;"/>
        <a:defRPr sz="2000">
          <a:solidFill>
            <a:srgbClr val="000099"/>
          </a:solidFill>
          <a:latin typeface="Bookman Old Style" panose="02050604050505020204" pitchFamily="18" charset="0"/>
          <a:ea typeface="+mn-ea"/>
          <a:cs typeface="+mn-cs"/>
        </a:defRPr>
      </a:lvl1pPr>
      <a:lvl2pPr marL="627285" indent="-183751" algn="l" rtl="0" eaLnBrk="0" fontAlgn="base" hangingPunct="0">
        <a:spcBef>
          <a:spcPct val="0"/>
        </a:spcBef>
        <a:spcAft>
          <a:spcPct val="50000"/>
        </a:spcAft>
        <a:buClr>
          <a:schemeClr val="accent2"/>
        </a:buClr>
        <a:buFont typeface="Wingdings" pitchFamily="2" charset="2"/>
        <a:buChar char="§"/>
        <a:defRPr sz="1600">
          <a:solidFill>
            <a:srgbClr val="000099"/>
          </a:solidFill>
          <a:latin typeface="Bookman Old Style" panose="02050604050505020204" pitchFamily="18" charset="0"/>
        </a:defRPr>
      </a:lvl2pPr>
      <a:lvl3pPr marL="1233974" indent="-228103" algn="l" rtl="0" eaLnBrk="0" fontAlgn="base" hangingPunct="0">
        <a:spcBef>
          <a:spcPct val="0"/>
        </a:spcBef>
        <a:spcAft>
          <a:spcPct val="0"/>
        </a:spcAft>
        <a:buClr>
          <a:srgbClr val="FF9900"/>
        </a:buClr>
        <a:buFont typeface="Arial Black" pitchFamily="34" charset="0"/>
        <a:defRPr sz="1200">
          <a:solidFill>
            <a:schemeClr val="tx1"/>
          </a:solidFill>
          <a:latin typeface="Arial" charset="0"/>
        </a:defRPr>
      </a:lvl3pPr>
      <a:lvl4pPr marL="1641073" indent="-228103" algn="l" rtl="0" eaLnBrk="0" fontAlgn="base" hangingPunct="0">
        <a:spcBef>
          <a:spcPct val="0"/>
        </a:spcBef>
        <a:spcAft>
          <a:spcPct val="0"/>
        </a:spcAft>
        <a:buFont typeface="Wingdings" pitchFamily="2" charset="2"/>
        <a:buChar char="§"/>
        <a:defRPr sz="1400">
          <a:solidFill>
            <a:schemeClr val="tx1"/>
          </a:solidFill>
          <a:latin typeface="Arial" charset="0"/>
        </a:defRPr>
      </a:lvl4pPr>
      <a:lvl5pPr marL="2052926" indent="-228103" algn="l" rtl="0" eaLnBrk="0" fontAlgn="base" hangingPunct="0">
        <a:spcBef>
          <a:spcPct val="20000"/>
        </a:spcBef>
        <a:spcAft>
          <a:spcPct val="0"/>
        </a:spcAft>
        <a:defRPr sz="2000">
          <a:solidFill>
            <a:schemeClr val="tx1"/>
          </a:solidFill>
          <a:latin typeface="Arial" charset="0"/>
        </a:defRPr>
      </a:lvl5pPr>
      <a:lvl6pPr marL="2509131" indent="-228103" algn="l" rtl="0" fontAlgn="base">
        <a:spcBef>
          <a:spcPct val="20000"/>
        </a:spcBef>
        <a:spcAft>
          <a:spcPct val="0"/>
        </a:spcAft>
        <a:defRPr sz="2000">
          <a:solidFill>
            <a:schemeClr val="tx1"/>
          </a:solidFill>
          <a:latin typeface="Arial" charset="0"/>
        </a:defRPr>
      </a:lvl6pPr>
      <a:lvl7pPr marL="2965339" indent="-228103" algn="l" rtl="0" fontAlgn="base">
        <a:spcBef>
          <a:spcPct val="20000"/>
        </a:spcBef>
        <a:spcAft>
          <a:spcPct val="0"/>
        </a:spcAft>
        <a:defRPr sz="2000">
          <a:solidFill>
            <a:schemeClr val="tx1"/>
          </a:solidFill>
          <a:latin typeface="Arial" charset="0"/>
        </a:defRPr>
      </a:lvl7pPr>
      <a:lvl8pPr marL="3421543" indent="-228103" algn="l" rtl="0" fontAlgn="base">
        <a:spcBef>
          <a:spcPct val="20000"/>
        </a:spcBef>
        <a:spcAft>
          <a:spcPct val="0"/>
        </a:spcAft>
        <a:defRPr sz="2000">
          <a:solidFill>
            <a:schemeClr val="tx1"/>
          </a:solidFill>
          <a:latin typeface="Arial" charset="0"/>
        </a:defRPr>
      </a:lvl8pPr>
      <a:lvl9pPr marL="3877749" indent="-228103" algn="l" rtl="0" fontAlgn="base">
        <a:spcBef>
          <a:spcPct val="20000"/>
        </a:spcBef>
        <a:spcAft>
          <a:spcPct val="0"/>
        </a:spcAft>
        <a:defRPr sz="2000">
          <a:solidFill>
            <a:schemeClr val="tx1"/>
          </a:solidFill>
          <a:latin typeface="Arial" charset="0"/>
        </a:defRPr>
      </a:lvl9pPr>
    </p:bodyStyle>
    <p:otherStyle>
      <a:defPPr>
        <a:defRPr lang="de-DE"/>
      </a:defPPr>
      <a:lvl1pPr marL="0" algn="l" defTabSz="912411" rtl="0" eaLnBrk="1" latinLnBrk="0" hangingPunct="1">
        <a:defRPr sz="1800" kern="1200">
          <a:solidFill>
            <a:schemeClr val="tx1"/>
          </a:solidFill>
          <a:latin typeface="+mn-lt"/>
          <a:ea typeface="+mn-ea"/>
          <a:cs typeface="+mn-cs"/>
        </a:defRPr>
      </a:lvl1pPr>
      <a:lvl2pPr marL="456203" algn="l" defTabSz="912411" rtl="0" eaLnBrk="1" latinLnBrk="0" hangingPunct="1">
        <a:defRPr sz="1800" kern="1200">
          <a:solidFill>
            <a:schemeClr val="tx1"/>
          </a:solidFill>
          <a:latin typeface="+mn-lt"/>
          <a:ea typeface="+mn-ea"/>
          <a:cs typeface="+mn-cs"/>
        </a:defRPr>
      </a:lvl2pPr>
      <a:lvl3pPr marL="912411" algn="l" defTabSz="912411" rtl="0" eaLnBrk="1" latinLnBrk="0" hangingPunct="1">
        <a:defRPr sz="1800" kern="1200">
          <a:solidFill>
            <a:schemeClr val="tx1"/>
          </a:solidFill>
          <a:latin typeface="+mn-lt"/>
          <a:ea typeface="+mn-ea"/>
          <a:cs typeface="+mn-cs"/>
        </a:defRPr>
      </a:lvl3pPr>
      <a:lvl4pPr marL="1368618" algn="l" defTabSz="912411" rtl="0" eaLnBrk="1" latinLnBrk="0" hangingPunct="1">
        <a:defRPr sz="1800" kern="1200">
          <a:solidFill>
            <a:schemeClr val="tx1"/>
          </a:solidFill>
          <a:latin typeface="+mn-lt"/>
          <a:ea typeface="+mn-ea"/>
          <a:cs typeface="+mn-cs"/>
        </a:defRPr>
      </a:lvl4pPr>
      <a:lvl5pPr marL="1824823" algn="l" defTabSz="912411" rtl="0" eaLnBrk="1" latinLnBrk="0" hangingPunct="1">
        <a:defRPr sz="1800" kern="1200">
          <a:solidFill>
            <a:schemeClr val="tx1"/>
          </a:solidFill>
          <a:latin typeface="+mn-lt"/>
          <a:ea typeface="+mn-ea"/>
          <a:cs typeface="+mn-cs"/>
        </a:defRPr>
      </a:lvl5pPr>
      <a:lvl6pPr marL="2281031" algn="l" defTabSz="912411" rtl="0" eaLnBrk="1" latinLnBrk="0" hangingPunct="1">
        <a:defRPr sz="1800" kern="1200">
          <a:solidFill>
            <a:schemeClr val="tx1"/>
          </a:solidFill>
          <a:latin typeface="+mn-lt"/>
          <a:ea typeface="+mn-ea"/>
          <a:cs typeface="+mn-cs"/>
        </a:defRPr>
      </a:lvl6pPr>
      <a:lvl7pPr marL="2737234" algn="l" defTabSz="912411" rtl="0" eaLnBrk="1" latinLnBrk="0" hangingPunct="1">
        <a:defRPr sz="1800" kern="1200">
          <a:solidFill>
            <a:schemeClr val="tx1"/>
          </a:solidFill>
          <a:latin typeface="+mn-lt"/>
          <a:ea typeface="+mn-ea"/>
          <a:cs typeface="+mn-cs"/>
        </a:defRPr>
      </a:lvl7pPr>
      <a:lvl8pPr marL="3193433" algn="l" defTabSz="912411" rtl="0" eaLnBrk="1" latinLnBrk="0" hangingPunct="1">
        <a:defRPr sz="1800" kern="1200">
          <a:solidFill>
            <a:schemeClr val="tx1"/>
          </a:solidFill>
          <a:latin typeface="+mn-lt"/>
          <a:ea typeface="+mn-ea"/>
          <a:cs typeface="+mn-cs"/>
        </a:defRPr>
      </a:lvl8pPr>
      <a:lvl9pPr marL="3649644" algn="l" defTabSz="912411"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9"/>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80" tIns="45692" rIns="91380" bIns="45692" numCol="1" anchor="ctr" anchorCtr="0" compatLnSpc="1">
            <a:prstTxWarp prst="textNoShape">
              <a:avLst/>
            </a:prstTxWarp>
          </a:bodyPr>
          <a:lstStyle/>
          <a:p>
            <a:pPr lvl="0"/>
            <a:r>
              <a:rPr lang="en-US" altLang="en-US" smtClean="0"/>
              <a:t>Click to edit Master title style</a:t>
            </a:r>
            <a:endParaRPr lang="en-GB" altLang="en-US" smtClean="0"/>
          </a:p>
        </p:txBody>
      </p:sp>
      <p:sp>
        <p:nvSpPr>
          <p:cNvPr id="1027" name="Text Placeholder 2"/>
          <p:cNvSpPr>
            <a:spLocks noGrp="1"/>
          </p:cNvSpPr>
          <p:nvPr>
            <p:ph type="body" idx="1"/>
          </p:nvPr>
        </p:nvSpPr>
        <p:spPr bwMode="auto">
          <a:xfrm>
            <a:off x="457200" y="1600204"/>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80" tIns="45692" rIns="91380" bIns="45692"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457200" y="6356356"/>
            <a:ext cx="2133600" cy="365125"/>
          </a:xfrm>
          <a:prstGeom prst="rect">
            <a:avLst/>
          </a:prstGeom>
        </p:spPr>
        <p:txBody>
          <a:bodyPr vert="horz" lIns="91380" tIns="45692" rIns="91380" bIns="45692" rtlCol="0" anchor="ctr"/>
          <a:lstStyle>
            <a:lvl1pPr algn="l" fontAlgn="auto">
              <a:spcBef>
                <a:spcPts val="0"/>
              </a:spcBef>
              <a:spcAft>
                <a:spcPts val="0"/>
              </a:spcAft>
              <a:defRPr sz="1200">
                <a:solidFill>
                  <a:schemeClr val="tx1">
                    <a:tint val="75000"/>
                  </a:schemeClr>
                </a:solidFill>
                <a:latin typeface="+mn-lt"/>
                <a:cs typeface="+mn-cs"/>
              </a:defRPr>
            </a:lvl1pPr>
          </a:lstStyle>
          <a:p>
            <a:pPr eaLnBrk="1" hangingPunct="1">
              <a:defRPr/>
            </a:pPr>
            <a:fld id="{6E1FF055-C512-4409-A451-36D0EC0F0AF4}" type="datetime1">
              <a:rPr lang="en-GB">
                <a:solidFill>
                  <a:prstClr val="black">
                    <a:tint val="75000"/>
                  </a:prstClr>
                </a:solidFill>
              </a:rPr>
              <a:pPr eaLnBrk="1" hangingPunct="1">
                <a:defRPr/>
              </a:pPr>
              <a:t>26/07/2015</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6"/>
            <a:ext cx="2895600" cy="365125"/>
          </a:xfrm>
          <a:prstGeom prst="rect">
            <a:avLst/>
          </a:prstGeom>
        </p:spPr>
        <p:txBody>
          <a:bodyPr vert="horz" lIns="91380" tIns="45692" rIns="91380" bIns="45692" rtlCol="0" anchor="ctr"/>
          <a:lstStyle>
            <a:lvl1pPr algn="ctr" fontAlgn="auto">
              <a:spcBef>
                <a:spcPts val="0"/>
              </a:spcBef>
              <a:spcAft>
                <a:spcPts val="0"/>
              </a:spcAft>
              <a:defRPr sz="1200">
                <a:solidFill>
                  <a:schemeClr val="tx1">
                    <a:tint val="75000"/>
                  </a:schemeClr>
                </a:solidFill>
                <a:latin typeface="+mn-lt"/>
                <a:cs typeface="+mn-cs"/>
              </a:defRPr>
            </a:lvl1pPr>
          </a:lstStyle>
          <a:p>
            <a:pPr eaLnBrk="1" hangingPunct="1">
              <a:defRPr/>
            </a:pP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6"/>
            <a:ext cx="2133600" cy="365125"/>
          </a:xfrm>
          <a:prstGeom prst="rect">
            <a:avLst/>
          </a:prstGeom>
        </p:spPr>
        <p:txBody>
          <a:bodyPr vert="horz" lIns="91380" tIns="45692" rIns="91380" bIns="45692" rtlCol="0" anchor="ctr"/>
          <a:lstStyle>
            <a:lvl1pPr algn="r" fontAlgn="auto">
              <a:spcBef>
                <a:spcPts val="0"/>
              </a:spcBef>
              <a:spcAft>
                <a:spcPts val="0"/>
              </a:spcAft>
              <a:defRPr sz="1200">
                <a:solidFill>
                  <a:schemeClr val="tx1">
                    <a:tint val="75000"/>
                  </a:schemeClr>
                </a:solidFill>
                <a:latin typeface="+mn-lt"/>
                <a:cs typeface="+mn-cs"/>
              </a:defRPr>
            </a:lvl1pPr>
          </a:lstStyle>
          <a:p>
            <a:pPr eaLnBrk="1" hangingPunct="1">
              <a:defRPr/>
            </a:pPr>
            <a:fld id="{2218149A-4834-4C5D-9F08-6DEE336BDF62}" type="slidenum">
              <a:rPr lang="en-GB">
                <a:solidFill>
                  <a:prstClr val="black">
                    <a:tint val="75000"/>
                  </a:prstClr>
                </a:solidFill>
              </a:rPr>
              <a:pPr eaLnBrk="1" hangingPunct="1">
                <a:defRPr/>
              </a:pPr>
              <a:t>‹Nr.›</a:t>
            </a:fld>
            <a:endParaRPr lang="en-GB">
              <a:solidFill>
                <a:prstClr val="black">
                  <a:tint val="75000"/>
                </a:prstClr>
              </a:solidFill>
            </a:endParaRPr>
          </a:p>
        </p:txBody>
      </p:sp>
    </p:spTree>
    <p:extLst>
      <p:ext uri="{BB962C8B-B14F-4D97-AF65-F5344CB8AC3E}">
        <p14:creationId xmlns:p14="http://schemas.microsoft.com/office/powerpoint/2010/main" val="1516605548"/>
      </p:ext>
    </p:extLst>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6915" algn="ctr" rtl="0" eaLnBrk="1" fontAlgn="base" hangingPunct="1">
        <a:spcBef>
          <a:spcPct val="0"/>
        </a:spcBef>
        <a:spcAft>
          <a:spcPct val="0"/>
        </a:spcAft>
        <a:defRPr sz="4400">
          <a:solidFill>
            <a:schemeClr val="tx1"/>
          </a:solidFill>
          <a:latin typeface="Calibri" pitchFamily="34" charset="0"/>
        </a:defRPr>
      </a:lvl6pPr>
      <a:lvl7pPr marL="913832" algn="ctr" rtl="0" eaLnBrk="1" fontAlgn="base" hangingPunct="1">
        <a:spcBef>
          <a:spcPct val="0"/>
        </a:spcBef>
        <a:spcAft>
          <a:spcPct val="0"/>
        </a:spcAft>
        <a:defRPr sz="4400">
          <a:solidFill>
            <a:schemeClr val="tx1"/>
          </a:solidFill>
          <a:latin typeface="Calibri" pitchFamily="34" charset="0"/>
        </a:defRPr>
      </a:lvl7pPr>
      <a:lvl8pPr marL="1370748" algn="ctr" rtl="0" eaLnBrk="1" fontAlgn="base" hangingPunct="1">
        <a:spcBef>
          <a:spcPct val="0"/>
        </a:spcBef>
        <a:spcAft>
          <a:spcPct val="0"/>
        </a:spcAft>
        <a:defRPr sz="4400">
          <a:solidFill>
            <a:schemeClr val="tx1"/>
          </a:solidFill>
          <a:latin typeface="Calibri" pitchFamily="34" charset="0"/>
        </a:defRPr>
      </a:lvl8pPr>
      <a:lvl9pPr marL="1827662" algn="ctr" rtl="0" eaLnBrk="1" fontAlgn="base" hangingPunct="1">
        <a:spcBef>
          <a:spcPct val="0"/>
        </a:spcBef>
        <a:spcAft>
          <a:spcPct val="0"/>
        </a:spcAft>
        <a:defRPr sz="4400">
          <a:solidFill>
            <a:schemeClr val="tx1"/>
          </a:solidFill>
          <a:latin typeface="Calibri" pitchFamily="34" charset="0"/>
        </a:defRPr>
      </a:lvl9pPr>
    </p:titleStyle>
    <p:bodyStyle>
      <a:lvl1pPr marL="342686" indent="-342686"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488" indent="-285571"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2292" indent="-228459"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599206" indent="-228459"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6121" indent="-228459"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3036" indent="-228459" algn="l" defTabSz="91383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9952" indent="-228459" algn="l" defTabSz="91383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6868" indent="-228459" algn="l" defTabSz="91383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3783" indent="-228459" algn="l" defTabSz="91383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3832" rtl="0" eaLnBrk="1" latinLnBrk="0" hangingPunct="1">
        <a:defRPr sz="1800" kern="1200">
          <a:solidFill>
            <a:schemeClr val="tx1"/>
          </a:solidFill>
          <a:latin typeface="+mn-lt"/>
          <a:ea typeface="+mn-ea"/>
          <a:cs typeface="+mn-cs"/>
        </a:defRPr>
      </a:lvl1pPr>
      <a:lvl2pPr marL="456915" algn="l" defTabSz="913832" rtl="0" eaLnBrk="1" latinLnBrk="0" hangingPunct="1">
        <a:defRPr sz="1800" kern="1200">
          <a:solidFill>
            <a:schemeClr val="tx1"/>
          </a:solidFill>
          <a:latin typeface="+mn-lt"/>
          <a:ea typeface="+mn-ea"/>
          <a:cs typeface="+mn-cs"/>
        </a:defRPr>
      </a:lvl2pPr>
      <a:lvl3pPr marL="913832" algn="l" defTabSz="913832" rtl="0" eaLnBrk="1" latinLnBrk="0" hangingPunct="1">
        <a:defRPr sz="1800" kern="1200">
          <a:solidFill>
            <a:schemeClr val="tx1"/>
          </a:solidFill>
          <a:latin typeface="+mn-lt"/>
          <a:ea typeface="+mn-ea"/>
          <a:cs typeface="+mn-cs"/>
        </a:defRPr>
      </a:lvl3pPr>
      <a:lvl4pPr marL="1370748" algn="l" defTabSz="913832" rtl="0" eaLnBrk="1" latinLnBrk="0" hangingPunct="1">
        <a:defRPr sz="1800" kern="1200">
          <a:solidFill>
            <a:schemeClr val="tx1"/>
          </a:solidFill>
          <a:latin typeface="+mn-lt"/>
          <a:ea typeface="+mn-ea"/>
          <a:cs typeface="+mn-cs"/>
        </a:defRPr>
      </a:lvl4pPr>
      <a:lvl5pPr marL="1827662" algn="l" defTabSz="913832" rtl="0" eaLnBrk="1" latinLnBrk="0" hangingPunct="1">
        <a:defRPr sz="1800" kern="1200">
          <a:solidFill>
            <a:schemeClr val="tx1"/>
          </a:solidFill>
          <a:latin typeface="+mn-lt"/>
          <a:ea typeface="+mn-ea"/>
          <a:cs typeface="+mn-cs"/>
        </a:defRPr>
      </a:lvl5pPr>
      <a:lvl6pPr marL="2284579" algn="l" defTabSz="913832" rtl="0" eaLnBrk="1" latinLnBrk="0" hangingPunct="1">
        <a:defRPr sz="1800" kern="1200">
          <a:solidFill>
            <a:schemeClr val="tx1"/>
          </a:solidFill>
          <a:latin typeface="+mn-lt"/>
          <a:ea typeface="+mn-ea"/>
          <a:cs typeface="+mn-cs"/>
        </a:defRPr>
      </a:lvl6pPr>
      <a:lvl7pPr marL="2741494" algn="l" defTabSz="913832" rtl="0" eaLnBrk="1" latinLnBrk="0" hangingPunct="1">
        <a:defRPr sz="1800" kern="1200">
          <a:solidFill>
            <a:schemeClr val="tx1"/>
          </a:solidFill>
          <a:latin typeface="+mn-lt"/>
          <a:ea typeface="+mn-ea"/>
          <a:cs typeface="+mn-cs"/>
        </a:defRPr>
      </a:lvl7pPr>
      <a:lvl8pPr marL="3198408" algn="l" defTabSz="913832" rtl="0" eaLnBrk="1" latinLnBrk="0" hangingPunct="1">
        <a:defRPr sz="1800" kern="1200">
          <a:solidFill>
            <a:schemeClr val="tx1"/>
          </a:solidFill>
          <a:latin typeface="+mn-lt"/>
          <a:ea typeface="+mn-ea"/>
          <a:cs typeface="+mn-cs"/>
        </a:defRPr>
      </a:lvl8pPr>
      <a:lvl9pPr marL="3655325" algn="l" defTabSz="913832"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456481" y="273630"/>
            <a:ext cx="8216640" cy="1133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altLang="en-US" smtClean="0"/>
              <a:t>Click to edit the title text format</a:t>
            </a:r>
          </a:p>
        </p:txBody>
      </p:sp>
      <p:sp>
        <p:nvSpPr>
          <p:cNvPr id="2051" name="Rectangle 2"/>
          <p:cNvSpPr>
            <a:spLocks noGrp="1" noChangeArrowheads="1"/>
          </p:cNvSpPr>
          <p:nvPr>
            <p:ph type="body" idx="1"/>
          </p:nvPr>
        </p:nvSpPr>
        <p:spPr bwMode="auto">
          <a:xfrm>
            <a:off x="456481" y="1604329"/>
            <a:ext cx="8216640" cy="39661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1879" rIns="0" bIns="0" numCol="1" anchor="t" anchorCtr="0" compatLnSpc="1">
            <a:prstTxWarp prst="textNoShape">
              <a:avLst/>
            </a:prstTxWarp>
          </a:bodyPr>
          <a:lstStyle/>
          <a:p>
            <a:pPr lvl="0"/>
            <a:r>
              <a:rPr lang="en-GB" altLang="en-US" smtClean="0"/>
              <a:t>Click to edit the outline text format</a:t>
            </a:r>
          </a:p>
          <a:p>
            <a:pPr lvl="1"/>
            <a:r>
              <a:rPr lang="en-GB" altLang="en-US" smtClean="0"/>
              <a:t>Second Outline Level</a:t>
            </a:r>
          </a:p>
          <a:p>
            <a:pPr lvl="2"/>
            <a:r>
              <a:rPr lang="en-GB" altLang="en-US" smtClean="0"/>
              <a:t>Third Outline Level</a:t>
            </a:r>
          </a:p>
          <a:p>
            <a:pPr lvl="3"/>
            <a:r>
              <a:rPr lang="en-GB" altLang="en-US" smtClean="0"/>
              <a:t>Fourth Outline Level</a:t>
            </a:r>
          </a:p>
          <a:p>
            <a:pPr lvl="4"/>
            <a:r>
              <a:rPr lang="en-GB" altLang="en-US" smtClean="0"/>
              <a:t>Fifth Outline Level</a:t>
            </a:r>
          </a:p>
          <a:p>
            <a:pPr lvl="4"/>
            <a:r>
              <a:rPr lang="en-GB" altLang="en-US" smtClean="0"/>
              <a:t>Sixth Outline Level</a:t>
            </a:r>
          </a:p>
          <a:p>
            <a:pPr lvl="4"/>
            <a:r>
              <a:rPr lang="en-GB" altLang="en-US" smtClean="0"/>
              <a:t>Seventh Outline Level</a:t>
            </a:r>
          </a:p>
        </p:txBody>
      </p:sp>
      <p:sp>
        <p:nvSpPr>
          <p:cNvPr id="2052" name="Text Box 3"/>
          <p:cNvSpPr txBox="1">
            <a:spLocks noChangeArrowheads="1"/>
          </p:cNvSpPr>
          <p:nvPr/>
        </p:nvSpPr>
        <p:spPr bwMode="auto">
          <a:xfrm>
            <a:off x="456481" y="6247376"/>
            <a:ext cx="2128320" cy="4709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945" tIns="41473" rIns="82945" bIns="41473" anchor="ctr"/>
          <a:lstStyle/>
          <a:p>
            <a:pPr defTabSz="414726" eaLnBrk="1">
              <a:lnSpc>
                <a:spcPct val="94000"/>
              </a:lnSpc>
              <a:buClr>
                <a:srgbClr val="000000"/>
              </a:buClr>
              <a:buSzPct val="100000"/>
              <a:buFont typeface="Times New Roman" pitchFamily="16" charset="0"/>
              <a:buNone/>
            </a:pPr>
            <a:endParaRPr lang="en-US" altLang="de-DE" sz="2200" smtClean="0">
              <a:solidFill>
                <a:srgbClr val="FFFFFF"/>
              </a:solidFill>
            </a:endParaRPr>
          </a:p>
        </p:txBody>
      </p:sp>
      <p:sp>
        <p:nvSpPr>
          <p:cNvPr id="2053" name="Text Box 4"/>
          <p:cNvSpPr txBox="1">
            <a:spLocks noChangeArrowheads="1"/>
          </p:cNvSpPr>
          <p:nvPr/>
        </p:nvSpPr>
        <p:spPr bwMode="auto">
          <a:xfrm>
            <a:off x="3127680" y="6247376"/>
            <a:ext cx="2897280" cy="4709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945" tIns="41473" rIns="82945" bIns="41473" anchor="ctr"/>
          <a:lstStyle/>
          <a:p>
            <a:pPr defTabSz="414726" eaLnBrk="1">
              <a:lnSpc>
                <a:spcPct val="94000"/>
              </a:lnSpc>
              <a:buClr>
                <a:srgbClr val="000000"/>
              </a:buClr>
              <a:buSzPct val="100000"/>
              <a:buFont typeface="Times New Roman" pitchFamily="16" charset="0"/>
              <a:buNone/>
            </a:pPr>
            <a:endParaRPr lang="en-US" altLang="de-DE" sz="2200" smtClean="0">
              <a:solidFill>
                <a:srgbClr val="FFFFFF"/>
              </a:solidFill>
            </a:endParaRPr>
          </a:p>
        </p:txBody>
      </p:sp>
      <p:sp>
        <p:nvSpPr>
          <p:cNvPr id="2" name="Rectangle 5"/>
          <p:cNvSpPr>
            <a:spLocks noGrp="1" noChangeArrowheads="1"/>
          </p:cNvSpPr>
          <p:nvPr>
            <p:ph type="sldNum"/>
          </p:nvPr>
        </p:nvSpPr>
        <p:spPr bwMode="auto">
          <a:xfrm>
            <a:off x="6556320" y="6247376"/>
            <a:ext cx="2118240" cy="4608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195843" indent="-187203" algn="r">
              <a:lnSpc>
                <a:spcPct val="93000"/>
              </a:lnSpc>
              <a:buClrTx/>
              <a:buFontTx/>
              <a:buNone/>
              <a:tabLst>
                <a:tab pos="414726" algn="l"/>
                <a:tab pos="829452" algn="l"/>
                <a:tab pos="1244178" algn="l"/>
                <a:tab pos="1658904" algn="l"/>
                <a:tab pos="2073631" algn="l"/>
              </a:tabLst>
              <a:defRPr sz="1300" smtClean="0">
                <a:solidFill>
                  <a:srgbClr val="000000"/>
                </a:solidFill>
                <a:latin typeface="Times New Roman" pitchFamily="16" charset="0"/>
              </a:defRPr>
            </a:lvl1pPr>
          </a:lstStyle>
          <a:p>
            <a:pPr defTabSz="414726" eaLnBrk="1">
              <a:buSzPct val="100000"/>
              <a:defRPr/>
            </a:pPr>
            <a:fld id="{85BC1A6A-4A68-4A9F-A5CC-1989DE772A21}" type="slidenum">
              <a:rPr lang="en-US" altLang="en-US"/>
              <a:pPr defTabSz="414726" eaLnBrk="1">
                <a:buSzPct val="100000"/>
                <a:defRPr/>
              </a:pPr>
              <a:t>‹Nr.›</a:t>
            </a:fld>
            <a:endParaRPr lang="en-US" altLang="en-US"/>
          </a:p>
        </p:txBody>
      </p:sp>
    </p:spTree>
    <p:extLst>
      <p:ext uri="{BB962C8B-B14F-4D97-AF65-F5344CB8AC3E}">
        <p14:creationId xmlns:p14="http://schemas.microsoft.com/office/powerpoint/2010/main" val="3121414045"/>
      </p:ext>
    </p:extLst>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 id="2147483820" r:id="rId8"/>
    <p:sldLayoutId id="2147483821" r:id="rId9"/>
    <p:sldLayoutId id="2147483822" r:id="rId10"/>
    <p:sldLayoutId id="2147483823" r:id="rId11"/>
  </p:sldLayoutIdLst>
  <p:txStyles>
    <p:titleStyle>
      <a:lvl1pPr algn="ctr" defTabSz="414726" rtl="0" eaLnBrk="0" fontAlgn="base" hangingPunct="0">
        <a:lnSpc>
          <a:spcPct val="94000"/>
        </a:lnSpc>
        <a:spcBef>
          <a:spcPct val="0"/>
        </a:spcBef>
        <a:spcAft>
          <a:spcPct val="0"/>
        </a:spcAft>
        <a:buClr>
          <a:srgbClr val="000000"/>
        </a:buClr>
        <a:buSzPct val="100000"/>
        <a:buFont typeface="Times New Roman" pitchFamily="16" charset="0"/>
        <a:defRPr sz="4000">
          <a:solidFill>
            <a:srgbClr val="000000"/>
          </a:solidFill>
          <a:latin typeface="+mj-lt"/>
          <a:ea typeface="+mj-ea"/>
          <a:cs typeface="+mj-cs"/>
        </a:defRPr>
      </a:lvl1pPr>
      <a:lvl2pPr algn="ctr" defTabSz="414726" rtl="0" eaLnBrk="0" fontAlgn="base" hangingPunct="0">
        <a:lnSpc>
          <a:spcPct val="94000"/>
        </a:lnSpc>
        <a:spcBef>
          <a:spcPct val="0"/>
        </a:spcBef>
        <a:spcAft>
          <a:spcPct val="0"/>
        </a:spcAft>
        <a:buClr>
          <a:srgbClr val="000000"/>
        </a:buClr>
        <a:buSzPct val="100000"/>
        <a:buFont typeface="Times New Roman" pitchFamily="16" charset="0"/>
        <a:defRPr sz="4000">
          <a:solidFill>
            <a:srgbClr val="000000"/>
          </a:solidFill>
          <a:latin typeface="Arial" charset="0"/>
          <a:ea typeface="ＭＳ Ｐゴシック" charset="-128"/>
        </a:defRPr>
      </a:lvl2pPr>
      <a:lvl3pPr algn="ctr" defTabSz="414726" rtl="0" eaLnBrk="0" fontAlgn="base" hangingPunct="0">
        <a:lnSpc>
          <a:spcPct val="94000"/>
        </a:lnSpc>
        <a:spcBef>
          <a:spcPct val="0"/>
        </a:spcBef>
        <a:spcAft>
          <a:spcPct val="0"/>
        </a:spcAft>
        <a:buClr>
          <a:srgbClr val="000000"/>
        </a:buClr>
        <a:buSzPct val="100000"/>
        <a:buFont typeface="Times New Roman" pitchFamily="16" charset="0"/>
        <a:defRPr sz="4000">
          <a:solidFill>
            <a:srgbClr val="000000"/>
          </a:solidFill>
          <a:latin typeface="Arial" charset="0"/>
          <a:ea typeface="ＭＳ Ｐゴシック" charset="-128"/>
        </a:defRPr>
      </a:lvl3pPr>
      <a:lvl4pPr algn="ctr" defTabSz="414726" rtl="0" eaLnBrk="0" fontAlgn="base" hangingPunct="0">
        <a:lnSpc>
          <a:spcPct val="94000"/>
        </a:lnSpc>
        <a:spcBef>
          <a:spcPct val="0"/>
        </a:spcBef>
        <a:spcAft>
          <a:spcPct val="0"/>
        </a:spcAft>
        <a:buClr>
          <a:srgbClr val="000000"/>
        </a:buClr>
        <a:buSzPct val="100000"/>
        <a:buFont typeface="Times New Roman" pitchFamily="16" charset="0"/>
        <a:defRPr sz="4000">
          <a:solidFill>
            <a:srgbClr val="000000"/>
          </a:solidFill>
          <a:latin typeface="Arial" charset="0"/>
          <a:ea typeface="ＭＳ Ｐゴシック" charset="-128"/>
        </a:defRPr>
      </a:lvl4pPr>
      <a:lvl5pPr algn="ctr" defTabSz="414726" rtl="0" eaLnBrk="0" fontAlgn="base" hangingPunct="0">
        <a:lnSpc>
          <a:spcPct val="94000"/>
        </a:lnSpc>
        <a:spcBef>
          <a:spcPct val="0"/>
        </a:spcBef>
        <a:spcAft>
          <a:spcPct val="0"/>
        </a:spcAft>
        <a:buClr>
          <a:srgbClr val="000000"/>
        </a:buClr>
        <a:buSzPct val="100000"/>
        <a:buFont typeface="Times New Roman" pitchFamily="16" charset="0"/>
        <a:defRPr sz="4000">
          <a:solidFill>
            <a:srgbClr val="000000"/>
          </a:solidFill>
          <a:latin typeface="Arial" charset="0"/>
          <a:ea typeface="ＭＳ Ｐゴシック" charset="-128"/>
        </a:defRPr>
      </a:lvl5pPr>
      <a:lvl6pPr marL="2280994" indent="-207363" algn="ctr" defTabSz="414726" rtl="0" eaLnBrk="0" fontAlgn="base" hangingPunct="0">
        <a:lnSpc>
          <a:spcPct val="94000"/>
        </a:lnSpc>
        <a:spcBef>
          <a:spcPct val="0"/>
        </a:spcBef>
        <a:spcAft>
          <a:spcPct val="0"/>
        </a:spcAft>
        <a:buClr>
          <a:srgbClr val="000000"/>
        </a:buClr>
        <a:buSzPct val="100000"/>
        <a:buFont typeface="Times New Roman" pitchFamily="16" charset="0"/>
        <a:defRPr sz="4000">
          <a:solidFill>
            <a:srgbClr val="000000"/>
          </a:solidFill>
          <a:latin typeface="Arial" charset="0"/>
          <a:ea typeface="ＭＳ Ｐゴシック" charset="-128"/>
        </a:defRPr>
      </a:lvl6pPr>
      <a:lvl7pPr marL="2695720" indent="-207363" algn="ctr" defTabSz="414726" rtl="0" eaLnBrk="0" fontAlgn="base" hangingPunct="0">
        <a:lnSpc>
          <a:spcPct val="94000"/>
        </a:lnSpc>
        <a:spcBef>
          <a:spcPct val="0"/>
        </a:spcBef>
        <a:spcAft>
          <a:spcPct val="0"/>
        </a:spcAft>
        <a:buClr>
          <a:srgbClr val="000000"/>
        </a:buClr>
        <a:buSzPct val="100000"/>
        <a:buFont typeface="Times New Roman" pitchFamily="16" charset="0"/>
        <a:defRPr sz="4000">
          <a:solidFill>
            <a:srgbClr val="000000"/>
          </a:solidFill>
          <a:latin typeface="Arial" charset="0"/>
          <a:ea typeface="ＭＳ Ｐゴシック" charset="-128"/>
        </a:defRPr>
      </a:lvl7pPr>
      <a:lvl8pPr marL="3110446" indent="-207363" algn="ctr" defTabSz="414726" rtl="0" eaLnBrk="0" fontAlgn="base" hangingPunct="0">
        <a:lnSpc>
          <a:spcPct val="94000"/>
        </a:lnSpc>
        <a:spcBef>
          <a:spcPct val="0"/>
        </a:spcBef>
        <a:spcAft>
          <a:spcPct val="0"/>
        </a:spcAft>
        <a:buClr>
          <a:srgbClr val="000000"/>
        </a:buClr>
        <a:buSzPct val="100000"/>
        <a:buFont typeface="Times New Roman" pitchFamily="16" charset="0"/>
        <a:defRPr sz="4000">
          <a:solidFill>
            <a:srgbClr val="000000"/>
          </a:solidFill>
          <a:latin typeface="Arial" charset="0"/>
          <a:ea typeface="ＭＳ Ｐゴシック" charset="-128"/>
        </a:defRPr>
      </a:lvl8pPr>
      <a:lvl9pPr marL="3525172" indent="-207363" algn="ctr" defTabSz="414726" rtl="0" eaLnBrk="0" fontAlgn="base" hangingPunct="0">
        <a:lnSpc>
          <a:spcPct val="94000"/>
        </a:lnSpc>
        <a:spcBef>
          <a:spcPct val="0"/>
        </a:spcBef>
        <a:spcAft>
          <a:spcPct val="0"/>
        </a:spcAft>
        <a:buClr>
          <a:srgbClr val="000000"/>
        </a:buClr>
        <a:buSzPct val="100000"/>
        <a:buFont typeface="Times New Roman" pitchFamily="16" charset="0"/>
        <a:defRPr sz="4000">
          <a:solidFill>
            <a:srgbClr val="000000"/>
          </a:solidFill>
          <a:latin typeface="Arial" charset="0"/>
          <a:ea typeface="ＭＳ Ｐゴシック" charset="-128"/>
        </a:defRPr>
      </a:lvl9pPr>
    </p:titleStyle>
    <p:bodyStyle>
      <a:lvl1pPr marL="311045" indent="-311045" algn="l" defTabSz="414726" rtl="0" eaLnBrk="0" fontAlgn="base" hangingPunct="0">
        <a:lnSpc>
          <a:spcPct val="94000"/>
        </a:lnSpc>
        <a:spcBef>
          <a:spcPct val="0"/>
        </a:spcBef>
        <a:spcAft>
          <a:spcPts val="1293"/>
        </a:spcAft>
        <a:buClr>
          <a:srgbClr val="000000"/>
        </a:buClr>
        <a:buSzPct val="100000"/>
        <a:buFont typeface="Times New Roman" pitchFamily="16" charset="0"/>
        <a:defRPr sz="2900">
          <a:solidFill>
            <a:srgbClr val="000000"/>
          </a:solidFill>
          <a:latin typeface="+mn-lt"/>
          <a:ea typeface="+mn-ea"/>
          <a:cs typeface="+mn-cs"/>
        </a:defRPr>
      </a:lvl1pPr>
      <a:lvl2pPr marL="673930" indent="-259204" algn="l" defTabSz="414726" rtl="0" eaLnBrk="0" fontAlgn="base" hangingPunct="0">
        <a:lnSpc>
          <a:spcPct val="94000"/>
        </a:lnSpc>
        <a:spcBef>
          <a:spcPct val="0"/>
        </a:spcBef>
        <a:spcAft>
          <a:spcPts val="1032"/>
        </a:spcAft>
        <a:buClr>
          <a:srgbClr val="000000"/>
        </a:buClr>
        <a:buSzPct val="100000"/>
        <a:buFont typeface="Times New Roman" pitchFamily="16" charset="0"/>
        <a:defRPr sz="2500">
          <a:solidFill>
            <a:srgbClr val="000000"/>
          </a:solidFill>
          <a:latin typeface="+mn-lt"/>
          <a:ea typeface="+mn-ea"/>
        </a:defRPr>
      </a:lvl2pPr>
      <a:lvl3pPr marL="1036815" indent="-207363" algn="l" defTabSz="414726" rtl="0" eaLnBrk="0" fontAlgn="base" hangingPunct="0">
        <a:lnSpc>
          <a:spcPct val="94000"/>
        </a:lnSpc>
        <a:spcBef>
          <a:spcPct val="0"/>
        </a:spcBef>
        <a:spcAft>
          <a:spcPts val="771"/>
        </a:spcAft>
        <a:buClr>
          <a:srgbClr val="000000"/>
        </a:buClr>
        <a:buSzPct val="100000"/>
        <a:buFont typeface="Times New Roman" pitchFamily="16" charset="0"/>
        <a:defRPr sz="2200">
          <a:solidFill>
            <a:srgbClr val="000000"/>
          </a:solidFill>
          <a:latin typeface="+mn-lt"/>
          <a:ea typeface="+mn-ea"/>
        </a:defRPr>
      </a:lvl3pPr>
      <a:lvl4pPr marL="1451541" indent="-207363" algn="l" defTabSz="414726" rtl="0" eaLnBrk="0" fontAlgn="base" hangingPunct="0">
        <a:lnSpc>
          <a:spcPct val="94000"/>
        </a:lnSpc>
        <a:spcBef>
          <a:spcPct val="0"/>
        </a:spcBef>
        <a:spcAft>
          <a:spcPts val="522"/>
        </a:spcAft>
        <a:buClr>
          <a:srgbClr val="000000"/>
        </a:buClr>
        <a:buSzPct val="100000"/>
        <a:buFont typeface="Times New Roman" pitchFamily="16" charset="0"/>
        <a:defRPr sz="1800">
          <a:solidFill>
            <a:srgbClr val="000000"/>
          </a:solidFill>
          <a:latin typeface="+mn-lt"/>
          <a:ea typeface="+mn-ea"/>
        </a:defRPr>
      </a:lvl4pPr>
      <a:lvl5pPr marL="1866268" indent="-207363" algn="l" defTabSz="414726" rtl="0" eaLnBrk="0" fontAlgn="base" hangingPunct="0">
        <a:lnSpc>
          <a:spcPct val="94000"/>
        </a:lnSpc>
        <a:spcBef>
          <a:spcPct val="0"/>
        </a:spcBef>
        <a:spcAft>
          <a:spcPts val="261"/>
        </a:spcAft>
        <a:buClr>
          <a:srgbClr val="000000"/>
        </a:buClr>
        <a:buSzPct val="100000"/>
        <a:buFont typeface="Times New Roman" pitchFamily="16" charset="0"/>
        <a:defRPr sz="1800">
          <a:solidFill>
            <a:srgbClr val="000000"/>
          </a:solidFill>
          <a:latin typeface="+mn-lt"/>
          <a:ea typeface="+mn-ea"/>
        </a:defRPr>
      </a:lvl5pPr>
      <a:lvl6pPr marL="2280994" indent="-207363" algn="l" defTabSz="414726" rtl="0" eaLnBrk="0" fontAlgn="base" hangingPunct="0">
        <a:lnSpc>
          <a:spcPct val="94000"/>
        </a:lnSpc>
        <a:spcBef>
          <a:spcPct val="0"/>
        </a:spcBef>
        <a:spcAft>
          <a:spcPts val="261"/>
        </a:spcAft>
        <a:buClr>
          <a:srgbClr val="000000"/>
        </a:buClr>
        <a:buSzPct val="100000"/>
        <a:buFont typeface="Times New Roman" pitchFamily="16" charset="0"/>
        <a:defRPr sz="1800">
          <a:solidFill>
            <a:srgbClr val="000000"/>
          </a:solidFill>
          <a:latin typeface="+mn-lt"/>
          <a:ea typeface="+mn-ea"/>
        </a:defRPr>
      </a:lvl6pPr>
      <a:lvl7pPr marL="2695720" indent="-207363" algn="l" defTabSz="414726" rtl="0" eaLnBrk="0" fontAlgn="base" hangingPunct="0">
        <a:lnSpc>
          <a:spcPct val="94000"/>
        </a:lnSpc>
        <a:spcBef>
          <a:spcPct val="0"/>
        </a:spcBef>
        <a:spcAft>
          <a:spcPts val="261"/>
        </a:spcAft>
        <a:buClr>
          <a:srgbClr val="000000"/>
        </a:buClr>
        <a:buSzPct val="100000"/>
        <a:buFont typeface="Times New Roman" pitchFamily="16" charset="0"/>
        <a:defRPr sz="1800">
          <a:solidFill>
            <a:srgbClr val="000000"/>
          </a:solidFill>
          <a:latin typeface="+mn-lt"/>
          <a:ea typeface="+mn-ea"/>
        </a:defRPr>
      </a:lvl7pPr>
      <a:lvl8pPr marL="3110446" indent="-207363" algn="l" defTabSz="414726" rtl="0" eaLnBrk="0" fontAlgn="base" hangingPunct="0">
        <a:lnSpc>
          <a:spcPct val="94000"/>
        </a:lnSpc>
        <a:spcBef>
          <a:spcPct val="0"/>
        </a:spcBef>
        <a:spcAft>
          <a:spcPts val="261"/>
        </a:spcAft>
        <a:buClr>
          <a:srgbClr val="000000"/>
        </a:buClr>
        <a:buSzPct val="100000"/>
        <a:buFont typeface="Times New Roman" pitchFamily="16" charset="0"/>
        <a:defRPr sz="1800">
          <a:solidFill>
            <a:srgbClr val="000000"/>
          </a:solidFill>
          <a:latin typeface="+mn-lt"/>
          <a:ea typeface="+mn-ea"/>
        </a:defRPr>
      </a:lvl8pPr>
      <a:lvl9pPr marL="3525172" indent="-207363" algn="l" defTabSz="414726" rtl="0" eaLnBrk="0" fontAlgn="base" hangingPunct="0">
        <a:lnSpc>
          <a:spcPct val="94000"/>
        </a:lnSpc>
        <a:spcBef>
          <a:spcPct val="0"/>
        </a:spcBef>
        <a:spcAft>
          <a:spcPts val="261"/>
        </a:spcAft>
        <a:buClr>
          <a:srgbClr val="000000"/>
        </a:buClr>
        <a:buSzPct val="100000"/>
        <a:buFont typeface="Times New Roman" pitchFamily="16" charset="0"/>
        <a:defRPr sz="1800">
          <a:solidFill>
            <a:srgbClr val="000000"/>
          </a:solidFill>
          <a:latin typeface="+mn-lt"/>
          <a:ea typeface="+mn-ea"/>
        </a:defRPr>
      </a:lvl9pPr>
    </p:bodyStyle>
    <p:otherStyle>
      <a:defPPr>
        <a:defRPr lang="en-US"/>
      </a:defPPr>
      <a:lvl1pPr marL="0" algn="l" defTabSz="829452" rtl="0" eaLnBrk="1" latinLnBrk="0" hangingPunct="1">
        <a:defRPr sz="1600" kern="1200">
          <a:solidFill>
            <a:schemeClr val="tx1"/>
          </a:solidFill>
          <a:latin typeface="+mn-lt"/>
          <a:ea typeface="+mn-ea"/>
          <a:cs typeface="+mn-cs"/>
        </a:defRPr>
      </a:lvl1pPr>
      <a:lvl2pPr marL="414726" algn="l" defTabSz="829452" rtl="0" eaLnBrk="1" latinLnBrk="0" hangingPunct="1">
        <a:defRPr sz="1600" kern="1200">
          <a:solidFill>
            <a:schemeClr val="tx1"/>
          </a:solidFill>
          <a:latin typeface="+mn-lt"/>
          <a:ea typeface="+mn-ea"/>
          <a:cs typeface="+mn-cs"/>
        </a:defRPr>
      </a:lvl2pPr>
      <a:lvl3pPr marL="829452" algn="l" defTabSz="829452" rtl="0" eaLnBrk="1" latinLnBrk="0" hangingPunct="1">
        <a:defRPr sz="1600" kern="1200">
          <a:solidFill>
            <a:schemeClr val="tx1"/>
          </a:solidFill>
          <a:latin typeface="+mn-lt"/>
          <a:ea typeface="+mn-ea"/>
          <a:cs typeface="+mn-cs"/>
        </a:defRPr>
      </a:lvl3pPr>
      <a:lvl4pPr marL="1244178" algn="l" defTabSz="829452" rtl="0" eaLnBrk="1" latinLnBrk="0" hangingPunct="1">
        <a:defRPr sz="1600" kern="1200">
          <a:solidFill>
            <a:schemeClr val="tx1"/>
          </a:solidFill>
          <a:latin typeface="+mn-lt"/>
          <a:ea typeface="+mn-ea"/>
          <a:cs typeface="+mn-cs"/>
        </a:defRPr>
      </a:lvl4pPr>
      <a:lvl5pPr marL="1658904" algn="l" defTabSz="829452" rtl="0" eaLnBrk="1" latinLnBrk="0" hangingPunct="1">
        <a:defRPr sz="1600" kern="1200">
          <a:solidFill>
            <a:schemeClr val="tx1"/>
          </a:solidFill>
          <a:latin typeface="+mn-lt"/>
          <a:ea typeface="+mn-ea"/>
          <a:cs typeface="+mn-cs"/>
        </a:defRPr>
      </a:lvl5pPr>
      <a:lvl6pPr marL="2073631" algn="l" defTabSz="829452" rtl="0" eaLnBrk="1" latinLnBrk="0" hangingPunct="1">
        <a:defRPr sz="1600" kern="1200">
          <a:solidFill>
            <a:schemeClr val="tx1"/>
          </a:solidFill>
          <a:latin typeface="+mn-lt"/>
          <a:ea typeface="+mn-ea"/>
          <a:cs typeface="+mn-cs"/>
        </a:defRPr>
      </a:lvl6pPr>
      <a:lvl7pPr marL="2488357" algn="l" defTabSz="829452" rtl="0" eaLnBrk="1" latinLnBrk="0" hangingPunct="1">
        <a:defRPr sz="1600" kern="1200">
          <a:solidFill>
            <a:schemeClr val="tx1"/>
          </a:solidFill>
          <a:latin typeface="+mn-lt"/>
          <a:ea typeface="+mn-ea"/>
          <a:cs typeface="+mn-cs"/>
        </a:defRPr>
      </a:lvl7pPr>
      <a:lvl8pPr marL="2903083" algn="l" defTabSz="829452" rtl="0" eaLnBrk="1" latinLnBrk="0" hangingPunct="1">
        <a:defRPr sz="1600" kern="1200">
          <a:solidFill>
            <a:schemeClr val="tx1"/>
          </a:solidFill>
          <a:latin typeface="+mn-lt"/>
          <a:ea typeface="+mn-ea"/>
          <a:cs typeface="+mn-cs"/>
        </a:defRPr>
      </a:lvl8pPr>
      <a:lvl9pPr marL="3317809" algn="l" defTabSz="829452" rtl="0" eaLnBrk="1" latinLnBrk="0" hangingPunct="1">
        <a:defRPr sz="16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spcBef>
                <a:spcPts val="0"/>
              </a:spcBef>
              <a:buClr>
                <a:schemeClr val="dk1"/>
              </a:buClr>
              <a:buSzPct val="100000"/>
              <a:buNone/>
              <a:defRPr sz="3600" b="1">
                <a:solidFill>
                  <a:schemeClr val="dk1"/>
                </a:solidFill>
              </a:defRPr>
            </a:lvl1pPr>
            <a:lvl2pPr>
              <a:spcBef>
                <a:spcPts val="0"/>
              </a:spcBef>
              <a:buClr>
                <a:schemeClr val="dk1"/>
              </a:buClr>
              <a:buSzPct val="100000"/>
              <a:buNone/>
              <a:defRPr sz="3600" b="1">
                <a:solidFill>
                  <a:schemeClr val="dk1"/>
                </a:solidFill>
              </a:defRPr>
            </a:lvl2pPr>
            <a:lvl3pPr>
              <a:spcBef>
                <a:spcPts val="0"/>
              </a:spcBef>
              <a:buClr>
                <a:schemeClr val="dk1"/>
              </a:buClr>
              <a:buSzPct val="100000"/>
              <a:buNone/>
              <a:defRPr sz="3600" b="1">
                <a:solidFill>
                  <a:schemeClr val="dk1"/>
                </a:solidFill>
              </a:defRPr>
            </a:lvl3pPr>
            <a:lvl4pPr>
              <a:spcBef>
                <a:spcPts val="0"/>
              </a:spcBef>
              <a:buClr>
                <a:schemeClr val="dk1"/>
              </a:buClr>
              <a:buSzPct val="100000"/>
              <a:buNone/>
              <a:defRPr sz="3600" b="1">
                <a:solidFill>
                  <a:schemeClr val="dk1"/>
                </a:solidFill>
              </a:defRPr>
            </a:lvl4pPr>
            <a:lvl5pPr>
              <a:spcBef>
                <a:spcPts val="0"/>
              </a:spcBef>
              <a:buClr>
                <a:schemeClr val="dk1"/>
              </a:buClr>
              <a:buSzPct val="100000"/>
              <a:buNone/>
              <a:defRPr sz="3600" b="1">
                <a:solidFill>
                  <a:schemeClr val="dk1"/>
                </a:solidFill>
              </a:defRPr>
            </a:lvl5pPr>
            <a:lvl6pPr>
              <a:spcBef>
                <a:spcPts val="0"/>
              </a:spcBef>
              <a:buClr>
                <a:schemeClr val="dk1"/>
              </a:buClr>
              <a:buSzPct val="100000"/>
              <a:buNone/>
              <a:defRPr sz="3600" b="1">
                <a:solidFill>
                  <a:schemeClr val="dk1"/>
                </a:solidFill>
              </a:defRPr>
            </a:lvl6pPr>
            <a:lvl7pPr>
              <a:spcBef>
                <a:spcPts val="0"/>
              </a:spcBef>
              <a:buClr>
                <a:schemeClr val="dk1"/>
              </a:buClr>
              <a:buSzPct val="100000"/>
              <a:buNone/>
              <a:defRPr sz="3600" b="1">
                <a:solidFill>
                  <a:schemeClr val="dk1"/>
                </a:solidFill>
              </a:defRPr>
            </a:lvl7pPr>
            <a:lvl8pPr>
              <a:spcBef>
                <a:spcPts val="0"/>
              </a:spcBef>
              <a:buClr>
                <a:schemeClr val="dk1"/>
              </a:buClr>
              <a:buSzPct val="100000"/>
              <a:buNone/>
              <a:defRPr sz="3600" b="1">
                <a:solidFill>
                  <a:schemeClr val="dk1"/>
                </a:solidFill>
              </a:defRPr>
            </a:lvl8pPr>
            <a:lvl9pPr>
              <a:spcBef>
                <a:spcPts val="0"/>
              </a:spcBef>
              <a:buClr>
                <a:schemeClr val="dk1"/>
              </a:buClr>
              <a:buSzPct val="100000"/>
              <a:buNone/>
              <a:defRPr sz="3600" b="1">
                <a:solidFill>
                  <a:schemeClr val="dk1"/>
                </a:solidFill>
              </a:defRPr>
            </a:lvl9pPr>
          </a:lstStyle>
          <a:p>
            <a:endParaRPr/>
          </a:p>
        </p:txBody>
      </p:sp>
      <p:sp>
        <p:nvSpPr>
          <p:cNvPr id="6" name="Shape 6"/>
          <p:cNvSpPr txBox="1">
            <a:spLocks noGrp="1"/>
          </p:cNvSpPr>
          <p:nvPr>
            <p:ph type="body" idx="1"/>
          </p:nvPr>
        </p:nvSpPr>
        <p:spPr>
          <a:xfrm>
            <a:off x="457200" y="1600200"/>
            <a:ext cx="8229600" cy="4967573"/>
          </a:xfrm>
          <a:prstGeom prst="rect">
            <a:avLst/>
          </a:prstGeom>
          <a:noFill/>
          <a:ln>
            <a:noFill/>
          </a:ln>
        </p:spPr>
        <p:txBody>
          <a:bodyPr lIns="91425" tIns="91425" rIns="91425" bIns="91425" anchor="t" anchorCtr="0"/>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a:endParaRPr/>
          </a:p>
        </p:txBody>
      </p:sp>
      <p:sp>
        <p:nvSpPr>
          <p:cNvPr id="7" name="Shape 7"/>
          <p:cNvSpPr txBox="1">
            <a:spLocks noGrp="1"/>
          </p:cNvSpPr>
          <p:nvPr>
            <p:ph type="sldNum" idx="12"/>
          </p:nvPr>
        </p:nvSpPr>
        <p:spPr>
          <a:xfrm>
            <a:off x="8556794" y="6333133"/>
            <a:ext cx="548699" cy="524699"/>
          </a:xfrm>
          <a:prstGeom prst="rect">
            <a:avLst/>
          </a:prstGeom>
          <a:noFill/>
          <a:ln>
            <a:noFill/>
          </a:ln>
        </p:spPr>
        <p:txBody>
          <a:bodyPr lIns="91425" tIns="91425" rIns="91425" bIns="91425" anchor="ctr" anchorCtr="0">
            <a:noAutofit/>
          </a:bodyPr>
          <a:lstStyle>
            <a:lvl1pPr algn="r">
              <a:spcBef>
                <a:spcPts val="0"/>
              </a:spcBef>
              <a:buNone/>
              <a:defRPr sz="1300">
                <a:solidFill>
                  <a:schemeClr val="dk1"/>
                </a:solidFill>
              </a:defRPr>
            </a:lvl1pPr>
          </a:lstStyle>
          <a:p>
            <a:pPr eaLnBrk="1" fontAlgn="auto" hangingPunct="1">
              <a:spcAft>
                <a:spcPts val="0"/>
              </a:spcAft>
            </a:pPr>
            <a:fld id="{00000000-1234-1234-1234-123412341234}" type="slidenum">
              <a:rPr lang="en" kern="0">
                <a:solidFill>
                  <a:srgbClr val="000000"/>
                </a:solidFill>
                <a:latin typeface="Arial"/>
                <a:cs typeface="Arial"/>
                <a:sym typeface="Arial"/>
                <a:rtl val="0"/>
              </a:rPr>
              <a:pPr eaLnBrk="1" fontAlgn="auto" hangingPunct="1">
                <a:spcAft>
                  <a:spcPts val="0"/>
                </a:spcAft>
              </a:pPr>
              <a:t>‹Nr.›</a:t>
            </a:fld>
            <a:endParaRPr lang="en" kern="0">
              <a:solidFill>
                <a:srgbClr val="000000"/>
              </a:solidFill>
              <a:latin typeface="Arial"/>
              <a:cs typeface="Arial"/>
              <a:sym typeface="Arial"/>
              <a:rtl val="0"/>
            </a:endParaRPr>
          </a:p>
        </p:txBody>
      </p:sp>
    </p:spTree>
    <p:extLst>
      <p:ext uri="{BB962C8B-B14F-4D97-AF65-F5344CB8AC3E}">
        <p14:creationId xmlns:p14="http://schemas.microsoft.com/office/powerpoint/2010/main" val="411806012"/>
      </p:ext>
    </p:extLst>
  </p:cSld>
  <p:clrMap bg1="lt1" tx1="dk1" bg2="dk2" tx2="lt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Lst>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p:cNvSpPr>
          <p:nvPr>
            <p:ph type="title"/>
          </p:nvPr>
        </p:nvSpPr>
        <p:spPr bwMode="auto">
          <a:xfrm>
            <a:off x="892970" y="1151930"/>
            <a:ext cx="7358063" cy="23217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0" tIns="0" rIns="0" bIns="0" numCol="1" anchor="b" anchorCtr="0" compatLnSpc="1">
            <a:prstTxWarp prst="textNoShape">
              <a:avLst/>
            </a:prstTxWarp>
          </a:bodyPr>
          <a:lstStyle/>
          <a:p>
            <a:pPr lvl="0"/>
            <a:r>
              <a:rPr lang="en-US" altLang="en-US" smtClean="0">
                <a:sym typeface="Helvetica Light" charset="0"/>
              </a:rPr>
              <a:t>Click to edit Master title style</a:t>
            </a:r>
          </a:p>
        </p:txBody>
      </p:sp>
      <p:sp>
        <p:nvSpPr>
          <p:cNvPr id="1027" name="Rectangle 2"/>
          <p:cNvSpPr>
            <a:spLocks noGrp="1"/>
          </p:cNvSpPr>
          <p:nvPr>
            <p:ph type="body" idx="1"/>
          </p:nvPr>
        </p:nvSpPr>
        <p:spPr bwMode="auto">
          <a:xfrm>
            <a:off x="892970" y="3536156"/>
            <a:ext cx="7358063" cy="7947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0" tIns="0" rIns="0" bIns="0" numCol="1" anchor="t" anchorCtr="0" compatLnSpc="1">
            <a:prstTxWarp prst="textNoShape">
              <a:avLst/>
            </a:prstTxWarp>
          </a:bodyPr>
          <a:lstStyle/>
          <a:p>
            <a:pPr lvl="0"/>
            <a:r>
              <a:rPr lang="en-US" altLang="en-US" smtClean="0">
                <a:sym typeface="Helvetica Light" charset="0"/>
              </a:rPr>
              <a:t>Click to edit Master text styles</a:t>
            </a:r>
          </a:p>
          <a:p>
            <a:pPr lvl="1"/>
            <a:r>
              <a:rPr lang="en-US" altLang="en-US" smtClean="0">
                <a:sym typeface="Helvetica Light" charset="0"/>
              </a:rPr>
              <a:t>Second level</a:t>
            </a:r>
          </a:p>
          <a:p>
            <a:pPr lvl="2"/>
            <a:r>
              <a:rPr lang="en-US" altLang="en-US" smtClean="0">
                <a:sym typeface="Helvetica Light" charset="0"/>
              </a:rPr>
              <a:t>Third level</a:t>
            </a:r>
          </a:p>
          <a:p>
            <a:pPr lvl="3"/>
            <a:r>
              <a:rPr lang="en-US" altLang="en-US" smtClean="0">
                <a:sym typeface="Helvetica Light" charset="0"/>
              </a:rPr>
              <a:t>Fourth level</a:t>
            </a:r>
          </a:p>
          <a:p>
            <a:pPr lvl="4"/>
            <a:r>
              <a:rPr lang="en-US" altLang="en-US" smtClean="0">
                <a:sym typeface="Helvetica Light" charset="0"/>
              </a:rPr>
              <a:t>Fifth level</a:t>
            </a:r>
          </a:p>
        </p:txBody>
      </p:sp>
      <p:sp>
        <p:nvSpPr>
          <p:cNvPr id="2" name="Rectangle 3"/>
          <p:cNvSpPr>
            <a:spLocks noGrp="1"/>
          </p:cNvSpPr>
          <p:nvPr>
            <p:ph type="sldNum" sz="quarter" idx="2"/>
          </p:nvPr>
        </p:nvSpPr>
        <p:spPr bwMode="auto">
          <a:xfrm>
            <a:off x="4436940" y="6505278"/>
            <a:ext cx="260077" cy="2678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a:defRPr sz="1300" smtClean="0"/>
            </a:lvl1pPr>
          </a:lstStyle>
          <a:p>
            <a:pPr algn="ctr" defTabSz="410730" eaLnBrk="1">
              <a:defRPr/>
            </a:pPr>
            <a:fld id="{DD9AC92D-191A-4FBF-89DA-9E21B1A58CDF}" type="slidenum">
              <a:rPr lang="en-US" altLang="en-US">
                <a:solidFill>
                  <a:srgbClr val="000000"/>
                </a:solidFill>
                <a:latin typeface="Helvetica Light" charset="0"/>
                <a:sym typeface="Helvetica Light" charset="0"/>
              </a:rPr>
              <a:pPr algn="ctr" defTabSz="410730" eaLnBrk="1">
                <a:defRPr/>
              </a:pPr>
              <a:t>‹Nr.›</a:t>
            </a:fld>
            <a:endParaRPr lang="en-US" altLang="en-US">
              <a:solidFill>
                <a:srgbClr val="000000"/>
              </a:solidFill>
              <a:latin typeface="Helvetica Light" charset="0"/>
              <a:sym typeface="Helvetica Light" charset="0"/>
            </a:endParaRPr>
          </a:p>
        </p:txBody>
      </p:sp>
    </p:spTree>
    <p:extLst>
      <p:ext uri="{BB962C8B-B14F-4D97-AF65-F5344CB8AC3E}">
        <p14:creationId xmlns:p14="http://schemas.microsoft.com/office/powerpoint/2010/main" val="381314627"/>
      </p:ext>
    </p:extLst>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Lst>
  <p:txStyles>
    <p:titleStyle>
      <a:lvl1pPr algn="ctr" defTabSz="410730" rtl="0" eaLnBrk="0" fontAlgn="base" hangingPunct="0">
        <a:spcBef>
          <a:spcPct val="0"/>
        </a:spcBef>
        <a:spcAft>
          <a:spcPct val="0"/>
        </a:spcAft>
        <a:defRPr sz="5600">
          <a:solidFill>
            <a:srgbClr val="000000"/>
          </a:solidFill>
          <a:latin typeface="+mj-lt"/>
          <a:ea typeface="+mj-ea"/>
          <a:cs typeface="+mj-cs"/>
          <a:sym typeface="Helvetica Light" charset="0"/>
        </a:defRPr>
      </a:lvl1pPr>
      <a:lvl2pPr algn="ctr" defTabSz="410730" rtl="0" eaLnBrk="0" fontAlgn="base" hangingPunct="0">
        <a:spcBef>
          <a:spcPct val="0"/>
        </a:spcBef>
        <a:spcAft>
          <a:spcPct val="0"/>
        </a:spcAft>
        <a:defRPr sz="5600">
          <a:solidFill>
            <a:srgbClr val="000000"/>
          </a:solidFill>
          <a:latin typeface="Helvetica Light" charset="0"/>
          <a:ea typeface="Helvetica Light" charset="0"/>
          <a:cs typeface="Helvetica Light" charset="0"/>
          <a:sym typeface="Helvetica Light" charset="0"/>
        </a:defRPr>
      </a:lvl2pPr>
      <a:lvl3pPr algn="ctr" defTabSz="410730" rtl="0" eaLnBrk="0" fontAlgn="base" hangingPunct="0">
        <a:spcBef>
          <a:spcPct val="0"/>
        </a:spcBef>
        <a:spcAft>
          <a:spcPct val="0"/>
        </a:spcAft>
        <a:defRPr sz="5600">
          <a:solidFill>
            <a:srgbClr val="000000"/>
          </a:solidFill>
          <a:latin typeface="Helvetica Light" charset="0"/>
          <a:ea typeface="Helvetica Light" charset="0"/>
          <a:cs typeface="Helvetica Light" charset="0"/>
          <a:sym typeface="Helvetica Light" charset="0"/>
        </a:defRPr>
      </a:lvl3pPr>
      <a:lvl4pPr algn="ctr" defTabSz="410730" rtl="0" eaLnBrk="0" fontAlgn="base" hangingPunct="0">
        <a:spcBef>
          <a:spcPct val="0"/>
        </a:spcBef>
        <a:spcAft>
          <a:spcPct val="0"/>
        </a:spcAft>
        <a:defRPr sz="5600">
          <a:solidFill>
            <a:srgbClr val="000000"/>
          </a:solidFill>
          <a:latin typeface="Helvetica Light" charset="0"/>
          <a:ea typeface="Helvetica Light" charset="0"/>
          <a:cs typeface="Helvetica Light" charset="0"/>
          <a:sym typeface="Helvetica Light" charset="0"/>
        </a:defRPr>
      </a:lvl4pPr>
      <a:lvl5pPr algn="ctr" defTabSz="410730" rtl="0" eaLnBrk="0" fontAlgn="base" hangingPunct="0">
        <a:spcBef>
          <a:spcPct val="0"/>
        </a:spcBef>
        <a:spcAft>
          <a:spcPct val="0"/>
        </a:spcAft>
        <a:defRPr sz="5600">
          <a:solidFill>
            <a:srgbClr val="000000"/>
          </a:solidFill>
          <a:latin typeface="Helvetica Light" charset="0"/>
          <a:ea typeface="Helvetica Light" charset="0"/>
          <a:cs typeface="Helvetica Light" charset="0"/>
          <a:sym typeface="Helvetica Light" charset="0"/>
        </a:defRPr>
      </a:lvl5pPr>
      <a:lvl6pPr marL="321440" algn="ctr" defTabSz="410730" rtl="0" fontAlgn="base" hangingPunct="0">
        <a:spcBef>
          <a:spcPct val="0"/>
        </a:spcBef>
        <a:spcAft>
          <a:spcPct val="0"/>
        </a:spcAft>
        <a:defRPr sz="5600">
          <a:solidFill>
            <a:srgbClr val="000000"/>
          </a:solidFill>
          <a:latin typeface="Helvetica Light" charset="0"/>
          <a:ea typeface="Helvetica Light" charset="0"/>
          <a:cs typeface="Helvetica Light" charset="0"/>
          <a:sym typeface="Helvetica Light" charset="0"/>
        </a:defRPr>
      </a:lvl6pPr>
      <a:lvl7pPr marL="642882" algn="ctr" defTabSz="410730" rtl="0" fontAlgn="base" hangingPunct="0">
        <a:spcBef>
          <a:spcPct val="0"/>
        </a:spcBef>
        <a:spcAft>
          <a:spcPct val="0"/>
        </a:spcAft>
        <a:defRPr sz="5600">
          <a:solidFill>
            <a:srgbClr val="000000"/>
          </a:solidFill>
          <a:latin typeface="Helvetica Light" charset="0"/>
          <a:ea typeface="Helvetica Light" charset="0"/>
          <a:cs typeface="Helvetica Light" charset="0"/>
          <a:sym typeface="Helvetica Light" charset="0"/>
        </a:defRPr>
      </a:lvl7pPr>
      <a:lvl8pPr marL="964323" algn="ctr" defTabSz="410730" rtl="0" fontAlgn="base" hangingPunct="0">
        <a:spcBef>
          <a:spcPct val="0"/>
        </a:spcBef>
        <a:spcAft>
          <a:spcPct val="0"/>
        </a:spcAft>
        <a:defRPr sz="5600">
          <a:solidFill>
            <a:srgbClr val="000000"/>
          </a:solidFill>
          <a:latin typeface="Helvetica Light" charset="0"/>
          <a:ea typeface="Helvetica Light" charset="0"/>
          <a:cs typeface="Helvetica Light" charset="0"/>
          <a:sym typeface="Helvetica Light" charset="0"/>
        </a:defRPr>
      </a:lvl8pPr>
      <a:lvl9pPr marL="1285763" algn="ctr" defTabSz="410730" rtl="0" fontAlgn="base" hangingPunct="0">
        <a:spcBef>
          <a:spcPct val="0"/>
        </a:spcBef>
        <a:spcAft>
          <a:spcPct val="0"/>
        </a:spcAft>
        <a:defRPr sz="5600">
          <a:solidFill>
            <a:srgbClr val="000000"/>
          </a:solidFill>
          <a:latin typeface="Helvetica Light" charset="0"/>
          <a:ea typeface="Helvetica Light" charset="0"/>
          <a:cs typeface="Helvetica Light" charset="0"/>
          <a:sym typeface="Helvetica Light" charset="0"/>
        </a:defRPr>
      </a:lvl9pPr>
    </p:titleStyle>
    <p:bodyStyle>
      <a:lvl1pPr algn="ctr" defTabSz="410730" rtl="0" eaLnBrk="0" fontAlgn="base" hangingPunct="0">
        <a:spcBef>
          <a:spcPct val="0"/>
        </a:spcBef>
        <a:spcAft>
          <a:spcPct val="0"/>
        </a:spcAft>
        <a:defRPr sz="2200">
          <a:solidFill>
            <a:srgbClr val="000000"/>
          </a:solidFill>
          <a:latin typeface="+mn-lt"/>
          <a:ea typeface="+mn-ea"/>
          <a:cs typeface="+mn-cs"/>
          <a:sym typeface="Helvetica Light" charset="0"/>
        </a:defRPr>
      </a:lvl1pPr>
      <a:lvl2pPr indent="160721" algn="ctr" defTabSz="410730" rtl="0" eaLnBrk="0" fontAlgn="base" hangingPunct="0">
        <a:spcBef>
          <a:spcPct val="0"/>
        </a:spcBef>
        <a:spcAft>
          <a:spcPct val="0"/>
        </a:spcAft>
        <a:defRPr sz="2200">
          <a:solidFill>
            <a:srgbClr val="000000"/>
          </a:solidFill>
          <a:latin typeface="+mn-lt"/>
          <a:ea typeface="+mn-ea"/>
          <a:cs typeface="+mn-cs"/>
          <a:sym typeface="Helvetica Light" charset="0"/>
        </a:defRPr>
      </a:lvl2pPr>
      <a:lvl3pPr indent="321440" algn="ctr" defTabSz="410730" rtl="0" eaLnBrk="0" fontAlgn="base" hangingPunct="0">
        <a:spcBef>
          <a:spcPct val="0"/>
        </a:spcBef>
        <a:spcAft>
          <a:spcPct val="0"/>
        </a:spcAft>
        <a:defRPr sz="2200">
          <a:solidFill>
            <a:srgbClr val="000000"/>
          </a:solidFill>
          <a:latin typeface="+mn-lt"/>
          <a:ea typeface="+mn-ea"/>
          <a:cs typeface="+mn-cs"/>
          <a:sym typeface="Helvetica Light" charset="0"/>
        </a:defRPr>
      </a:lvl3pPr>
      <a:lvl4pPr indent="482161" algn="ctr" defTabSz="410730" rtl="0" eaLnBrk="0" fontAlgn="base" hangingPunct="0">
        <a:spcBef>
          <a:spcPct val="0"/>
        </a:spcBef>
        <a:spcAft>
          <a:spcPct val="0"/>
        </a:spcAft>
        <a:defRPr sz="2200">
          <a:solidFill>
            <a:srgbClr val="000000"/>
          </a:solidFill>
          <a:latin typeface="+mn-lt"/>
          <a:ea typeface="+mn-ea"/>
          <a:cs typeface="+mn-cs"/>
          <a:sym typeface="Helvetica Light" charset="0"/>
        </a:defRPr>
      </a:lvl4pPr>
      <a:lvl5pPr indent="642882" algn="ctr" defTabSz="410730" rtl="0" eaLnBrk="0" fontAlgn="base" hangingPunct="0">
        <a:spcBef>
          <a:spcPct val="0"/>
        </a:spcBef>
        <a:spcAft>
          <a:spcPct val="0"/>
        </a:spcAft>
        <a:defRPr sz="2200">
          <a:solidFill>
            <a:srgbClr val="000000"/>
          </a:solidFill>
          <a:latin typeface="+mn-lt"/>
          <a:ea typeface="+mn-ea"/>
          <a:cs typeface="+mn-cs"/>
          <a:sym typeface="Helvetica Light" charset="0"/>
        </a:defRPr>
      </a:lvl5pPr>
      <a:lvl6pPr marL="321440" indent="642882" algn="ctr" defTabSz="410730" rtl="0" fontAlgn="base" hangingPunct="0">
        <a:spcBef>
          <a:spcPct val="0"/>
        </a:spcBef>
        <a:spcAft>
          <a:spcPct val="0"/>
        </a:spcAft>
        <a:defRPr sz="2200">
          <a:solidFill>
            <a:srgbClr val="000000"/>
          </a:solidFill>
          <a:latin typeface="+mn-lt"/>
          <a:ea typeface="+mn-ea"/>
          <a:cs typeface="+mn-cs"/>
          <a:sym typeface="Helvetica Light" charset="0"/>
        </a:defRPr>
      </a:lvl6pPr>
      <a:lvl7pPr marL="642882" indent="642882" algn="ctr" defTabSz="410730" rtl="0" fontAlgn="base" hangingPunct="0">
        <a:spcBef>
          <a:spcPct val="0"/>
        </a:spcBef>
        <a:spcAft>
          <a:spcPct val="0"/>
        </a:spcAft>
        <a:defRPr sz="2200">
          <a:solidFill>
            <a:srgbClr val="000000"/>
          </a:solidFill>
          <a:latin typeface="+mn-lt"/>
          <a:ea typeface="+mn-ea"/>
          <a:cs typeface="+mn-cs"/>
          <a:sym typeface="Helvetica Light" charset="0"/>
        </a:defRPr>
      </a:lvl7pPr>
      <a:lvl8pPr marL="964323" indent="642882" algn="ctr" defTabSz="410730" rtl="0" fontAlgn="base" hangingPunct="0">
        <a:spcBef>
          <a:spcPct val="0"/>
        </a:spcBef>
        <a:spcAft>
          <a:spcPct val="0"/>
        </a:spcAft>
        <a:defRPr sz="2200">
          <a:solidFill>
            <a:srgbClr val="000000"/>
          </a:solidFill>
          <a:latin typeface="+mn-lt"/>
          <a:ea typeface="+mn-ea"/>
          <a:cs typeface="+mn-cs"/>
          <a:sym typeface="Helvetica Light" charset="0"/>
        </a:defRPr>
      </a:lvl8pPr>
      <a:lvl9pPr marL="1285763" indent="642882" algn="ctr" defTabSz="410730" rtl="0" fontAlgn="base" hangingPunct="0">
        <a:spcBef>
          <a:spcPct val="0"/>
        </a:spcBef>
        <a:spcAft>
          <a:spcPct val="0"/>
        </a:spcAft>
        <a:defRPr sz="2200">
          <a:solidFill>
            <a:srgbClr val="000000"/>
          </a:solidFill>
          <a:latin typeface="+mn-lt"/>
          <a:ea typeface="+mn-ea"/>
          <a:cs typeface="+mn-cs"/>
          <a:sym typeface="Helvetica Light" charset="0"/>
        </a:defRPr>
      </a:lvl9pPr>
    </p:bodyStyle>
    <p:otherStyle>
      <a:defPPr>
        <a:defRPr lang="en-US"/>
      </a:defPPr>
      <a:lvl1pPr marL="0" algn="l" defTabSz="642882" rtl="0" eaLnBrk="1" latinLnBrk="0" hangingPunct="1">
        <a:defRPr sz="1300" kern="1200">
          <a:solidFill>
            <a:schemeClr val="tx1"/>
          </a:solidFill>
          <a:latin typeface="+mn-lt"/>
          <a:ea typeface="+mn-ea"/>
          <a:cs typeface="+mn-cs"/>
        </a:defRPr>
      </a:lvl1pPr>
      <a:lvl2pPr marL="321440" algn="l" defTabSz="642882" rtl="0" eaLnBrk="1" latinLnBrk="0" hangingPunct="1">
        <a:defRPr sz="1300" kern="1200">
          <a:solidFill>
            <a:schemeClr val="tx1"/>
          </a:solidFill>
          <a:latin typeface="+mn-lt"/>
          <a:ea typeface="+mn-ea"/>
          <a:cs typeface="+mn-cs"/>
        </a:defRPr>
      </a:lvl2pPr>
      <a:lvl3pPr marL="642882" algn="l" defTabSz="642882" rtl="0" eaLnBrk="1" latinLnBrk="0" hangingPunct="1">
        <a:defRPr sz="1300" kern="1200">
          <a:solidFill>
            <a:schemeClr val="tx1"/>
          </a:solidFill>
          <a:latin typeface="+mn-lt"/>
          <a:ea typeface="+mn-ea"/>
          <a:cs typeface="+mn-cs"/>
        </a:defRPr>
      </a:lvl3pPr>
      <a:lvl4pPr marL="964323" algn="l" defTabSz="642882" rtl="0" eaLnBrk="1" latinLnBrk="0" hangingPunct="1">
        <a:defRPr sz="1300" kern="1200">
          <a:solidFill>
            <a:schemeClr val="tx1"/>
          </a:solidFill>
          <a:latin typeface="+mn-lt"/>
          <a:ea typeface="+mn-ea"/>
          <a:cs typeface="+mn-cs"/>
        </a:defRPr>
      </a:lvl4pPr>
      <a:lvl5pPr marL="1285763" algn="l" defTabSz="642882" rtl="0" eaLnBrk="1" latinLnBrk="0" hangingPunct="1">
        <a:defRPr sz="1300" kern="1200">
          <a:solidFill>
            <a:schemeClr val="tx1"/>
          </a:solidFill>
          <a:latin typeface="+mn-lt"/>
          <a:ea typeface="+mn-ea"/>
          <a:cs typeface="+mn-cs"/>
        </a:defRPr>
      </a:lvl5pPr>
      <a:lvl6pPr marL="1607205" algn="l" defTabSz="642882" rtl="0" eaLnBrk="1" latinLnBrk="0" hangingPunct="1">
        <a:defRPr sz="1300" kern="1200">
          <a:solidFill>
            <a:schemeClr val="tx1"/>
          </a:solidFill>
          <a:latin typeface="+mn-lt"/>
          <a:ea typeface="+mn-ea"/>
          <a:cs typeface="+mn-cs"/>
        </a:defRPr>
      </a:lvl6pPr>
      <a:lvl7pPr marL="1928645" algn="l" defTabSz="642882" rtl="0" eaLnBrk="1" latinLnBrk="0" hangingPunct="1">
        <a:defRPr sz="1300" kern="1200">
          <a:solidFill>
            <a:schemeClr val="tx1"/>
          </a:solidFill>
          <a:latin typeface="+mn-lt"/>
          <a:ea typeface="+mn-ea"/>
          <a:cs typeface="+mn-cs"/>
        </a:defRPr>
      </a:lvl7pPr>
      <a:lvl8pPr marL="2250086" algn="l" defTabSz="642882" rtl="0" eaLnBrk="1" latinLnBrk="0" hangingPunct="1">
        <a:defRPr sz="1300" kern="1200">
          <a:solidFill>
            <a:schemeClr val="tx1"/>
          </a:solidFill>
          <a:latin typeface="+mn-lt"/>
          <a:ea typeface="+mn-ea"/>
          <a:cs typeface="+mn-cs"/>
        </a:defRPr>
      </a:lvl8pPr>
      <a:lvl9pPr marL="2571527" algn="l" defTabSz="642882" rtl="0" eaLnBrk="1" latinLnBrk="0" hangingPunct="1">
        <a:defRPr sz="13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Shape 2"/>
          <p:cNvSpPr>
            <a:spLocks noChangeArrowheads="1"/>
          </p:cNvSpPr>
          <p:nvPr/>
        </p:nvSpPr>
        <p:spPr bwMode="auto">
          <a:xfrm>
            <a:off x="2232" y="6708429"/>
            <a:ext cx="9148465" cy="152921"/>
          </a:xfrm>
          <a:prstGeom prst="rect">
            <a:avLst/>
          </a:prstGeom>
          <a:solidFill>
            <a:srgbClr val="FFFFFF"/>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41490" tIns="41490" rIns="41490" bIns="41490" anchor="ctr"/>
          <a:lstStyle>
            <a:lvl1pPr algn="ctr" defTabSz="447675" eaLnBrk="0" hangingPunct="0">
              <a:defRPr sz="3600">
                <a:solidFill>
                  <a:schemeClr val="tx1"/>
                </a:solidFill>
                <a:latin typeface="Helvetica Light" charset="0"/>
                <a:ea typeface="Helvetica Light" charset="0"/>
                <a:cs typeface="Helvetica Light" charset="0"/>
                <a:sym typeface="Helvetica Light" charset="0"/>
              </a:defRPr>
            </a:lvl1pPr>
            <a:lvl2pPr marL="742950" indent="-285750" algn="ctr" defTabSz="447675" eaLnBrk="0" hangingPunct="0">
              <a:defRPr sz="3600">
                <a:solidFill>
                  <a:schemeClr val="tx1"/>
                </a:solidFill>
                <a:latin typeface="Helvetica Light" charset="0"/>
                <a:ea typeface="Helvetica Light" charset="0"/>
                <a:cs typeface="Helvetica Light" charset="0"/>
                <a:sym typeface="Helvetica Light" charset="0"/>
              </a:defRPr>
            </a:lvl2pPr>
            <a:lvl3pPr marL="1143000" indent="-228600" algn="ctr" defTabSz="447675" eaLnBrk="0" hangingPunct="0">
              <a:defRPr sz="3600">
                <a:solidFill>
                  <a:schemeClr val="tx1"/>
                </a:solidFill>
                <a:latin typeface="Helvetica Light" charset="0"/>
                <a:ea typeface="Helvetica Light" charset="0"/>
                <a:cs typeface="Helvetica Light" charset="0"/>
                <a:sym typeface="Helvetica Light" charset="0"/>
              </a:defRPr>
            </a:lvl3pPr>
            <a:lvl4pPr marL="1600200" indent="-228600" algn="ctr" defTabSz="447675" eaLnBrk="0" hangingPunct="0">
              <a:defRPr sz="3600">
                <a:solidFill>
                  <a:schemeClr val="tx1"/>
                </a:solidFill>
                <a:latin typeface="Helvetica Light" charset="0"/>
                <a:ea typeface="Helvetica Light" charset="0"/>
                <a:cs typeface="Helvetica Light" charset="0"/>
                <a:sym typeface="Helvetica Light" charset="0"/>
              </a:defRPr>
            </a:lvl4pPr>
            <a:lvl5pPr marL="2057400" indent="-228600" algn="ctr" defTabSz="447675" eaLnBrk="0" hangingPunct="0">
              <a:defRPr sz="3600">
                <a:solidFill>
                  <a:schemeClr val="tx1"/>
                </a:solidFill>
                <a:latin typeface="Helvetica Light" charset="0"/>
                <a:ea typeface="Helvetica Light" charset="0"/>
                <a:cs typeface="Helvetica Light" charset="0"/>
                <a:sym typeface="Helvetica Light" charset="0"/>
              </a:defRPr>
            </a:lvl5pPr>
            <a:lvl6pPr marL="2514600" indent="-228600" algn="ctr" defTabSz="447675" eaLnBrk="0" fontAlgn="base" hangingPunct="0">
              <a:spcBef>
                <a:spcPct val="0"/>
              </a:spcBef>
              <a:spcAft>
                <a:spcPct val="0"/>
              </a:spcAft>
              <a:defRPr sz="3600">
                <a:solidFill>
                  <a:schemeClr val="tx1"/>
                </a:solidFill>
                <a:latin typeface="Helvetica Light" charset="0"/>
                <a:ea typeface="Helvetica Light" charset="0"/>
                <a:cs typeface="Helvetica Light" charset="0"/>
                <a:sym typeface="Helvetica Light" charset="0"/>
              </a:defRPr>
            </a:lvl6pPr>
            <a:lvl7pPr marL="2971800" indent="-228600" algn="ctr" defTabSz="447675" eaLnBrk="0" fontAlgn="base" hangingPunct="0">
              <a:spcBef>
                <a:spcPct val="0"/>
              </a:spcBef>
              <a:spcAft>
                <a:spcPct val="0"/>
              </a:spcAft>
              <a:defRPr sz="3600">
                <a:solidFill>
                  <a:schemeClr val="tx1"/>
                </a:solidFill>
                <a:latin typeface="Helvetica Light" charset="0"/>
                <a:ea typeface="Helvetica Light" charset="0"/>
                <a:cs typeface="Helvetica Light" charset="0"/>
                <a:sym typeface="Helvetica Light" charset="0"/>
              </a:defRPr>
            </a:lvl7pPr>
            <a:lvl8pPr marL="3429000" indent="-228600" algn="ctr" defTabSz="447675" eaLnBrk="0" fontAlgn="base" hangingPunct="0">
              <a:spcBef>
                <a:spcPct val="0"/>
              </a:spcBef>
              <a:spcAft>
                <a:spcPct val="0"/>
              </a:spcAft>
              <a:defRPr sz="3600">
                <a:solidFill>
                  <a:schemeClr val="tx1"/>
                </a:solidFill>
                <a:latin typeface="Helvetica Light" charset="0"/>
                <a:ea typeface="Helvetica Light" charset="0"/>
                <a:cs typeface="Helvetica Light" charset="0"/>
                <a:sym typeface="Helvetica Light" charset="0"/>
              </a:defRPr>
            </a:lvl8pPr>
            <a:lvl9pPr marL="3886200" indent="-228600" algn="ctr" defTabSz="447675" eaLnBrk="0" fontAlgn="base" hangingPunct="0">
              <a:spcBef>
                <a:spcPct val="0"/>
              </a:spcBef>
              <a:spcAft>
                <a:spcPct val="0"/>
              </a:spcAft>
              <a:defRPr sz="3600">
                <a:solidFill>
                  <a:schemeClr val="tx1"/>
                </a:solidFill>
                <a:latin typeface="Helvetica Light" charset="0"/>
                <a:ea typeface="Helvetica Light" charset="0"/>
                <a:cs typeface="Helvetica Light" charset="0"/>
                <a:sym typeface="Helvetica Light" charset="0"/>
              </a:defRPr>
            </a:lvl9pPr>
          </a:lstStyle>
          <a:p>
            <a:pPr algn="l" eaLnBrk="1" hangingPunct="1">
              <a:lnSpc>
                <a:spcPct val="93000"/>
              </a:lnSpc>
              <a:defRPr/>
            </a:pPr>
            <a:endParaRPr lang="en-US" altLang="en-US" sz="1500" smtClean="0">
              <a:solidFill>
                <a:srgbClr val="000000"/>
              </a:solidFill>
              <a:latin typeface="Arial" pitchFamily="34" charset="0"/>
              <a:cs typeface="Arial" pitchFamily="34" charset="0"/>
              <a:sym typeface="Arial" pitchFamily="34" charset="0"/>
            </a:endParaRPr>
          </a:p>
        </p:txBody>
      </p:sp>
      <p:sp>
        <p:nvSpPr>
          <p:cNvPr id="1027" name="Shape 3"/>
          <p:cNvSpPr>
            <a:spLocks noChangeArrowheads="1"/>
          </p:cNvSpPr>
          <p:nvPr/>
        </p:nvSpPr>
        <p:spPr bwMode="auto">
          <a:xfrm>
            <a:off x="2232" y="0"/>
            <a:ext cx="9148465" cy="155154"/>
          </a:xfrm>
          <a:prstGeom prst="rect">
            <a:avLst/>
          </a:prstGeom>
          <a:solidFill>
            <a:srgbClr val="FFFFFF"/>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41490" tIns="41490" rIns="41490" bIns="41490" anchor="ctr"/>
          <a:lstStyle>
            <a:lvl1pPr algn="ctr" defTabSz="447675" eaLnBrk="0" hangingPunct="0">
              <a:defRPr sz="3600">
                <a:solidFill>
                  <a:schemeClr val="tx1"/>
                </a:solidFill>
                <a:latin typeface="Helvetica Light" charset="0"/>
                <a:ea typeface="Helvetica Light" charset="0"/>
                <a:cs typeface="Helvetica Light" charset="0"/>
                <a:sym typeface="Helvetica Light" charset="0"/>
              </a:defRPr>
            </a:lvl1pPr>
            <a:lvl2pPr marL="742950" indent="-285750" algn="ctr" defTabSz="447675" eaLnBrk="0" hangingPunct="0">
              <a:defRPr sz="3600">
                <a:solidFill>
                  <a:schemeClr val="tx1"/>
                </a:solidFill>
                <a:latin typeface="Helvetica Light" charset="0"/>
                <a:ea typeface="Helvetica Light" charset="0"/>
                <a:cs typeface="Helvetica Light" charset="0"/>
                <a:sym typeface="Helvetica Light" charset="0"/>
              </a:defRPr>
            </a:lvl2pPr>
            <a:lvl3pPr marL="1143000" indent="-228600" algn="ctr" defTabSz="447675" eaLnBrk="0" hangingPunct="0">
              <a:defRPr sz="3600">
                <a:solidFill>
                  <a:schemeClr val="tx1"/>
                </a:solidFill>
                <a:latin typeface="Helvetica Light" charset="0"/>
                <a:ea typeface="Helvetica Light" charset="0"/>
                <a:cs typeface="Helvetica Light" charset="0"/>
                <a:sym typeface="Helvetica Light" charset="0"/>
              </a:defRPr>
            </a:lvl3pPr>
            <a:lvl4pPr marL="1600200" indent="-228600" algn="ctr" defTabSz="447675" eaLnBrk="0" hangingPunct="0">
              <a:defRPr sz="3600">
                <a:solidFill>
                  <a:schemeClr val="tx1"/>
                </a:solidFill>
                <a:latin typeface="Helvetica Light" charset="0"/>
                <a:ea typeface="Helvetica Light" charset="0"/>
                <a:cs typeface="Helvetica Light" charset="0"/>
                <a:sym typeface="Helvetica Light" charset="0"/>
              </a:defRPr>
            </a:lvl4pPr>
            <a:lvl5pPr marL="2057400" indent="-228600" algn="ctr" defTabSz="447675" eaLnBrk="0" hangingPunct="0">
              <a:defRPr sz="3600">
                <a:solidFill>
                  <a:schemeClr val="tx1"/>
                </a:solidFill>
                <a:latin typeface="Helvetica Light" charset="0"/>
                <a:ea typeface="Helvetica Light" charset="0"/>
                <a:cs typeface="Helvetica Light" charset="0"/>
                <a:sym typeface="Helvetica Light" charset="0"/>
              </a:defRPr>
            </a:lvl5pPr>
            <a:lvl6pPr marL="2514600" indent="-228600" algn="ctr" defTabSz="447675" eaLnBrk="0" fontAlgn="base" hangingPunct="0">
              <a:spcBef>
                <a:spcPct val="0"/>
              </a:spcBef>
              <a:spcAft>
                <a:spcPct val="0"/>
              </a:spcAft>
              <a:defRPr sz="3600">
                <a:solidFill>
                  <a:schemeClr val="tx1"/>
                </a:solidFill>
                <a:latin typeface="Helvetica Light" charset="0"/>
                <a:ea typeface="Helvetica Light" charset="0"/>
                <a:cs typeface="Helvetica Light" charset="0"/>
                <a:sym typeface="Helvetica Light" charset="0"/>
              </a:defRPr>
            </a:lvl6pPr>
            <a:lvl7pPr marL="2971800" indent="-228600" algn="ctr" defTabSz="447675" eaLnBrk="0" fontAlgn="base" hangingPunct="0">
              <a:spcBef>
                <a:spcPct val="0"/>
              </a:spcBef>
              <a:spcAft>
                <a:spcPct val="0"/>
              </a:spcAft>
              <a:defRPr sz="3600">
                <a:solidFill>
                  <a:schemeClr val="tx1"/>
                </a:solidFill>
                <a:latin typeface="Helvetica Light" charset="0"/>
                <a:ea typeface="Helvetica Light" charset="0"/>
                <a:cs typeface="Helvetica Light" charset="0"/>
                <a:sym typeface="Helvetica Light" charset="0"/>
              </a:defRPr>
            </a:lvl7pPr>
            <a:lvl8pPr marL="3429000" indent="-228600" algn="ctr" defTabSz="447675" eaLnBrk="0" fontAlgn="base" hangingPunct="0">
              <a:spcBef>
                <a:spcPct val="0"/>
              </a:spcBef>
              <a:spcAft>
                <a:spcPct val="0"/>
              </a:spcAft>
              <a:defRPr sz="3600">
                <a:solidFill>
                  <a:schemeClr val="tx1"/>
                </a:solidFill>
                <a:latin typeface="Helvetica Light" charset="0"/>
                <a:ea typeface="Helvetica Light" charset="0"/>
                <a:cs typeface="Helvetica Light" charset="0"/>
                <a:sym typeface="Helvetica Light" charset="0"/>
              </a:defRPr>
            </a:lvl8pPr>
            <a:lvl9pPr marL="3886200" indent="-228600" algn="ctr" defTabSz="447675" eaLnBrk="0" fontAlgn="base" hangingPunct="0">
              <a:spcBef>
                <a:spcPct val="0"/>
              </a:spcBef>
              <a:spcAft>
                <a:spcPct val="0"/>
              </a:spcAft>
              <a:defRPr sz="3600">
                <a:solidFill>
                  <a:schemeClr val="tx1"/>
                </a:solidFill>
                <a:latin typeface="Helvetica Light" charset="0"/>
                <a:ea typeface="Helvetica Light" charset="0"/>
                <a:cs typeface="Helvetica Light" charset="0"/>
                <a:sym typeface="Helvetica Light" charset="0"/>
              </a:defRPr>
            </a:lvl9pPr>
          </a:lstStyle>
          <a:p>
            <a:pPr algn="l" eaLnBrk="1" hangingPunct="1">
              <a:lnSpc>
                <a:spcPct val="93000"/>
              </a:lnSpc>
              <a:defRPr/>
            </a:pPr>
            <a:endParaRPr lang="en-US" altLang="en-US" sz="1500" smtClean="0">
              <a:solidFill>
                <a:srgbClr val="000000"/>
              </a:solidFill>
              <a:latin typeface="Arial" pitchFamily="34" charset="0"/>
              <a:cs typeface="Arial" pitchFamily="34" charset="0"/>
              <a:sym typeface="Arial" pitchFamily="34" charset="0"/>
            </a:endParaRPr>
          </a:p>
        </p:txBody>
      </p:sp>
      <p:sp>
        <p:nvSpPr>
          <p:cNvPr id="1028" name="Shape 4"/>
          <p:cNvSpPr>
            <a:spLocks noChangeArrowheads="1"/>
          </p:cNvSpPr>
          <p:nvPr/>
        </p:nvSpPr>
        <p:spPr bwMode="auto">
          <a:xfrm>
            <a:off x="8996660" y="1"/>
            <a:ext cx="152921" cy="6861349"/>
          </a:xfrm>
          <a:prstGeom prst="rect">
            <a:avLst/>
          </a:prstGeom>
          <a:solidFill>
            <a:srgbClr val="FFFFFF"/>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41490" tIns="41490" rIns="41490" bIns="41490" anchor="ctr"/>
          <a:lstStyle>
            <a:lvl1pPr algn="ctr" defTabSz="447675" eaLnBrk="0" hangingPunct="0">
              <a:defRPr sz="3600">
                <a:solidFill>
                  <a:schemeClr val="tx1"/>
                </a:solidFill>
                <a:latin typeface="Helvetica Light" charset="0"/>
                <a:ea typeface="Helvetica Light" charset="0"/>
                <a:cs typeface="Helvetica Light" charset="0"/>
                <a:sym typeface="Helvetica Light" charset="0"/>
              </a:defRPr>
            </a:lvl1pPr>
            <a:lvl2pPr marL="742950" indent="-285750" algn="ctr" defTabSz="447675" eaLnBrk="0" hangingPunct="0">
              <a:defRPr sz="3600">
                <a:solidFill>
                  <a:schemeClr val="tx1"/>
                </a:solidFill>
                <a:latin typeface="Helvetica Light" charset="0"/>
                <a:ea typeface="Helvetica Light" charset="0"/>
                <a:cs typeface="Helvetica Light" charset="0"/>
                <a:sym typeface="Helvetica Light" charset="0"/>
              </a:defRPr>
            </a:lvl2pPr>
            <a:lvl3pPr marL="1143000" indent="-228600" algn="ctr" defTabSz="447675" eaLnBrk="0" hangingPunct="0">
              <a:defRPr sz="3600">
                <a:solidFill>
                  <a:schemeClr val="tx1"/>
                </a:solidFill>
                <a:latin typeface="Helvetica Light" charset="0"/>
                <a:ea typeface="Helvetica Light" charset="0"/>
                <a:cs typeface="Helvetica Light" charset="0"/>
                <a:sym typeface="Helvetica Light" charset="0"/>
              </a:defRPr>
            </a:lvl3pPr>
            <a:lvl4pPr marL="1600200" indent="-228600" algn="ctr" defTabSz="447675" eaLnBrk="0" hangingPunct="0">
              <a:defRPr sz="3600">
                <a:solidFill>
                  <a:schemeClr val="tx1"/>
                </a:solidFill>
                <a:latin typeface="Helvetica Light" charset="0"/>
                <a:ea typeface="Helvetica Light" charset="0"/>
                <a:cs typeface="Helvetica Light" charset="0"/>
                <a:sym typeface="Helvetica Light" charset="0"/>
              </a:defRPr>
            </a:lvl4pPr>
            <a:lvl5pPr marL="2057400" indent="-228600" algn="ctr" defTabSz="447675" eaLnBrk="0" hangingPunct="0">
              <a:defRPr sz="3600">
                <a:solidFill>
                  <a:schemeClr val="tx1"/>
                </a:solidFill>
                <a:latin typeface="Helvetica Light" charset="0"/>
                <a:ea typeface="Helvetica Light" charset="0"/>
                <a:cs typeface="Helvetica Light" charset="0"/>
                <a:sym typeface="Helvetica Light" charset="0"/>
              </a:defRPr>
            </a:lvl5pPr>
            <a:lvl6pPr marL="2514600" indent="-228600" algn="ctr" defTabSz="447675" eaLnBrk="0" fontAlgn="base" hangingPunct="0">
              <a:spcBef>
                <a:spcPct val="0"/>
              </a:spcBef>
              <a:spcAft>
                <a:spcPct val="0"/>
              </a:spcAft>
              <a:defRPr sz="3600">
                <a:solidFill>
                  <a:schemeClr val="tx1"/>
                </a:solidFill>
                <a:latin typeface="Helvetica Light" charset="0"/>
                <a:ea typeface="Helvetica Light" charset="0"/>
                <a:cs typeface="Helvetica Light" charset="0"/>
                <a:sym typeface="Helvetica Light" charset="0"/>
              </a:defRPr>
            </a:lvl6pPr>
            <a:lvl7pPr marL="2971800" indent="-228600" algn="ctr" defTabSz="447675" eaLnBrk="0" fontAlgn="base" hangingPunct="0">
              <a:spcBef>
                <a:spcPct val="0"/>
              </a:spcBef>
              <a:spcAft>
                <a:spcPct val="0"/>
              </a:spcAft>
              <a:defRPr sz="3600">
                <a:solidFill>
                  <a:schemeClr val="tx1"/>
                </a:solidFill>
                <a:latin typeface="Helvetica Light" charset="0"/>
                <a:ea typeface="Helvetica Light" charset="0"/>
                <a:cs typeface="Helvetica Light" charset="0"/>
                <a:sym typeface="Helvetica Light" charset="0"/>
              </a:defRPr>
            </a:lvl7pPr>
            <a:lvl8pPr marL="3429000" indent="-228600" algn="ctr" defTabSz="447675" eaLnBrk="0" fontAlgn="base" hangingPunct="0">
              <a:spcBef>
                <a:spcPct val="0"/>
              </a:spcBef>
              <a:spcAft>
                <a:spcPct val="0"/>
              </a:spcAft>
              <a:defRPr sz="3600">
                <a:solidFill>
                  <a:schemeClr val="tx1"/>
                </a:solidFill>
                <a:latin typeface="Helvetica Light" charset="0"/>
                <a:ea typeface="Helvetica Light" charset="0"/>
                <a:cs typeface="Helvetica Light" charset="0"/>
                <a:sym typeface="Helvetica Light" charset="0"/>
              </a:defRPr>
            </a:lvl8pPr>
            <a:lvl9pPr marL="3886200" indent="-228600" algn="ctr" defTabSz="447675" eaLnBrk="0" fontAlgn="base" hangingPunct="0">
              <a:spcBef>
                <a:spcPct val="0"/>
              </a:spcBef>
              <a:spcAft>
                <a:spcPct val="0"/>
              </a:spcAft>
              <a:defRPr sz="3600">
                <a:solidFill>
                  <a:schemeClr val="tx1"/>
                </a:solidFill>
                <a:latin typeface="Helvetica Light" charset="0"/>
                <a:ea typeface="Helvetica Light" charset="0"/>
                <a:cs typeface="Helvetica Light" charset="0"/>
                <a:sym typeface="Helvetica Light" charset="0"/>
              </a:defRPr>
            </a:lvl9pPr>
          </a:lstStyle>
          <a:p>
            <a:pPr algn="l" eaLnBrk="1" hangingPunct="1">
              <a:lnSpc>
                <a:spcPct val="93000"/>
              </a:lnSpc>
              <a:defRPr/>
            </a:pPr>
            <a:endParaRPr lang="en-US" altLang="en-US" sz="1500" smtClean="0">
              <a:solidFill>
                <a:srgbClr val="000000"/>
              </a:solidFill>
              <a:latin typeface="Arial" pitchFamily="34" charset="0"/>
              <a:cs typeface="Arial" pitchFamily="34" charset="0"/>
              <a:sym typeface="Arial" pitchFamily="34" charset="0"/>
            </a:endParaRPr>
          </a:p>
        </p:txBody>
      </p:sp>
      <p:sp>
        <p:nvSpPr>
          <p:cNvPr id="1029" name="Shape 5"/>
          <p:cNvSpPr>
            <a:spLocks noChangeArrowheads="1"/>
          </p:cNvSpPr>
          <p:nvPr/>
        </p:nvSpPr>
        <p:spPr bwMode="auto">
          <a:xfrm>
            <a:off x="2233" y="1"/>
            <a:ext cx="152921" cy="6861349"/>
          </a:xfrm>
          <a:prstGeom prst="rect">
            <a:avLst/>
          </a:prstGeom>
          <a:solidFill>
            <a:srgbClr val="FFFFFF"/>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41490" tIns="41490" rIns="41490" bIns="41490" anchor="ctr"/>
          <a:lstStyle>
            <a:lvl1pPr algn="ctr" defTabSz="447675" eaLnBrk="0" hangingPunct="0">
              <a:defRPr sz="3600">
                <a:solidFill>
                  <a:schemeClr val="tx1"/>
                </a:solidFill>
                <a:latin typeface="Helvetica Light" charset="0"/>
                <a:ea typeface="Helvetica Light" charset="0"/>
                <a:cs typeface="Helvetica Light" charset="0"/>
                <a:sym typeface="Helvetica Light" charset="0"/>
              </a:defRPr>
            </a:lvl1pPr>
            <a:lvl2pPr marL="742950" indent="-285750" algn="ctr" defTabSz="447675" eaLnBrk="0" hangingPunct="0">
              <a:defRPr sz="3600">
                <a:solidFill>
                  <a:schemeClr val="tx1"/>
                </a:solidFill>
                <a:latin typeface="Helvetica Light" charset="0"/>
                <a:ea typeface="Helvetica Light" charset="0"/>
                <a:cs typeface="Helvetica Light" charset="0"/>
                <a:sym typeface="Helvetica Light" charset="0"/>
              </a:defRPr>
            </a:lvl2pPr>
            <a:lvl3pPr marL="1143000" indent="-228600" algn="ctr" defTabSz="447675" eaLnBrk="0" hangingPunct="0">
              <a:defRPr sz="3600">
                <a:solidFill>
                  <a:schemeClr val="tx1"/>
                </a:solidFill>
                <a:latin typeface="Helvetica Light" charset="0"/>
                <a:ea typeface="Helvetica Light" charset="0"/>
                <a:cs typeface="Helvetica Light" charset="0"/>
                <a:sym typeface="Helvetica Light" charset="0"/>
              </a:defRPr>
            </a:lvl3pPr>
            <a:lvl4pPr marL="1600200" indent="-228600" algn="ctr" defTabSz="447675" eaLnBrk="0" hangingPunct="0">
              <a:defRPr sz="3600">
                <a:solidFill>
                  <a:schemeClr val="tx1"/>
                </a:solidFill>
                <a:latin typeface="Helvetica Light" charset="0"/>
                <a:ea typeface="Helvetica Light" charset="0"/>
                <a:cs typeface="Helvetica Light" charset="0"/>
                <a:sym typeface="Helvetica Light" charset="0"/>
              </a:defRPr>
            </a:lvl4pPr>
            <a:lvl5pPr marL="2057400" indent="-228600" algn="ctr" defTabSz="447675" eaLnBrk="0" hangingPunct="0">
              <a:defRPr sz="3600">
                <a:solidFill>
                  <a:schemeClr val="tx1"/>
                </a:solidFill>
                <a:latin typeface="Helvetica Light" charset="0"/>
                <a:ea typeface="Helvetica Light" charset="0"/>
                <a:cs typeface="Helvetica Light" charset="0"/>
                <a:sym typeface="Helvetica Light" charset="0"/>
              </a:defRPr>
            </a:lvl5pPr>
            <a:lvl6pPr marL="2514600" indent="-228600" algn="ctr" defTabSz="447675" eaLnBrk="0" fontAlgn="base" hangingPunct="0">
              <a:spcBef>
                <a:spcPct val="0"/>
              </a:spcBef>
              <a:spcAft>
                <a:spcPct val="0"/>
              </a:spcAft>
              <a:defRPr sz="3600">
                <a:solidFill>
                  <a:schemeClr val="tx1"/>
                </a:solidFill>
                <a:latin typeface="Helvetica Light" charset="0"/>
                <a:ea typeface="Helvetica Light" charset="0"/>
                <a:cs typeface="Helvetica Light" charset="0"/>
                <a:sym typeface="Helvetica Light" charset="0"/>
              </a:defRPr>
            </a:lvl6pPr>
            <a:lvl7pPr marL="2971800" indent="-228600" algn="ctr" defTabSz="447675" eaLnBrk="0" fontAlgn="base" hangingPunct="0">
              <a:spcBef>
                <a:spcPct val="0"/>
              </a:spcBef>
              <a:spcAft>
                <a:spcPct val="0"/>
              </a:spcAft>
              <a:defRPr sz="3600">
                <a:solidFill>
                  <a:schemeClr val="tx1"/>
                </a:solidFill>
                <a:latin typeface="Helvetica Light" charset="0"/>
                <a:ea typeface="Helvetica Light" charset="0"/>
                <a:cs typeface="Helvetica Light" charset="0"/>
                <a:sym typeface="Helvetica Light" charset="0"/>
              </a:defRPr>
            </a:lvl7pPr>
            <a:lvl8pPr marL="3429000" indent="-228600" algn="ctr" defTabSz="447675" eaLnBrk="0" fontAlgn="base" hangingPunct="0">
              <a:spcBef>
                <a:spcPct val="0"/>
              </a:spcBef>
              <a:spcAft>
                <a:spcPct val="0"/>
              </a:spcAft>
              <a:defRPr sz="3600">
                <a:solidFill>
                  <a:schemeClr val="tx1"/>
                </a:solidFill>
                <a:latin typeface="Helvetica Light" charset="0"/>
                <a:ea typeface="Helvetica Light" charset="0"/>
                <a:cs typeface="Helvetica Light" charset="0"/>
                <a:sym typeface="Helvetica Light" charset="0"/>
              </a:defRPr>
            </a:lvl8pPr>
            <a:lvl9pPr marL="3886200" indent="-228600" algn="ctr" defTabSz="447675" eaLnBrk="0" fontAlgn="base" hangingPunct="0">
              <a:spcBef>
                <a:spcPct val="0"/>
              </a:spcBef>
              <a:spcAft>
                <a:spcPct val="0"/>
              </a:spcAft>
              <a:defRPr sz="3600">
                <a:solidFill>
                  <a:schemeClr val="tx1"/>
                </a:solidFill>
                <a:latin typeface="Helvetica Light" charset="0"/>
                <a:ea typeface="Helvetica Light" charset="0"/>
                <a:cs typeface="Helvetica Light" charset="0"/>
                <a:sym typeface="Helvetica Light" charset="0"/>
              </a:defRPr>
            </a:lvl9pPr>
          </a:lstStyle>
          <a:p>
            <a:pPr algn="l" eaLnBrk="1" hangingPunct="1">
              <a:lnSpc>
                <a:spcPct val="93000"/>
              </a:lnSpc>
              <a:defRPr/>
            </a:pPr>
            <a:endParaRPr lang="en-US" altLang="en-US" sz="1500" smtClean="0">
              <a:solidFill>
                <a:srgbClr val="000000"/>
              </a:solidFill>
              <a:latin typeface="Arial" pitchFamily="34" charset="0"/>
              <a:cs typeface="Arial" pitchFamily="34" charset="0"/>
              <a:sym typeface="Arial" pitchFamily="34" charset="0"/>
            </a:endParaRPr>
          </a:p>
        </p:txBody>
      </p:sp>
      <p:sp>
        <p:nvSpPr>
          <p:cNvPr id="1030" name="Shape 6"/>
          <p:cNvSpPr>
            <a:spLocks noChangeArrowheads="1"/>
          </p:cNvSpPr>
          <p:nvPr/>
        </p:nvSpPr>
        <p:spPr bwMode="auto">
          <a:xfrm>
            <a:off x="147340" y="6393656"/>
            <a:ext cx="8838158" cy="310307"/>
          </a:xfrm>
          <a:prstGeom prst="rect">
            <a:avLst/>
          </a:prstGeom>
          <a:solidFill>
            <a:srgbClr val="EB641B"/>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41490" tIns="41490" rIns="41490" bIns="41490" anchor="ctr"/>
          <a:lstStyle>
            <a:lvl1pPr algn="ctr" defTabSz="447675" eaLnBrk="0" hangingPunct="0">
              <a:defRPr sz="3600">
                <a:solidFill>
                  <a:schemeClr val="tx1"/>
                </a:solidFill>
                <a:latin typeface="Helvetica Light" charset="0"/>
                <a:ea typeface="Helvetica Light" charset="0"/>
                <a:cs typeface="Helvetica Light" charset="0"/>
                <a:sym typeface="Helvetica Light" charset="0"/>
              </a:defRPr>
            </a:lvl1pPr>
            <a:lvl2pPr marL="742950" indent="-285750" algn="ctr" defTabSz="447675" eaLnBrk="0" hangingPunct="0">
              <a:defRPr sz="3600">
                <a:solidFill>
                  <a:schemeClr val="tx1"/>
                </a:solidFill>
                <a:latin typeface="Helvetica Light" charset="0"/>
                <a:ea typeface="Helvetica Light" charset="0"/>
                <a:cs typeface="Helvetica Light" charset="0"/>
                <a:sym typeface="Helvetica Light" charset="0"/>
              </a:defRPr>
            </a:lvl2pPr>
            <a:lvl3pPr marL="1143000" indent="-228600" algn="ctr" defTabSz="447675" eaLnBrk="0" hangingPunct="0">
              <a:defRPr sz="3600">
                <a:solidFill>
                  <a:schemeClr val="tx1"/>
                </a:solidFill>
                <a:latin typeface="Helvetica Light" charset="0"/>
                <a:ea typeface="Helvetica Light" charset="0"/>
                <a:cs typeface="Helvetica Light" charset="0"/>
                <a:sym typeface="Helvetica Light" charset="0"/>
              </a:defRPr>
            </a:lvl3pPr>
            <a:lvl4pPr marL="1600200" indent="-228600" algn="ctr" defTabSz="447675" eaLnBrk="0" hangingPunct="0">
              <a:defRPr sz="3600">
                <a:solidFill>
                  <a:schemeClr val="tx1"/>
                </a:solidFill>
                <a:latin typeface="Helvetica Light" charset="0"/>
                <a:ea typeface="Helvetica Light" charset="0"/>
                <a:cs typeface="Helvetica Light" charset="0"/>
                <a:sym typeface="Helvetica Light" charset="0"/>
              </a:defRPr>
            </a:lvl4pPr>
            <a:lvl5pPr marL="2057400" indent="-228600" algn="ctr" defTabSz="447675" eaLnBrk="0" hangingPunct="0">
              <a:defRPr sz="3600">
                <a:solidFill>
                  <a:schemeClr val="tx1"/>
                </a:solidFill>
                <a:latin typeface="Helvetica Light" charset="0"/>
                <a:ea typeface="Helvetica Light" charset="0"/>
                <a:cs typeface="Helvetica Light" charset="0"/>
                <a:sym typeface="Helvetica Light" charset="0"/>
              </a:defRPr>
            </a:lvl5pPr>
            <a:lvl6pPr marL="2514600" indent="-228600" algn="ctr" defTabSz="447675" eaLnBrk="0" fontAlgn="base" hangingPunct="0">
              <a:spcBef>
                <a:spcPct val="0"/>
              </a:spcBef>
              <a:spcAft>
                <a:spcPct val="0"/>
              </a:spcAft>
              <a:defRPr sz="3600">
                <a:solidFill>
                  <a:schemeClr val="tx1"/>
                </a:solidFill>
                <a:latin typeface="Helvetica Light" charset="0"/>
                <a:ea typeface="Helvetica Light" charset="0"/>
                <a:cs typeface="Helvetica Light" charset="0"/>
                <a:sym typeface="Helvetica Light" charset="0"/>
              </a:defRPr>
            </a:lvl6pPr>
            <a:lvl7pPr marL="2971800" indent="-228600" algn="ctr" defTabSz="447675" eaLnBrk="0" fontAlgn="base" hangingPunct="0">
              <a:spcBef>
                <a:spcPct val="0"/>
              </a:spcBef>
              <a:spcAft>
                <a:spcPct val="0"/>
              </a:spcAft>
              <a:defRPr sz="3600">
                <a:solidFill>
                  <a:schemeClr val="tx1"/>
                </a:solidFill>
                <a:latin typeface="Helvetica Light" charset="0"/>
                <a:ea typeface="Helvetica Light" charset="0"/>
                <a:cs typeface="Helvetica Light" charset="0"/>
                <a:sym typeface="Helvetica Light" charset="0"/>
              </a:defRPr>
            </a:lvl7pPr>
            <a:lvl8pPr marL="3429000" indent="-228600" algn="ctr" defTabSz="447675" eaLnBrk="0" fontAlgn="base" hangingPunct="0">
              <a:spcBef>
                <a:spcPct val="0"/>
              </a:spcBef>
              <a:spcAft>
                <a:spcPct val="0"/>
              </a:spcAft>
              <a:defRPr sz="3600">
                <a:solidFill>
                  <a:schemeClr val="tx1"/>
                </a:solidFill>
                <a:latin typeface="Helvetica Light" charset="0"/>
                <a:ea typeface="Helvetica Light" charset="0"/>
                <a:cs typeface="Helvetica Light" charset="0"/>
                <a:sym typeface="Helvetica Light" charset="0"/>
              </a:defRPr>
            </a:lvl8pPr>
            <a:lvl9pPr marL="3886200" indent="-228600" algn="ctr" defTabSz="447675" eaLnBrk="0" fontAlgn="base" hangingPunct="0">
              <a:spcBef>
                <a:spcPct val="0"/>
              </a:spcBef>
              <a:spcAft>
                <a:spcPct val="0"/>
              </a:spcAft>
              <a:defRPr sz="3600">
                <a:solidFill>
                  <a:schemeClr val="tx1"/>
                </a:solidFill>
                <a:latin typeface="Helvetica Light" charset="0"/>
                <a:ea typeface="Helvetica Light" charset="0"/>
                <a:cs typeface="Helvetica Light" charset="0"/>
                <a:sym typeface="Helvetica Light" charset="0"/>
              </a:defRPr>
            </a:lvl9pPr>
          </a:lstStyle>
          <a:p>
            <a:pPr algn="l" eaLnBrk="1" hangingPunct="1">
              <a:lnSpc>
                <a:spcPct val="93000"/>
              </a:lnSpc>
              <a:defRPr/>
            </a:pPr>
            <a:endParaRPr lang="en-US" altLang="en-US" sz="1500" smtClean="0">
              <a:solidFill>
                <a:srgbClr val="000000"/>
              </a:solidFill>
              <a:latin typeface="Arial" pitchFamily="34" charset="0"/>
              <a:cs typeface="Arial" pitchFamily="34" charset="0"/>
              <a:sym typeface="Arial" pitchFamily="34" charset="0"/>
            </a:endParaRPr>
          </a:p>
        </p:txBody>
      </p:sp>
      <p:sp>
        <p:nvSpPr>
          <p:cNvPr id="1031" name="Shape 7"/>
          <p:cNvSpPr>
            <a:spLocks noChangeArrowheads="1"/>
          </p:cNvSpPr>
          <p:nvPr/>
        </p:nvSpPr>
        <p:spPr bwMode="auto">
          <a:xfrm>
            <a:off x="155154" y="158502"/>
            <a:ext cx="8837042" cy="6549926"/>
          </a:xfrm>
          <a:prstGeom prst="rect">
            <a:avLst/>
          </a:prstGeom>
          <a:noFill/>
          <a:ln w="3175">
            <a:solidFill>
              <a:srgbClr val="CF5716"/>
            </a:solidFill>
            <a:miter lim="800000"/>
            <a:headEnd/>
            <a:tailEnd/>
          </a:ln>
          <a:extLst>
            <a:ext uri="{909E8E84-426E-40DD-AFC4-6F175D3DCCD1}">
              <a14:hiddenFill xmlns:a14="http://schemas.microsoft.com/office/drawing/2010/main">
                <a:solidFill>
                  <a:srgbClr val="FFFFFF"/>
                </a:solidFill>
              </a14:hiddenFill>
            </a:ext>
          </a:extLst>
        </p:spPr>
        <p:txBody>
          <a:bodyPr lIns="41490" tIns="41490" rIns="41490" bIns="41490" anchor="ctr"/>
          <a:lstStyle>
            <a:lvl1pPr algn="ctr" defTabSz="447675" eaLnBrk="0" hangingPunct="0">
              <a:defRPr sz="3600">
                <a:solidFill>
                  <a:schemeClr val="tx1"/>
                </a:solidFill>
                <a:latin typeface="Helvetica Light" charset="0"/>
                <a:ea typeface="Helvetica Light" charset="0"/>
                <a:cs typeface="Helvetica Light" charset="0"/>
                <a:sym typeface="Helvetica Light" charset="0"/>
              </a:defRPr>
            </a:lvl1pPr>
            <a:lvl2pPr marL="742950" indent="-285750" algn="ctr" defTabSz="447675" eaLnBrk="0" hangingPunct="0">
              <a:defRPr sz="3600">
                <a:solidFill>
                  <a:schemeClr val="tx1"/>
                </a:solidFill>
                <a:latin typeface="Helvetica Light" charset="0"/>
                <a:ea typeface="Helvetica Light" charset="0"/>
                <a:cs typeface="Helvetica Light" charset="0"/>
                <a:sym typeface="Helvetica Light" charset="0"/>
              </a:defRPr>
            </a:lvl2pPr>
            <a:lvl3pPr marL="1143000" indent="-228600" algn="ctr" defTabSz="447675" eaLnBrk="0" hangingPunct="0">
              <a:defRPr sz="3600">
                <a:solidFill>
                  <a:schemeClr val="tx1"/>
                </a:solidFill>
                <a:latin typeface="Helvetica Light" charset="0"/>
                <a:ea typeface="Helvetica Light" charset="0"/>
                <a:cs typeface="Helvetica Light" charset="0"/>
                <a:sym typeface="Helvetica Light" charset="0"/>
              </a:defRPr>
            </a:lvl3pPr>
            <a:lvl4pPr marL="1600200" indent="-228600" algn="ctr" defTabSz="447675" eaLnBrk="0" hangingPunct="0">
              <a:defRPr sz="3600">
                <a:solidFill>
                  <a:schemeClr val="tx1"/>
                </a:solidFill>
                <a:latin typeface="Helvetica Light" charset="0"/>
                <a:ea typeface="Helvetica Light" charset="0"/>
                <a:cs typeface="Helvetica Light" charset="0"/>
                <a:sym typeface="Helvetica Light" charset="0"/>
              </a:defRPr>
            </a:lvl4pPr>
            <a:lvl5pPr marL="2057400" indent="-228600" algn="ctr" defTabSz="447675" eaLnBrk="0" hangingPunct="0">
              <a:defRPr sz="3600">
                <a:solidFill>
                  <a:schemeClr val="tx1"/>
                </a:solidFill>
                <a:latin typeface="Helvetica Light" charset="0"/>
                <a:ea typeface="Helvetica Light" charset="0"/>
                <a:cs typeface="Helvetica Light" charset="0"/>
                <a:sym typeface="Helvetica Light" charset="0"/>
              </a:defRPr>
            </a:lvl5pPr>
            <a:lvl6pPr marL="2514600" indent="-228600" algn="ctr" defTabSz="447675" eaLnBrk="0" fontAlgn="base" hangingPunct="0">
              <a:spcBef>
                <a:spcPct val="0"/>
              </a:spcBef>
              <a:spcAft>
                <a:spcPct val="0"/>
              </a:spcAft>
              <a:defRPr sz="3600">
                <a:solidFill>
                  <a:schemeClr val="tx1"/>
                </a:solidFill>
                <a:latin typeface="Helvetica Light" charset="0"/>
                <a:ea typeface="Helvetica Light" charset="0"/>
                <a:cs typeface="Helvetica Light" charset="0"/>
                <a:sym typeface="Helvetica Light" charset="0"/>
              </a:defRPr>
            </a:lvl6pPr>
            <a:lvl7pPr marL="2971800" indent="-228600" algn="ctr" defTabSz="447675" eaLnBrk="0" fontAlgn="base" hangingPunct="0">
              <a:spcBef>
                <a:spcPct val="0"/>
              </a:spcBef>
              <a:spcAft>
                <a:spcPct val="0"/>
              </a:spcAft>
              <a:defRPr sz="3600">
                <a:solidFill>
                  <a:schemeClr val="tx1"/>
                </a:solidFill>
                <a:latin typeface="Helvetica Light" charset="0"/>
                <a:ea typeface="Helvetica Light" charset="0"/>
                <a:cs typeface="Helvetica Light" charset="0"/>
                <a:sym typeface="Helvetica Light" charset="0"/>
              </a:defRPr>
            </a:lvl7pPr>
            <a:lvl8pPr marL="3429000" indent="-228600" algn="ctr" defTabSz="447675" eaLnBrk="0" fontAlgn="base" hangingPunct="0">
              <a:spcBef>
                <a:spcPct val="0"/>
              </a:spcBef>
              <a:spcAft>
                <a:spcPct val="0"/>
              </a:spcAft>
              <a:defRPr sz="3600">
                <a:solidFill>
                  <a:schemeClr val="tx1"/>
                </a:solidFill>
                <a:latin typeface="Helvetica Light" charset="0"/>
                <a:ea typeface="Helvetica Light" charset="0"/>
                <a:cs typeface="Helvetica Light" charset="0"/>
                <a:sym typeface="Helvetica Light" charset="0"/>
              </a:defRPr>
            </a:lvl8pPr>
            <a:lvl9pPr marL="3886200" indent="-228600" algn="ctr" defTabSz="447675" eaLnBrk="0" fontAlgn="base" hangingPunct="0">
              <a:spcBef>
                <a:spcPct val="0"/>
              </a:spcBef>
              <a:spcAft>
                <a:spcPct val="0"/>
              </a:spcAft>
              <a:defRPr sz="3600">
                <a:solidFill>
                  <a:schemeClr val="tx1"/>
                </a:solidFill>
                <a:latin typeface="Helvetica Light" charset="0"/>
                <a:ea typeface="Helvetica Light" charset="0"/>
                <a:cs typeface="Helvetica Light" charset="0"/>
                <a:sym typeface="Helvetica Light" charset="0"/>
              </a:defRPr>
            </a:lvl9pPr>
          </a:lstStyle>
          <a:p>
            <a:pPr algn="l" eaLnBrk="1" hangingPunct="1">
              <a:lnSpc>
                <a:spcPct val="93000"/>
              </a:lnSpc>
              <a:defRPr/>
            </a:pPr>
            <a:endParaRPr lang="en-US" altLang="en-US" sz="1500" smtClean="0">
              <a:solidFill>
                <a:srgbClr val="000000"/>
              </a:solidFill>
              <a:latin typeface="Arial" pitchFamily="34" charset="0"/>
              <a:cs typeface="Arial" pitchFamily="34" charset="0"/>
              <a:sym typeface="Arial" pitchFamily="34" charset="0"/>
            </a:endParaRPr>
          </a:p>
        </p:txBody>
      </p:sp>
      <p:sp>
        <p:nvSpPr>
          <p:cNvPr id="1032" name="Shape 8"/>
          <p:cNvSpPr>
            <a:spLocks noChangeArrowheads="1"/>
          </p:cNvSpPr>
          <p:nvPr/>
        </p:nvSpPr>
        <p:spPr bwMode="auto">
          <a:xfrm>
            <a:off x="7638232" y="6375797"/>
            <a:ext cx="82540" cy="29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40837" tIns="40837" rIns="40837" bIns="40837">
            <a:spAutoFit/>
          </a:bodyPr>
          <a:lstStyle>
            <a:lvl1pPr algn="ctr" defTabSz="447675" eaLnBrk="0" hangingPunct="0">
              <a:tabLst>
                <a:tab pos="723900" algn="l"/>
              </a:tabLst>
              <a:defRPr sz="3600">
                <a:solidFill>
                  <a:schemeClr val="tx1"/>
                </a:solidFill>
                <a:latin typeface="Helvetica Light" charset="0"/>
                <a:ea typeface="Helvetica Light" charset="0"/>
                <a:cs typeface="Helvetica Light" charset="0"/>
                <a:sym typeface="Helvetica Light" charset="0"/>
              </a:defRPr>
            </a:lvl1pPr>
            <a:lvl2pPr marL="742950" indent="-285750" algn="ctr" defTabSz="447675" eaLnBrk="0" hangingPunct="0">
              <a:tabLst>
                <a:tab pos="723900" algn="l"/>
              </a:tabLst>
              <a:defRPr sz="3600">
                <a:solidFill>
                  <a:schemeClr val="tx1"/>
                </a:solidFill>
                <a:latin typeface="Helvetica Light" charset="0"/>
                <a:ea typeface="Helvetica Light" charset="0"/>
                <a:cs typeface="Helvetica Light" charset="0"/>
                <a:sym typeface="Helvetica Light" charset="0"/>
              </a:defRPr>
            </a:lvl2pPr>
            <a:lvl3pPr marL="1143000" indent="-228600" algn="ctr" defTabSz="447675" eaLnBrk="0" hangingPunct="0">
              <a:tabLst>
                <a:tab pos="723900" algn="l"/>
              </a:tabLst>
              <a:defRPr sz="3600">
                <a:solidFill>
                  <a:schemeClr val="tx1"/>
                </a:solidFill>
                <a:latin typeface="Helvetica Light" charset="0"/>
                <a:ea typeface="Helvetica Light" charset="0"/>
                <a:cs typeface="Helvetica Light" charset="0"/>
                <a:sym typeface="Helvetica Light" charset="0"/>
              </a:defRPr>
            </a:lvl3pPr>
            <a:lvl4pPr marL="1600200" indent="-228600" algn="ctr" defTabSz="447675" eaLnBrk="0" hangingPunct="0">
              <a:tabLst>
                <a:tab pos="723900" algn="l"/>
              </a:tabLst>
              <a:defRPr sz="3600">
                <a:solidFill>
                  <a:schemeClr val="tx1"/>
                </a:solidFill>
                <a:latin typeface="Helvetica Light" charset="0"/>
                <a:ea typeface="Helvetica Light" charset="0"/>
                <a:cs typeface="Helvetica Light" charset="0"/>
                <a:sym typeface="Helvetica Light" charset="0"/>
              </a:defRPr>
            </a:lvl4pPr>
            <a:lvl5pPr marL="2057400" indent="-228600" algn="ctr" defTabSz="447675" eaLnBrk="0" hangingPunct="0">
              <a:tabLst>
                <a:tab pos="723900" algn="l"/>
              </a:tabLst>
              <a:defRPr sz="3600">
                <a:solidFill>
                  <a:schemeClr val="tx1"/>
                </a:solidFill>
                <a:latin typeface="Helvetica Light" charset="0"/>
                <a:ea typeface="Helvetica Light" charset="0"/>
                <a:cs typeface="Helvetica Light" charset="0"/>
                <a:sym typeface="Helvetica Light" charset="0"/>
              </a:defRPr>
            </a:lvl5pPr>
            <a:lvl6pPr marL="2514600" indent="-228600" algn="ctr" defTabSz="447675" eaLnBrk="0" fontAlgn="base" hangingPunct="0">
              <a:spcBef>
                <a:spcPct val="0"/>
              </a:spcBef>
              <a:spcAft>
                <a:spcPct val="0"/>
              </a:spcAft>
              <a:tabLst>
                <a:tab pos="723900" algn="l"/>
              </a:tabLst>
              <a:defRPr sz="3600">
                <a:solidFill>
                  <a:schemeClr val="tx1"/>
                </a:solidFill>
                <a:latin typeface="Helvetica Light" charset="0"/>
                <a:ea typeface="Helvetica Light" charset="0"/>
                <a:cs typeface="Helvetica Light" charset="0"/>
                <a:sym typeface="Helvetica Light" charset="0"/>
              </a:defRPr>
            </a:lvl6pPr>
            <a:lvl7pPr marL="2971800" indent="-228600" algn="ctr" defTabSz="447675" eaLnBrk="0" fontAlgn="base" hangingPunct="0">
              <a:spcBef>
                <a:spcPct val="0"/>
              </a:spcBef>
              <a:spcAft>
                <a:spcPct val="0"/>
              </a:spcAft>
              <a:tabLst>
                <a:tab pos="723900" algn="l"/>
              </a:tabLst>
              <a:defRPr sz="3600">
                <a:solidFill>
                  <a:schemeClr val="tx1"/>
                </a:solidFill>
                <a:latin typeface="Helvetica Light" charset="0"/>
                <a:ea typeface="Helvetica Light" charset="0"/>
                <a:cs typeface="Helvetica Light" charset="0"/>
                <a:sym typeface="Helvetica Light" charset="0"/>
              </a:defRPr>
            </a:lvl7pPr>
            <a:lvl8pPr marL="3429000" indent="-228600" algn="ctr" defTabSz="447675" eaLnBrk="0" fontAlgn="base" hangingPunct="0">
              <a:spcBef>
                <a:spcPct val="0"/>
              </a:spcBef>
              <a:spcAft>
                <a:spcPct val="0"/>
              </a:spcAft>
              <a:tabLst>
                <a:tab pos="723900" algn="l"/>
              </a:tabLst>
              <a:defRPr sz="3600">
                <a:solidFill>
                  <a:schemeClr val="tx1"/>
                </a:solidFill>
                <a:latin typeface="Helvetica Light" charset="0"/>
                <a:ea typeface="Helvetica Light" charset="0"/>
                <a:cs typeface="Helvetica Light" charset="0"/>
                <a:sym typeface="Helvetica Light" charset="0"/>
              </a:defRPr>
            </a:lvl8pPr>
            <a:lvl9pPr marL="3886200" indent="-228600" algn="ctr" defTabSz="447675" eaLnBrk="0" fontAlgn="base" hangingPunct="0">
              <a:spcBef>
                <a:spcPct val="0"/>
              </a:spcBef>
              <a:spcAft>
                <a:spcPct val="0"/>
              </a:spcAft>
              <a:tabLst>
                <a:tab pos="723900" algn="l"/>
              </a:tabLst>
              <a:defRPr sz="3600">
                <a:solidFill>
                  <a:schemeClr val="tx1"/>
                </a:solidFill>
                <a:latin typeface="Helvetica Light" charset="0"/>
                <a:ea typeface="Helvetica Light" charset="0"/>
                <a:cs typeface="Helvetica Light" charset="0"/>
                <a:sym typeface="Helvetica Light" charset="0"/>
              </a:defRPr>
            </a:lvl9pPr>
          </a:lstStyle>
          <a:p>
            <a:pPr algn="l" eaLnBrk="1" hangingPunct="1">
              <a:lnSpc>
                <a:spcPct val="93000"/>
              </a:lnSpc>
              <a:defRPr/>
            </a:pPr>
            <a:endParaRPr lang="en-US" altLang="en-US" sz="1500" smtClean="0">
              <a:solidFill>
                <a:srgbClr val="000000"/>
              </a:solidFill>
              <a:latin typeface="Arial" pitchFamily="34" charset="0"/>
              <a:cs typeface="Arial" pitchFamily="34" charset="0"/>
              <a:sym typeface="Arial" pitchFamily="34" charset="0"/>
            </a:endParaRPr>
          </a:p>
        </p:txBody>
      </p:sp>
      <p:sp>
        <p:nvSpPr>
          <p:cNvPr id="1033" name="Shape 9"/>
          <p:cNvSpPr>
            <a:spLocks noGrp="1"/>
          </p:cNvSpPr>
          <p:nvPr>
            <p:ph type="sldNum" sz="quarter" idx="2"/>
          </p:nvPr>
        </p:nvSpPr>
        <p:spPr bwMode="auto">
          <a:xfrm>
            <a:off x="8190757" y="6390309"/>
            <a:ext cx="608335" cy="314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wrap="square" lIns="45737" tIns="45737" rIns="45737" bIns="45737" numCol="1" anchor="ctr" anchorCtr="0" compatLnSpc="1">
            <a:prstTxWarp prst="textNoShape">
              <a:avLst/>
            </a:prstTxWarp>
            <a:spAutoFit/>
          </a:bodyPr>
          <a:lstStyle>
            <a:lvl1pPr algn="ctr" defTabSz="314744">
              <a:lnSpc>
                <a:spcPct val="95000"/>
              </a:lnSpc>
              <a:defRPr sz="1500" smtClean="0">
                <a:solidFill>
                  <a:srgbClr val="FFFFFF"/>
                </a:solidFill>
                <a:latin typeface="Georgia" pitchFamily="18" charset="0"/>
                <a:ea typeface="Georgia" pitchFamily="18" charset="0"/>
                <a:cs typeface="Georgia" pitchFamily="18" charset="0"/>
                <a:sym typeface="Georgia" pitchFamily="18" charset="0"/>
              </a:defRPr>
            </a:lvl1pPr>
          </a:lstStyle>
          <a:p>
            <a:pPr eaLnBrk="1" hangingPunct="1">
              <a:defRPr/>
            </a:pPr>
            <a:fld id="{10956F8B-ACCE-4870-87A6-CBF0811E0C89}" type="slidenum">
              <a:rPr lang="en-US" altLang="en-US"/>
              <a:pPr eaLnBrk="1" hangingPunct="1">
                <a:defRPr/>
              </a:pPr>
              <a:t>‹Nr.›</a:t>
            </a:fld>
            <a:endParaRPr lang="en-US" altLang="en-US"/>
          </a:p>
        </p:txBody>
      </p:sp>
      <p:sp>
        <p:nvSpPr>
          <p:cNvPr id="1034" name="Shape 10"/>
          <p:cNvSpPr>
            <a:spLocks noGrp="1"/>
          </p:cNvSpPr>
          <p:nvPr>
            <p:ph type="title"/>
          </p:nvPr>
        </p:nvSpPr>
        <p:spPr bwMode="auto">
          <a:xfrm>
            <a:off x="458764" y="85950"/>
            <a:ext cx="8230939" cy="15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wrap="square" lIns="0" tIns="0" rIns="0" bIns="0" numCol="1" anchor="ctr" anchorCtr="0" compatLnSpc="1">
            <a:prstTxWarp prst="textNoShape">
              <a:avLst/>
            </a:prstTxWarp>
          </a:bodyPr>
          <a:lstStyle/>
          <a:p>
            <a:pPr lvl="0"/>
            <a:r>
              <a:rPr lang="en-US" altLang="en-US" smtClean="0">
                <a:sym typeface="Verdana" pitchFamily="34" charset="0"/>
              </a:rPr>
              <a:t>Title Text</a:t>
            </a:r>
          </a:p>
        </p:txBody>
      </p:sp>
      <p:sp>
        <p:nvSpPr>
          <p:cNvPr id="1035" name="Shape 11"/>
          <p:cNvSpPr>
            <a:spLocks noGrp="1"/>
          </p:cNvSpPr>
          <p:nvPr>
            <p:ph type="body" idx="1"/>
          </p:nvPr>
        </p:nvSpPr>
        <p:spPr bwMode="auto">
          <a:xfrm>
            <a:off x="458764" y="1605113"/>
            <a:ext cx="8230939" cy="525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wrap="square" lIns="0" tIns="0" rIns="0" bIns="0" numCol="1" anchor="t" anchorCtr="0" compatLnSpc="1">
            <a:prstTxWarp prst="textNoShape">
              <a:avLst/>
            </a:prstTxWarp>
          </a:bodyPr>
          <a:lstStyle/>
          <a:p>
            <a:pPr lvl="0"/>
            <a:r>
              <a:rPr lang="en-US" altLang="en-US" smtClean="0">
                <a:sym typeface="Verdana" pitchFamily="34" charset="0"/>
              </a:rPr>
              <a:t>Body Level One</a:t>
            </a:r>
          </a:p>
          <a:p>
            <a:pPr lvl="1"/>
            <a:r>
              <a:rPr lang="en-US" altLang="en-US" smtClean="0">
                <a:sym typeface="Verdana" pitchFamily="34" charset="0"/>
              </a:rPr>
              <a:t>Body Level Two</a:t>
            </a:r>
          </a:p>
          <a:p>
            <a:pPr lvl="2"/>
            <a:r>
              <a:rPr lang="en-US" altLang="en-US" smtClean="0">
                <a:sym typeface="Verdana" pitchFamily="34" charset="0"/>
              </a:rPr>
              <a:t>Body Level Three</a:t>
            </a:r>
          </a:p>
          <a:p>
            <a:pPr lvl="3"/>
            <a:r>
              <a:rPr lang="en-US" altLang="en-US" smtClean="0">
                <a:sym typeface="Verdana" pitchFamily="34" charset="0"/>
              </a:rPr>
              <a:t>Body Level Four</a:t>
            </a:r>
          </a:p>
          <a:p>
            <a:pPr lvl="4"/>
            <a:r>
              <a:rPr lang="en-US" altLang="en-US" smtClean="0">
                <a:sym typeface="Verdana" pitchFamily="34" charset="0"/>
              </a:rPr>
              <a:t>Body Level Five</a:t>
            </a:r>
          </a:p>
        </p:txBody>
      </p:sp>
    </p:spTree>
    <p:extLst>
      <p:ext uri="{BB962C8B-B14F-4D97-AF65-F5344CB8AC3E}">
        <p14:creationId xmlns:p14="http://schemas.microsoft.com/office/powerpoint/2010/main" val="3331921553"/>
      </p:ext>
    </p:extLst>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847" r:id="rId4"/>
    <p:sldLayoutId id="2147483848" r:id="rId5"/>
    <p:sldLayoutId id="2147483849" r:id="rId6"/>
    <p:sldLayoutId id="2147483850" r:id="rId7"/>
    <p:sldLayoutId id="2147483851" r:id="rId8"/>
    <p:sldLayoutId id="2147483853" r:id="rId9"/>
    <p:sldLayoutId id="2147483854" r:id="rId10"/>
    <p:sldLayoutId id="2147483855" r:id="rId11"/>
    <p:sldLayoutId id="2147483856" r:id="rId12"/>
    <p:sldLayoutId id="2147483857" r:id="rId13"/>
    <p:sldLayoutId id="2147483858" r:id="rId14"/>
    <p:sldLayoutId id="2147483859" r:id="rId15"/>
    <p:sldLayoutId id="2147483860" r:id="rId16"/>
    <p:sldLayoutId id="2147483861" r:id="rId17"/>
  </p:sldLayoutIdLst>
  <p:transition spd="med"/>
  <p:txStyles>
    <p:titleStyle>
      <a:lvl1pPr algn="ctr" defTabSz="314744" rtl="0" eaLnBrk="0" fontAlgn="base" hangingPunct="0">
        <a:lnSpc>
          <a:spcPct val="102000"/>
        </a:lnSpc>
        <a:spcBef>
          <a:spcPct val="0"/>
        </a:spcBef>
        <a:spcAft>
          <a:spcPct val="0"/>
        </a:spcAft>
        <a:defRPr sz="3900">
          <a:solidFill>
            <a:schemeClr val="tx2"/>
          </a:solidFill>
          <a:latin typeface="Verdana"/>
          <a:ea typeface="Verdana"/>
          <a:cs typeface="Verdana"/>
          <a:sym typeface="Verdana" pitchFamily="34" charset="0"/>
        </a:defRPr>
      </a:lvl1pPr>
      <a:lvl2pPr algn="ctr" defTabSz="314744" rtl="0" eaLnBrk="0" fontAlgn="base" hangingPunct="0">
        <a:lnSpc>
          <a:spcPct val="102000"/>
        </a:lnSpc>
        <a:spcBef>
          <a:spcPct val="0"/>
        </a:spcBef>
        <a:spcAft>
          <a:spcPct val="0"/>
        </a:spcAft>
        <a:defRPr sz="3900">
          <a:solidFill>
            <a:schemeClr val="tx2"/>
          </a:solidFill>
          <a:latin typeface="Verdana"/>
          <a:ea typeface="Verdana"/>
          <a:cs typeface="Verdana"/>
          <a:sym typeface="Verdana" pitchFamily="34" charset="0"/>
        </a:defRPr>
      </a:lvl2pPr>
      <a:lvl3pPr algn="ctr" defTabSz="314744" rtl="0" eaLnBrk="0" fontAlgn="base" hangingPunct="0">
        <a:lnSpc>
          <a:spcPct val="102000"/>
        </a:lnSpc>
        <a:spcBef>
          <a:spcPct val="0"/>
        </a:spcBef>
        <a:spcAft>
          <a:spcPct val="0"/>
        </a:spcAft>
        <a:defRPr sz="3900">
          <a:solidFill>
            <a:schemeClr val="tx2"/>
          </a:solidFill>
          <a:latin typeface="Verdana"/>
          <a:ea typeface="Verdana"/>
          <a:cs typeface="Verdana"/>
          <a:sym typeface="Verdana" pitchFamily="34" charset="0"/>
        </a:defRPr>
      </a:lvl3pPr>
      <a:lvl4pPr algn="ctr" defTabSz="314744" rtl="0" eaLnBrk="0" fontAlgn="base" hangingPunct="0">
        <a:lnSpc>
          <a:spcPct val="102000"/>
        </a:lnSpc>
        <a:spcBef>
          <a:spcPct val="0"/>
        </a:spcBef>
        <a:spcAft>
          <a:spcPct val="0"/>
        </a:spcAft>
        <a:defRPr sz="3900">
          <a:solidFill>
            <a:schemeClr val="tx2"/>
          </a:solidFill>
          <a:latin typeface="Verdana"/>
          <a:ea typeface="Verdana"/>
          <a:cs typeface="Verdana"/>
          <a:sym typeface="Verdana" pitchFamily="34" charset="0"/>
        </a:defRPr>
      </a:lvl4pPr>
      <a:lvl5pPr algn="ctr" defTabSz="314744" rtl="0" eaLnBrk="0" fontAlgn="base" hangingPunct="0">
        <a:lnSpc>
          <a:spcPct val="102000"/>
        </a:lnSpc>
        <a:spcBef>
          <a:spcPct val="0"/>
        </a:spcBef>
        <a:spcAft>
          <a:spcPct val="0"/>
        </a:spcAft>
        <a:defRPr sz="3900">
          <a:solidFill>
            <a:schemeClr val="tx2"/>
          </a:solidFill>
          <a:latin typeface="Verdana"/>
          <a:ea typeface="Verdana"/>
          <a:cs typeface="Verdana"/>
          <a:sym typeface="Verdana" pitchFamily="34" charset="0"/>
        </a:defRPr>
      </a:lvl5pPr>
      <a:lvl6pPr indent="321440" algn="ctr" defTabSz="315860">
        <a:lnSpc>
          <a:spcPct val="102000"/>
        </a:lnSpc>
        <a:defRPr sz="3900">
          <a:latin typeface="Verdana"/>
          <a:ea typeface="Verdana"/>
          <a:cs typeface="Verdana"/>
          <a:sym typeface="Verdana"/>
        </a:defRPr>
      </a:lvl6pPr>
      <a:lvl7pPr indent="642882" algn="ctr" defTabSz="315860">
        <a:lnSpc>
          <a:spcPct val="102000"/>
        </a:lnSpc>
        <a:defRPr sz="3900">
          <a:latin typeface="Verdana"/>
          <a:ea typeface="Verdana"/>
          <a:cs typeface="Verdana"/>
          <a:sym typeface="Verdana"/>
        </a:defRPr>
      </a:lvl7pPr>
      <a:lvl8pPr indent="964323" algn="ctr" defTabSz="315860">
        <a:lnSpc>
          <a:spcPct val="102000"/>
        </a:lnSpc>
        <a:defRPr sz="3900">
          <a:latin typeface="Verdana"/>
          <a:ea typeface="Verdana"/>
          <a:cs typeface="Verdana"/>
          <a:sym typeface="Verdana"/>
        </a:defRPr>
      </a:lvl8pPr>
      <a:lvl9pPr indent="1285763" algn="ctr" defTabSz="315860">
        <a:lnSpc>
          <a:spcPct val="102000"/>
        </a:lnSpc>
        <a:defRPr sz="3900">
          <a:latin typeface="Verdana"/>
          <a:ea typeface="Verdana"/>
          <a:cs typeface="Verdana"/>
          <a:sym typeface="Verdana"/>
        </a:defRPr>
      </a:lvl9pPr>
    </p:titleStyle>
    <p:bodyStyle>
      <a:lvl1pPr marL="241080" indent="-241080" algn="l" defTabSz="314744" rtl="0" eaLnBrk="0" fontAlgn="base" hangingPunct="0">
        <a:lnSpc>
          <a:spcPct val="102000"/>
        </a:lnSpc>
        <a:spcBef>
          <a:spcPts val="984"/>
        </a:spcBef>
        <a:spcAft>
          <a:spcPct val="0"/>
        </a:spcAft>
        <a:defRPr sz="2800">
          <a:solidFill>
            <a:schemeClr val="tx1"/>
          </a:solidFill>
          <a:latin typeface="Verdana"/>
          <a:ea typeface="Verdana"/>
          <a:cs typeface="Verdana"/>
          <a:sym typeface="Verdana" pitchFamily="34" charset="0"/>
        </a:defRPr>
      </a:lvl1pPr>
      <a:lvl2pPr marL="241080" indent="80360" algn="l" defTabSz="314744" rtl="0" eaLnBrk="0" fontAlgn="base" hangingPunct="0">
        <a:lnSpc>
          <a:spcPct val="102000"/>
        </a:lnSpc>
        <a:spcBef>
          <a:spcPts val="984"/>
        </a:spcBef>
        <a:spcAft>
          <a:spcPct val="0"/>
        </a:spcAft>
        <a:defRPr sz="2800">
          <a:solidFill>
            <a:schemeClr val="tx1"/>
          </a:solidFill>
          <a:latin typeface="Verdana"/>
          <a:ea typeface="Verdana"/>
          <a:cs typeface="Verdana"/>
          <a:sym typeface="Verdana" pitchFamily="34" charset="0"/>
        </a:defRPr>
      </a:lvl2pPr>
      <a:lvl3pPr marL="241080" indent="401801" algn="l" defTabSz="314744" rtl="0" eaLnBrk="0" fontAlgn="base" hangingPunct="0">
        <a:lnSpc>
          <a:spcPct val="102000"/>
        </a:lnSpc>
        <a:spcBef>
          <a:spcPts val="984"/>
        </a:spcBef>
        <a:spcAft>
          <a:spcPct val="0"/>
        </a:spcAft>
        <a:defRPr sz="2800">
          <a:solidFill>
            <a:schemeClr val="tx1"/>
          </a:solidFill>
          <a:latin typeface="Verdana"/>
          <a:ea typeface="Verdana"/>
          <a:cs typeface="Verdana"/>
          <a:sym typeface="Verdana" pitchFamily="34" charset="0"/>
        </a:defRPr>
      </a:lvl3pPr>
      <a:lvl4pPr marL="241080" indent="723242" algn="l" defTabSz="314744" rtl="0" eaLnBrk="0" fontAlgn="base" hangingPunct="0">
        <a:lnSpc>
          <a:spcPct val="102000"/>
        </a:lnSpc>
        <a:spcBef>
          <a:spcPts val="984"/>
        </a:spcBef>
        <a:spcAft>
          <a:spcPct val="0"/>
        </a:spcAft>
        <a:defRPr sz="2800">
          <a:solidFill>
            <a:schemeClr val="tx1"/>
          </a:solidFill>
          <a:latin typeface="Verdana"/>
          <a:ea typeface="Verdana"/>
          <a:cs typeface="Verdana"/>
          <a:sym typeface="Verdana" pitchFamily="34" charset="0"/>
        </a:defRPr>
      </a:lvl4pPr>
      <a:lvl5pPr marL="241080" indent="1044683" algn="l" defTabSz="314744" rtl="0" eaLnBrk="0" fontAlgn="base" hangingPunct="0">
        <a:lnSpc>
          <a:spcPct val="102000"/>
        </a:lnSpc>
        <a:spcBef>
          <a:spcPts val="984"/>
        </a:spcBef>
        <a:spcAft>
          <a:spcPct val="0"/>
        </a:spcAft>
        <a:defRPr sz="2800">
          <a:solidFill>
            <a:schemeClr val="tx1"/>
          </a:solidFill>
          <a:latin typeface="Verdana"/>
          <a:ea typeface="Verdana"/>
          <a:cs typeface="Verdana"/>
          <a:sym typeface="Verdana" pitchFamily="34" charset="0"/>
        </a:defRPr>
      </a:lvl5pPr>
      <a:lvl6pPr marL="241080" indent="1366124" defTabSz="315860">
        <a:lnSpc>
          <a:spcPct val="102000"/>
        </a:lnSpc>
        <a:spcBef>
          <a:spcPts val="984"/>
        </a:spcBef>
        <a:defRPr sz="2800">
          <a:latin typeface="Verdana"/>
          <a:ea typeface="Verdana"/>
          <a:cs typeface="Verdana"/>
          <a:sym typeface="Verdana"/>
        </a:defRPr>
      </a:lvl6pPr>
      <a:lvl7pPr marL="241080" indent="1687564" defTabSz="315860">
        <a:lnSpc>
          <a:spcPct val="102000"/>
        </a:lnSpc>
        <a:spcBef>
          <a:spcPts val="984"/>
        </a:spcBef>
        <a:defRPr sz="2800">
          <a:latin typeface="Verdana"/>
          <a:ea typeface="Verdana"/>
          <a:cs typeface="Verdana"/>
          <a:sym typeface="Verdana"/>
        </a:defRPr>
      </a:lvl7pPr>
      <a:lvl8pPr marL="241080" indent="2009005" defTabSz="315860">
        <a:lnSpc>
          <a:spcPct val="102000"/>
        </a:lnSpc>
        <a:spcBef>
          <a:spcPts val="984"/>
        </a:spcBef>
        <a:defRPr sz="2800">
          <a:latin typeface="Verdana"/>
          <a:ea typeface="Verdana"/>
          <a:cs typeface="Verdana"/>
          <a:sym typeface="Verdana"/>
        </a:defRPr>
      </a:lvl8pPr>
      <a:lvl9pPr marL="241080" indent="2330447" defTabSz="315860">
        <a:lnSpc>
          <a:spcPct val="102000"/>
        </a:lnSpc>
        <a:spcBef>
          <a:spcPts val="984"/>
        </a:spcBef>
        <a:defRPr sz="2800">
          <a:latin typeface="Verdana"/>
          <a:ea typeface="Verdana"/>
          <a:cs typeface="Verdana"/>
          <a:sym typeface="Verdana"/>
        </a:defRPr>
      </a:lvl9pPr>
    </p:bodyStyle>
    <p:otherStyle>
      <a:lvl1pPr algn="ctr" defTabSz="315860">
        <a:lnSpc>
          <a:spcPct val="95000"/>
        </a:lnSpc>
        <a:defRPr sz="1500">
          <a:solidFill>
            <a:schemeClr val="tx1"/>
          </a:solidFill>
          <a:latin typeface="+mn-lt"/>
          <a:ea typeface="+mn-ea"/>
          <a:cs typeface="+mn-cs"/>
          <a:sym typeface="Georgia"/>
        </a:defRPr>
      </a:lvl1pPr>
      <a:lvl2pPr indent="321440" algn="ctr" defTabSz="315860">
        <a:lnSpc>
          <a:spcPct val="95000"/>
        </a:lnSpc>
        <a:defRPr sz="1500">
          <a:solidFill>
            <a:schemeClr val="tx1"/>
          </a:solidFill>
          <a:latin typeface="+mn-lt"/>
          <a:ea typeface="+mn-ea"/>
          <a:cs typeface="+mn-cs"/>
          <a:sym typeface="Georgia"/>
        </a:defRPr>
      </a:lvl2pPr>
      <a:lvl3pPr indent="642882" algn="ctr" defTabSz="315860">
        <a:lnSpc>
          <a:spcPct val="95000"/>
        </a:lnSpc>
        <a:defRPr sz="1500">
          <a:solidFill>
            <a:schemeClr val="tx1"/>
          </a:solidFill>
          <a:latin typeface="+mn-lt"/>
          <a:ea typeface="+mn-ea"/>
          <a:cs typeface="+mn-cs"/>
          <a:sym typeface="Georgia"/>
        </a:defRPr>
      </a:lvl3pPr>
      <a:lvl4pPr indent="964323" algn="ctr" defTabSz="315860">
        <a:lnSpc>
          <a:spcPct val="95000"/>
        </a:lnSpc>
        <a:defRPr sz="1500">
          <a:solidFill>
            <a:schemeClr val="tx1"/>
          </a:solidFill>
          <a:latin typeface="+mn-lt"/>
          <a:ea typeface="+mn-ea"/>
          <a:cs typeface="+mn-cs"/>
          <a:sym typeface="Georgia"/>
        </a:defRPr>
      </a:lvl4pPr>
      <a:lvl5pPr indent="1285763" algn="ctr" defTabSz="315860">
        <a:lnSpc>
          <a:spcPct val="95000"/>
        </a:lnSpc>
        <a:defRPr sz="1500">
          <a:solidFill>
            <a:schemeClr val="tx1"/>
          </a:solidFill>
          <a:latin typeface="+mn-lt"/>
          <a:ea typeface="+mn-ea"/>
          <a:cs typeface="+mn-cs"/>
          <a:sym typeface="Georgia"/>
        </a:defRPr>
      </a:lvl5pPr>
      <a:lvl6pPr algn="ctr" defTabSz="315860">
        <a:lnSpc>
          <a:spcPct val="95000"/>
        </a:lnSpc>
        <a:defRPr sz="1500">
          <a:solidFill>
            <a:schemeClr val="tx1"/>
          </a:solidFill>
          <a:latin typeface="+mn-lt"/>
          <a:ea typeface="+mn-ea"/>
          <a:cs typeface="+mn-cs"/>
          <a:sym typeface="Georgia"/>
        </a:defRPr>
      </a:lvl6pPr>
      <a:lvl7pPr algn="ctr" defTabSz="315860">
        <a:lnSpc>
          <a:spcPct val="95000"/>
        </a:lnSpc>
        <a:defRPr sz="1500">
          <a:solidFill>
            <a:schemeClr val="tx1"/>
          </a:solidFill>
          <a:latin typeface="+mn-lt"/>
          <a:ea typeface="+mn-ea"/>
          <a:cs typeface="+mn-cs"/>
          <a:sym typeface="Georgia"/>
        </a:defRPr>
      </a:lvl7pPr>
      <a:lvl8pPr algn="ctr" defTabSz="315860">
        <a:lnSpc>
          <a:spcPct val="95000"/>
        </a:lnSpc>
        <a:defRPr sz="1500">
          <a:solidFill>
            <a:schemeClr val="tx1"/>
          </a:solidFill>
          <a:latin typeface="+mn-lt"/>
          <a:ea typeface="+mn-ea"/>
          <a:cs typeface="+mn-cs"/>
          <a:sym typeface="Georgia"/>
        </a:defRPr>
      </a:lvl8pPr>
      <a:lvl9pPr algn="ctr" defTabSz="315860">
        <a:lnSpc>
          <a:spcPct val="95000"/>
        </a:lnSpc>
        <a:defRPr sz="1500">
          <a:solidFill>
            <a:schemeClr val="tx1"/>
          </a:solidFill>
          <a:latin typeface="+mn-lt"/>
          <a:ea typeface="+mn-ea"/>
          <a:cs typeface="+mn-cs"/>
          <a:sym typeface="Georgia"/>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407570" y="972339"/>
            <a:ext cx="8328858" cy="276999"/>
          </a:xfrm>
          <a:prstGeom prst="rect">
            <a:avLst/>
          </a:prstGeom>
        </p:spPr>
        <p:txBody>
          <a:bodyPr wrap="square" lIns="0" tIns="0" rIns="0" bIns="0">
            <a:spAutoFit/>
          </a:bodyPr>
          <a:lstStyle>
            <a:lvl1pPr>
              <a:defRPr sz="1800" b="0" i="0">
                <a:solidFill>
                  <a:schemeClr val="tx1"/>
                </a:solidFill>
                <a:latin typeface="Arial"/>
                <a:cs typeface="Arial"/>
              </a:defRPr>
            </a:lvl1pPr>
          </a:lstStyle>
          <a:p>
            <a:endParaRPr/>
          </a:p>
        </p:txBody>
      </p:sp>
      <p:sp>
        <p:nvSpPr>
          <p:cNvPr id="3" name="Holder 3"/>
          <p:cNvSpPr>
            <a:spLocks noGrp="1"/>
          </p:cNvSpPr>
          <p:nvPr>
            <p:ph type="body" idx="1"/>
          </p:nvPr>
        </p:nvSpPr>
        <p:spPr>
          <a:xfrm>
            <a:off x="442061" y="1256817"/>
            <a:ext cx="8259876" cy="276999"/>
          </a:xfrm>
          <a:prstGeom prst="rect">
            <a:avLst/>
          </a:prstGeom>
        </p:spPr>
        <p:txBody>
          <a:bodyPr wrap="square" lIns="0" tIns="0" rIns="0" bIns="0">
            <a:spAutoFit/>
          </a:bodyPr>
          <a:lstStyle>
            <a:lvl1pPr>
              <a:defRPr sz="1800" b="0" i="0">
                <a:solidFill>
                  <a:schemeClr val="tx1"/>
                </a:solidFill>
                <a:latin typeface="Arial"/>
                <a:cs typeface="Arial"/>
              </a:defRPr>
            </a:lvl1pPr>
          </a:lstStyle>
          <a:p>
            <a:endParaRPr/>
          </a:p>
        </p:txBody>
      </p:sp>
      <p:sp>
        <p:nvSpPr>
          <p:cNvPr id="4" name="Holder 4"/>
          <p:cNvSpPr>
            <a:spLocks noGrp="1"/>
          </p:cNvSpPr>
          <p:nvPr>
            <p:ph type="ftr" sz="quarter" idx="5"/>
          </p:nvPr>
        </p:nvSpPr>
        <p:spPr>
          <a:xfrm>
            <a:off x="3108987" y="6377949"/>
            <a:ext cx="2926079" cy="276999"/>
          </a:xfrm>
          <a:prstGeom prst="rect">
            <a:avLst/>
          </a:prstGeom>
        </p:spPr>
        <p:txBody>
          <a:bodyPr wrap="square" lIns="0" tIns="0" rIns="0" bIns="0">
            <a:spAutoFit/>
          </a:bodyPr>
          <a:lstStyle>
            <a:lvl1pPr algn="ctr">
              <a:defRPr>
                <a:solidFill>
                  <a:schemeClr val="tx1">
                    <a:tint val="75000"/>
                  </a:schemeClr>
                </a:solidFill>
              </a:defRPr>
            </a:lvl1pPr>
          </a:lstStyle>
          <a:p>
            <a:pPr defTabSz="456203" eaLnBrk="1" fontAlgn="auto" hangingPunct="1">
              <a:spcBef>
                <a:spcPts val="0"/>
              </a:spcBef>
              <a:spcAft>
                <a:spcPts val="0"/>
              </a:spcAft>
            </a:pPr>
            <a:endParaRPr lang="de-DE" sz="1800">
              <a:solidFill>
                <a:prstClr val="black">
                  <a:tint val="75000"/>
                </a:prstClr>
              </a:solidFill>
              <a:latin typeface="Calibri"/>
            </a:endParaRPr>
          </a:p>
        </p:txBody>
      </p:sp>
      <p:sp>
        <p:nvSpPr>
          <p:cNvPr id="5" name="Holder 5"/>
          <p:cNvSpPr>
            <a:spLocks noGrp="1"/>
          </p:cNvSpPr>
          <p:nvPr>
            <p:ph type="dt" sz="half" idx="6"/>
          </p:nvPr>
        </p:nvSpPr>
        <p:spPr>
          <a:xfrm>
            <a:off x="457200" y="6377949"/>
            <a:ext cx="2103120" cy="276999"/>
          </a:xfrm>
          <a:prstGeom prst="rect">
            <a:avLst/>
          </a:prstGeom>
        </p:spPr>
        <p:txBody>
          <a:bodyPr wrap="square" lIns="0" tIns="0" rIns="0" bIns="0">
            <a:spAutoFit/>
          </a:bodyPr>
          <a:lstStyle>
            <a:lvl1pPr algn="l">
              <a:defRPr>
                <a:solidFill>
                  <a:schemeClr val="tx1">
                    <a:tint val="75000"/>
                  </a:schemeClr>
                </a:solidFill>
              </a:defRPr>
            </a:lvl1pPr>
          </a:lstStyle>
          <a:p>
            <a:pPr defTabSz="456203" eaLnBrk="1" fontAlgn="auto" hangingPunct="1">
              <a:spcBef>
                <a:spcPts val="0"/>
              </a:spcBef>
              <a:spcAft>
                <a:spcPts val="0"/>
              </a:spcAft>
            </a:pPr>
            <a:fld id="{1D8BD707-D9CF-40AE-B4C6-C98DA3205C09}" type="datetimeFigureOut">
              <a:rPr lang="en-US" sz="1800" smtClean="0">
                <a:solidFill>
                  <a:prstClr val="black">
                    <a:tint val="75000"/>
                  </a:prstClr>
                </a:solidFill>
                <a:latin typeface="Calibri"/>
              </a:rPr>
              <a:pPr defTabSz="456203" eaLnBrk="1" fontAlgn="auto" hangingPunct="1">
                <a:spcBef>
                  <a:spcPts val="0"/>
                </a:spcBef>
                <a:spcAft>
                  <a:spcPts val="0"/>
                </a:spcAft>
              </a:pPr>
              <a:t>7/26/2015</a:t>
            </a:fld>
            <a:endParaRPr lang="en-US" sz="1800">
              <a:solidFill>
                <a:prstClr val="black">
                  <a:tint val="75000"/>
                </a:prstClr>
              </a:solidFill>
              <a:latin typeface="Calibri"/>
            </a:endParaRPr>
          </a:p>
        </p:txBody>
      </p:sp>
      <p:sp>
        <p:nvSpPr>
          <p:cNvPr id="6" name="Holder 6"/>
          <p:cNvSpPr>
            <a:spLocks noGrp="1"/>
          </p:cNvSpPr>
          <p:nvPr>
            <p:ph type="sldNum" sz="quarter" idx="7"/>
          </p:nvPr>
        </p:nvSpPr>
        <p:spPr>
          <a:xfrm>
            <a:off x="8817317" y="6666849"/>
            <a:ext cx="192404" cy="564257"/>
          </a:xfrm>
          <a:prstGeom prst="rect">
            <a:avLst/>
          </a:prstGeom>
        </p:spPr>
        <p:txBody>
          <a:bodyPr wrap="square" lIns="0" tIns="0" rIns="0" bIns="0">
            <a:spAutoFit/>
          </a:bodyPr>
          <a:lstStyle>
            <a:lvl1pPr>
              <a:defRPr sz="1000" b="1" i="0">
                <a:solidFill>
                  <a:schemeClr val="tx1"/>
                </a:solidFill>
                <a:latin typeface="Arial"/>
                <a:cs typeface="Arial"/>
              </a:defRPr>
            </a:lvl1pPr>
          </a:lstStyle>
          <a:p>
            <a:pPr marL="95675" defTabSz="456203" eaLnBrk="1" fontAlgn="auto" hangingPunct="1">
              <a:lnSpc>
                <a:spcPts val="1069"/>
              </a:lnSpc>
              <a:spcBef>
                <a:spcPts val="0"/>
              </a:spcBef>
              <a:spcAft>
                <a:spcPts val="0"/>
              </a:spcAft>
            </a:pPr>
            <a:fld id="{81D60167-4931-47E6-BA6A-407CBD079E47}" type="slidenum">
              <a:rPr lang="de-DE" smtClean="0">
                <a:solidFill>
                  <a:prstClr val="black"/>
                </a:solidFill>
              </a:rPr>
              <a:pPr marL="95675" defTabSz="456203" eaLnBrk="1" fontAlgn="auto" hangingPunct="1">
                <a:lnSpc>
                  <a:spcPts val="1069"/>
                </a:lnSpc>
                <a:spcBef>
                  <a:spcPts val="0"/>
                </a:spcBef>
                <a:spcAft>
                  <a:spcPts val="0"/>
                </a:spcAft>
              </a:pPr>
              <a:t>‹Nr.›</a:t>
            </a:fld>
            <a:endParaRPr lang="de-DE" dirty="0">
              <a:solidFill>
                <a:prstClr val="black"/>
              </a:solidFill>
            </a:endParaRPr>
          </a:p>
        </p:txBody>
      </p:sp>
    </p:spTree>
    <p:extLst>
      <p:ext uri="{BB962C8B-B14F-4D97-AF65-F5344CB8AC3E}">
        <p14:creationId xmlns:p14="http://schemas.microsoft.com/office/powerpoint/2010/main" val="1985618509"/>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Lst>
  <p:txStyles>
    <p:titleStyle>
      <a:lvl1pPr>
        <a:defRPr>
          <a:latin typeface="+mj-lt"/>
          <a:ea typeface="+mj-ea"/>
          <a:cs typeface="+mj-cs"/>
        </a:defRPr>
      </a:lvl1pPr>
    </p:titleStyle>
    <p:bodyStyle>
      <a:lvl1pPr marL="0">
        <a:defRPr>
          <a:latin typeface="+mn-lt"/>
          <a:ea typeface="+mn-ea"/>
          <a:cs typeface="+mn-cs"/>
        </a:defRPr>
      </a:lvl1pPr>
      <a:lvl2pPr marL="456203">
        <a:defRPr>
          <a:latin typeface="+mn-lt"/>
          <a:ea typeface="+mn-ea"/>
          <a:cs typeface="+mn-cs"/>
        </a:defRPr>
      </a:lvl2pPr>
      <a:lvl3pPr marL="912411">
        <a:defRPr>
          <a:latin typeface="+mn-lt"/>
          <a:ea typeface="+mn-ea"/>
          <a:cs typeface="+mn-cs"/>
        </a:defRPr>
      </a:lvl3pPr>
      <a:lvl4pPr marL="1368618">
        <a:defRPr>
          <a:latin typeface="+mn-lt"/>
          <a:ea typeface="+mn-ea"/>
          <a:cs typeface="+mn-cs"/>
        </a:defRPr>
      </a:lvl4pPr>
      <a:lvl5pPr marL="1824823">
        <a:defRPr>
          <a:latin typeface="+mn-lt"/>
          <a:ea typeface="+mn-ea"/>
          <a:cs typeface="+mn-cs"/>
        </a:defRPr>
      </a:lvl5pPr>
      <a:lvl6pPr marL="2281031">
        <a:defRPr>
          <a:latin typeface="+mn-lt"/>
          <a:ea typeface="+mn-ea"/>
          <a:cs typeface="+mn-cs"/>
        </a:defRPr>
      </a:lvl6pPr>
      <a:lvl7pPr marL="2737234">
        <a:defRPr>
          <a:latin typeface="+mn-lt"/>
          <a:ea typeface="+mn-ea"/>
          <a:cs typeface="+mn-cs"/>
        </a:defRPr>
      </a:lvl7pPr>
      <a:lvl8pPr marL="3193433">
        <a:defRPr>
          <a:latin typeface="+mn-lt"/>
          <a:ea typeface="+mn-ea"/>
          <a:cs typeface="+mn-cs"/>
        </a:defRPr>
      </a:lvl8pPr>
      <a:lvl9pPr marL="3649644">
        <a:defRPr>
          <a:latin typeface="+mn-lt"/>
          <a:ea typeface="+mn-ea"/>
          <a:cs typeface="+mn-cs"/>
        </a:defRPr>
      </a:lvl9pPr>
    </p:bodyStyle>
    <p:otherStyle>
      <a:lvl1pPr marL="0">
        <a:defRPr>
          <a:latin typeface="+mn-lt"/>
          <a:ea typeface="+mn-ea"/>
          <a:cs typeface="+mn-cs"/>
        </a:defRPr>
      </a:lvl1pPr>
      <a:lvl2pPr marL="456203">
        <a:defRPr>
          <a:latin typeface="+mn-lt"/>
          <a:ea typeface="+mn-ea"/>
          <a:cs typeface="+mn-cs"/>
        </a:defRPr>
      </a:lvl2pPr>
      <a:lvl3pPr marL="912411">
        <a:defRPr>
          <a:latin typeface="+mn-lt"/>
          <a:ea typeface="+mn-ea"/>
          <a:cs typeface="+mn-cs"/>
        </a:defRPr>
      </a:lvl3pPr>
      <a:lvl4pPr marL="1368618">
        <a:defRPr>
          <a:latin typeface="+mn-lt"/>
          <a:ea typeface="+mn-ea"/>
          <a:cs typeface="+mn-cs"/>
        </a:defRPr>
      </a:lvl4pPr>
      <a:lvl5pPr marL="1824823">
        <a:defRPr>
          <a:latin typeface="+mn-lt"/>
          <a:ea typeface="+mn-ea"/>
          <a:cs typeface="+mn-cs"/>
        </a:defRPr>
      </a:lvl5pPr>
      <a:lvl6pPr marL="2281031">
        <a:defRPr>
          <a:latin typeface="+mn-lt"/>
          <a:ea typeface="+mn-ea"/>
          <a:cs typeface="+mn-cs"/>
        </a:defRPr>
      </a:lvl6pPr>
      <a:lvl7pPr marL="2737234">
        <a:defRPr>
          <a:latin typeface="+mn-lt"/>
          <a:ea typeface="+mn-ea"/>
          <a:cs typeface="+mn-cs"/>
        </a:defRPr>
      </a:lvl7pPr>
      <a:lvl8pPr marL="3193433">
        <a:defRPr>
          <a:latin typeface="+mn-lt"/>
          <a:ea typeface="+mn-ea"/>
          <a:cs typeface="+mn-cs"/>
        </a:defRPr>
      </a:lvl8pPr>
      <a:lvl9pPr marL="3649644">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9"/>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23" tIns="45614" rIns="91223" bIns="45614"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5"/>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23" tIns="45614" rIns="91223" bIns="45614"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Date Placeholder 3"/>
          <p:cNvSpPr>
            <a:spLocks noGrp="1"/>
          </p:cNvSpPr>
          <p:nvPr>
            <p:ph type="dt" sz="half" idx="2"/>
          </p:nvPr>
        </p:nvSpPr>
        <p:spPr bwMode="auto">
          <a:xfrm>
            <a:off x="457200" y="6356374"/>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vert="horz" wrap="square" lIns="91223" tIns="45614" rIns="91223" bIns="45614" numCol="1" anchor="ctr" anchorCtr="0" compatLnSpc="1">
            <a:prstTxWarp prst="textNoShape">
              <a:avLst/>
            </a:prstTxWarp>
          </a:bodyPr>
          <a:lstStyle>
            <a:lvl1pPr>
              <a:defRPr sz="1200" smtClean="0">
                <a:solidFill>
                  <a:srgbClr val="898989"/>
                </a:solidFill>
              </a:defRPr>
            </a:lvl1pPr>
          </a:lstStyle>
          <a:p>
            <a:pPr eaLnBrk="1" hangingPunct="1">
              <a:defRPr/>
            </a:pPr>
            <a:fld id="{42D638BA-F08B-443E-96CB-BE53CFAEA203}" type="datetimeFigureOut">
              <a:rPr lang="en-US" altLang="en-US">
                <a:latin typeface="Avenir Book" charset="0"/>
                <a:ea typeface="MS PGothic" pitchFamily="34" charset="-128"/>
                <a:sym typeface="Avenir Book" charset="0"/>
              </a:rPr>
              <a:pPr eaLnBrk="1" hangingPunct="1">
                <a:defRPr/>
              </a:pPr>
              <a:t>7/26/2015</a:t>
            </a:fld>
            <a:endParaRPr lang="en-US" altLang="en-US">
              <a:latin typeface="Avenir Book" charset="0"/>
              <a:ea typeface="MS PGothic" pitchFamily="34" charset="-128"/>
              <a:sym typeface="Avenir Book" charset="0"/>
            </a:endParaRPr>
          </a:p>
        </p:txBody>
      </p:sp>
      <p:sp>
        <p:nvSpPr>
          <p:cNvPr id="1029" name="Footer Placeholder 4"/>
          <p:cNvSpPr>
            <a:spLocks noGrp="1"/>
          </p:cNvSpPr>
          <p:nvPr>
            <p:ph type="ftr" sz="quarter" idx="3"/>
          </p:nvPr>
        </p:nvSpPr>
        <p:spPr bwMode="auto">
          <a:xfrm>
            <a:off x="3124200" y="6356374"/>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vert="horz" wrap="square" lIns="91223" tIns="45614" rIns="91223" bIns="45614" numCol="1" anchor="ctr" anchorCtr="0" compatLnSpc="1">
            <a:prstTxWarp prst="textNoShape">
              <a:avLst/>
            </a:prstTxWarp>
          </a:bodyPr>
          <a:lstStyle>
            <a:lvl1pPr algn="ctr">
              <a:defRPr sz="1200">
                <a:solidFill>
                  <a:srgbClr val="898989"/>
                </a:solidFill>
                <a:ea typeface="ＭＳ Ｐゴシック" charset="0"/>
                <a:cs typeface="Avenir Book" charset="0"/>
              </a:defRPr>
            </a:lvl1pPr>
          </a:lstStyle>
          <a:p>
            <a:pPr eaLnBrk="1" hangingPunct="1">
              <a:defRPr/>
            </a:pPr>
            <a:endParaRPr lang="en-US">
              <a:latin typeface="Avenir Book" charset="0"/>
              <a:sym typeface="Avenir Book" charset="0"/>
            </a:endParaRPr>
          </a:p>
        </p:txBody>
      </p:sp>
      <p:sp>
        <p:nvSpPr>
          <p:cNvPr id="1030" name="Slide Number Placeholder 5"/>
          <p:cNvSpPr>
            <a:spLocks noGrp="1"/>
          </p:cNvSpPr>
          <p:nvPr>
            <p:ph type="sldNum" sz="quarter" idx="4"/>
          </p:nvPr>
        </p:nvSpPr>
        <p:spPr bwMode="auto">
          <a:xfrm>
            <a:off x="6553200" y="6356374"/>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vert="horz" wrap="square" lIns="91223" tIns="45614" rIns="91223" bIns="45614" numCol="1" anchor="ctr" anchorCtr="0" compatLnSpc="1">
            <a:prstTxWarp prst="textNoShape">
              <a:avLst/>
            </a:prstTxWarp>
          </a:bodyPr>
          <a:lstStyle>
            <a:lvl1pPr algn="r">
              <a:defRPr sz="1200" smtClean="0">
                <a:solidFill>
                  <a:srgbClr val="898989"/>
                </a:solidFill>
              </a:defRPr>
            </a:lvl1pPr>
          </a:lstStyle>
          <a:p>
            <a:pPr eaLnBrk="1" hangingPunct="1">
              <a:defRPr/>
            </a:pPr>
            <a:fld id="{BD4D904D-2369-415B-8EDB-DFE3AF91D609}" type="slidenum">
              <a:rPr lang="en-US" altLang="en-US">
                <a:latin typeface="Avenir Book" charset="0"/>
                <a:ea typeface="MS PGothic" pitchFamily="34" charset="-128"/>
                <a:sym typeface="Avenir Book" charset="0"/>
              </a:rPr>
              <a:pPr eaLnBrk="1" hangingPunct="1">
                <a:defRPr/>
              </a:pPr>
              <a:t>‹Nr.›</a:t>
            </a:fld>
            <a:endParaRPr lang="en-US" altLang="en-US">
              <a:latin typeface="Avenir Book" charset="0"/>
              <a:ea typeface="MS PGothic" pitchFamily="34" charset="-128"/>
              <a:sym typeface="Avenir Book" charset="0"/>
            </a:endParaRPr>
          </a:p>
        </p:txBody>
      </p:sp>
    </p:spTree>
    <p:extLst>
      <p:ext uri="{BB962C8B-B14F-4D97-AF65-F5344CB8AC3E}">
        <p14:creationId xmlns:p14="http://schemas.microsoft.com/office/powerpoint/2010/main" val="4213199002"/>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Lst>
  <p:txStyles>
    <p:titleStyle>
      <a:lvl1pPr algn="ctr" defTabSz="454621"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4621"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2pPr>
      <a:lvl3pPr algn="ctr" defTabSz="454621"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3pPr>
      <a:lvl4pPr algn="ctr" defTabSz="454621"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4pPr>
      <a:lvl5pPr algn="ctr" defTabSz="454621"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5pPr>
      <a:lvl6pPr marL="456203" algn="ctr" defTabSz="454621"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2411" algn="ctr" defTabSz="454621"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68618" algn="ctr" defTabSz="454621"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4823" algn="ctr" defTabSz="454621"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0572" indent="-340572" algn="l" defTabSz="454621" rtl="0" eaLnBrk="0" fontAlgn="base" hangingPunct="0">
        <a:spcBef>
          <a:spcPct val="20000"/>
        </a:spcBef>
        <a:spcAft>
          <a:spcPct val="0"/>
        </a:spcAft>
        <a:buFont typeface="Arial" pitchFamily="34" charset="0"/>
        <a:buChar char="•"/>
        <a:defRPr sz="3200" kern="1200">
          <a:solidFill>
            <a:schemeClr val="tx1"/>
          </a:solidFill>
          <a:latin typeface="+mn-lt"/>
          <a:ea typeface="MS PGothic" pitchFamily="34" charset="-128"/>
          <a:cs typeface="ＭＳ Ｐゴシック" charset="0"/>
        </a:defRPr>
      </a:lvl1pPr>
      <a:lvl2pPr marL="739749" indent="-283549" algn="l" defTabSz="454621" rtl="0" eaLnBrk="0" fontAlgn="base" hangingPunct="0">
        <a:spcBef>
          <a:spcPct val="20000"/>
        </a:spcBef>
        <a:spcAft>
          <a:spcPct val="0"/>
        </a:spcAft>
        <a:buFont typeface="Arial" pitchFamily="34" charset="0"/>
        <a:buChar char="–"/>
        <a:defRPr sz="2800" kern="1200">
          <a:solidFill>
            <a:schemeClr val="tx1"/>
          </a:solidFill>
          <a:latin typeface="+mn-lt"/>
          <a:ea typeface="MS PGothic" pitchFamily="34" charset="-128"/>
          <a:cs typeface="+mn-cs"/>
        </a:defRPr>
      </a:lvl2pPr>
      <a:lvl3pPr marL="1138932" indent="-226520" algn="l" defTabSz="454621" rtl="0" eaLnBrk="0" fontAlgn="base" hangingPunct="0">
        <a:spcBef>
          <a:spcPct val="20000"/>
        </a:spcBef>
        <a:spcAft>
          <a:spcPct val="0"/>
        </a:spcAft>
        <a:buFont typeface="Arial" pitchFamily="34" charset="0"/>
        <a:buChar char="•"/>
        <a:defRPr sz="2400" kern="1200">
          <a:solidFill>
            <a:schemeClr val="tx1"/>
          </a:solidFill>
          <a:latin typeface="+mn-lt"/>
          <a:ea typeface="MS PGothic" pitchFamily="34" charset="-128"/>
          <a:cs typeface="+mn-cs"/>
        </a:defRPr>
      </a:lvl3pPr>
      <a:lvl4pPr marL="1595127" indent="-226520" algn="l" defTabSz="454621"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4pPr>
      <a:lvl5pPr marL="2051342" indent="-226520" algn="l" defTabSz="454621"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5pPr>
      <a:lvl6pPr marL="2508840" indent="-228076" algn="l" defTabSz="456150" rtl="0" eaLnBrk="1" latinLnBrk="0" hangingPunct="1">
        <a:spcBef>
          <a:spcPct val="20000"/>
        </a:spcBef>
        <a:buFont typeface="Arial"/>
        <a:buChar char="•"/>
        <a:defRPr sz="2000" kern="1200">
          <a:solidFill>
            <a:schemeClr val="tx1"/>
          </a:solidFill>
          <a:latin typeface="+mn-lt"/>
          <a:ea typeface="+mn-ea"/>
          <a:cs typeface="+mn-cs"/>
        </a:defRPr>
      </a:lvl6pPr>
      <a:lvl7pPr marL="2964992" indent="-228076" algn="l" defTabSz="456150" rtl="0" eaLnBrk="1" latinLnBrk="0" hangingPunct="1">
        <a:spcBef>
          <a:spcPct val="20000"/>
        </a:spcBef>
        <a:buFont typeface="Arial"/>
        <a:buChar char="•"/>
        <a:defRPr sz="2000" kern="1200">
          <a:solidFill>
            <a:schemeClr val="tx1"/>
          </a:solidFill>
          <a:latin typeface="+mn-lt"/>
          <a:ea typeface="+mn-ea"/>
          <a:cs typeface="+mn-cs"/>
        </a:defRPr>
      </a:lvl7pPr>
      <a:lvl8pPr marL="3421142" indent="-228076" algn="l" defTabSz="456150" rtl="0" eaLnBrk="1" latinLnBrk="0" hangingPunct="1">
        <a:spcBef>
          <a:spcPct val="20000"/>
        </a:spcBef>
        <a:buFont typeface="Arial"/>
        <a:buChar char="•"/>
        <a:defRPr sz="2000" kern="1200">
          <a:solidFill>
            <a:schemeClr val="tx1"/>
          </a:solidFill>
          <a:latin typeface="+mn-lt"/>
          <a:ea typeface="+mn-ea"/>
          <a:cs typeface="+mn-cs"/>
        </a:defRPr>
      </a:lvl8pPr>
      <a:lvl9pPr marL="3877297" indent="-228076" algn="l" defTabSz="45615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150" rtl="0" eaLnBrk="1" latinLnBrk="0" hangingPunct="1">
        <a:defRPr sz="1800" kern="1200">
          <a:solidFill>
            <a:schemeClr val="tx1"/>
          </a:solidFill>
          <a:latin typeface="+mn-lt"/>
          <a:ea typeface="+mn-ea"/>
          <a:cs typeface="+mn-cs"/>
        </a:defRPr>
      </a:lvl1pPr>
      <a:lvl2pPr marL="456150" algn="l" defTabSz="456150" rtl="0" eaLnBrk="1" latinLnBrk="0" hangingPunct="1">
        <a:defRPr sz="1800" kern="1200">
          <a:solidFill>
            <a:schemeClr val="tx1"/>
          </a:solidFill>
          <a:latin typeface="+mn-lt"/>
          <a:ea typeface="+mn-ea"/>
          <a:cs typeface="+mn-cs"/>
        </a:defRPr>
      </a:lvl2pPr>
      <a:lvl3pPr marL="912303" algn="l" defTabSz="456150" rtl="0" eaLnBrk="1" latinLnBrk="0" hangingPunct="1">
        <a:defRPr sz="1800" kern="1200">
          <a:solidFill>
            <a:schemeClr val="tx1"/>
          </a:solidFill>
          <a:latin typeface="+mn-lt"/>
          <a:ea typeface="+mn-ea"/>
          <a:cs typeface="+mn-cs"/>
        </a:defRPr>
      </a:lvl3pPr>
      <a:lvl4pPr marL="1368458" algn="l" defTabSz="456150" rtl="0" eaLnBrk="1" latinLnBrk="0" hangingPunct="1">
        <a:defRPr sz="1800" kern="1200">
          <a:solidFill>
            <a:schemeClr val="tx1"/>
          </a:solidFill>
          <a:latin typeface="+mn-lt"/>
          <a:ea typeface="+mn-ea"/>
          <a:cs typeface="+mn-cs"/>
        </a:defRPr>
      </a:lvl4pPr>
      <a:lvl5pPr marL="1824610" algn="l" defTabSz="456150" rtl="0" eaLnBrk="1" latinLnBrk="0" hangingPunct="1">
        <a:defRPr sz="1800" kern="1200">
          <a:solidFill>
            <a:schemeClr val="tx1"/>
          </a:solidFill>
          <a:latin typeface="+mn-lt"/>
          <a:ea typeface="+mn-ea"/>
          <a:cs typeface="+mn-cs"/>
        </a:defRPr>
      </a:lvl5pPr>
      <a:lvl6pPr marL="2280762" algn="l" defTabSz="456150" rtl="0" eaLnBrk="1" latinLnBrk="0" hangingPunct="1">
        <a:defRPr sz="1800" kern="1200">
          <a:solidFill>
            <a:schemeClr val="tx1"/>
          </a:solidFill>
          <a:latin typeface="+mn-lt"/>
          <a:ea typeface="+mn-ea"/>
          <a:cs typeface="+mn-cs"/>
        </a:defRPr>
      </a:lvl6pPr>
      <a:lvl7pPr marL="2736918" algn="l" defTabSz="456150" rtl="0" eaLnBrk="1" latinLnBrk="0" hangingPunct="1">
        <a:defRPr sz="1800" kern="1200">
          <a:solidFill>
            <a:schemeClr val="tx1"/>
          </a:solidFill>
          <a:latin typeface="+mn-lt"/>
          <a:ea typeface="+mn-ea"/>
          <a:cs typeface="+mn-cs"/>
        </a:defRPr>
      </a:lvl7pPr>
      <a:lvl8pPr marL="3193055" algn="l" defTabSz="456150" rtl="0" eaLnBrk="1" latinLnBrk="0" hangingPunct="1">
        <a:defRPr sz="1800" kern="1200">
          <a:solidFill>
            <a:schemeClr val="tx1"/>
          </a:solidFill>
          <a:latin typeface="+mn-lt"/>
          <a:ea typeface="+mn-ea"/>
          <a:cs typeface="+mn-cs"/>
        </a:defRPr>
      </a:lvl8pPr>
      <a:lvl9pPr marL="3649218" algn="l" defTabSz="45615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6481" y="273629"/>
            <a:ext cx="8226720" cy="1143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altLang="en-US" smtClean="0"/>
              <a:t>Click to edit the title text format</a:t>
            </a:r>
          </a:p>
        </p:txBody>
      </p:sp>
      <p:sp>
        <p:nvSpPr>
          <p:cNvPr id="1027" name="Rectangle 2"/>
          <p:cNvSpPr>
            <a:spLocks noGrp="1" noChangeArrowheads="1"/>
          </p:cNvSpPr>
          <p:nvPr>
            <p:ph type="body" idx="1"/>
          </p:nvPr>
        </p:nvSpPr>
        <p:spPr bwMode="auto">
          <a:xfrm>
            <a:off x="456481" y="1604336"/>
            <a:ext cx="8226720" cy="39762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5551" rIns="0" bIns="0" numCol="1" anchor="t" anchorCtr="0" compatLnSpc="1">
            <a:prstTxWarp prst="textNoShape">
              <a:avLst/>
            </a:prstTxWarp>
          </a:bodyPr>
          <a:lstStyle/>
          <a:p>
            <a:pPr lvl="0"/>
            <a:r>
              <a:rPr lang="en-GB" altLang="en-US" smtClean="0"/>
              <a:t>Click to edit the outline text format</a:t>
            </a:r>
          </a:p>
          <a:p>
            <a:pPr lvl="1"/>
            <a:r>
              <a:rPr lang="en-GB" altLang="en-US" smtClean="0"/>
              <a:t>Second Outline Level</a:t>
            </a:r>
          </a:p>
          <a:p>
            <a:pPr lvl="2"/>
            <a:r>
              <a:rPr lang="en-GB" altLang="en-US" smtClean="0"/>
              <a:t>Third Outline Level</a:t>
            </a:r>
          </a:p>
          <a:p>
            <a:pPr lvl="3"/>
            <a:r>
              <a:rPr lang="en-GB" altLang="en-US" smtClean="0"/>
              <a:t>Fourth Outline Level</a:t>
            </a:r>
          </a:p>
          <a:p>
            <a:pPr lvl="4"/>
            <a:r>
              <a:rPr lang="en-GB" altLang="en-US" smtClean="0"/>
              <a:t>Fifth Outline Level</a:t>
            </a:r>
          </a:p>
          <a:p>
            <a:pPr lvl="4"/>
            <a:r>
              <a:rPr lang="en-GB" altLang="en-US" smtClean="0"/>
              <a:t>Sixth Outline Level</a:t>
            </a:r>
          </a:p>
          <a:p>
            <a:pPr lvl="4"/>
            <a:r>
              <a:rPr lang="en-GB" altLang="en-US" smtClean="0"/>
              <a:t>Seventh Outline Level</a:t>
            </a:r>
          </a:p>
        </p:txBody>
      </p:sp>
      <p:sp>
        <p:nvSpPr>
          <p:cNvPr id="2" name="Rectangle 3"/>
          <p:cNvSpPr>
            <a:spLocks noGrp="1" noChangeArrowheads="1"/>
          </p:cNvSpPr>
          <p:nvPr>
            <p:ph type="dt"/>
          </p:nvPr>
        </p:nvSpPr>
        <p:spPr bwMode="auto">
          <a:xfrm>
            <a:off x="456485" y="6247380"/>
            <a:ext cx="2128320" cy="4709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buFont typeface="Times New Roman" pitchFamily="16" charset="0"/>
              <a:buNone/>
              <a:tabLst>
                <a:tab pos="413866" algn="l"/>
                <a:tab pos="827733" algn="l"/>
                <a:tab pos="1241600" algn="l"/>
                <a:tab pos="1655467" algn="l"/>
                <a:tab pos="2069335" algn="l"/>
              </a:tabLst>
              <a:defRPr sz="1300" smtClean="0">
                <a:solidFill>
                  <a:srgbClr val="000000"/>
                </a:solidFill>
                <a:latin typeface="Times New Roman" pitchFamily="16" charset="0"/>
                <a:ea typeface="DejaVu Sans" charset="0"/>
                <a:cs typeface="DejaVu Sans" charset="0"/>
              </a:defRPr>
            </a:lvl1pPr>
          </a:lstStyle>
          <a:p>
            <a:pPr defTabSz="413866" eaLnBrk="1">
              <a:lnSpc>
                <a:spcPct val="93000"/>
              </a:lnSpc>
              <a:buClr>
                <a:srgbClr val="000000"/>
              </a:buClr>
              <a:buSzPct val="100000"/>
              <a:defRPr/>
            </a:pPr>
            <a:endParaRPr lang="en-US" altLang="en-US"/>
          </a:p>
        </p:txBody>
      </p:sp>
      <p:sp>
        <p:nvSpPr>
          <p:cNvPr id="1028" name="Rectangle 4"/>
          <p:cNvSpPr>
            <a:spLocks noGrp="1" noChangeArrowheads="1"/>
          </p:cNvSpPr>
          <p:nvPr>
            <p:ph type="ftr"/>
          </p:nvPr>
        </p:nvSpPr>
        <p:spPr bwMode="auto">
          <a:xfrm>
            <a:off x="3127680" y="6247380"/>
            <a:ext cx="2897280" cy="4709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ctr">
              <a:buFont typeface="Times New Roman" pitchFamily="16" charset="0"/>
              <a:buNone/>
              <a:tabLst>
                <a:tab pos="413866" algn="l"/>
                <a:tab pos="827733" algn="l"/>
                <a:tab pos="1241600" algn="l"/>
                <a:tab pos="1655467" algn="l"/>
                <a:tab pos="2069335" algn="l"/>
                <a:tab pos="2483203" algn="l"/>
              </a:tabLst>
              <a:defRPr sz="1300" smtClean="0">
                <a:solidFill>
                  <a:srgbClr val="000000"/>
                </a:solidFill>
                <a:latin typeface="Times New Roman" pitchFamily="16" charset="0"/>
                <a:ea typeface="DejaVu Sans" charset="0"/>
                <a:cs typeface="DejaVu Sans" charset="0"/>
              </a:defRPr>
            </a:lvl1pPr>
          </a:lstStyle>
          <a:p>
            <a:pPr defTabSz="413866" eaLnBrk="1">
              <a:lnSpc>
                <a:spcPct val="93000"/>
              </a:lnSpc>
              <a:buClr>
                <a:srgbClr val="000000"/>
              </a:buClr>
              <a:buSzPct val="100000"/>
              <a:defRPr/>
            </a:pPr>
            <a:endParaRPr lang="en-US" altLang="en-US"/>
          </a:p>
        </p:txBody>
      </p:sp>
      <p:sp>
        <p:nvSpPr>
          <p:cNvPr id="1029" name="Rectangle 5"/>
          <p:cNvSpPr>
            <a:spLocks noGrp="1" noChangeArrowheads="1"/>
          </p:cNvSpPr>
          <p:nvPr>
            <p:ph type="sldNum"/>
          </p:nvPr>
        </p:nvSpPr>
        <p:spPr bwMode="auto">
          <a:xfrm>
            <a:off x="6556325" y="6247380"/>
            <a:ext cx="2128320" cy="4709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buFont typeface="Times New Roman" pitchFamily="16" charset="0"/>
              <a:buNone/>
              <a:tabLst>
                <a:tab pos="413866" algn="l"/>
                <a:tab pos="827733" algn="l"/>
                <a:tab pos="1241600" algn="l"/>
                <a:tab pos="1655467" algn="l"/>
                <a:tab pos="2069335" algn="l"/>
              </a:tabLst>
              <a:defRPr sz="1300" smtClean="0">
                <a:solidFill>
                  <a:srgbClr val="000000"/>
                </a:solidFill>
                <a:latin typeface="Times New Roman" pitchFamily="16" charset="0"/>
                <a:ea typeface="DejaVu Sans" charset="0"/>
                <a:cs typeface="DejaVu Sans" charset="0"/>
              </a:defRPr>
            </a:lvl1pPr>
          </a:lstStyle>
          <a:p>
            <a:pPr defTabSz="413866" eaLnBrk="1">
              <a:lnSpc>
                <a:spcPct val="93000"/>
              </a:lnSpc>
              <a:buClr>
                <a:srgbClr val="000000"/>
              </a:buClr>
              <a:buSzPct val="100000"/>
              <a:defRPr/>
            </a:pPr>
            <a:fld id="{25058280-6E4F-465F-BC36-B8C2F13D744C}" type="slidenum">
              <a:rPr lang="en-US" altLang="en-US" smtClean="0"/>
              <a:pPr defTabSz="413866" eaLnBrk="1">
                <a:lnSpc>
                  <a:spcPct val="93000"/>
                </a:lnSpc>
                <a:buClr>
                  <a:srgbClr val="000000"/>
                </a:buClr>
                <a:buSzPct val="100000"/>
                <a:defRPr/>
              </a:pPr>
              <a:t>‹Nr.›</a:t>
            </a:fld>
            <a:endParaRPr lang="en-US" altLang="en-US"/>
          </a:p>
        </p:txBody>
      </p:sp>
    </p:spTree>
    <p:extLst>
      <p:ext uri="{BB962C8B-B14F-4D97-AF65-F5344CB8AC3E}">
        <p14:creationId xmlns:p14="http://schemas.microsoft.com/office/powerpoint/2010/main" val="1851243738"/>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Lst>
  <p:txStyles>
    <p:titleStyle>
      <a:lvl1pPr algn="ctr" defTabSz="413866" rtl="0" eaLnBrk="0" fontAlgn="base" hangingPunct="0">
        <a:lnSpc>
          <a:spcPct val="93000"/>
        </a:lnSpc>
        <a:spcBef>
          <a:spcPct val="0"/>
        </a:spcBef>
        <a:spcAft>
          <a:spcPct val="0"/>
        </a:spcAft>
        <a:buClr>
          <a:srgbClr val="000000"/>
        </a:buClr>
        <a:buSzPct val="100000"/>
        <a:buFont typeface="Times New Roman" pitchFamily="18" charset="0"/>
        <a:defRPr sz="4000">
          <a:solidFill>
            <a:srgbClr val="000000"/>
          </a:solidFill>
          <a:latin typeface="+mj-lt"/>
          <a:ea typeface="+mj-ea"/>
          <a:cs typeface="+mj-cs"/>
        </a:defRPr>
      </a:lvl1pPr>
      <a:lvl2pPr algn="ctr" defTabSz="413866" rtl="0" eaLnBrk="0" fontAlgn="base" hangingPunct="0">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ea typeface="AR PL UMing HK" charset="0"/>
          <a:cs typeface="AR PL UMing HK" charset="0"/>
        </a:defRPr>
      </a:lvl2pPr>
      <a:lvl3pPr algn="ctr" defTabSz="413866" rtl="0" eaLnBrk="0" fontAlgn="base" hangingPunct="0">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ea typeface="AR PL UMing HK" charset="0"/>
          <a:cs typeface="AR PL UMing HK" charset="0"/>
        </a:defRPr>
      </a:lvl3pPr>
      <a:lvl4pPr algn="ctr" defTabSz="413866" rtl="0" eaLnBrk="0" fontAlgn="base" hangingPunct="0">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ea typeface="AR PL UMing HK" charset="0"/>
          <a:cs typeface="AR PL UMing HK" charset="0"/>
        </a:defRPr>
      </a:lvl4pPr>
      <a:lvl5pPr algn="ctr" defTabSz="413866" rtl="0" eaLnBrk="0" fontAlgn="base" hangingPunct="0">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ea typeface="AR PL UMing HK" charset="0"/>
          <a:cs typeface="AR PL UMing HK" charset="0"/>
        </a:defRPr>
      </a:lvl5pPr>
      <a:lvl6pPr marL="2276271" indent="-206936" algn="ctr" defTabSz="413866" rtl="0" fontAlgn="base" hangingPunct="0">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AR PL UMing HK" charset="0"/>
          <a:cs typeface="AR PL UMing HK" charset="0"/>
        </a:defRPr>
      </a:lvl6pPr>
      <a:lvl7pPr marL="2690136" indent="-206936" algn="ctr" defTabSz="413866" rtl="0" fontAlgn="base" hangingPunct="0">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AR PL UMing HK" charset="0"/>
          <a:cs typeface="AR PL UMing HK" charset="0"/>
        </a:defRPr>
      </a:lvl7pPr>
      <a:lvl8pPr marL="3104006" indent="-206936" algn="ctr" defTabSz="413866" rtl="0" fontAlgn="base" hangingPunct="0">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AR PL UMing HK" charset="0"/>
          <a:cs typeface="AR PL UMing HK" charset="0"/>
        </a:defRPr>
      </a:lvl8pPr>
      <a:lvl9pPr marL="3517870" indent="-206936" algn="ctr" defTabSz="413866" rtl="0" fontAlgn="base" hangingPunct="0">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AR PL UMing HK" charset="0"/>
          <a:cs typeface="AR PL UMing HK" charset="0"/>
        </a:defRPr>
      </a:lvl9pPr>
    </p:titleStyle>
    <p:bodyStyle>
      <a:lvl1pPr marL="310401" indent="-310401" algn="l" defTabSz="413866" rtl="0" eaLnBrk="0" fontAlgn="base" hangingPunct="0">
        <a:lnSpc>
          <a:spcPct val="93000"/>
        </a:lnSpc>
        <a:spcBef>
          <a:spcPct val="0"/>
        </a:spcBef>
        <a:spcAft>
          <a:spcPts val="1293"/>
        </a:spcAft>
        <a:buClr>
          <a:srgbClr val="000000"/>
        </a:buClr>
        <a:buSzPct val="100000"/>
        <a:buFont typeface="Times New Roman" pitchFamily="18" charset="0"/>
        <a:defRPr sz="2900">
          <a:solidFill>
            <a:srgbClr val="000000"/>
          </a:solidFill>
          <a:latin typeface="+mn-lt"/>
          <a:ea typeface="+mn-ea"/>
          <a:cs typeface="+mn-cs"/>
        </a:defRPr>
      </a:lvl1pPr>
      <a:lvl2pPr marL="672535" indent="-258667" algn="l" defTabSz="413866" rtl="0" eaLnBrk="0" fontAlgn="base" hangingPunct="0">
        <a:lnSpc>
          <a:spcPct val="93000"/>
        </a:lnSpc>
        <a:spcBef>
          <a:spcPct val="0"/>
        </a:spcBef>
        <a:spcAft>
          <a:spcPts val="1032"/>
        </a:spcAft>
        <a:buClr>
          <a:srgbClr val="000000"/>
        </a:buClr>
        <a:buSzPct val="100000"/>
        <a:buFont typeface="Times New Roman" pitchFamily="18" charset="0"/>
        <a:defRPr sz="2500">
          <a:solidFill>
            <a:srgbClr val="000000"/>
          </a:solidFill>
          <a:latin typeface="+mn-lt"/>
          <a:ea typeface="+mn-ea"/>
          <a:cs typeface="+mn-cs"/>
        </a:defRPr>
      </a:lvl2pPr>
      <a:lvl3pPr marL="1034665" indent="-206936" algn="l" defTabSz="413866" rtl="0" eaLnBrk="0" fontAlgn="base" hangingPunct="0">
        <a:lnSpc>
          <a:spcPct val="93000"/>
        </a:lnSpc>
        <a:spcBef>
          <a:spcPct val="0"/>
        </a:spcBef>
        <a:spcAft>
          <a:spcPts val="771"/>
        </a:spcAft>
        <a:buClr>
          <a:srgbClr val="000000"/>
        </a:buClr>
        <a:buSzPct val="100000"/>
        <a:buFont typeface="Times New Roman" pitchFamily="18" charset="0"/>
        <a:defRPr sz="2200">
          <a:solidFill>
            <a:srgbClr val="000000"/>
          </a:solidFill>
          <a:latin typeface="+mn-lt"/>
          <a:ea typeface="+mn-ea"/>
          <a:cs typeface="+mn-cs"/>
        </a:defRPr>
      </a:lvl3pPr>
      <a:lvl4pPr marL="1448534" indent="-206936" algn="l" defTabSz="413866" rtl="0" eaLnBrk="0" fontAlgn="base" hangingPunct="0">
        <a:lnSpc>
          <a:spcPct val="93000"/>
        </a:lnSpc>
        <a:spcBef>
          <a:spcPct val="0"/>
        </a:spcBef>
        <a:spcAft>
          <a:spcPts val="522"/>
        </a:spcAft>
        <a:buClr>
          <a:srgbClr val="000000"/>
        </a:buClr>
        <a:buSzPct val="100000"/>
        <a:buFont typeface="Times New Roman" pitchFamily="18" charset="0"/>
        <a:defRPr sz="1800">
          <a:solidFill>
            <a:srgbClr val="000000"/>
          </a:solidFill>
          <a:latin typeface="+mn-lt"/>
          <a:ea typeface="+mn-ea"/>
          <a:cs typeface="+mn-cs"/>
        </a:defRPr>
      </a:lvl4pPr>
      <a:lvl5pPr marL="1862403" indent="-206936" algn="l" defTabSz="413866" rtl="0" eaLnBrk="0" fontAlgn="base" hangingPunct="0">
        <a:lnSpc>
          <a:spcPct val="93000"/>
        </a:lnSpc>
        <a:spcBef>
          <a:spcPct val="0"/>
        </a:spcBef>
        <a:spcAft>
          <a:spcPts val="261"/>
        </a:spcAft>
        <a:buClr>
          <a:srgbClr val="000000"/>
        </a:buClr>
        <a:buSzPct val="100000"/>
        <a:buFont typeface="Times New Roman" pitchFamily="18" charset="0"/>
        <a:defRPr sz="1800">
          <a:solidFill>
            <a:srgbClr val="000000"/>
          </a:solidFill>
          <a:latin typeface="+mn-lt"/>
          <a:ea typeface="+mn-ea"/>
          <a:cs typeface="+mn-cs"/>
        </a:defRPr>
      </a:lvl5pPr>
      <a:lvl6pPr marL="2276271" indent="-206936" algn="l" defTabSz="413866" rtl="0" fontAlgn="base" hangingPunct="0">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6pPr>
      <a:lvl7pPr marL="2690136" indent="-206936" algn="l" defTabSz="413866" rtl="0" fontAlgn="base" hangingPunct="0">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7pPr>
      <a:lvl8pPr marL="3104006" indent="-206936" algn="l" defTabSz="413866" rtl="0" fontAlgn="base" hangingPunct="0">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8pPr>
      <a:lvl9pPr marL="3517870" indent="-206936" algn="l" defTabSz="413866" rtl="0" fontAlgn="base" hangingPunct="0">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9pPr>
    </p:bodyStyle>
    <p:otherStyle>
      <a:defPPr>
        <a:defRPr lang="en-US"/>
      </a:defPPr>
      <a:lvl1pPr marL="0" algn="l" defTabSz="827733" rtl="0" eaLnBrk="1" latinLnBrk="0" hangingPunct="1">
        <a:defRPr sz="1600" kern="1200">
          <a:solidFill>
            <a:schemeClr val="tx1"/>
          </a:solidFill>
          <a:latin typeface="+mn-lt"/>
          <a:ea typeface="+mn-ea"/>
          <a:cs typeface="+mn-cs"/>
        </a:defRPr>
      </a:lvl1pPr>
      <a:lvl2pPr marL="413866" algn="l" defTabSz="827733" rtl="0" eaLnBrk="1" latinLnBrk="0" hangingPunct="1">
        <a:defRPr sz="1600" kern="1200">
          <a:solidFill>
            <a:schemeClr val="tx1"/>
          </a:solidFill>
          <a:latin typeface="+mn-lt"/>
          <a:ea typeface="+mn-ea"/>
          <a:cs typeface="+mn-cs"/>
        </a:defRPr>
      </a:lvl2pPr>
      <a:lvl3pPr marL="827733" algn="l" defTabSz="827733" rtl="0" eaLnBrk="1" latinLnBrk="0" hangingPunct="1">
        <a:defRPr sz="1600" kern="1200">
          <a:solidFill>
            <a:schemeClr val="tx1"/>
          </a:solidFill>
          <a:latin typeface="+mn-lt"/>
          <a:ea typeface="+mn-ea"/>
          <a:cs typeface="+mn-cs"/>
        </a:defRPr>
      </a:lvl3pPr>
      <a:lvl4pPr marL="1241600" algn="l" defTabSz="827733" rtl="0" eaLnBrk="1" latinLnBrk="0" hangingPunct="1">
        <a:defRPr sz="1600" kern="1200">
          <a:solidFill>
            <a:schemeClr val="tx1"/>
          </a:solidFill>
          <a:latin typeface="+mn-lt"/>
          <a:ea typeface="+mn-ea"/>
          <a:cs typeface="+mn-cs"/>
        </a:defRPr>
      </a:lvl4pPr>
      <a:lvl5pPr marL="1655467" algn="l" defTabSz="827733" rtl="0" eaLnBrk="1" latinLnBrk="0" hangingPunct="1">
        <a:defRPr sz="1600" kern="1200">
          <a:solidFill>
            <a:schemeClr val="tx1"/>
          </a:solidFill>
          <a:latin typeface="+mn-lt"/>
          <a:ea typeface="+mn-ea"/>
          <a:cs typeface="+mn-cs"/>
        </a:defRPr>
      </a:lvl5pPr>
      <a:lvl6pPr marL="2069335" algn="l" defTabSz="827733" rtl="0" eaLnBrk="1" latinLnBrk="0" hangingPunct="1">
        <a:defRPr sz="1600" kern="1200">
          <a:solidFill>
            <a:schemeClr val="tx1"/>
          </a:solidFill>
          <a:latin typeface="+mn-lt"/>
          <a:ea typeface="+mn-ea"/>
          <a:cs typeface="+mn-cs"/>
        </a:defRPr>
      </a:lvl6pPr>
      <a:lvl7pPr marL="2483203" algn="l" defTabSz="827733" rtl="0" eaLnBrk="1" latinLnBrk="0" hangingPunct="1">
        <a:defRPr sz="1600" kern="1200">
          <a:solidFill>
            <a:schemeClr val="tx1"/>
          </a:solidFill>
          <a:latin typeface="+mn-lt"/>
          <a:ea typeface="+mn-ea"/>
          <a:cs typeface="+mn-cs"/>
        </a:defRPr>
      </a:lvl7pPr>
      <a:lvl8pPr marL="2897069" algn="l" defTabSz="827733" rtl="0" eaLnBrk="1" latinLnBrk="0" hangingPunct="1">
        <a:defRPr sz="1600" kern="1200">
          <a:solidFill>
            <a:schemeClr val="tx1"/>
          </a:solidFill>
          <a:latin typeface="+mn-lt"/>
          <a:ea typeface="+mn-ea"/>
          <a:cs typeface="+mn-cs"/>
        </a:defRPr>
      </a:lvl8pPr>
      <a:lvl9pPr marL="3310938" algn="l" defTabSz="827733" rtl="0" eaLnBrk="1" latinLnBrk="0" hangingPunct="1">
        <a:defRPr sz="16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6481" y="273629"/>
            <a:ext cx="8226720" cy="1143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altLang="en-US" smtClean="0"/>
              <a:t>Click to edit the title text format</a:t>
            </a:r>
          </a:p>
        </p:txBody>
      </p:sp>
      <p:sp>
        <p:nvSpPr>
          <p:cNvPr id="1027" name="Rectangle 2"/>
          <p:cNvSpPr>
            <a:spLocks noGrp="1" noChangeArrowheads="1"/>
          </p:cNvSpPr>
          <p:nvPr>
            <p:ph type="body" idx="1"/>
          </p:nvPr>
        </p:nvSpPr>
        <p:spPr bwMode="auto">
          <a:xfrm>
            <a:off x="456481" y="1604336"/>
            <a:ext cx="8226720" cy="39762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5559" rIns="0" bIns="0" numCol="1" anchor="t" anchorCtr="0" compatLnSpc="1">
            <a:prstTxWarp prst="textNoShape">
              <a:avLst/>
            </a:prstTxWarp>
          </a:bodyPr>
          <a:lstStyle/>
          <a:p>
            <a:pPr lvl="0"/>
            <a:r>
              <a:rPr lang="en-GB" altLang="en-US" smtClean="0"/>
              <a:t>Click to edit the outline text format</a:t>
            </a:r>
          </a:p>
          <a:p>
            <a:pPr lvl="1"/>
            <a:r>
              <a:rPr lang="en-GB" altLang="en-US" smtClean="0"/>
              <a:t>Second Outline Level</a:t>
            </a:r>
          </a:p>
          <a:p>
            <a:pPr lvl="2"/>
            <a:r>
              <a:rPr lang="en-GB" altLang="en-US" smtClean="0"/>
              <a:t>Third Outline Level</a:t>
            </a:r>
          </a:p>
          <a:p>
            <a:pPr lvl="3"/>
            <a:r>
              <a:rPr lang="en-GB" altLang="en-US" smtClean="0"/>
              <a:t>Fourth Outline Level</a:t>
            </a:r>
          </a:p>
          <a:p>
            <a:pPr lvl="4"/>
            <a:r>
              <a:rPr lang="en-GB" altLang="en-US" smtClean="0"/>
              <a:t>Fifth Outline Level</a:t>
            </a:r>
          </a:p>
          <a:p>
            <a:pPr lvl="4"/>
            <a:r>
              <a:rPr lang="en-GB" altLang="en-US" smtClean="0"/>
              <a:t>Sixth Outline Level</a:t>
            </a:r>
          </a:p>
          <a:p>
            <a:pPr lvl="4"/>
            <a:r>
              <a:rPr lang="en-GB" altLang="en-US" smtClean="0"/>
              <a:t>Seventh Outline Level</a:t>
            </a:r>
          </a:p>
        </p:txBody>
      </p:sp>
      <p:sp>
        <p:nvSpPr>
          <p:cNvPr id="2" name="Rectangle 3"/>
          <p:cNvSpPr>
            <a:spLocks noGrp="1" noChangeArrowheads="1"/>
          </p:cNvSpPr>
          <p:nvPr>
            <p:ph type="dt"/>
          </p:nvPr>
        </p:nvSpPr>
        <p:spPr bwMode="auto">
          <a:xfrm>
            <a:off x="456485" y="6247380"/>
            <a:ext cx="2128320" cy="4709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buFont typeface="Times New Roman" pitchFamily="16" charset="0"/>
              <a:buNone/>
              <a:tabLst>
                <a:tab pos="413995" algn="l"/>
                <a:tab pos="827991" algn="l"/>
                <a:tab pos="1241987" algn="l"/>
                <a:tab pos="1655983" algn="l"/>
                <a:tab pos="2069980" algn="l"/>
              </a:tabLst>
              <a:defRPr sz="1300" smtClean="0">
                <a:solidFill>
                  <a:srgbClr val="000000"/>
                </a:solidFill>
                <a:latin typeface="Times New Roman" pitchFamily="16" charset="0"/>
                <a:ea typeface="DejaVu Sans" charset="0"/>
                <a:cs typeface="DejaVu Sans" charset="0"/>
              </a:defRPr>
            </a:lvl1pPr>
          </a:lstStyle>
          <a:p>
            <a:pPr defTabSz="413995" eaLnBrk="1">
              <a:lnSpc>
                <a:spcPct val="93000"/>
              </a:lnSpc>
              <a:buClr>
                <a:srgbClr val="000000"/>
              </a:buClr>
              <a:buSzPct val="100000"/>
              <a:defRPr/>
            </a:pPr>
            <a:endParaRPr lang="en-US" altLang="en-US"/>
          </a:p>
        </p:txBody>
      </p:sp>
      <p:sp>
        <p:nvSpPr>
          <p:cNvPr id="1028" name="Rectangle 4"/>
          <p:cNvSpPr>
            <a:spLocks noGrp="1" noChangeArrowheads="1"/>
          </p:cNvSpPr>
          <p:nvPr>
            <p:ph type="ftr"/>
          </p:nvPr>
        </p:nvSpPr>
        <p:spPr bwMode="auto">
          <a:xfrm>
            <a:off x="3127680" y="6247380"/>
            <a:ext cx="2897280" cy="4709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ctr">
              <a:buFont typeface="Times New Roman" pitchFamily="16" charset="0"/>
              <a:buNone/>
              <a:tabLst>
                <a:tab pos="413995" algn="l"/>
                <a:tab pos="827991" algn="l"/>
                <a:tab pos="1241987" algn="l"/>
                <a:tab pos="1655983" algn="l"/>
                <a:tab pos="2069980" algn="l"/>
                <a:tab pos="2483975" algn="l"/>
              </a:tabLst>
              <a:defRPr sz="1300" smtClean="0">
                <a:solidFill>
                  <a:srgbClr val="000000"/>
                </a:solidFill>
                <a:latin typeface="Times New Roman" pitchFamily="16" charset="0"/>
                <a:ea typeface="DejaVu Sans" charset="0"/>
                <a:cs typeface="DejaVu Sans" charset="0"/>
              </a:defRPr>
            </a:lvl1pPr>
          </a:lstStyle>
          <a:p>
            <a:pPr defTabSz="413995" eaLnBrk="1">
              <a:lnSpc>
                <a:spcPct val="93000"/>
              </a:lnSpc>
              <a:buClr>
                <a:srgbClr val="000000"/>
              </a:buClr>
              <a:buSzPct val="100000"/>
              <a:defRPr/>
            </a:pPr>
            <a:endParaRPr lang="en-US" altLang="en-US"/>
          </a:p>
        </p:txBody>
      </p:sp>
      <p:sp>
        <p:nvSpPr>
          <p:cNvPr id="1029" name="Rectangle 5"/>
          <p:cNvSpPr>
            <a:spLocks noGrp="1" noChangeArrowheads="1"/>
          </p:cNvSpPr>
          <p:nvPr>
            <p:ph type="sldNum"/>
          </p:nvPr>
        </p:nvSpPr>
        <p:spPr bwMode="auto">
          <a:xfrm>
            <a:off x="6556325" y="6247380"/>
            <a:ext cx="2128320" cy="4709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buFont typeface="Times New Roman" pitchFamily="16" charset="0"/>
              <a:buNone/>
              <a:tabLst>
                <a:tab pos="413995" algn="l"/>
                <a:tab pos="827991" algn="l"/>
                <a:tab pos="1241987" algn="l"/>
                <a:tab pos="1655983" algn="l"/>
                <a:tab pos="2069980" algn="l"/>
              </a:tabLst>
              <a:defRPr sz="1300" smtClean="0">
                <a:solidFill>
                  <a:srgbClr val="000000"/>
                </a:solidFill>
                <a:latin typeface="Times New Roman" pitchFamily="16" charset="0"/>
                <a:ea typeface="DejaVu Sans" charset="0"/>
                <a:cs typeface="DejaVu Sans" charset="0"/>
              </a:defRPr>
            </a:lvl1pPr>
          </a:lstStyle>
          <a:p>
            <a:pPr defTabSz="413995" eaLnBrk="1">
              <a:lnSpc>
                <a:spcPct val="93000"/>
              </a:lnSpc>
              <a:buClr>
                <a:srgbClr val="000000"/>
              </a:buClr>
              <a:buSzPct val="100000"/>
              <a:defRPr/>
            </a:pPr>
            <a:fld id="{25058280-6E4F-465F-BC36-B8C2F13D744C}" type="slidenum">
              <a:rPr lang="en-US" altLang="en-US" smtClean="0"/>
              <a:pPr defTabSz="413995" eaLnBrk="1">
                <a:lnSpc>
                  <a:spcPct val="93000"/>
                </a:lnSpc>
                <a:buClr>
                  <a:srgbClr val="000000"/>
                </a:buClr>
                <a:buSzPct val="100000"/>
                <a:defRPr/>
              </a:pPr>
              <a:t>‹Nr.›</a:t>
            </a:fld>
            <a:endParaRPr lang="en-US" altLang="en-US"/>
          </a:p>
        </p:txBody>
      </p:sp>
    </p:spTree>
    <p:extLst>
      <p:ext uri="{BB962C8B-B14F-4D97-AF65-F5344CB8AC3E}">
        <p14:creationId xmlns:p14="http://schemas.microsoft.com/office/powerpoint/2010/main" val="786961306"/>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Lst>
  <p:txStyles>
    <p:titleStyle>
      <a:lvl1pPr algn="ctr" defTabSz="413995" rtl="0" eaLnBrk="0" fontAlgn="base" hangingPunct="0">
        <a:lnSpc>
          <a:spcPct val="93000"/>
        </a:lnSpc>
        <a:spcBef>
          <a:spcPct val="0"/>
        </a:spcBef>
        <a:spcAft>
          <a:spcPct val="0"/>
        </a:spcAft>
        <a:buClr>
          <a:srgbClr val="000000"/>
        </a:buClr>
        <a:buSzPct val="100000"/>
        <a:buFont typeface="Times New Roman" pitchFamily="18" charset="0"/>
        <a:defRPr sz="4000">
          <a:solidFill>
            <a:srgbClr val="000000"/>
          </a:solidFill>
          <a:latin typeface="+mj-lt"/>
          <a:ea typeface="+mj-ea"/>
          <a:cs typeface="+mj-cs"/>
        </a:defRPr>
      </a:lvl1pPr>
      <a:lvl2pPr algn="ctr" defTabSz="413995" rtl="0" eaLnBrk="0" fontAlgn="base" hangingPunct="0">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ea typeface="AR PL UMing HK" charset="0"/>
          <a:cs typeface="AR PL UMing HK" charset="0"/>
        </a:defRPr>
      </a:lvl2pPr>
      <a:lvl3pPr algn="ctr" defTabSz="413995" rtl="0" eaLnBrk="0" fontAlgn="base" hangingPunct="0">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ea typeface="AR PL UMing HK" charset="0"/>
          <a:cs typeface="AR PL UMing HK" charset="0"/>
        </a:defRPr>
      </a:lvl3pPr>
      <a:lvl4pPr algn="ctr" defTabSz="413995" rtl="0" eaLnBrk="0" fontAlgn="base" hangingPunct="0">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ea typeface="AR PL UMing HK" charset="0"/>
          <a:cs typeface="AR PL UMing HK" charset="0"/>
        </a:defRPr>
      </a:lvl4pPr>
      <a:lvl5pPr algn="ctr" defTabSz="413995" rtl="0" eaLnBrk="0" fontAlgn="base" hangingPunct="0">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ea typeface="AR PL UMing HK" charset="0"/>
          <a:cs typeface="AR PL UMing HK" charset="0"/>
        </a:defRPr>
      </a:lvl5pPr>
      <a:lvl6pPr marL="2276979" indent="-206999" algn="ctr" defTabSz="413995" rtl="0" fontAlgn="base" hangingPunct="0">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AR PL UMing HK" charset="0"/>
          <a:cs typeface="AR PL UMing HK" charset="0"/>
        </a:defRPr>
      </a:lvl6pPr>
      <a:lvl7pPr marL="2690973" indent="-206999" algn="ctr" defTabSz="413995" rtl="0" fontAlgn="base" hangingPunct="0">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AR PL UMing HK" charset="0"/>
          <a:cs typeface="AR PL UMing HK" charset="0"/>
        </a:defRPr>
      </a:lvl7pPr>
      <a:lvl8pPr marL="3104972" indent="-206999" algn="ctr" defTabSz="413995" rtl="0" fontAlgn="base" hangingPunct="0">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AR PL UMing HK" charset="0"/>
          <a:cs typeface="AR PL UMing HK" charset="0"/>
        </a:defRPr>
      </a:lvl8pPr>
      <a:lvl9pPr marL="3518964" indent="-206999" algn="ctr" defTabSz="413995" rtl="0" fontAlgn="base" hangingPunct="0">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AR PL UMing HK" charset="0"/>
          <a:cs typeface="AR PL UMing HK" charset="0"/>
        </a:defRPr>
      </a:lvl9pPr>
    </p:titleStyle>
    <p:bodyStyle>
      <a:lvl1pPr marL="310497" indent="-310497" algn="l" defTabSz="413995" rtl="0" eaLnBrk="0" fontAlgn="base" hangingPunct="0">
        <a:lnSpc>
          <a:spcPct val="93000"/>
        </a:lnSpc>
        <a:spcBef>
          <a:spcPct val="0"/>
        </a:spcBef>
        <a:spcAft>
          <a:spcPts val="1293"/>
        </a:spcAft>
        <a:buClr>
          <a:srgbClr val="000000"/>
        </a:buClr>
        <a:buSzPct val="100000"/>
        <a:buFont typeface="Times New Roman" pitchFamily="18" charset="0"/>
        <a:defRPr sz="2900">
          <a:solidFill>
            <a:srgbClr val="000000"/>
          </a:solidFill>
          <a:latin typeface="+mn-lt"/>
          <a:ea typeface="+mn-ea"/>
          <a:cs typeface="+mn-cs"/>
        </a:defRPr>
      </a:lvl1pPr>
      <a:lvl2pPr marL="672743" indent="-258748" algn="l" defTabSz="413995" rtl="0" eaLnBrk="0" fontAlgn="base" hangingPunct="0">
        <a:lnSpc>
          <a:spcPct val="93000"/>
        </a:lnSpc>
        <a:spcBef>
          <a:spcPct val="0"/>
        </a:spcBef>
        <a:spcAft>
          <a:spcPts val="1032"/>
        </a:spcAft>
        <a:buClr>
          <a:srgbClr val="000000"/>
        </a:buClr>
        <a:buSzPct val="100000"/>
        <a:buFont typeface="Times New Roman" pitchFamily="18" charset="0"/>
        <a:defRPr sz="2500">
          <a:solidFill>
            <a:srgbClr val="000000"/>
          </a:solidFill>
          <a:latin typeface="+mn-lt"/>
          <a:ea typeface="+mn-ea"/>
          <a:cs typeface="+mn-cs"/>
        </a:defRPr>
      </a:lvl2pPr>
      <a:lvl3pPr marL="1034987" indent="-206999" algn="l" defTabSz="413995" rtl="0" eaLnBrk="0" fontAlgn="base" hangingPunct="0">
        <a:lnSpc>
          <a:spcPct val="93000"/>
        </a:lnSpc>
        <a:spcBef>
          <a:spcPct val="0"/>
        </a:spcBef>
        <a:spcAft>
          <a:spcPts val="771"/>
        </a:spcAft>
        <a:buClr>
          <a:srgbClr val="000000"/>
        </a:buClr>
        <a:buSzPct val="100000"/>
        <a:buFont typeface="Times New Roman" pitchFamily="18" charset="0"/>
        <a:defRPr sz="2200">
          <a:solidFill>
            <a:srgbClr val="000000"/>
          </a:solidFill>
          <a:latin typeface="+mn-lt"/>
          <a:ea typeface="+mn-ea"/>
          <a:cs typeface="+mn-cs"/>
        </a:defRPr>
      </a:lvl3pPr>
      <a:lvl4pPr marL="1448985" indent="-206999" algn="l" defTabSz="413995" rtl="0" eaLnBrk="0" fontAlgn="base" hangingPunct="0">
        <a:lnSpc>
          <a:spcPct val="93000"/>
        </a:lnSpc>
        <a:spcBef>
          <a:spcPct val="0"/>
        </a:spcBef>
        <a:spcAft>
          <a:spcPts val="522"/>
        </a:spcAft>
        <a:buClr>
          <a:srgbClr val="000000"/>
        </a:buClr>
        <a:buSzPct val="100000"/>
        <a:buFont typeface="Times New Roman" pitchFamily="18" charset="0"/>
        <a:defRPr sz="1800">
          <a:solidFill>
            <a:srgbClr val="000000"/>
          </a:solidFill>
          <a:latin typeface="+mn-lt"/>
          <a:ea typeface="+mn-ea"/>
          <a:cs typeface="+mn-cs"/>
        </a:defRPr>
      </a:lvl4pPr>
      <a:lvl5pPr marL="1862982" indent="-206999" algn="l" defTabSz="413995" rtl="0" eaLnBrk="0" fontAlgn="base" hangingPunct="0">
        <a:lnSpc>
          <a:spcPct val="93000"/>
        </a:lnSpc>
        <a:spcBef>
          <a:spcPct val="0"/>
        </a:spcBef>
        <a:spcAft>
          <a:spcPts val="261"/>
        </a:spcAft>
        <a:buClr>
          <a:srgbClr val="000000"/>
        </a:buClr>
        <a:buSzPct val="100000"/>
        <a:buFont typeface="Times New Roman" pitchFamily="18" charset="0"/>
        <a:defRPr sz="1800">
          <a:solidFill>
            <a:srgbClr val="000000"/>
          </a:solidFill>
          <a:latin typeface="+mn-lt"/>
          <a:ea typeface="+mn-ea"/>
          <a:cs typeface="+mn-cs"/>
        </a:defRPr>
      </a:lvl5pPr>
      <a:lvl6pPr marL="2276979" indent="-206999" algn="l" defTabSz="413995" rtl="0" fontAlgn="base" hangingPunct="0">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6pPr>
      <a:lvl7pPr marL="2690973" indent="-206999" algn="l" defTabSz="413995" rtl="0" fontAlgn="base" hangingPunct="0">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7pPr>
      <a:lvl8pPr marL="3104972" indent="-206999" algn="l" defTabSz="413995" rtl="0" fontAlgn="base" hangingPunct="0">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8pPr>
      <a:lvl9pPr marL="3518964" indent="-206999" algn="l" defTabSz="413995" rtl="0" fontAlgn="base" hangingPunct="0">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9pPr>
    </p:bodyStyle>
    <p:otherStyle>
      <a:defPPr>
        <a:defRPr lang="en-US"/>
      </a:defPPr>
      <a:lvl1pPr marL="0" algn="l" defTabSz="827991" rtl="0" eaLnBrk="1" latinLnBrk="0" hangingPunct="1">
        <a:defRPr sz="1600" kern="1200">
          <a:solidFill>
            <a:schemeClr val="tx1"/>
          </a:solidFill>
          <a:latin typeface="+mn-lt"/>
          <a:ea typeface="+mn-ea"/>
          <a:cs typeface="+mn-cs"/>
        </a:defRPr>
      </a:lvl1pPr>
      <a:lvl2pPr marL="413995" algn="l" defTabSz="827991" rtl="0" eaLnBrk="1" latinLnBrk="0" hangingPunct="1">
        <a:defRPr sz="1600" kern="1200">
          <a:solidFill>
            <a:schemeClr val="tx1"/>
          </a:solidFill>
          <a:latin typeface="+mn-lt"/>
          <a:ea typeface="+mn-ea"/>
          <a:cs typeface="+mn-cs"/>
        </a:defRPr>
      </a:lvl2pPr>
      <a:lvl3pPr marL="827991" algn="l" defTabSz="827991" rtl="0" eaLnBrk="1" latinLnBrk="0" hangingPunct="1">
        <a:defRPr sz="1600" kern="1200">
          <a:solidFill>
            <a:schemeClr val="tx1"/>
          </a:solidFill>
          <a:latin typeface="+mn-lt"/>
          <a:ea typeface="+mn-ea"/>
          <a:cs typeface="+mn-cs"/>
        </a:defRPr>
      </a:lvl3pPr>
      <a:lvl4pPr marL="1241987" algn="l" defTabSz="827991" rtl="0" eaLnBrk="1" latinLnBrk="0" hangingPunct="1">
        <a:defRPr sz="1600" kern="1200">
          <a:solidFill>
            <a:schemeClr val="tx1"/>
          </a:solidFill>
          <a:latin typeface="+mn-lt"/>
          <a:ea typeface="+mn-ea"/>
          <a:cs typeface="+mn-cs"/>
        </a:defRPr>
      </a:lvl4pPr>
      <a:lvl5pPr marL="1655983" algn="l" defTabSz="827991" rtl="0" eaLnBrk="1" latinLnBrk="0" hangingPunct="1">
        <a:defRPr sz="1600" kern="1200">
          <a:solidFill>
            <a:schemeClr val="tx1"/>
          </a:solidFill>
          <a:latin typeface="+mn-lt"/>
          <a:ea typeface="+mn-ea"/>
          <a:cs typeface="+mn-cs"/>
        </a:defRPr>
      </a:lvl5pPr>
      <a:lvl6pPr marL="2069980" algn="l" defTabSz="827991" rtl="0" eaLnBrk="1" latinLnBrk="0" hangingPunct="1">
        <a:defRPr sz="1600" kern="1200">
          <a:solidFill>
            <a:schemeClr val="tx1"/>
          </a:solidFill>
          <a:latin typeface="+mn-lt"/>
          <a:ea typeface="+mn-ea"/>
          <a:cs typeface="+mn-cs"/>
        </a:defRPr>
      </a:lvl6pPr>
      <a:lvl7pPr marL="2483975" algn="l" defTabSz="827991" rtl="0" eaLnBrk="1" latinLnBrk="0" hangingPunct="1">
        <a:defRPr sz="1600" kern="1200">
          <a:solidFill>
            <a:schemeClr val="tx1"/>
          </a:solidFill>
          <a:latin typeface="+mn-lt"/>
          <a:ea typeface="+mn-ea"/>
          <a:cs typeface="+mn-cs"/>
        </a:defRPr>
      </a:lvl7pPr>
      <a:lvl8pPr marL="2897970" algn="l" defTabSz="827991" rtl="0" eaLnBrk="1" latinLnBrk="0" hangingPunct="1">
        <a:defRPr sz="1600" kern="1200">
          <a:solidFill>
            <a:schemeClr val="tx1"/>
          </a:solidFill>
          <a:latin typeface="+mn-lt"/>
          <a:ea typeface="+mn-ea"/>
          <a:cs typeface="+mn-cs"/>
        </a:defRPr>
      </a:lvl8pPr>
      <a:lvl9pPr marL="3311969" algn="l" defTabSz="827991" rtl="0" eaLnBrk="1" latinLnBrk="0" hangingPunct="1">
        <a:defRPr sz="16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6481" y="273629"/>
            <a:ext cx="8226720" cy="1143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altLang="en-US" smtClean="0"/>
              <a:t>Click to edit the title text format</a:t>
            </a:r>
          </a:p>
        </p:txBody>
      </p:sp>
      <p:sp>
        <p:nvSpPr>
          <p:cNvPr id="1027" name="Rectangle 2"/>
          <p:cNvSpPr>
            <a:spLocks noGrp="1" noChangeArrowheads="1"/>
          </p:cNvSpPr>
          <p:nvPr>
            <p:ph type="body" idx="1"/>
          </p:nvPr>
        </p:nvSpPr>
        <p:spPr bwMode="auto">
          <a:xfrm>
            <a:off x="456481" y="1604336"/>
            <a:ext cx="8226720" cy="39762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5572" rIns="0" bIns="0" numCol="1" anchor="t" anchorCtr="0" compatLnSpc="1">
            <a:prstTxWarp prst="textNoShape">
              <a:avLst/>
            </a:prstTxWarp>
          </a:bodyPr>
          <a:lstStyle/>
          <a:p>
            <a:pPr lvl="0"/>
            <a:r>
              <a:rPr lang="en-GB" altLang="en-US" smtClean="0"/>
              <a:t>Click to edit the outline text format</a:t>
            </a:r>
          </a:p>
          <a:p>
            <a:pPr lvl="1"/>
            <a:r>
              <a:rPr lang="en-GB" altLang="en-US" smtClean="0"/>
              <a:t>Second Outline Level</a:t>
            </a:r>
          </a:p>
          <a:p>
            <a:pPr lvl="2"/>
            <a:r>
              <a:rPr lang="en-GB" altLang="en-US" smtClean="0"/>
              <a:t>Third Outline Level</a:t>
            </a:r>
          </a:p>
          <a:p>
            <a:pPr lvl="3"/>
            <a:r>
              <a:rPr lang="en-GB" altLang="en-US" smtClean="0"/>
              <a:t>Fourth Outline Level</a:t>
            </a:r>
          </a:p>
          <a:p>
            <a:pPr lvl="4"/>
            <a:r>
              <a:rPr lang="en-GB" altLang="en-US" smtClean="0"/>
              <a:t>Fifth Outline Level</a:t>
            </a:r>
          </a:p>
          <a:p>
            <a:pPr lvl="4"/>
            <a:r>
              <a:rPr lang="en-GB" altLang="en-US" smtClean="0"/>
              <a:t>Sixth Outline Level</a:t>
            </a:r>
          </a:p>
          <a:p>
            <a:pPr lvl="4"/>
            <a:r>
              <a:rPr lang="en-GB" altLang="en-US" smtClean="0"/>
              <a:t>Seventh Outline Level</a:t>
            </a:r>
          </a:p>
        </p:txBody>
      </p:sp>
      <p:sp>
        <p:nvSpPr>
          <p:cNvPr id="2" name="Rectangle 3"/>
          <p:cNvSpPr>
            <a:spLocks noGrp="1" noChangeArrowheads="1"/>
          </p:cNvSpPr>
          <p:nvPr>
            <p:ph type="dt"/>
          </p:nvPr>
        </p:nvSpPr>
        <p:spPr bwMode="auto">
          <a:xfrm>
            <a:off x="456485" y="6247380"/>
            <a:ext cx="2128320" cy="4709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buFont typeface="Times New Roman" pitchFamily="16" charset="0"/>
              <a:buNone/>
              <a:tabLst>
                <a:tab pos="414210" algn="l"/>
                <a:tab pos="828420" algn="l"/>
                <a:tab pos="1242630" algn="l"/>
                <a:tab pos="1656841" algn="l"/>
                <a:tab pos="2071054" algn="l"/>
              </a:tabLst>
              <a:defRPr sz="1300" smtClean="0">
                <a:solidFill>
                  <a:srgbClr val="000000"/>
                </a:solidFill>
                <a:latin typeface="Times New Roman" pitchFamily="16" charset="0"/>
                <a:ea typeface="DejaVu Sans" charset="0"/>
                <a:cs typeface="DejaVu Sans" charset="0"/>
              </a:defRPr>
            </a:lvl1pPr>
          </a:lstStyle>
          <a:p>
            <a:pPr defTabSz="414210" eaLnBrk="1">
              <a:lnSpc>
                <a:spcPct val="93000"/>
              </a:lnSpc>
              <a:buClr>
                <a:srgbClr val="000000"/>
              </a:buClr>
              <a:buSzPct val="100000"/>
              <a:defRPr/>
            </a:pPr>
            <a:endParaRPr lang="en-US" altLang="en-US"/>
          </a:p>
        </p:txBody>
      </p:sp>
      <p:sp>
        <p:nvSpPr>
          <p:cNvPr id="1028" name="Rectangle 4"/>
          <p:cNvSpPr>
            <a:spLocks noGrp="1" noChangeArrowheads="1"/>
          </p:cNvSpPr>
          <p:nvPr>
            <p:ph type="ftr"/>
          </p:nvPr>
        </p:nvSpPr>
        <p:spPr bwMode="auto">
          <a:xfrm>
            <a:off x="3127680" y="6247380"/>
            <a:ext cx="2897280" cy="4709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ctr">
              <a:buFont typeface="Times New Roman" pitchFamily="16" charset="0"/>
              <a:buNone/>
              <a:tabLst>
                <a:tab pos="414210" algn="l"/>
                <a:tab pos="828420" algn="l"/>
                <a:tab pos="1242630" algn="l"/>
                <a:tab pos="1656841" algn="l"/>
                <a:tab pos="2071054" algn="l"/>
                <a:tab pos="2485263" algn="l"/>
              </a:tabLst>
              <a:defRPr sz="1300" smtClean="0">
                <a:solidFill>
                  <a:srgbClr val="000000"/>
                </a:solidFill>
                <a:latin typeface="Times New Roman" pitchFamily="16" charset="0"/>
                <a:ea typeface="DejaVu Sans" charset="0"/>
                <a:cs typeface="DejaVu Sans" charset="0"/>
              </a:defRPr>
            </a:lvl1pPr>
          </a:lstStyle>
          <a:p>
            <a:pPr defTabSz="414210" eaLnBrk="1">
              <a:lnSpc>
                <a:spcPct val="93000"/>
              </a:lnSpc>
              <a:buClr>
                <a:srgbClr val="000000"/>
              </a:buClr>
              <a:buSzPct val="100000"/>
              <a:defRPr/>
            </a:pPr>
            <a:endParaRPr lang="en-US" altLang="en-US"/>
          </a:p>
        </p:txBody>
      </p:sp>
      <p:sp>
        <p:nvSpPr>
          <p:cNvPr id="1029" name="Rectangle 5"/>
          <p:cNvSpPr>
            <a:spLocks noGrp="1" noChangeArrowheads="1"/>
          </p:cNvSpPr>
          <p:nvPr>
            <p:ph type="sldNum"/>
          </p:nvPr>
        </p:nvSpPr>
        <p:spPr bwMode="auto">
          <a:xfrm>
            <a:off x="6556325" y="6247380"/>
            <a:ext cx="2128320" cy="4709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buFont typeface="Times New Roman" pitchFamily="16" charset="0"/>
              <a:buNone/>
              <a:tabLst>
                <a:tab pos="414210" algn="l"/>
                <a:tab pos="828420" algn="l"/>
                <a:tab pos="1242630" algn="l"/>
                <a:tab pos="1656841" algn="l"/>
                <a:tab pos="2071054" algn="l"/>
              </a:tabLst>
              <a:defRPr sz="1300" smtClean="0">
                <a:solidFill>
                  <a:srgbClr val="000000"/>
                </a:solidFill>
                <a:latin typeface="Times New Roman" pitchFamily="16" charset="0"/>
                <a:ea typeface="DejaVu Sans" charset="0"/>
                <a:cs typeface="DejaVu Sans" charset="0"/>
              </a:defRPr>
            </a:lvl1pPr>
          </a:lstStyle>
          <a:p>
            <a:pPr defTabSz="414210" eaLnBrk="1">
              <a:lnSpc>
                <a:spcPct val="93000"/>
              </a:lnSpc>
              <a:buClr>
                <a:srgbClr val="000000"/>
              </a:buClr>
              <a:buSzPct val="100000"/>
              <a:defRPr/>
            </a:pPr>
            <a:fld id="{25058280-6E4F-465F-BC36-B8C2F13D744C}" type="slidenum">
              <a:rPr lang="en-US" altLang="en-US" smtClean="0"/>
              <a:pPr defTabSz="414210" eaLnBrk="1">
                <a:lnSpc>
                  <a:spcPct val="93000"/>
                </a:lnSpc>
                <a:buClr>
                  <a:srgbClr val="000000"/>
                </a:buClr>
                <a:buSzPct val="100000"/>
                <a:defRPr/>
              </a:pPr>
              <a:t>‹Nr.›</a:t>
            </a:fld>
            <a:endParaRPr lang="en-US" altLang="en-US"/>
          </a:p>
        </p:txBody>
      </p:sp>
    </p:spTree>
    <p:extLst>
      <p:ext uri="{BB962C8B-B14F-4D97-AF65-F5344CB8AC3E}">
        <p14:creationId xmlns:p14="http://schemas.microsoft.com/office/powerpoint/2010/main" val="3383836800"/>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 id="2147483772" r:id="rId12"/>
  </p:sldLayoutIdLst>
  <p:txStyles>
    <p:titleStyle>
      <a:lvl1pPr algn="ctr" defTabSz="414210" rtl="0" eaLnBrk="0" fontAlgn="base" hangingPunct="0">
        <a:lnSpc>
          <a:spcPct val="93000"/>
        </a:lnSpc>
        <a:spcBef>
          <a:spcPct val="0"/>
        </a:spcBef>
        <a:spcAft>
          <a:spcPct val="0"/>
        </a:spcAft>
        <a:buClr>
          <a:srgbClr val="000000"/>
        </a:buClr>
        <a:buSzPct val="100000"/>
        <a:buFont typeface="Times New Roman" pitchFamily="18" charset="0"/>
        <a:defRPr sz="4000">
          <a:solidFill>
            <a:srgbClr val="000000"/>
          </a:solidFill>
          <a:latin typeface="+mj-lt"/>
          <a:ea typeface="+mj-ea"/>
          <a:cs typeface="+mj-cs"/>
        </a:defRPr>
      </a:lvl1pPr>
      <a:lvl2pPr algn="ctr" defTabSz="414210" rtl="0" eaLnBrk="0" fontAlgn="base" hangingPunct="0">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ea typeface="AR PL UMing HK" charset="0"/>
          <a:cs typeface="AR PL UMing HK" charset="0"/>
        </a:defRPr>
      </a:lvl2pPr>
      <a:lvl3pPr algn="ctr" defTabSz="414210" rtl="0" eaLnBrk="0" fontAlgn="base" hangingPunct="0">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ea typeface="AR PL UMing HK" charset="0"/>
          <a:cs typeface="AR PL UMing HK" charset="0"/>
        </a:defRPr>
      </a:lvl3pPr>
      <a:lvl4pPr algn="ctr" defTabSz="414210" rtl="0" eaLnBrk="0" fontAlgn="base" hangingPunct="0">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ea typeface="AR PL UMing HK" charset="0"/>
          <a:cs typeface="AR PL UMing HK" charset="0"/>
        </a:defRPr>
      </a:lvl4pPr>
      <a:lvl5pPr algn="ctr" defTabSz="414210" rtl="0" eaLnBrk="0" fontAlgn="base" hangingPunct="0">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ea typeface="AR PL UMing HK" charset="0"/>
          <a:cs typeface="AR PL UMing HK" charset="0"/>
        </a:defRPr>
      </a:lvl5pPr>
      <a:lvl6pPr marL="2278159" indent="-207106" algn="ctr" defTabSz="414210" rtl="0" fontAlgn="base" hangingPunct="0">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AR PL UMing HK" charset="0"/>
          <a:cs typeface="AR PL UMing HK" charset="0"/>
        </a:defRPr>
      </a:lvl6pPr>
      <a:lvl7pPr marL="2692368" indent="-207106" algn="ctr" defTabSz="414210" rtl="0" fontAlgn="base" hangingPunct="0">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AR PL UMing HK" charset="0"/>
          <a:cs typeface="AR PL UMing HK" charset="0"/>
        </a:defRPr>
      </a:lvl7pPr>
      <a:lvl8pPr marL="3106582" indent="-207106" algn="ctr" defTabSz="414210" rtl="0" fontAlgn="base" hangingPunct="0">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AR PL UMing HK" charset="0"/>
          <a:cs typeface="AR PL UMing HK" charset="0"/>
        </a:defRPr>
      </a:lvl8pPr>
      <a:lvl9pPr marL="3520789" indent="-207106" algn="ctr" defTabSz="414210" rtl="0" fontAlgn="base" hangingPunct="0">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AR PL UMing HK" charset="0"/>
          <a:cs typeface="AR PL UMing HK" charset="0"/>
        </a:defRPr>
      </a:lvl9pPr>
    </p:titleStyle>
    <p:bodyStyle>
      <a:lvl1pPr marL="310659" indent="-310659" algn="l" defTabSz="414210" rtl="0" eaLnBrk="0" fontAlgn="base" hangingPunct="0">
        <a:lnSpc>
          <a:spcPct val="93000"/>
        </a:lnSpc>
        <a:spcBef>
          <a:spcPct val="0"/>
        </a:spcBef>
        <a:spcAft>
          <a:spcPts val="1293"/>
        </a:spcAft>
        <a:buClr>
          <a:srgbClr val="000000"/>
        </a:buClr>
        <a:buSzPct val="100000"/>
        <a:buFont typeface="Times New Roman" pitchFamily="18" charset="0"/>
        <a:defRPr sz="2900">
          <a:solidFill>
            <a:srgbClr val="000000"/>
          </a:solidFill>
          <a:latin typeface="+mn-lt"/>
          <a:ea typeface="+mn-ea"/>
          <a:cs typeface="+mn-cs"/>
        </a:defRPr>
      </a:lvl1pPr>
      <a:lvl2pPr marL="673092" indent="-258882" algn="l" defTabSz="414210" rtl="0" eaLnBrk="0" fontAlgn="base" hangingPunct="0">
        <a:lnSpc>
          <a:spcPct val="93000"/>
        </a:lnSpc>
        <a:spcBef>
          <a:spcPct val="0"/>
        </a:spcBef>
        <a:spcAft>
          <a:spcPts val="1032"/>
        </a:spcAft>
        <a:buClr>
          <a:srgbClr val="000000"/>
        </a:buClr>
        <a:buSzPct val="100000"/>
        <a:buFont typeface="Times New Roman" pitchFamily="18" charset="0"/>
        <a:defRPr sz="2500">
          <a:solidFill>
            <a:srgbClr val="000000"/>
          </a:solidFill>
          <a:latin typeface="+mn-lt"/>
          <a:ea typeface="+mn-ea"/>
          <a:cs typeface="+mn-cs"/>
        </a:defRPr>
      </a:lvl2pPr>
      <a:lvl3pPr marL="1035524" indent="-207106" algn="l" defTabSz="414210" rtl="0" eaLnBrk="0" fontAlgn="base" hangingPunct="0">
        <a:lnSpc>
          <a:spcPct val="93000"/>
        </a:lnSpc>
        <a:spcBef>
          <a:spcPct val="0"/>
        </a:spcBef>
        <a:spcAft>
          <a:spcPts val="771"/>
        </a:spcAft>
        <a:buClr>
          <a:srgbClr val="000000"/>
        </a:buClr>
        <a:buSzPct val="100000"/>
        <a:buFont typeface="Times New Roman" pitchFamily="18" charset="0"/>
        <a:defRPr sz="2200">
          <a:solidFill>
            <a:srgbClr val="000000"/>
          </a:solidFill>
          <a:latin typeface="+mn-lt"/>
          <a:ea typeface="+mn-ea"/>
          <a:cs typeface="+mn-cs"/>
        </a:defRPr>
      </a:lvl3pPr>
      <a:lvl4pPr marL="1449736" indent="-207106" algn="l" defTabSz="414210" rtl="0" eaLnBrk="0" fontAlgn="base" hangingPunct="0">
        <a:lnSpc>
          <a:spcPct val="93000"/>
        </a:lnSpc>
        <a:spcBef>
          <a:spcPct val="0"/>
        </a:spcBef>
        <a:spcAft>
          <a:spcPts val="522"/>
        </a:spcAft>
        <a:buClr>
          <a:srgbClr val="000000"/>
        </a:buClr>
        <a:buSzPct val="100000"/>
        <a:buFont typeface="Times New Roman" pitchFamily="18" charset="0"/>
        <a:defRPr sz="1800">
          <a:solidFill>
            <a:srgbClr val="000000"/>
          </a:solidFill>
          <a:latin typeface="+mn-lt"/>
          <a:ea typeface="+mn-ea"/>
          <a:cs typeface="+mn-cs"/>
        </a:defRPr>
      </a:lvl4pPr>
      <a:lvl5pPr marL="1863947" indent="-207106" algn="l" defTabSz="414210" rtl="0" eaLnBrk="0" fontAlgn="base" hangingPunct="0">
        <a:lnSpc>
          <a:spcPct val="93000"/>
        </a:lnSpc>
        <a:spcBef>
          <a:spcPct val="0"/>
        </a:spcBef>
        <a:spcAft>
          <a:spcPts val="261"/>
        </a:spcAft>
        <a:buClr>
          <a:srgbClr val="000000"/>
        </a:buClr>
        <a:buSzPct val="100000"/>
        <a:buFont typeface="Times New Roman" pitchFamily="18" charset="0"/>
        <a:defRPr sz="1800">
          <a:solidFill>
            <a:srgbClr val="000000"/>
          </a:solidFill>
          <a:latin typeface="+mn-lt"/>
          <a:ea typeface="+mn-ea"/>
          <a:cs typeface="+mn-cs"/>
        </a:defRPr>
      </a:lvl5pPr>
      <a:lvl6pPr marL="2278159" indent="-207106" algn="l" defTabSz="414210" rtl="0" fontAlgn="base" hangingPunct="0">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6pPr>
      <a:lvl7pPr marL="2692368" indent="-207106" algn="l" defTabSz="414210" rtl="0" fontAlgn="base" hangingPunct="0">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7pPr>
      <a:lvl8pPr marL="3106582" indent="-207106" algn="l" defTabSz="414210" rtl="0" fontAlgn="base" hangingPunct="0">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8pPr>
      <a:lvl9pPr marL="3520789" indent="-207106" algn="l" defTabSz="414210" rtl="0" fontAlgn="base" hangingPunct="0">
        <a:lnSpc>
          <a:spcPct val="93000"/>
        </a:lnSpc>
        <a:spcBef>
          <a:spcPct val="0"/>
        </a:spcBef>
        <a:spcAft>
          <a:spcPts val="261"/>
        </a:spcAft>
        <a:buClr>
          <a:srgbClr val="000000"/>
        </a:buClr>
        <a:buSzPct val="100000"/>
        <a:buFont typeface="Times New Roman" pitchFamily="16" charset="0"/>
        <a:defRPr sz="1800">
          <a:solidFill>
            <a:srgbClr val="000000"/>
          </a:solidFill>
          <a:latin typeface="+mn-lt"/>
          <a:ea typeface="+mn-ea"/>
          <a:cs typeface="+mn-cs"/>
        </a:defRPr>
      </a:lvl9pPr>
    </p:bodyStyle>
    <p:otherStyle>
      <a:defPPr>
        <a:defRPr lang="en-US"/>
      </a:defPPr>
      <a:lvl1pPr marL="0" algn="l" defTabSz="828420" rtl="0" eaLnBrk="1" latinLnBrk="0" hangingPunct="1">
        <a:defRPr sz="1600" kern="1200">
          <a:solidFill>
            <a:schemeClr val="tx1"/>
          </a:solidFill>
          <a:latin typeface="+mn-lt"/>
          <a:ea typeface="+mn-ea"/>
          <a:cs typeface="+mn-cs"/>
        </a:defRPr>
      </a:lvl1pPr>
      <a:lvl2pPr marL="414210" algn="l" defTabSz="828420" rtl="0" eaLnBrk="1" latinLnBrk="0" hangingPunct="1">
        <a:defRPr sz="1600" kern="1200">
          <a:solidFill>
            <a:schemeClr val="tx1"/>
          </a:solidFill>
          <a:latin typeface="+mn-lt"/>
          <a:ea typeface="+mn-ea"/>
          <a:cs typeface="+mn-cs"/>
        </a:defRPr>
      </a:lvl2pPr>
      <a:lvl3pPr marL="828420" algn="l" defTabSz="828420" rtl="0" eaLnBrk="1" latinLnBrk="0" hangingPunct="1">
        <a:defRPr sz="1600" kern="1200">
          <a:solidFill>
            <a:schemeClr val="tx1"/>
          </a:solidFill>
          <a:latin typeface="+mn-lt"/>
          <a:ea typeface="+mn-ea"/>
          <a:cs typeface="+mn-cs"/>
        </a:defRPr>
      </a:lvl3pPr>
      <a:lvl4pPr marL="1242630" algn="l" defTabSz="828420" rtl="0" eaLnBrk="1" latinLnBrk="0" hangingPunct="1">
        <a:defRPr sz="1600" kern="1200">
          <a:solidFill>
            <a:schemeClr val="tx1"/>
          </a:solidFill>
          <a:latin typeface="+mn-lt"/>
          <a:ea typeface="+mn-ea"/>
          <a:cs typeface="+mn-cs"/>
        </a:defRPr>
      </a:lvl4pPr>
      <a:lvl5pPr marL="1656841" algn="l" defTabSz="828420" rtl="0" eaLnBrk="1" latinLnBrk="0" hangingPunct="1">
        <a:defRPr sz="1600" kern="1200">
          <a:solidFill>
            <a:schemeClr val="tx1"/>
          </a:solidFill>
          <a:latin typeface="+mn-lt"/>
          <a:ea typeface="+mn-ea"/>
          <a:cs typeface="+mn-cs"/>
        </a:defRPr>
      </a:lvl5pPr>
      <a:lvl6pPr marL="2071054" algn="l" defTabSz="828420" rtl="0" eaLnBrk="1" latinLnBrk="0" hangingPunct="1">
        <a:defRPr sz="1600" kern="1200">
          <a:solidFill>
            <a:schemeClr val="tx1"/>
          </a:solidFill>
          <a:latin typeface="+mn-lt"/>
          <a:ea typeface="+mn-ea"/>
          <a:cs typeface="+mn-cs"/>
        </a:defRPr>
      </a:lvl6pPr>
      <a:lvl7pPr marL="2485263" algn="l" defTabSz="828420" rtl="0" eaLnBrk="1" latinLnBrk="0" hangingPunct="1">
        <a:defRPr sz="1600" kern="1200">
          <a:solidFill>
            <a:schemeClr val="tx1"/>
          </a:solidFill>
          <a:latin typeface="+mn-lt"/>
          <a:ea typeface="+mn-ea"/>
          <a:cs typeface="+mn-cs"/>
        </a:defRPr>
      </a:lvl7pPr>
      <a:lvl8pPr marL="2899473" algn="l" defTabSz="828420" rtl="0" eaLnBrk="1" latinLnBrk="0" hangingPunct="1">
        <a:defRPr sz="1600" kern="1200">
          <a:solidFill>
            <a:schemeClr val="tx1"/>
          </a:solidFill>
          <a:latin typeface="+mn-lt"/>
          <a:ea typeface="+mn-ea"/>
          <a:cs typeface="+mn-cs"/>
        </a:defRPr>
      </a:lvl8pPr>
      <a:lvl9pPr marL="3313684" algn="l" defTabSz="828420" rtl="0" eaLnBrk="1" latinLnBrk="0" hangingPunct="1">
        <a:defRPr sz="16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456481" y="273629"/>
            <a:ext cx="8226720" cy="1143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0" tIns="0" rIns="0" bIns="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456481" y="1604336"/>
            <a:ext cx="8226720" cy="39762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0" tIns="25787"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1027" name="Rectangle 3"/>
          <p:cNvSpPr>
            <a:spLocks noGrp="1" noChangeArrowheads="1"/>
          </p:cNvSpPr>
          <p:nvPr>
            <p:ph type="dt"/>
          </p:nvPr>
        </p:nvSpPr>
        <p:spPr bwMode="auto">
          <a:xfrm>
            <a:off x="456485" y="6247380"/>
            <a:ext cx="2128320" cy="4709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0" tIns="0" rIns="0" bIns="0" numCol="1" anchor="t" anchorCtr="0" compatLnSpc="1">
            <a:prstTxWarp prst="textNoShape">
              <a:avLst/>
            </a:prstTxWarp>
          </a:bodyPr>
          <a:lstStyle>
            <a:lvl1pPr>
              <a:lnSpc>
                <a:spcPct val="92000"/>
              </a:lnSpc>
              <a:buFont typeface="Times New Roman" charset="0"/>
              <a:buNone/>
              <a:tabLst>
                <a:tab pos="414425" algn="l"/>
                <a:tab pos="828850" algn="l"/>
                <a:tab pos="1243275" algn="l"/>
                <a:tab pos="1657700" algn="l"/>
                <a:tab pos="2072126" algn="l"/>
              </a:tabLst>
              <a:defRPr sz="1300">
                <a:solidFill>
                  <a:srgbClr val="000000"/>
                </a:solidFill>
                <a:latin typeface="Times New Roman" charset="0"/>
                <a:ea typeface="ＭＳ Ｐゴシック" charset="0"/>
                <a:cs typeface="DejaVu Sans" charset="0"/>
              </a:defRPr>
            </a:lvl1pPr>
          </a:lstStyle>
          <a:p>
            <a:pPr defTabSz="414425" eaLnBrk="1">
              <a:buClr>
                <a:srgbClr val="000000"/>
              </a:buClr>
              <a:buSzPct val="100000"/>
              <a:defRPr/>
            </a:pPr>
            <a:endParaRPr lang="en-US"/>
          </a:p>
        </p:txBody>
      </p:sp>
      <p:sp>
        <p:nvSpPr>
          <p:cNvPr id="1028" name="Rectangle 4"/>
          <p:cNvSpPr>
            <a:spLocks noGrp="1" noChangeArrowheads="1"/>
          </p:cNvSpPr>
          <p:nvPr>
            <p:ph type="ftr"/>
          </p:nvPr>
        </p:nvSpPr>
        <p:spPr bwMode="auto">
          <a:xfrm>
            <a:off x="3127680" y="6247380"/>
            <a:ext cx="2897280" cy="4709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0" tIns="0" rIns="0" bIns="0" numCol="1" anchor="t" anchorCtr="0" compatLnSpc="1">
            <a:prstTxWarp prst="textNoShape">
              <a:avLst/>
            </a:prstTxWarp>
          </a:bodyPr>
          <a:lstStyle>
            <a:lvl1pPr algn="ctr">
              <a:lnSpc>
                <a:spcPct val="92000"/>
              </a:lnSpc>
              <a:buFont typeface="Times New Roman" charset="0"/>
              <a:buNone/>
              <a:tabLst>
                <a:tab pos="414425" algn="l"/>
                <a:tab pos="828850" algn="l"/>
                <a:tab pos="1243275" algn="l"/>
                <a:tab pos="1657700" algn="l"/>
                <a:tab pos="2072126" algn="l"/>
                <a:tab pos="2486552" algn="l"/>
              </a:tabLst>
              <a:defRPr sz="1300">
                <a:solidFill>
                  <a:srgbClr val="000000"/>
                </a:solidFill>
                <a:latin typeface="Times New Roman" charset="0"/>
                <a:ea typeface="ＭＳ Ｐゴシック" charset="0"/>
                <a:cs typeface="DejaVu Sans" charset="0"/>
              </a:defRPr>
            </a:lvl1pPr>
          </a:lstStyle>
          <a:p>
            <a:pPr defTabSz="414425" eaLnBrk="1">
              <a:buClr>
                <a:srgbClr val="000000"/>
              </a:buClr>
              <a:buSzPct val="100000"/>
              <a:defRPr/>
            </a:pPr>
            <a:endParaRPr lang="en-US"/>
          </a:p>
        </p:txBody>
      </p:sp>
      <p:sp>
        <p:nvSpPr>
          <p:cNvPr id="1029" name="Rectangle 5"/>
          <p:cNvSpPr>
            <a:spLocks noGrp="1" noChangeArrowheads="1"/>
          </p:cNvSpPr>
          <p:nvPr>
            <p:ph type="sldNum"/>
          </p:nvPr>
        </p:nvSpPr>
        <p:spPr bwMode="auto">
          <a:xfrm>
            <a:off x="6554880" y="6247380"/>
            <a:ext cx="2128320" cy="4709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0" tIns="0" rIns="0" bIns="0" numCol="1" anchor="t" anchorCtr="0" compatLnSpc="1">
            <a:prstTxWarp prst="textNoShape">
              <a:avLst/>
            </a:prstTxWarp>
          </a:bodyPr>
          <a:lstStyle>
            <a:lvl1pPr algn="r">
              <a:lnSpc>
                <a:spcPct val="92000"/>
              </a:lnSpc>
              <a:tabLst>
                <a:tab pos="414425" algn="l"/>
                <a:tab pos="828850" algn="l"/>
                <a:tab pos="1243275" algn="l"/>
                <a:tab pos="1657700" algn="l"/>
                <a:tab pos="2072126" algn="l"/>
              </a:tabLst>
              <a:defRPr sz="1300" smtClean="0">
                <a:solidFill>
                  <a:srgbClr val="000000"/>
                </a:solidFill>
                <a:latin typeface="Times New Roman" pitchFamily="18" charset="0"/>
              </a:defRPr>
            </a:lvl1pPr>
          </a:lstStyle>
          <a:p>
            <a:pPr defTabSz="414425" eaLnBrk="1">
              <a:buClr>
                <a:srgbClr val="000000"/>
              </a:buClr>
              <a:buSzPct val="100000"/>
              <a:defRPr/>
            </a:pPr>
            <a:fld id="{1F7D7FAA-A64B-4A96-B9AB-509F46E9A0FA}" type="slidenum">
              <a:rPr lang="en-US" altLang="en-US" smtClean="0"/>
              <a:pPr defTabSz="414425" eaLnBrk="1">
                <a:buClr>
                  <a:srgbClr val="000000"/>
                </a:buClr>
                <a:buSzPct val="100000"/>
                <a:defRPr/>
              </a:pPr>
              <a:t>‹Nr.›</a:t>
            </a:fld>
            <a:endParaRPr lang="en-US" altLang="en-US"/>
          </a:p>
        </p:txBody>
      </p:sp>
    </p:spTree>
    <p:extLst>
      <p:ext uri="{BB962C8B-B14F-4D97-AF65-F5344CB8AC3E}">
        <p14:creationId xmlns:p14="http://schemas.microsoft.com/office/powerpoint/2010/main" val="3099232484"/>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Lst>
  <p:txStyles>
    <p:titleStyle>
      <a:lvl1pPr algn="ctr" defTabSz="414425" rtl="0" eaLnBrk="0" fontAlgn="base" hangingPunct="0">
        <a:lnSpc>
          <a:spcPct val="93000"/>
        </a:lnSpc>
        <a:spcBef>
          <a:spcPct val="0"/>
        </a:spcBef>
        <a:spcAft>
          <a:spcPct val="0"/>
        </a:spcAft>
        <a:buClr>
          <a:srgbClr val="000000"/>
        </a:buClr>
        <a:buSzPct val="100000"/>
        <a:buFont typeface="Times New Roman" pitchFamily="18" charset="0"/>
        <a:defRPr sz="4000">
          <a:solidFill>
            <a:srgbClr val="000000"/>
          </a:solidFill>
          <a:latin typeface="+mj-lt"/>
          <a:ea typeface="MS PGothic" pitchFamily="34" charset="-128"/>
          <a:cs typeface="+mj-cs"/>
        </a:defRPr>
      </a:lvl1pPr>
      <a:lvl2pPr algn="ctr" defTabSz="414425" rtl="0" eaLnBrk="0" fontAlgn="base" hangingPunct="0">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ea typeface="MS PGothic" pitchFamily="34" charset="-128"/>
          <a:cs typeface="Droid Sans Fallback" charset="0"/>
        </a:defRPr>
      </a:lvl2pPr>
      <a:lvl3pPr algn="ctr" defTabSz="414425" rtl="0" eaLnBrk="0" fontAlgn="base" hangingPunct="0">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ea typeface="MS PGothic" pitchFamily="34" charset="-128"/>
          <a:cs typeface="Droid Sans Fallback" charset="0"/>
        </a:defRPr>
      </a:lvl3pPr>
      <a:lvl4pPr algn="ctr" defTabSz="414425" rtl="0" eaLnBrk="0" fontAlgn="base" hangingPunct="0">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ea typeface="MS PGothic" pitchFamily="34" charset="-128"/>
          <a:cs typeface="Droid Sans Fallback" charset="0"/>
        </a:defRPr>
      </a:lvl4pPr>
      <a:lvl5pPr algn="ctr" defTabSz="414425" rtl="0" eaLnBrk="0" fontAlgn="base" hangingPunct="0">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ea typeface="MS PGothic" pitchFamily="34" charset="-128"/>
          <a:cs typeface="Droid Sans Fallback" charset="0"/>
        </a:defRPr>
      </a:lvl5pPr>
      <a:lvl6pPr marL="2279340" indent="-207213" algn="ctr" defTabSz="414425" rtl="0" fontAlgn="base" hangingPunct="0">
        <a:lnSpc>
          <a:spcPct val="93000"/>
        </a:lnSpc>
        <a:spcBef>
          <a:spcPct val="0"/>
        </a:spcBef>
        <a:spcAft>
          <a:spcPct val="0"/>
        </a:spcAft>
        <a:buClr>
          <a:srgbClr val="000000"/>
        </a:buClr>
        <a:buSzPct val="100000"/>
        <a:buFont typeface="Times New Roman" charset="0"/>
        <a:defRPr sz="4000">
          <a:solidFill>
            <a:srgbClr val="000000"/>
          </a:solidFill>
          <a:latin typeface="Arial" charset="0"/>
          <a:ea typeface="ＭＳ Ｐゴシック" charset="0"/>
          <a:cs typeface="Droid Sans Fallback" charset="0"/>
        </a:defRPr>
      </a:lvl6pPr>
      <a:lvl7pPr marL="2693764" indent="-207213" algn="ctr" defTabSz="414425" rtl="0" fontAlgn="base" hangingPunct="0">
        <a:lnSpc>
          <a:spcPct val="93000"/>
        </a:lnSpc>
        <a:spcBef>
          <a:spcPct val="0"/>
        </a:spcBef>
        <a:spcAft>
          <a:spcPct val="0"/>
        </a:spcAft>
        <a:buClr>
          <a:srgbClr val="000000"/>
        </a:buClr>
        <a:buSzPct val="100000"/>
        <a:buFont typeface="Times New Roman" charset="0"/>
        <a:defRPr sz="4000">
          <a:solidFill>
            <a:srgbClr val="000000"/>
          </a:solidFill>
          <a:latin typeface="Arial" charset="0"/>
          <a:ea typeface="ＭＳ Ｐゴシック" charset="0"/>
          <a:cs typeface="Droid Sans Fallback" charset="0"/>
        </a:defRPr>
      </a:lvl7pPr>
      <a:lvl8pPr marL="3108192" indent="-207213" algn="ctr" defTabSz="414425" rtl="0" fontAlgn="base" hangingPunct="0">
        <a:lnSpc>
          <a:spcPct val="93000"/>
        </a:lnSpc>
        <a:spcBef>
          <a:spcPct val="0"/>
        </a:spcBef>
        <a:spcAft>
          <a:spcPct val="0"/>
        </a:spcAft>
        <a:buClr>
          <a:srgbClr val="000000"/>
        </a:buClr>
        <a:buSzPct val="100000"/>
        <a:buFont typeface="Times New Roman" charset="0"/>
        <a:defRPr sz="4000">
          <a:solidFill>
            <a:srgbClr val="000000"/>
          </a:solidFill>
          <a:latin typeface="Arial" charset="0"/>
          <a:ea typeface="ＭＳ Ｐゴシック" charset="0"/>
          <a:cs typeface="Droid Sans Fallback" charset="0"/>
        </a:defRPr>
      </a:lvl8pPr>
      <a:lvl9pPr marL="3522615" indent="-207213" algn="ctr" defTabSz="414425" rtl="0" fontAlgn="base" hangingPunct="0">
        <a:lnSpc>
          <a:spcPct val="93000"/>
        </a:lnSpc>
        <a:spcBef>
          <a:spcPct val="0"/>
        </a:spcBef>
        <a:spcAft>
          <a:spcPct val="0"/>
        </a:spcAft>
        <a:buClr>
          <a:srgbClr val="000000"/>
        </a:buClr>
        <a:buSzPct val="100000"/>
        <a:buFont typeface="Times New Roman" charset="0"/>
        <a:defRPr sz="4000">
          <a:solidFill>
            <a:srgbClr val="000000"/>
          </a:solidFill>
          <a:latin typeface="Arial" charset="0"/>
          <a:ea typeface="ＭＳ Ｐゴシック" charset="0"/>
          <a:cs typeface="Droid Sans Fallback" charset="0"/>
        </a:defRPr>
      </a:lvl9pPr>
    </p:titleStyle>
    <p:bodyStyle>
      <a:lvl1pPr marL="310819" indent="-310819" algn="l" defTabSz="414425" rtl="0" eaLnBrk="0" fontAlgn="base" hangingPunct="0">
        <a:lnSpc>
          <a:spcPct val="93000"/>
        </a:lnSpc>
        <a:spcBef>
          <a:spcPct val="0"/>
        </a:spcBef>
        <a:spcAft>
          <a:spcPts val="1293"/>
        </a:spcAft>
        <a:buClr>
          <a:srgbClr val="000000"/>
        </a:buClr>
        <a:buSzPct val="100000"/>
        <a:buFont typeface="Times New Roman" pitchFamily="18" charset="0"/>
        <a:defRPr sz="2900">
          <a:solidFill>
            <a:srgbClr val="000000"/>
          </a:solidFill>
          <a:latin typeface="+mn-lt"/>
          <a:ea typeface="MS PGothic" pitchFamily="34" charset="-128"/>
          <a:cs typeface="+mn-cs"/>
        </a:defRPr>
      </a:lvl1pPr>
      <a:lvl2pPr marL="673441" indent="-259016" algn="l" defTabSz="414425" rtl="0" eaLnBrk="0" fontAlgn="base" hangingPunct="0">
        <a:lnSpc>
          <a:spcPct val="93000"/>
        </a:lnSpc>
        <a:spcBef>
          <a:spcPct val="0"/>
        </a:spcBef>
        <a:spcAft>
          <a:spcPts val="1032"/>
        </a:spcAft>
        <a:buClr>
          <a:srgbClr val="000000"/>
        </a:buClr>
        <a:buSzPct val="100000"/>
        <a:buFont typeface="Times New Roman" pitchFamily="18" charset="0"/>
        <a:defRPr sz="2500">
          <a:solidFill>
            <a:srgbClr val="000000"/>
          </a:solidFill>
          <a:latin typeface="+mn-lt"/>
          <a:ea typeface="MS PGothic" pitchFamily="34" charset="-128"/>
          <a:cs typeface="+mn-cs"/>
        </a:defRPr>
      </a:lvl2pPr>
      <a:lvl3pPr marL="1036061" indent="-207213" algn="l" defTabSz="414425" rtl="0" eaLnBrk="0" fontAlgn="base" hangingPunct="0">
        <a:lnSpc>
          <a:spcPct val="93000"/>
        </a:lnSpc>
        <a:spcBef>
          <a:spcPct val="0"/>
        </a:spcBef>
        <a:spcAft>
          <a:spcPts val="771"/>
        </a:spcAft>
        <a:buClr>
          <a:srgbClr val="000000"/>
        </a:buClr>
        <a:buSzPct val="100000"/>
        <a:buFont typeface="Times New Roman" pitchFamily="18" charset="0"/>
        <a:defRPr sz="2200">
          <a:solidFill>
            <a:srgbClr val="000000"/>
          </a:solidFill>
          <a:latin typeface="+mn-lt"/>
          <a:ea typeface="MS PGothic" pitchFamily="34" charset="-128"/>
          <a:cs typeface="+mn-cs"/>
        </a:defRPr>
      </a:lvl3pPr>
      <a:lvl4pPr marL="1450488" indent="-207213" algn="l" defTabSz="414425" rtl="0" eaLnBrk="0" fontAlgn="base" hangingPunct="0">
        <a:lnSpc>
          <a:spcPct val="93000"/>
        </a:lnSpc>
        <a:spcBef>
          <a:spcPct val="0"/>
        </a:spcBef>
        <a:spcAft>
          <a:spcPts val="522"/>
        </a:spcAft>
        <a:buClr>
          <a:srgbClr val="000000"/>
        </a:buClr>
        <a:buSzPct val="100000"/>
        <a:buFont typeface="Times New Roman" pitchFamily="18" charset="0"/>
        <a:defRPr sz="1800">
          <a:solidFill>
            <a:srgbClr val="000000"/>
          </a:solidFill>
          <a:latin typeface="+mn-lt"/>
          <a:ea typeface="MS PGothic" pitchFamily="34" charset="-128"/>
          <a:cs typeface="+mn-cs"/>
        </a:defRPr>
      </a:lvl4pPr>
      <a:lvl5pPr marL="1864913" indent="-207213" algn="l" defTabSz="414425" rtl="0" eaLnBrk="0" fontAlgn="base" hangingPunct="0">
        <a:lnSpc>
          <a:spcPct val="93000"/>
        </a:lnSpc>
        <a:spcBef>
          <a:spcPct val="0"/>
        </a:spcBef>
        <a:spcAft>
          <a:spcPts val="261"/>
        </a:spcAft>
        <a:buClr>
          <a:srgbClr val="000000"/>
        </a:buClr>
        <a:buSzPct val="100000"/>
        <a:buFont typeface="Times New Roman" pitchFamily="18" charset="0"/>
        <a:defRPr sz="1800">
          <a:solidFill>
            <a:srgbClr val="000000"/>
          </a:solidFill>
          <a:latin typeface="+mn-lt"/>
          <a:ea typeface="MS PGothic" pitchFamily="34" charset="-128"/>
          <a:cs typeface="+mn-cs"/>
        </a:defRPr>
      </a:lvl5pPr>
      <a:lvl6pPr marL="2279340" indent="-207213" algn="l" defTabSz="414425" rtl="0" fontAlgn="base" hangingPunct="0">
        <a:lnSpc>
          <a:spcPct val="93000"/>
        </a:lnSpc>
        <a:spcBef>
          <a:spcPct val="0"/>
        </a:spcBef>
        <a:spcAft>
          <a:spcPts val="261"/>
        </a:spcAft>
        <a:buClr>
          <a:srgbClr val="000000"/>
        </a:buClr>
        <a:buSzPct val="100000"/>
        <a:buFont typeface="Times New Roman" charset="0"/>
        <a:defRPr sz="1800">
          <a:solidFill>
            <a:srgbClr val="000000"/>
          </a:solidFill>
          <a:latin typeface="+mn-lt"/>
          <a:ea typeface="+mn-ea"/>
          <a:cs typeface="+mn-cs"/>
        </a:defRPr>
      </a:lvl6pPr>
      <a:lvl7pPr marL="2693764" indent="-207213" algn="l" defTabSz="414425" rtl="0" fontAlgn="base" hangingPunct="0">
        <a:lnSpc>
          <a:spcPct val="93000"/>
        </a:lnSpc>
        <a:spcBef>
          <a:spcPct val="0"/>
        </a:spcBef>
        <a:spcAft>
          <a:spcPts val="261"/>
        </a:spcAft>
        <a:buClr>
          <a:srgbClr val="000000"/>
        </a:buClr>
        <a:buSzPct val="100000"/>
        <a:buFont typeface="Times New Roman" charset="0"/>
        <a:defRPr sz="1800">
          <a:solidFill>
            <a:srgbClr val="000000"/>
          </a:solidFill>
          <a:latin typeface="+mn-lt"/>
          <a:ea typeface="+mn-ea"/>
          <a:cs typeface="+mn-cs"/>
        </a:defRPr>
      </a:lvl7pPr>
      <a:lvl8pPr marL="3108192" indent="-207213" algn="l" defTabSz="414425" rtl="0" fontAlgn="base" hangingPunct="0">
        <a:lnSpc>
          <a:spcPct val="93000"/>
        </a:lnSpc>
        <a:spcBef>
          <a:spcPct val="0"/>
        </a:spcBef>
        <a:spcAft>
          <a:spcPts val="261"/>
        </a:spcAft>
        <a:buClr>
          <a:srgbClr val="000000"/>
        </a:buClr>
        <a:buSzPct val="100000"/>
        <a:buFont typeface="Times New Roman" charset="0"/>
        <a:defRPr sz="1800">
          <a:solidFill>
            <a:srgbClr val="000000"/>
          </a:solidFill>
          <a:latin typeface="+mn-lt"/>
          <a:ea typeface="+mn-ea"/>
          <a:cs typeface="+mn-cs"/>
        </a:defRPr>
      </a:lvl8pPr>
      <a:lvl9pPr marL="3522615" indent="-207213" algn="l" defTabSz="414425" rtl="0" fontAlgn="base" hangingPunct="0">
        <a:lnSpc>
          <a:spcPct val="93000"/>
        </a:lnSpc>
        <a:spcBef>
          <a:spcPct val="0"/>
        </a:spcBef>
        <a:spcAft>
          <a:spcPts val="261"/>
        </a:spcAft>
        <a:buClr>
          <a:srgbClr val="000000"/>
        </a:buClr>
        <a:buSzPct val="100000"/>
        <a:buFont typeface="Times New Roman" charset="0"/>
        <a:defRPr sz="1800">
          <a:solidFill>
            <a:srgbClr val="000000"/>
          </a:solidFill>
          <a:latin typeface="+mn-lt"/>
          <a:ea typeface="+mn-ea"/>
          <a:cs typeface="+mn-cs"/>
        </a:defRPr>
      </a:lvl9pPr>
    </p:bodyStyle>
    <p:otherStyle>
      <a:defPPr>
        <a:defRPr lang="en-US"/>
      </a:defPPr>
      <a:lvl1pPr marL="0" algn="l" defTabSz="414425" rtl="0" eaLnBrk="1" latinLnBrk="0" hangingPunct="1">
        <a:defRPr sz="1600" kern="1200">
          <a:solidFill>
            <a:schemeClr val="tx1"/>
          </a:solidFill>
          <a:latin typeface="+mn-lt"/>
          <a:ea typeface="+mn-ea"/>
          <a:cs typeface="+mn-cs"/>
        </a:defRPr>
      </a:lvl1pPr>
      <a:lvl2pPr marL="414425" algn="l" defTabSz="414425" rtl="0" eaLnBrk="1" latinLnBrk="0" hangingPunct="1">
        <a:defRPr sz="1600" kern="1200">
          <a:solidFill>
            <a:schemeClr val="tx1"/>
          </a:solidFill>
          <a:latin typeface="+mn-lt"/>
          <a:ea typeface="+mn-ea"/>
          <a:cs typeface="+mn-cs"/>
        </a:defRPr>
      </a:lvl2pPr>
      <a:lvl3pPr marL="828850" algn="l" defTabSz="414425" rtl="0" eaLnBrk="1" latinLnBrk="0" hangingPunct="1">
        <a:defRPr sz="1600" kern="1200">
          <a:solidFill>
            <a:schemeClr val="tx1"/>
          </a:solidFill>
          <a:latin typeface="+mn-lt"/>
          <a:ea typeface="+mn-ea"/>
          <a:cs typeface="+mn-cs"/>
        </a:defRPr>
      </a:lvl3pPr>
      <a:lvl4pPr marL="1243275" algn="l" defTabSz="414425" rtl="0" eaLnBrk="1" latinLnBrk="0" hangingPunct="1">
        <a:defRPr sz="1600" kern="1200">
          <a:solidFill>
            <a:schemeClr val="tx1"/>
          </a:solidFill>
          <a:latin typeface="+mn-lt"/>
          <a:ea typeface="+mn-ea"/>
          <a:cs typeface="+mn-cs"/>
        </a:defRPr>
      </a:lvl4pPr>
      <a:lvl5pPr marL="1657700" algn="l" defTabSz="414425" rtl="0" eaLnBrk="1" latinLnBrk="0" hangingPunct="1">
        <a:defRPr sz="1600" kern="1200">
          <a:solidFill>
            <a:schemeClr val="tx1"/>
          </a:solidFill>
          <a:latin typeface="+mn-lt"/>
          <a:ea typeface="+mn-ea"/>
          <a:cs typeface="+mn-cs"/>
        </a:defRPr>
      </a:lvl5pPr>
      <a:lvl6pPr marL="2072126" algn="l" defTabSz="414425" rtl="0" eaLnBrk="1" latinLnBrk="0" hangingPunct="1">
        <a:defRPr sz="1600" kern="1200">
          <a:solidFill>
            <a:schemeClr val="tx1"/>
          </a:solidFill>
          <a:latin typeface="+mn-lt"/>
          <a:ea typeface="+mn-ea"/>
          <a:cs typeface="+mn-cs"/>
        </a:defRPr>
      </a:lvl6pPr>
      <a:lvl7pPr marL="2486552" algn="l" defTabSz="414425" rtl="0" eaLnBrk="1" latinLnBrk="0" hangingPunct="1">
        <a:defRPr sz="1600" kern="1200">
          <a:solidFill>
            <a:schemeClr val="tx1"/>
          </a:solidFill>
          <a:latin typeface="+mn-lt"/>
          <a:ea typeface="+mn-ea"/>
          <a:cs typeface="+mn-cs"/>
        </a:defRPr>
      </a:lvl7pPr>
      <a:lvl8pPr marL="2900977" algn="l" defTabSz="414425" rtl="0" eaLnBrk="1" latinLnBrk="0" hangingPunct="1">
        <a:defRPr sz="1600" kern="1200">
          <a:solidFill>
            <a:schemeClr val="tx1"/>
          </a:solidFill>
          <a:latin typeface="+mn-lt"/>
          <a:ea typeface="+mn-ea"/>
          <a:cs typeface="+mn-cs"/>
        </a:defRPr>
      </a:lvl8pPr>
      <a:lvl9pPr marL="3315402" algn="l" defTabSz="414425" rtl="0" eaLnBrk="1" latinLnBrk="0" hangingPunct="1">
        <a:defRPr sz="16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369" tIns="91369" rIns="91369" bIns="91369" anchor="b" anchorCtr="0"/>
          <a:lstStyle>
            <a:lvl1pPr>
              <a:spcBef>
                <a:spcPts val="0"/>
              </a:spcBef>
              <a:buClr>
                <a:schemeClr val="dk1"/>
              </a:buClr>
              <a:buSzPct val="100000"/>
              <a:buNone/>
              <a:defRPr sz="3600" b="1">
                <a:solidFill>
                  <a:schemeClr val="dk1"/>
                </a:solidFill>
              </a:defRPr>
            </a:lvl1pPr>
            <a:lvl2pPr>
              <a:spcBef>
                <a:spcPts val="0"/>
              </a:spcBef>
              <a:buClr>
                <a:schemeClr val="dk1"/>
              </a:buClr>
              <a:buSzPct val="100000"/>
              <a:buNone/>
              <a:defRPr sz="3600" b="1">
                <a:solidFill>
                  <a:schemeClr val="dk1"/>
                </a:solidFill>
              </a:defRPr>
            </a:lvl2pPr>
            <a:lvl3pPr>
              <a:spcBef>
                <a:spcPts val="0"/>
              </a:spcBef>
              <a:buClr>
                <a:schemeClr val="dk1"/>
              </a:buClr>
              <a:buSzPct val="100000"/>
              <a:buNone/>
              <a:defRPr sz="3600" b="1">
                <a:solidFill>
                  <a:schemeClr val="dk1"/>
                </a:solidFill>
              </a:defRPr>
            </a:lvl3pPr>
            <a:lvl4pPr>
              <a:spcBef>
                <a:spcPts val="0"/>
              </a:spcBef>
              <a:buClr>
                <a:schemeClr val="dk1"/>
              </a:buClr>
              <a:buSzPct val="100000"/>
              <a:buNone/>
              <a:defRPr sz="3600" b="1">
                <a:solidFill>
                  <a:schemeClr val="dk1"/>
                </a:solidFill>
              </a:defRPr>
            </a:lvl4pPr>
            <a:lvl5pPr>
              <a:spcBef>
                <a:spcPts val="0"/>
              </a:spcBef>
              <a:buClr>
                <a:schemeClr val="dk1"/>
              </a:buClr>
              <a:buSzPct val="100000"/>
              <a:buNone/>
              <a:defRPr sz="3600" b="1">
                <a:solidFill>
                  <a:schemeClr val="dk1"/>
                </a:solidFill>
              </a:defRPr>
            </a:lvl5pPr>
            <a:lvl6pPr>
              <a:spcBef>
                <a:spcPts val="0"/>
              </a:spcBef>
              <a:buClr>
                <a:schemeClr val="dk1"/>
              </a:buClr>
              <a:buSzPct val="100000"/>
              <a:buNone/>
              <a:defRPr sz="3600" b="1">
                <a:solidFill>
                  <a:schemeClr val="dk1"/>
                </a:solidFill>
              </a:defRPr>
            </a:lvl6pPr>
            <a:lvl7pPr>
              <a:spcBef>
                <a:spcPts val="0"/>
              </a:spcBef>
              <a:buClr>
                <a:schemeClr val="dk1"/>
              </a:buClr>
              <a:buSzPct val="100000"/>
              <a:buNone/>
              <a:defRPr sz="3600" b="1">
                <a:solidFill>
                  <a:schemeClr val="dk1"/>
                </a:solidFill>
              </a:defRPr>
            </a:lvl7pPr>
            <a:lvl8pPr>
              <a:spcBef>
                <a:spcPts val="0"/>
              </a:spcBef>
              <a:buClr>
                <a:schemeClr val="dk1"/>
              </a:buClr>
              <a:buSzPct val="100000"/>
              <a:buNone/>
              <a:defRPr sz="3600" b="1">
                <a:solidFill>
                  <a:schemeClr val="dk1"/>
                </a:solidFill>
              </a:defRPr>
            </a:lvl8pPr>
            <a:lvl9pPr>
              <a:spcBef>
                <a:spcPts val="0"/>
              </a:spcBef>
              <a:buClr>
                <a:schemeClr val="dk1"/>
              </a:buClr>
              <a:buSzPct val="100000"/>
              <a:buNone/>
              <a:defRPr sz="3600" b="1">
                <a:solidFill>
                  <a:schemeClr val="dk1"/>
                </a:solidFill>
              </a:defRPr>
            </a:lvl9pPr>
          </a:lstStyle>
          <a:p>
            <a:endParaRPr/>
          </a:p>
        </p:txBody>
      </p:sp>
      <p:sp>
        <p:nvSpPr>
          <p:cNvPr id="6" name="Shape 6"/>
          <p:cNvSpPr txBox="1">
            <a:spLocks noGrp="1"/>
          </p:cNvSpPr>
          <p:nvPr>
            <p:ph type="body" idx="1"/>
          </p:nvPr>
        </p:nvSpPr>
        <p:spPr>
          <a:xfrm>
            <a:off x="457200" y="1600207"/>
            <a:ext cx="8229600" cy="4967573"/>
          </a:xfrm>
          <a:prstGeom prst="rect">
            <a:avLst/>
          </a:prstGeom>
          <a:noFill/>
          <a:ln>
            <a:noFill/>
          </a:ln>
        </p:spPr>
        <p:txBody>
          <a:bodyPr lIns="91369" tIns="91369" rIns="91369" bIns="91369" anchor="t" anchorCtr="0"/>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a:endParaRPr/>
          </a:p>
        </p:txBody>
      </p:sp>
      <p:sp>
        <p:nvSpPr>
          <p:cNvPr id="7" name="Shape 7"/>
          <p:cNvSpPr txBox="1">
            <a:spLocks noGrp="1"/>
          </p:cNvSpPr>
          <p:nvPr>
            <p:ph type="sldNum" idx="12"/>
          </p:nvPr>
        </p:nvSpPr>
        <p:spPr>
          <a:xfrm>
            <a:off x="8556806" y="6333140"/>
            <a:ext cx="548699" cy="524699"/>
          </a:xfrm>
          <a:prstGeom prst="rect">
            <a:avLst/>
          </a:prstGeom>
          <a:noFill/>
          <a:ln>
            <a:noFill/>
          </a:ln>
        </p:spPr>
        <p:txBody>
          <a:bodyPr lIns="91369" tIns="91369" rIns="91369" bIns="91369" anchor="ctr" anchorCtr="0">
            <a:noAutofit/>
          </a:bodyPr>
          <a:lstStyle>
            <a:lvl1pPr algn="r">
              <a:spcBef>
                <a:spcPts val="0"/>
              </a:spcBef>
              <a:buNone/>
              <a:defRPr sz="1300">
                <a:solidFill>
                  <a:schemeClr val="dk1"/>
                </a:solidFill>
              </a:defRPr>
            </a:lvl1pPr>
          </a:lstStyle>
          <a:p>
            <a:pPr eaLnBrk="1" fontAlgn="auto" hangingPunct="1">
              <a:spcAft>
                <a:spcPts val="0"/>
              </a:spcAft>
            </a:pPr>
            <a:fld id="{00000000-1234-1234-1234-123412341234}" type="slidenum">
              <a:rPr lang="en" kern="0" smtClean="0">
                <a:solidFill>
                  <a:srgbClr val="000000"/>
                </a:solidFill>
                <a:latin typeface="Arial"/>
                <a:cs typeface="Arial"/>
                <a:sym typeface="Arial"/>
                <a:rtl val="0"/>
              </a:rPr>
              <a:pPr eaLnBrk="1" fontAlgn="auto" hangingPunct="1">
                <a:spcAft>
                  <a:spcPts val="0"/>
                </a:spcAft>
              </a:pPr>
              <a:t>‹Nr.›</a:t>
            </a:fld>
            <a:endParaRPr lang="en" kern="0">
              <a:solidFill>
                <a:srgbClr val="000000"/>
              </a:solidFill>
              <a:latin typeface="Arial"/>
              <a:cs typeface="Arial"/>
              <a:sym typeface="Arial"/>
              <a:rtl val="0"/>
            </a:endParaRPr>
          </a:p>
        </p:txBody>
      </p:sp>
    </p:spTree>
    <p:extLst>
      <p:ext uri="{BB962C8B-B14F-4D97-AF65-F5344CB8AC3E}">
        <p14:creationId xmlns:p14="http://schemas.microsoft.com/office/powerpoint/2010/main" val="2714973578"/>
      </p:ext>
    </p:extLst>
  </p:cSld>
  <p:clrMap bg1="lt1" tx1="dk1" bg2="dk2" tx2="lt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Lst>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369" tIns="91369" rIns="91369" bIns="91369" anchor="b" anchorCtr="0"/>
          <a:lstStyle>
            <a:lvl1pPr>
              <a:spcBef>
                <a:spcPts val="0"/>
              </a:spcBef>
              <a:buClr>
                <a:schemeClr val="dk1"/>
              </a:buClr>
              <a:buSzPct val="100000"/>
              <a:buNone/>
              <a:defRPr sz="3600" b="1">
                <a:solidFill>
                  <a:schemeClr val="dk1"/>
                </a:solidFill>
              </a:defRPr>
            </a:lvl1pPr>
            <a:lvl2pPr>
              <a:spcBef>
                <a:spcPts val="0"/>
              </a:spcBef>
              <a:buClr>
                <a:schemeClr val="dk1"/>
              </a:buClr>
              <a:buSzPct val="100000"/>
              <a:buNone/>
              <a:defRPr sz="3600" b="1">
                <a:solidFill>
                  <a:schemeClr val="dk1"/>
                </a:solidFill>
              </a:defRPr>
            </a:lvl2pPr>
            <a:lvl3pPr>
              <a:spcBef>
                <a:spcPts val="0"/>
              </a:spcBef>
              <a:buClr>
                <a:schemeClr val="dk1"/>
              </a:buClr>
              <a:buSzPct val="100000"/>
              <a:buNone/>
              <a:defRPr sz="3600" b="1">
                <a:solidFill>
                  <a:schemeClr val="dk1"/>
                </a:solidFill>
              </a:defRPr>
            </a:lvl3pPr>
            <a:lvl4pPr>
              <a:spcBef>
                <a:spcPts val="0"/>
              </a:spcBef>
              <a:buClr>
                <a:schemeClr val="dk1"/>
              </a:buClr>
              <a:buSzPct val="100000"/>
              <a:buNone/>
              <a:defRPr sz="3600" b="1">
                <a:solidFill>
                  <a:schemeClr val="dk1"/>
                </a:solidFill>
              </a:defRPr>
            </a:lvl4pPr>
            <a:lvl5pPr>
              <a:spcBef>
                <a:spcPts val="0"/>
              </a:spcBef>
              <a:buClr>
                <a:schemeClr val="dk1"/>
              </a:buClr>
              <a:buSzPct val="100000"/>
              <a:buNone/>
              <a:defRPr sz="3600" b="1">
                <a:solidFill>
                  <a:schemeClr val="dk1"/>
                </a:solidFill>
              </a:defRPr>
            </a:lvl5pPr>
            <a:lvl6pPr>
              <a:spcBef>
                <a:spcPts val="0"/>
              </a:spcBef>
              <a:buClr>
                <a:schemeClr val="dk1"/>
              </a:buClr>
              <a:buSzPct val="100000"/>
              <a:buNone/>
              <a:defRPr sz="3600" b="1">
                <a:solidFill>
                  <a:schemeClr val="dk1"/>
                </a:solidFill>
              </a:defRPr>
            </a:lvl6pPr>
            <a:lvl7pPr>
              <a:spcBef>
                <a:spcPts val="0"/>
              </a:spcBef>
              <a:buClr>
                <a:schemeClr val="dk1"/>
              </a:buClr>
              <a:buSzPct val="100000"/>
              <a:buNone/>
              <a:defRPr sz="3600" b="1">
                <a:solidFill>
                  <a:schemeClr val="dk1"/>
                </a:solidFill>
              </a:defRPr>
            </a:lvl7pPr>
            <a:lvl8pPr>
              <a:spcBef>
                <a:spcPts val="0"/>
              </a:spcBef>
              <a:buClr>
                <a:schemeClr val="dk1"/>
              </a:buClr>
              <a:buSzPct val="100000"/>
              <a:buNone/>
              <a:defRPr sz="3600" b="1">
                <a:solidFill>
                  <a:schemeClr val="dk1"/>
                </a:solidFill>
              </a:defRPr>
            </a:lvl8pPr>
            <a:lvl9pPr>
              <a:spcBef>
                <a:spcPts val="0"/>
              </a:spcBef>
              <a:buClr>
                <a:schemeClr val="dk1"/>
              </a:buClr>
              <a:buSzPct val="100000"/>
              <a:buNone/>
              <a:defRPr sz="3600" b="1">
                <a:solidFill>
                  <a:schemeClr val="dk1"/>
                </a:solidFill>
              </a:defRPr>
            </a:lvl9pPr>
          </a:lstStyle>
          <a:p>
            <a:endParaRPr/>
          </a:p>
        </p:txBody>
      </p:sp>
      <p:sp>
        <p:nvSpPr>
          <p:cNvPr id="6" name="Shape 6"/>
          <p:cNvSpPr txBox="1">
            <a:spLocks noGrp="1"/>
          </p:cNvSpPr>
          <p:nvPr>
            <p:ph type="body" idx="1"/>
          </p:nvPr>
        </p:nvSpPr>
        <p:spPr>
          <a:xfrm>
            <a:off x="457200" y="1600207"/>
            <a:ext cx="8229600" cy="4967573"/>
          </a:xfrm>
          <a:prstGeom prst="rect">
            <a:avLst/>
          </a:prstGeom>
          <a:noFill/>
          <a:ln>
            <a:noFill/>
          </a:ln>
        </p:spPr>
        <p:txBody>
          <a:bodyPr lIns="91369" tIns="91369" rIns="91369" bIns="91369" anchor="t" anchorCtr="0"/>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a:endParaRPr/>
          </a:p>
        </p:txBody>
      </p:sp>
      <p:sp>
        <p:nvSpPr>
          <p:cNvPr id="7" name="Shape 7"/>
          <p:cNvSpPr txBox="1">
            <a:spLocks noGrp="1"/>
          </p:cNvSpPr>
          <p:nvPr>
            <p:ph type="sldNum" idx="12"/>
          </p:nvPr>
        </p:nvSpPr>
        <p:spPr>
          <a:xfrm>
            <a:off x="8556802" y="6333140"/>
            <a:ext cx="548699" cy="524699"/>
          </a:xfrm>
          <a:prstGeom prst="rect">
            <a:avLst/>
          </a:prstGeom>
          <a:noFill/>
          <a:ln>
            <a:noFill/>
          </a:ln>
        </p:spPr>
        <p:txBody>
          <a:bodyPr lIns="91369" tIns="91369" rIns="91369" bIns="91369" anchor="ctr" anchorCtr="0">
            <a:noAutofit/>
          </a:bodyPr>
          <a:lstStyle>
            <a:lvl1pPr algn="r">
              <a:spcBef>
                <a:spcPts val="0"/>
              </a:spcBef>
              <a:buNone/>
              <a:defRPr sz="1300">
                <a:solidFill>
                  <a:schemeClr val="dk1"/>
                </a:solidFill>
              </a:defRPr>
            </a:lvl1pPr>
          </a:lstStyle>
          <a:p>
            <a:pPr eaLnBrk="1" fontAlgn="auto" hangingPunct="1">
              <a:spcAft>
                <a:spcPts val="0"/>
              </a:spcAft>
            </a:pPr>
            <a:fld id="{00000000-1234-1234-1234-123412341234}" type="slidenum">
              <a:rPr lang="en" kern="0" smtClean="0">
                <a:solidFill>
                  <a:srgbClr val="000000"/>
                </a:solidFill>
                <a:latin typeface="Arial"/>
                <a:cs typeface="Arial"/>
                <a:sym typeface="Arial"/>
                <a:rtl val="0"/>
              </a:rPr>
              <a:pPr eaLnBrk="1" fontAlgn="auto" hangingPunct="1">
                <a:spcAft>
                  <a:spcPts val="0"/>
                </a:spcAft>
              </a:pPr>
              <a:t>‹Nr.›</a:t>
            </a:fld>
            <a:endParaRPr lang="en" kern="0">
              <a:solidFill>
                <a:srgbClr val="000000"/>
              </a:solidFill>
              <a:latin typeface="Arial"/>
              <a:cs typeface="Arial"/>
              <a:sym typeface="Arial"/>
              <a:rtl val="0"/>
            </a:endParaRPr>
          </a:p>
        </p:txBody>
      </p:sp>
    </p:spTree>
    <p:extLst>
      <p:ext uri="{BB962C8B-B14F-4D97-AF65-F5344CB8AC3E}">
        <p14:creationId xmlns:p14="http://schemas.microsoft.com/office/powerpoint/2010/main" val="1041956552"/>
      </p:ext>
    </p:extLst>
  </p:cSld>
  <p:clrMap bg1="lt1" tx1="dk1" bg2="dk2" tx2="lt2" accent1="accent1" accent2="accent2" accent3="accent3" accent4="accent4" accent5="accent5" accent6="accent6" hlink="hlink" folHlink="folHlink"/>
  <p:sldLayoutIdLst>
    <p:sldLayoutId id="2147483793" r:id="rId1"/>
    <p:sldLayoutId id="2147483794" r:id="rId2"/>
    <p:sldLayoutId id="2147483795" r:id="rId3"/>
    <p:sldLayoutId id="2147483797" r:id="rId4"/>
    <p:sldLayoutId id="2147483798" r:id="rId5"/>
    <p:sldLayoutId id="2147483799" r:id="rId6"/>
  </p:sldLayoutIdLst>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hyperlink" Target="http://arxiv.org/abs/1507.05915"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27.pn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hyperlink" Target="https://twiki.cern.ch/twiki/bin/view/CMSPublic/PublicPlotsEPS2015" TargetMode="External"/><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30.png"/><Relationship Id="rId4" Type="http://schemas.openxmlformats.org/officeDocument/2006/relationships/image" Target="../media/image29.emf"/></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6.xml"/><Relationship Id="rId5" Type="http://schemas.openxmlformats.org/officeDocument/2006/relationships/image" Target="../media/image35.png"/><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image" Target="../media/image38.png"/><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image" Target="../media/image46.png"/><Relationship Id="rId4" Type="http://schemas.openxmlformats.org/officeDocument/2006/relationships/image" Target="../media/image45.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0.xml"/><Relationship Id="rId1" Type="http://schemas.openxmlformats.org/officeDocument/2006/relationships/slideLayout" Target="../slideLayouts/slideLayout6.xml"/><Relationship Id="rId5" Type="http://schemas.openxmlformats.org/officeDocument/2006/relationships/image" Target="../media/image51.png"/><Relationship Id="rId4" Type="http://schemas.openxmlformats.org/officeDocument/2006/relationships/image" Target="../media/image50.png"/></Relationships>
</file>

<file path=ppt/slides/_rels/slide2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54.png"/></Relationships>
</file>

<file path=ppt/slides/_rels/slide27.xml.rels><?xml version="1.0" encoding="UTF-8" standalone="yes"?>
<Relationships xmlns="http://schemas.openxmlformats.org/package/2006/relationships"><Relationship Id="rId3" Type="http://schemas.openxmlformats.org/officeDocument/2006/relationships/image" Target="../media/image55.gif"/><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57.png"/></Relationships>
</file>

<file path=ppt/slides/_rels/slide2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58.png"/></Relationships>
</file>

<file path=ppt/slides/_rels/slide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61.JP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29.xml"/><Relationship Id="rId1" Type="http://schemas.openxmlformats.org/officeDocument/2006/relationships/slideLayout" Target="../slideLayouts/slideLayout30.xml"/><Relationship Id="rId4" Type="http://schemas.openxmlformats.org/officeDocument/2006/relationships/image" Target="../media/image68.e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hyperlink" Target="https://twiki.cern.ch/twiki/bin/view/CMS/CollisionsJuly2015" TargetMode="External"/><Relationship Id="rId1" Type="http://schemas.openxmlformats.org/officeDocument/2006/relationships/slideLayout" Target="../slideLayouts/slideLayout132.xml"/></Relationships>
</file>

<file path=ppt/slides/_rels/slide4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32.xml"/></Relationships>
</file>

<file path=ppt/slides/_rels/slide47.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137.xml"/></Relationships>
</file>

<file path=ppt/slides/_rels/slide48.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37.xml"/></Relationships>
</file>

<file path=ppt/slides/_rels/slide49.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137.xml"/></Relationships>
</file>

<file path=ppt/slides/_rels/slide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0.xml"/><Relationship Id="rId1" Type="http://schemas.openxmlformats.org/officeDocument/2006/relationships/slideLayout" Target="../slideLayouts/slideLayout42.xml"/><Relationship Id="rId4" Type="http://schemas.openxmlformats.org/officeDocument/2006/relationships/image" Target="../media/image73.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6.xml"/></Relationships>
</file>

<file path=ppt/slides/_rels/slide5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3.xml"/><Relationship Id="rId1" Type="http://schemas.openxmlformats.org/officeDocument/2006/relationships/slideLayout" Target="../slideLayouts/slideLayout46.xml"/><Relationship Id="rId4" Type="http://schemas.openxmlformats.org/officeDocument/2006/relationships/image" Target="../media/image74.png"/></Relationships>
</file>

<file path=ppt/slides/_rels/slide5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4.xml"/><Relationship Id="rId1" Type="http://schemas.openxmlformats.org/officeDocument/2006/relationships/slideLayout" Target="../slideLayouts/slideLayout54.xml"/><Relationship Id="rId4" Type="http://schemas.openxmlformats.org/officeDocument/2006/relationships/image" Target="../media/image75.png"/></Relationships>
</file>

<file path=ppt/slides/_rels/slide5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5.xml"/><Relationship Id="rId1" Type="http://schemas.openxmlformats.org/officeDocument/2006/relationships/slideLayout" Target="../slideLayouts/slideLayout80.xml"/><Relationship Id="rId4" Type="http://schemas.openxmlformats.org/officeDocument/2006/relationships/image" Target="../media/image76.png"/></Relationships>
</file>

<file path=ppt/slides/_rels/slide5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6.xml"/><Relationship Id="rId1" Type="http://schemas.openxmlformats.org/officeDocument/2006/relationships/slideLayout" Target="../slideLayouts/slideLayout8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13.xml"/></Relationships>
</file>

<file path=ppt/slides/_rels/slide5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8.xml"/><Relationship Id="rId1" Type="http://schemas.openxmlformats.org/officeDocument/2006/relationships/slideLayout" Target="../slideLayouts/slideLayout114.xml"/><Relationship Id="rId4" Type="http://schemas.openxmlformats.org/officeDocument/2006/relationships/image" Target="../media/image45.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39.xml"/><Relationship Id="rId1" Type="http://schemas.openxmlformats.org/officeDocument/2006/relationships/slideLayout" Target="../slideLayouts/slideLayout114.xml"/><Relationship Id="rId4" Type="http://schemas.openxmlformats.org/officeDocument/2006/relationships/image" Target="../media/image78.png"/></Relationships>
</file>

<file path=ppt/slides/_rels/slide61.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11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17.xml"/></Relationships>
</file>

<file path=ppt/slides/_rels/slide63.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117.xml"/></Relationships>
</file>

<file path=ppt/slides/_rels/slide64.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117.xml"/></Relationships>
</file>

<file path=ppt/slides/_rels/slide65.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11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6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8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9.xml"/></Relationships>
</file>

<file path=ppt/slides/_rels/slide6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89.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hyperlink" Target="https://cds.cern.ch/record/2014643/files/ecfa-291_ECFA-HEP-evaluation.pdf" TargetMode="External"/></Relationships>
</file>

<file path=ppt/slides/_rels/slide70.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89.xml"/></Relationships>
</file>

<file path=ppt/slides/_rels/slide71.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41.xml"/><Relationship Id="rId1" Type="http://schemas.openxmlformats.org/officeDocument/2006/relationships/slideLayout" Target="../slideLayouts/slideLayout105.xml"/><Relationship Id="rId4" Type="http://schemas.openxmlformats.org/officeDocument/2006/relationships/image" Target="../media/image85.png"/></Relationships>
</file>

<file path=ppt/slides/_rels/slide72.xml.rels><?xml version="1.0" encoding="UTF-8" standalone="yes"?>
<Relationships xmlns="http://schemas.openxmlformats.org/package/2006/relationships"><Relationship Id="rId3" Type="http://schemas.openxmlformats.org/officeDocument/2006/relationships/image" Target="../media/image86.emf"/><Relationship Id="rId2" Type="http://schemas.openxmlformats.org/officeDocument/2006/relationships/notesSlide" Target="../notesSlides/notesSlide42.xml"/><Relationship Id="rId1" Type="http://schemas.openxmlformats.org/officeDocument/2006/relationships/slideLayout" Target="../slideLayouts/slideLayout105.xml"/></Relationships>
</file>

<file path=ppt/slides/_rels/slide73.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43.xml"/><Relationship Id="rId1" Type="http://schemas.openxmlformats.org/officeDocument/2006/relationships/slideLayout" Target="../slideLayouts/slideLayout105.xml"/><Relationship Id="rId4" Type="http://schemas.openxmlformats.org/officeDocument/2006/relationships/image" Target="../media/image88.png"/></Relationships>
</file>

<file path=ppt/slides/_rels/slide74.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44.xml"/><Relationship Id="rId1" Type="http://schemas.openxmlformats.org/officeDocument/2006/relationships/slideLayout" Target="../slideLayouts/slideLayout105.xml"/><Relationship Id="rId5" Type="http://schemas.openxmlformats.org/officeDocument/2006/relationships/image" Target="../media/image56.png"/><Relationship Id="rId4" Type="http://schemas.openxmlformats.org/officeDocument/2006/relationships/image" Target="../media/image57.png"/></Relationships>
</file>

<file path=ppt/slides/_rels/slide7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5.xml"/><Relationship Id="rId1" Type="http://schemas.openxmlformats.org/officeDocument/2006/relationships/slideLayout" Target="../slideLayouts/slideLayout105.xml"/><Relationship Id="rId4" Type="http://schemas.openxmlformats.org/officeDocument/2006/relationships/image" Target="../media/image54.png"/></Relationships>
</file>

<file path=ppt/slides/_rels/slide76.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46.xml"/><Relationship Id="rId1" Type="http://schemas.openxmlformats.org/officeDocument/2006/relationships/slideLayout" Target="../slideLayouts/slideLayout105.xml"/><Relationship Id="rId4" Type="http://schemas.openxmlformats.org/officeDocument/2006/relationships/image" Target="../media/image91.png"/></Relationships>
</file>

<file path=ppt/slides/_rels/slide77.xml.rels><?xml version="1.0" encoding="UTF-8" standalone="yes"?>
<Relationships xmlns="http://schemas.openxmlformats.org/package/2006/relationships"><Relationship Id="rId3" Type="http://schemas.openxmlformats.org/officeDocument/2006/relationships/hyperlink" Target="http://journals.aps.org/prd/pdf/10.1103/PhysRevD.91.052009" TargetMode="External"/><Relationship Id="rId2" Type="http://schemas.openxmlformats.org/officeDocument/2006/relationships/notesSlide" Target="../notesSlides/notesSlide47.xml"/><Relationship Id="rId1" Type="http://schemas.openxmlformats.org/officeDocument/2006/relationships/slideLayout" Target="../slideLayouts/slideLayout105.xml"/><Relationship Id="rId6" Type="http://schemas.openxmlformats.org/officeDocument/2006/relationships/image" Target="../media/image85.png"/><Relationship Id="rId5" Type="http://schemas.openxmlformats.org/officeDocument/2006/relationships/hyperlink" Target="https://cms-physics.web.cern.ch/cms-physics/public/PFT-09-001-pas.pdf" TargetMode="External"/><Relationship Id="rId4" Type="http://schemas.openxmlformats.org/officeDocument/2006/relationships/hyperlink" Target="http://arxiv.org/abs/1501.04198" TargetMode="External"/></Relationships>
</file>

<file path=ppt/slides/_rels/slide78.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89.xml"/></Relationships>
</file>

<file path=ppt/slides/_rels/slide79.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0"/>
          <p:cNvSpPr>
            <a:spLocks noGrp="1" noChangeArrowheads="1"/>
          </p:cNvSpPr>
          <p:nvPr>
            <p:ph type="subTitle" idx="1"/>
          </p:nvPr>
        </p:nvSpPr>
        <p:spPr>
          <a:xfrm>
            <a:off x="0" y="2076451"/>
            <a:ext cx="9144000" cy="729528"/>
          </a:xfrm>
        </p:spPr>
        <p:txBody>
          <a:bodyPr/>
          <a:lstStyle/>
          <a:p>
            <a:pPr algn="ctr" eaLnBrk="1" hangingPunct="1"/>
            <a:r>
              <a:rPr lang="de-DE" sz="4000" dirty="0" err="1"/>
              <a:t>Exploring</a:t>
            </a:r>
            <a:r>
              <a:rPr lang="de-DE" sz="4000" dirty="0"/>
              <a:t> </a:t>
            </a:r>
            <a:r>
              <a:rPr lang="de-DE" sz="4000" dirty="0" err="1"/>
              <a:t>the</a:t>
            </a:r>
            <a:r>
              <a:rPr lang="de-DE" sz="4000" dirty="0"/>
              <a:t> </a:t>
            </a:r>
            <a:r>
              <a:rPr lang="de-DE" sz="4000" dirty="0" err="1"/>
              <a:t>Unknown</a:t>
            </a:r>
            <a:endParaRPr lang="de-DE" sz="4000" dirty="0"/>
          </a:p>
        </p:txBody>
      </p:sp>
      <p:sp>
        <p:nvSpPr>
          <p:cNvPr id="3075" name="Text Box 35"/>
          <p:cNvSpPr txBox="1">
            <a:spLocks noChangeArrowheads="1"/>
          </p:cNvSpPr>
          <p:nvPr/>
        </p:nvSpPr>
        <p:spPr bwMode="auto">
          <a:xfrm>
            <a:off x="2405681" y="4955215"/>
            <a:ext cx="5272087" cy="7076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232" tIns="45619" rIns="91232" bIns="45619">
            <a:spAutoFit/>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r>
              <a:rPr lang="de-DE" sz="2400" b="1" dirty="0" smtClean="0">
                <a:solidFill>
                  <a:srgbClr val="0090D0"/>
                </a:solidFill>
                <a:latin typeface="Bookman Old Style" panose="02050604050505020204" pitchFamily="18" charset="0"/>
              </a:rPr>
              <a:t>Kerstin </a:t>
            </a:r>
            <a:r>
              <a:rPr lang="de-DE" sz="2400" b="1" dirty="0" err="1">
                <a:solidFill>
                  <a:srgbClr val="0090D0"/>
                </a:solidFill>
                <a:latin typeface="Bookman Old Style" panose="02050604050505020204" pitchFamily="18" charset="0"/>
              </a:rPr>
              <a:t>Borras</a:t>
            </a:r>
            <a:endParaRPr lang="de-DE" sz="2400" b="1" dirty="0">
              <a:solidFill>
                <a:srgbClr val="0090D0"/>
              </a:solidFill>
              <a:latin typeface="Bookman Old Style" panose="02050604050505020204" pitchFamily="18" charset="0"/>
            </a:endParaRPr>
          </a:p>
          <a:p>
            <a:r>
              <a:rPr lang="de-DE" b="1" dirty="0" smtClean="0">
                <a:solidFill>
                  <a:schemeClr val="bg2"/>
                </a:solidFill>
                <a:latin typeface="Bookman Old Style" panose="02050604050505020204" pitchFamily="18" charset="0"/>
              </a:rPr>
              <a:t>DESY, RWTH Aachen University,</a:t>
            </a:r>
            <a:r>
              <a:rPr lang="de-DE" b="1" dirty="0">
                <a:solidFill>
                  <a:schemeClr val="bg2"/>
                </a:solidFill>
                <a:latin typeface="Bookman Old Style" panose="02050604050505020204" pitchFamily="18" charset="0"/>
              </a:rPr>
              <a:t> </a:t>
            </a:r>
            <a:r>
              <a:rPr lang="de-DE" b="1" dirty="0" smtClean="0">
                <a:solidFill>
                  <a:schemeClr val="bg2"/>
                </a:solidFill>
                <a:latin typeface="Bookman Old Style" panose="02050604050505020204" pitchFamily="18" charset="0"/>
              </a:rPr>
              <a:t>CERN </a:t>
            </a:r>
            <a:endParaRPr lang="en-GB" b="1" dirty="0">
              <a:solidFill>
                <a:schemeClr val="bg2"/>
              </a:solidFill>
              <a:latin typeface="Bookman Old Style" panose="02050604050505020204" pitchFamily="18" charset="0"/>
            </a:endParaRPr>
          </a:p>
        </p:txBody>
      </p:sp>
      <p:sp>
        <p:nvSpPr>
          <p:cNvPr id="3076" name="Rectangle 37"/>
          <p:cNvSpPr>
            <a:spLocks noGrp="1" noChangeArrowheads="1"/>
          </p:cNvSpPr>
          <p:nvPr>
            <p:ph type="ctrTitle" idx="4294967295"/>
          </p:nvPr>
        </p:nvSpPr>
        <p:spPr>
          <a:xfrm>
            <a:off x="131322" y="247674"/>
            <a:ext cx="8964550" cy="1507135"/>
          </a:xfrm>
          <a:noFill/>
          <a:effectLst>
            <a:outerShdw dist="35921" dir="2700000" algn="ctr" rotWithShape="0">
              <a:schemeClr val="bg2"/>
            </a:outerShdw>
          </a:effectLst>
        </p:spPr>
        <p:txBody>
          <a:bodyPr/>
          <a:lstStyle/>
          <a:p>
            <a:pPr algn="ctr" eaLnBrk="1" hangingPunct="1"/>
            <a:r>
              <a:rPr lang="en-US" sz="3200" dirty="0"/>
              <a:t>         First Run 2 Results from CMS </a:t>
            </a:r>
            <a:endParaRPr lang="de-DE" sz="3200" dirty="0"/>
          </a:p>
        </p:txBody>
      </p:sp>
      <p:pic>
        <p:nvPicPr>
          <p:cNvPr id="7170" name="Picture 2" descr="http://www.iht.rwth-aachen.de/wp-content/themes/iht/images/rwth-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88615" y="6321794"/>
            <a:ext cx="1206276" cy="327127"/>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directory.web.cern.ch/directory/img/cern-logo-blu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93427" y="6105048"/>
            <a:ext cx="651040" cy="651041"/>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http://www.helmholtz.de/fileadmin/user_upload/05_aktuelles/Marke_Design/logos/HG_LOGO_S_RGB.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1730" y="6133565"/>
            <a:ext cx="1657459" cy="65016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DESY-Logo-cyan-RGB_ger"/>
          <p:cNvPicPr>
            <a:picLocks noChangeAspect="1" noChangeArrowheads="1"/>
          </p:cNvPicPr>
          <p:nvPr/>
        </p:nvPicPr>
        <p:blipFill>
          <a:blip r:embed="rId6" cstate="print">
            <a:extLst>
              <a:ext uri="{28A0092B-C50C-407E-A947-70E740481C1C}">
                <a14:useLocalDpi xmlns:a14="http://schemas.microsoft.com/office/drawing/2010/main" val="0"/>
              </a:ext>
            </a:extLst>
          </a:blip>
          <a:srcRect l="-3554" t="-4523" r="-13409"/>
          <a:stretch>
            <a:fillRect/>
          </a:stretch>
        </p:blipFill>
        <p:spPr bwMode="auto">
          <a:xfrm>
            <a:off x="2905891" y="6079512"/>
            <a:ext cx="735102" cy="656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7550" y="298419"/>
            <a:ext cx="1385128" cy="1286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993230" y="179388"/>
            <a:ext cx="7693572" cy="544512"/>
          </a:xfrm>
        </p:spPr>
        <p:txBody>
          <a:bodyPr/>
          <a:lstStyle/>
          <a:p>
            <a:pPr eaLnBrk="1" hangingPunct="1"/>
            <a:r>
              <a:rPr lang="en-US" sz="3200" dirty="0"/>
              <a:t>First LHC Physics Paper @ 13 </a:t>
            </a:r>
            <a:r>
              <a:rPr lang="en-US" sz="3200" dirty="0" err="1"/>
              <a:t>TeV</a:t>
            </a:r>
            <a:r>
              <a:rPr lang="en-US" sz="3200" dirty="0"/>
              <a:t> !</a:t>
            </a:r>
          </a:p>
        </p:txBody>
      </p:sp>
      <p:sp>
        <p:nvSpPr>
          <p:cNvPr id="5" name="Textfeld 4"/>
          <p:cNvSpPr txBox="1"/>
          <p:nvPr/>
        </p:nvSpPr>
        <p:spPr>
          <a:xfrm>
            <a:off x="107504" y="1194185"/>
            <a:ext cx="8784976" cy="4062447"/>
          </a:xfrm>
          <a:prstGeom prst="rect">
            <a:avLst/>
          </a:prstGeom>
          <a:noFill/>
        </p:spPr>
        <p:txBody>
          <a:bodyPr wrap="square" lIns="91232" tIns="45619" rIns="91232" bIns="45619" rtlCol="0">
            <a:spAutoFit/>
          </a:bodyPr>
          <a:lstStyle/>
          <a:p>
            <a:pPr marL="272449" lvl="1">
              <a:spcBef>
                <a:spcPts val="600"/>
              </a:spcBef>
              <a:spcAft>
                <a:spcPts val="600"/>
              </a:spcAft>
            </a:pPr>
            <a:endParaRPr lang="en-US" sz="2200" b="1" dirty="0">
              <a:solidFill>
                <a:srgbClr val="000099"/>
              </a:solidFill>
              <a:latin typeface="Bookman Old Style" panose="02050604050505020204" pitchFamily="18" charset="0"/>
              <a:sym typeface="Wingdings" panose="05000000000000000000" pitchFamily="2" charset="2"/>
            </a:endParaRPr>
          </a:p>
          <a:p>
            <a:pPr marL="272449" lvl="1">
              <a:spcBef>
                <a:spcPts val="600"/>
              </a:spcBef>
              <a:spcAft>
                <a:spcPts val="600"/>
              </a:spcAft>
            </a:pPr>
            <a:r>
              <a:rPr lang="en-US" sz="2200" b="1" dirty="0">
                <a:solidFill>
                  <a:srgbClr val="000099"/>
                </a:solidFill>
                <a:latin typeface="Bookman Old Style" panose="02050604050505020204" pitchFamily="18" charset="0"/>
                <a:sym typeface="Wingdings" panose="05000000000000000000" pitchFamily="2" charset="2"/>
              </a:rPr>
              <a:t>The first CMS paper based on 13 </a:t>
            </a:r>
            <a:r>
              <a:rPr lang="en-US" sz="2200" b="1" dirty="0" err="1">
                <a:solidFill>
                  <a:srgbClr val="000099"/>
                </a:solidFill>
                <a:latin typeface="Bookman Old Style" panose="02050604050505020204" pitchFamily="18" charset="0"/>
                <a:sym typeface="Wingdings" panose="05000000000000000000" pitchFamily="2" charset="2"/>
              </a:rPr>
              <a:t>TeV</a:t>
            </a:r>
            <a:r>
              <a:rPr lang="en-US" sz="2200" b="1" dirty="0">
                <a:solidFill>
                  <a:srgbClr val="000099"/>
                </a:solidFill>
                <a:latin typeface="Bookman Old Style" panose="02050604050505020204" pitchFamily="18" charset="0"/>
                <a:sym typeface="Wingdings" panose="05000000000000000000" pitchFamily="2" charset="2"/>
              </a:rPr>
              <a:t> LHC data</a:t>
            </a:r>
          </a:p>
          <a:p>
            <a:pPr marL="728661" lvl="2">
              <a:spcBef>
                <a:spcPts val="600"/>
              </a:spcBef>
              <a:spcAft>
                <a:spcPts val="600"/>
              </a:spcAft>
            </a:pPr>
            <a:r>
              <a:rPr lang="en-US" sz="2200" dirty="0" err="1">
                <a:solidFill>
                  <a:srgbClr val="000099"/>
                </a:solidFill>
                <a:latin typeface="Bookman Old Style" panose="02050604050505020204" pitchFamily="18" charset="0"/>
                <a:sym typeface="Wingdings" panose="05000000000000000000" pitchFamily="2" charset="2"/>
              </a:rPr>
              <a:t>Pseudorapidity</a:t>
            </a:r>
            <a:r>
              <a:rPr lang="en-US" sz="2200" dirty="0">
                <a:solidFill>
                  <a:srgbClr val="000099"/>
                </a:solidFill>
                <a:latin typeface="Bookman Old Style" panose="02050604050505020204" pitchFamily="18" charset="0"/>
                <a:sym typeface="Wingdings" panose="05000000000000000000" pitchFamily="2" charset="2"/>
              </a:rPr>
              <a:t> distribution of charged hadrons in proton-proton collisions at </a:t>
            </a:r>
            <a:r>
              <a:rPr lang="en-US" sz="2200" b="1" dirty="0">
                <a:solidFill>
                  <a:srgbClr val="000099"/>
                </a:solidFill>
                <a:latin typeface="Bookman Old Style" panose="02050604050505020204" pitchFamily="18" charset="0"/>
                <a:sym typeface="Symbol"/>
              </a:rPr>
              <a:t></a:t>
            </a:r>
            <a:r>
              <a:rPr lang="en-US" sz="2200" dirty="0">
                <a:solidFill>
                  <a:srgbClr val="000099"/>
                </a:solidFill>
                <a:latin typeface="Bookman Old Style" panose="02050604050505020204" pitchFamily="18" charset="0"/>
                <a:sym typeface="Wingdings" panose="05000000000000000000" pitchFamily="2" charset="2"/>
              </a:rPr>
              <a:t>s = 13 </a:t>
            </a:r>
            <a:r>
              <a:rPr lang="en-US" sz="2200" dirty="0" err="1">
                <a:solidFill>
                  <a:srgbClr val="000099"/>
                </a:solidFill>
                <a:latin typeface="Bookman Old Style" panose="02050604050505020204" pitchFamily="18" charset="0"/>
                <a:sym typeface="Wingdings" panose="05000000000000000000" pitchFamily="2" charset="2"/>
              </a:rPr>
              <a:t>TeV</a:t>
            </a:r>
            <a:endParaRPr lang="en-US" sz="2200" dirty="0">
              <a:solidFill>
                <a:srgbClr val="000099"/>
              </a:solidFill>
              <a:latin typeface="Bookman Old Style" panose="02050604050505020204" pitchFamily="18" charset="0"/>
              <a:sym typeface="Wingdings" panose="05000000000000000000" pitchFamily="2" charset="2"/>
            </a:endParaRPr>
          </a:p>
          <a:p>
            <a:pPr marL="272449" lvl="1">
              <a:spcBef>
                <a:spcPts val="600"/>
              </a:spcBef>
              <a:spcAft>
                <a:spcPts val="600"/>
              </a:spcAft>
            </a:pPr>
            <a:r>
              <a:rPr lang="en-US" sz="2200" dirty="0">
                <a:solidFill>
                  <a:srgbClr val="000099"/>
                </a:solidFill>
                <a:latin typeface="Bookman Old Style" panose="02050604050505020204" pitchFamily="18" charset="0"/>
                <a:sym typeface="Wingdings" panose="05000000000000000000" pitchFamily="2" charset="2"/>
              </a:rPr>
              <a:t>has been submitted to PLB.</a:t>
            </a:r>
          </a:p>
          <a:p>
            <a:pPr marL="272449" lvl="1">
              <a:spcBef>
                <a:spcPts val="600"/>
              </a:spcBef>
              <a:spcAft>
                <a:spcPts val="600"/>
              </a:spcAft>
            </a:pPr>
            <a:r>
              <a:rPr lang="en-US" sz="2200" dirty="0">
                <a:solidFill>
                  <a:srgbClr val="000099"/>
                </a:solidFill>
                <a:latin typeface="Bookman Old Style" panose="02050604050505020204" pitchFamily="18" charset="0"/>
                <a:sym typeface="Wingdings" panose="05000000000000000000" pitchFamily="2" charset="2"/>
              </a:rPr>
              <a:t>The post on </a:t>
            </a:r>
            <a:r>
              <a:rPr lang="en-US" sz="2200" dirty="0" err="1">
                <a:solidFill>
                  <a:srgbClr val="000099"/>
                </a:solidFill>
                <a:latin typeface="Bookman Old Style" panose="02050604050505020204" pitchFamily="18" charset="0"/>
                <a:sym typeface="Wingdings" panose="05000000000000000000" pitchFamily="2" charset="2"/>
              </a:rPr>
              <a:t>arXiv</a:t>
            </a:r>
            <a:r>
              <a:rPr lang="en-US" sz="2200" dirty="0">
                <a:solidFill>
                  <a:srgbClr val="000099"/>
                </a:solidFill>
                <a:latin typeface="Bookman Old Style" panose="02050604050505020204" pitchFamily="18" charset="0"/>
                <a:sym typeface="Wingdings" panose="05000000000000000000" pitchFamily="2" charset="2"/>
              </a:rPr>
              <a:t> is      </a:t>
            </a:r>
            <a:r>
              <a:rPr lang="de-DE" sz="2000" dirty="0">
                <a:latin typeface="Bookman Old Style" panose="02050604050505020204" pitchFamily="18" charset="0"/>
                <a:hlinkClick r:id="rId3"/>
              </a:rPr>
              <a:t>http://arxiv.org/abs/1507.05915</a:t>
            </a:r>
            <a:endParaRPr lang="en-US" sz="2200" dirty="0">
              <a:solidFill>
                <a:srgbClr val="000099"/>
              </a:solidFill>
              <a:latin typeface="Bookman Old Style" panose="02050604050505020204" pitchFamily="18" charset="0"/>
              <a:sym typeface="Wingdings" panose="05000000000000000000" pitchFamily="2" charset="2"/>
            </a:endParaRPr>
          </a:p>
          <a:p>
            <a:pPr marL="272449" lvl="1">
              <a:spcBef>
                <a:spcPts val="600"/>
              </a:spcBef>
              <a:spcAft>
                <a:spcPts val="600"/>
              </a:spcAft>
            </a:pPr>
            <a:endParaRPr lang="en-US" sz="2200" dirty="0">
              <a:solidFill>
                <a:srgbClr val="C00000"/>
              </a:solidFill>
              <a:latin typeface="Bookman Old Style" panose="02050604050505020204" pitchFamily="18" charset="0"/>
              <a:sym typeface="Wingdings" panose="05000000000000000000" pitchFamily="2" charset="2"/>
            </a:endParaRPr>
          </a:p>
          <a:p>
            <a:pPr marL="272449" lvl="1" algn="ctr">
              <a:spcBef>
                <a:spcPts val="600"/>
              </a:spcBef>
              <a:spcAft>
                <a:spcPts val="600"/>
              </a:spcAft>
            </a:pPr>
            <a:r>
              <a:rPr lang="en-US" sz="2200" b="1" dirty="0">
                <a:solidFill>
                  <a:srgbClr val="C00000"/>
                </a:solidFill>
                <a:latin typeface="Bookman Old Style" panose="02050604050505020204" pitchFamily="18" charset="0"/>
                <a:sym typeface="Wingdings" panose="05000000000000000000" pitchFamily="2" charset="2"/>
              </a:rPr>
              <a:t>It is the first paper from </a:t>
            </a:r>
            <a:r>
              <a:rPr lang="en-US" sz="2200" b="1" dirty="0" smtClean="0">
                <a:solidFill>
                  <a:srgbClr val="C00000"/>
                </a:solidFill>
                <a:latin typeface="Bookman Old Style" panose="02050604050505020204" pitchFamily="18" charset="0"/>
                <a:sym typeface="Wingdings" panose="05000000000000000000" pitchFamily="2" charset="2"/>
              </a:rPr>
              <a:t>LHC</a:t>
            </a:r>
            <a:br>
              <a:rPr lang="en-US" sz="2200" b="1" dirty="0" smtClean="0">
                <a:solidFill>
                  <a:srgbClr val="C00000"/>
                </a:solidFill>
                <a:latin typeface="Bookman Old Style" panose="02050604050505020204" pitchFamily="18" charset="0"/>
                <a:sym typeface="Wingdings" panose="05000000000000000000" pitchFamily="2" charset="2"/>
              </a:rPr>
            </a:br>
            <a:r>
              <a:rPr lang="en-US" sz="2200" b="1" dirty="0" smtClean="0">
                <a:solidFill>
                  <a:srgbClr val="C00000"/>
                </a:solidFill>
                <a:latin typeface="Bookman Old Style" panose="02050604050505020204" pitchFamily="18" charset="0"/>
                <a:sym typeface="Wingdings" panose="05000000000000000000" pitchFamily="2" charset="2"/>
              </a:rPr>
              <a:t>exploring </a:t>
            </a:r>
            <a:r>
              <a:rPr lang="en-US" sz="2200" b="1" dirty="0">
                <a:solidFill>
                  <a:srgbClr val="C00000"/>
                </a:solidFill>
                <a:latin typeface="Bookman Old Style" panose="02050604050505020204" pitchFamily="18" charset="0"/>
                <a:sym typeface="Wingdings" panose="05000000000000000000" pitchFamily="2" charset="2"/>
              </a:rPr>
              <a:t>the novel territory !</a:t>
            </a:r>
          </a:p>
        </p:txBody>
      </p:sp>
    </p:spTree>
    <p:extLst>
      <p:ext uri="{BB962C8B-B14F-4D97-AF65-F5344CB8AC3E}">
        <p14:creationId xmlns:p14="http://schemas.microsoft.com/office/powerpoint/2010/main" val="33004689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dirty="0" smtClean="0"/>
              <a:t>First Goal: Tune MC Models</a:t>
            </a:r>
          </a:p>
        </p:txBody>
      </p:sp>
      <p:sp>
        <p:nvSpPr>
          <p:cNvPr id="12" name="Text Box 7"/>
          <p:cNvSpPr txBox="1">
            <a:spLocks noChangeArrowheads="1"/>
          </p:cNvSpPr>
          <p:nvPr/>
        </p:nvSpPr>
        <p:spPr bwMode="auto">
          <a:xfrm>
            <a:off x="81391" y="2908628"/>
            <a:ext cx="9144503" cy="24927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232" tIns="45619" rIns="91232" bIns="45619">
            <a:spAutoFit/>
          </a:bodyPr>
          <a:lstStyle>
            <a:lvl1pPr marL="174625" indent="-174625">
              <a:defRPr sz="2400">
                <a:solidFill>
                  <a:schemeClr val="tx1"/>
                </a:solidFill>
                <a:latin typeface="Arial Black" pitchFamily="34" charset="0"/>
              </a:defRPr>
            </a:lvl1pPr>
            <a:lvl2pPr>
              <a:defRPr sz="2400">
                <a:solidFill>
                  <a:schemeClr val="tx1"/>
                </a:solidFill>
                <a:latin typeface="Arial Black" pitchFamily="34" charset="0"/>
              </a:defRPr>
            </a:lvl2pPr>
            <a:lvl3pPr>
              <a:defRPr sz="2400">
                <a:solidFill>
                  <a:schemeClr val="tx1"/>
                </a:solidFill>
                <a:latin typeface="Arial Black" pitchFamily="34" charset="0"/>
              </a:defRPr>
            </a:lvl3pPr>
            <a:lvl4pPr>
              <a:defRPr sz="2400">
                <a:solidFill>
                  <a:schemeClr val="tx1"/>
                </a:solidFill>
                <a:latin typeface="Arial Black" pitchFamily="34" charset="0"/>
              </a:defRPr>
            </a:lvl4pPr>
            <a:lvl5pPr>
              <a:defRPr sz="2400">
                <a:solidFill>
                  <a:schemeClr val="tx1"/>
                </a:solidFill>
                <a:latin typeface="Arial Black" pitchFamily="34" charset="0"/>
              </a:defRPr>
            </a:lvl5pPr>
            <a:lvl6pPr fontAlgn="base">
              <a:spcBef>
                <a:spcPct val="0"/>
              </a:spcBef>
              <a:spcAft>
                <a:spcPct val="0"/>
              </a:spcAft>
              <a:defRPr sz="2400">
                <a:solidFill>
                  <a:schemeClr val="tx1"/>
                </a:solidFill>
                <a:latin typeface="Arial Black" pitchFamily="34" charset="0"/>
              </a:defRPr>
            </a:lvl6pPr>
            <a:lvl7pPr fontAlgn="base">
              <a:spcBef>
                <a:spcPct val="0"/>
              </a:spcBef>
              <a:spcAft>
                <a:spcPct val="0"/>
              </a:spcAft>
              <a:defRPr sz="2400">
                <a:solidFill>
                  <a:schemeClr val="tx1"/>
                </a:solidFill>
                <a:latin typeface="Arial Black" pitchFamily="34" charset="0"/>
              </a:defRPr>
            </a:lvl7pPr>
            <a:lvl8pPr fontAlgn="base">
              <a:spcBef>
                <a:spcPct val="0"/>
              </a:spcBef>
              <a:spcAft>
                <a:spcPct val="0"/>
              </a:spcAft>
              <a:defRPr sz="2400">
                <a:solidFill>
                  <a:schemeClr val="tx1"/>
                </a:solidFill>
                <a:latin typeface="Arial Black" pitchFamily="34" charset="0"/>
              </a:defRPr>
            </a:lvl8pPr>
            <a:lvl9pPr fontAlgn="base">
              <a:spcBef>
                <a:spcPct val="0"/>
              </a:spcBef>
              <a:spcAft>
                <a:spcPct val="0"/>
              </a:spcAft>
              <a:defRPr sz="2400">
                <a:solidFill>
                  <a:schemeClr val="tx1"/>
                </a:solidFill>
                <a:latin typeface="Arial Black" pitchFamily="34" charset="0"/>
              </a:defRPr>
            </a:lvl9pPr>
          </a:lstStyle>
          <a:p>
            <a:pPr marL="174244" indent="-174244" defTabSz="912411" eaLnBrk="1" fontAlgn="auto" hangingPunct="1">
              <a:spcBef>
                <a:spcPct val="50000"/>
              </a:spcBef>
              <a:spcAft>
                <a:spcPts val="0"/>
              </a:spcAft>
              <a:defRPr/>
            </a:pPr>
            <a:r>
              <a:rPr lang="en-US" altLang="de-DE" sz="1600" b="1" kern="0" dirty="0">
                <a:solidFill>
                  <a:srgbClr val="3333CC"/>
                </a:solidFill>
                <a:latin typeface="Bookman Old Style" panose="02050604050505020204" pitchFamily="18" charset="0"/>
                <a:sym typeface="Wingdings" pitchFamily="2" charset="2"/>
              </a:rPr>
              <a:t>In addition to the single </a:t>
            </a:r>
            <a:r>
              <a:rPr lang="en-US" altLang="de-DE" sz="1600" b="1" kern="0" dirty="0">
                <a:solidFill>
                  <a:srgbClr val="FF0000"/>
                </a:solidFill>
                <a:latin typeface="Bookman Old Style" panose="02050604050505020204" pitchFamily="18" charset="0"/>
                <a:sym typeface="Wingdings" pitchFamily="2" charset="2"/>
              </a:rPr>
              <a:t>hard interaction with large </a:t>
            </a:r>
            <a:r>
              <a:rPr lang="en-US" altLang="de-DE" sz="1600" b="1" kern="0" dirty="0" err="1">
                <a:solidFill>
                  <a:srgbClr val="FF0000"/>
                </a:solidFill>
                <a:latin typeface="Bookman Old Style" panose="02050604050505020204" pitchFamily="18" charset="0"/>
                <a:sym typeface="Wingdings" pitchFamily="2" charset="2"/>
              </a:rPr>
              <a:t>p</a:t>
            </a:r>
            <a:r>
              <a:rPr lang="en-US" altLang="de-DE" sz="1600" b="1" kern="0" baseline="-25000" dirty="0" err="1">
                <a:solidFill>
                  <a:srgbClr val="FF0000"/>
                </a:solidFill>
                <a:latin typeface="Bookman Old Style" panose="02050604050505020204" pitchFamily="18" charset="0"/>
                <a:sym typeface="Wingdings" pitchFamily="2" charset="2"/>
              </a:rPr>
              <a:t>T</a:t>
            </a:r>
            <a:r>
              <a:rPr lang="en-US" altLang="de-DE" sz="1600" b="1" kern="0" dirty="0">
                <a:solidFill>
                  <a:srgbClr val="3333CC"/>
                </a:solidFill>
                <a:latin typeface="Bookman Old Style" panose="02050604050505020204" pitchFamily="18" charset="0"/>
                <a:sym typeface="Wingdings" pitchFamily="2" charset="2"/>
              </a:rPr>
              <a:t>: </a:t>
            </a:r>
          </a:p>
          <a:p>
            <a:pPr marL="174244" indent="-174244" defTabSz="912411" eaLnBrk="1" fontAlgn="auto" hangingPunct="1">
              <a:spcBef>
                <a:spcPct val="50000"/>
              </a:spcBef>
              <a:spcAft>
                <a:spcPts val="0"/>
              </a:spcAft>
              <a:buFontTx/>
              <a:buChar char="•"/>
              <a:defRPr/>
            </a:pPr>
            <a:r>
              <a:rPr lang="en-US" altLang="de-DE" sz="1600" b="1" kern="0" dirty="0">
                <a:solidFill>
                  <a:srgbClr val="000000"/>
                </a:solidFill>
                <a:latin typeface="Bookman Old Style" panose="02050604050505020204" pitchFamily="18" charset="0"/>
                <a:sym typeface="Wingdings" pitchFamily="2" charset="2"/>
              </a:rPr>
              <a:t>(soft) interactions with  low </a:t>
            </a:r>
            <a:r>
              <a:rPr lang="en-US" altLang="de-DE" sz="1600" b="1" kern="0" dirty="0" err="1">
                <a:solidFill>
                  <a:srgbClr val="000000"/>
                </a:solidFill>
                <a:latin typeface="Bookman Old Style" panose="02050604050505020204" pitchFamily="18" charset="0"/>
                <a:sym typeface="Wingdings" pitchFamily="2" charset="2"/>
              </a:rPr>
              <a:t>p</a:t>
            </a:r>
            <a:r>
              <a:rPr lang="en-US" altLang="de-DE" sz="1600" b="1" kern="0" baseline="-25000" dirty="0" err="1">
                <a:solidFill>
                  <a:srgbClr val="000000"/>
                </a:solidFill>
                <a:latin typeface="Bookman Old Style" panose="02050604050505020204" pitchFamily="18" charset="0"/>
                <a:sym typeface="Wingdings" pitchFamily="2" charset="2"/>
              </a:rPr>
              <a:t>T</a:t>
            </a:r>
            <a:r>
              <a:rPr lang="en-US" altLang="de-DE" sz="1600" b="1" kern="0" dirty="0">
                <a:solidFill>
                  <a:srgbClr val="000000"/>
                </a:solidFill>
                <a:latin typeface="Bookman Old Style" panose="02050604050505020204" pitchFamily="18" charset="0"/>
                <a:sym typeface="Wingdings" pitchFamily="2" charset="2"/>
              </a:rPr>
              <a:t>     Underlying Event</a:t>
            </a:r>
            <a:r>
              <a:rPr lang="en-US" altLang="de-DE" sz="1600" b="1" kern="0" dirty="0">
                <a:solidFill>
                  <a:srgbClr val="3333CC"/>
                </a:solidFill>
                <a:latin typeface="Bookman Old Style" panose="02050604050505020204" pitchFamily="18" charset="0"/>
                <a:sym typeface="Wingdings" pitchFamily="2" charset="2"/>
              </a:rPr>
              <a:t>                                                                </a:t>
            </a:r>
            <a:r>
              <a:rPr lang="en-US" altLang="de-DE" sz="1600" b="1" kern="0" dirty="0">
                <a:latin typeface="Bookman Old Style" panose="02050604050505020204" pitchFamily="18" charset="0"/>
                <a:sym typeface="Wingdings" pitchFamily="2" charset="2"/>
              </a:rPr>
              <a:t>remnant-remnant interactions and </a:t>
            </a:r>
            <a:r>
              <a:rPr lang="en-US" altLang="de-DE" sz="1600" b="1" kern="0" dirty="0" err="1">
                <a:latin typeface="Bookman Old Style" panose="02050604050505020204" pitchFamily="18" charset="0"/>
                <a:sym typeface="Wingdings" pitchFamily="2" charset="2"/>
              </a:rPr>
              <a:t>parton</a:t>
            </a:r>
            <a:r>
              <a:rPr lang="en-US" altLang="de-DE" sz="1600" b="1" kern="0" dirty="0">
                <a:latin typeface="Bookman Old Style" panose="02050604050505020204" pitchFamily="18" charset="0"/>
                <a:sym typeface="Wingdings" pitchFamily="2" charset="2"/>
              </a:rPr>
              <a:t> showers …                                                                     additional energy offset</a:t>
            </a:r>
          </a:p>
          <a:p>
            <a:pPr marL="174244" indent="-174244" defTabSz="912411" eaLnBrk="1" fontAlgn="auto" hangingPunct="1">
              <a:spcBef>
                <a:spcPct val="50000"/>
              </a:spcBef>
              <a:spcAft>
                <a:spcPts val="0"/>
              </a:spcAft>
              <a:buFontTx/>
              <a:buChar char="•"/>
              <a:defRPr/>
            </a:pPr>
            <a:r>
              <a:rPr lang="en-US" altLang="de-DE" sz="1600" b="1" kern="0" dirty="0">
                <a:solidFill>
                  <a:srgbClr val="006600"/>
                </a:solidFill>
                <a:latin typeface="Bookman Old Style" panose="02050604050505020204" pitchFamily="18" charset="0"/>
                <a:sym typeface="Wingdings" pitchFamily="2" charset="2"/>
              </a:rPr>
              <a:t>more hard interactions                 Multi – Parton Interactions</a:t>
            </a:r>
            <a:r>
              <a:rPr lang="en-US" altLang="de-DE" sz="1600" b="1" kern="0" dirty="0">
                <a:solidFill>
                  <a:srgbClr val="3333CC"/>
                </a:solidFill>
                <a:latin typeface="Bookman Old Style" panose="02050604050505020204" pitchFamily="18" charset="0"/>
                <a:sym typeface="Wingdings" pitchFamily="2" charset="2"/>
              </a:rPr>
              <a:t>                                               </a:t>
            </a:r>
            <a:r>
              <a:rPr lang="en-US" altLang="de-DE" sz="1600" b="1" kern="0" dirty="0" smtClean="0">
                <a:solidFill>
                  <a:srgbClr val="006600"/>
                </a:solidFill>
                <a:latin typeface="Bookman Old Style" panose="02050604050505020204" pitchFamily="18" charset="0"/>
                <a:sym typeface="Wingdings" pitchFamily="2" charset="2"/>
              </a:rPr>
              <a:t>(evidence </a:t>
            </a:r>
            <a:r>
              <a:rPr lang="en-US" altLang="de-DE" sz="1600" b="1" kern="0" dirty="0">
                <a:solidFill>
                  <a:srgbClr val="006600"/>
                </a:solidFill>
                <a:latin typeface="Bookman Old Style" panose="02050604050505020204" pitchFamily="18" charset="0"/>
                <a:sym typeface="Wingdings" pitchFamily="2" charset="2"/>
              </a:rPr>
              <a:t>from CDF 1997: need &gt;50% double </a:t>
            </a:r>
            <a:r>
              <a:rPr lang="en-US" altLang="de-DE" sz="1600" b="1" kern="0" dirty="0" err="1">
                <a:solidFill>
                  <a:srgbClr val="006600"/>
                </a:solidFill>
                <a:latin typeface="Bookman Old Style" panose="02050604050505020204" pitchFamily="18" charset="0"/>
                <a:sym typeface="Wingdings" pitchFamily="2" charset="2"/>
              </a:rPr>
              <a:t>parton</a:t>
            </a:r>
            <a:r>
              <a:rPr lang="en-US" altLang="de-DE" sz="1600" b="1" kern="0" dirty="0">
                <a:solidFill>
                  <a:srgbClr val="006600"/>
                </a:solidFill>
                <a:latin typeface="Bookman Old Style" panose="02050604050505020204" pitchFamily="18" charset="0"/>
                <a:sym typeface="Wingdings" pitchFamily="2" charset="2"/>
              </a:rPr>
              <a:t> interaction for </a:t>
            </a:r>
            <a:r>
              <a:rPr lang="en-US" altLang="de-DE" sz="1800" b="1" kern="0" dirty="0">
                <a:solidFill>
                  <a:srgbClr val="006600"/>
                </a:solidFill>
                <a:latin typeface="Bookman Old Style" panose="02050604050505020204" pitchFamily="18" charset="0"/>
                <a:sym typeface="Symbol" pitchFamily="18" charset="2"/>
              </a:rPr>
              <a:t></a:t>
            </a:r>
            <a:r>
              <a:rPr lang="en-US" altLang="de-DE" sz="1600" b="1" kern="0" dirty="0">
                <a:solidFill>
                  <a:srgbClr val="006600"/>
                </a:solidFill>
                <a:latin typeface="Bookman Old Style" panose="02050604050505020204" pitchFamily="18" charset="0"/>
                <a:sym typeface="Symbol" pitchFamily="18" charset="2"/>
              </a:rPr>
              <a:t> + 3 jet</a:t>
            </a:r>
            <a:r>
              <a:rPr lang="en-US" altLang="de-DE" sz="1600" b="1" kern="0" dirty="0">
                <a:solidFill>
                  <a:srgbClr val="006600"/>
                </a:solidFill>
                <a:latin typeface="Bookman Old Style" panose="02050604050505020204" pitchFamily="18" charset="0"/>
                <a:sym typeface="Wingdings" pitchFamily="2" charset="2"/>
              </a:rPr>
              <a:t>)</a:t>
            </a:r>
          </a:p>
          <a:p>
            <a:pPr eaLnBrk="1" fontAlgn="auto" hangingPunct="1">
              <a:spcBef>
                <a:spcPct val="50000"/>
              </a:spcBef>
              <a:spcAft>
                <a:spcPts val="0"/>
              </a:spcAft>
              <a:defRPr/>
            </a:pPr>
            <a:r>
              <a:rPr lang="en-US" altLang="de-DE" sz="1600" b="1" kern="0" dirty="0">
                <a:solidFill>
                  <a:srgbClr val="3333CC"/>
                </a:solidFill>
                <a:latin typeface="Bookman Old Style" panose="02050604050505020204" pitchFamily="18" charset="0"/>
                <a:sym typeface="Wingdings" pitchFamily="2" charset="2"/>
              </a:rPr>
              <a:t> important for jet analyses (additional UE energy )   or pile-up modelling </a:t>
            </a:r>
            <a:r>
              <a:rPr lang="en-US" altLang="de-DE" sz="1600" b="1" kern="0" dirty="0" smtClean="0">
                <a:solidFill>
                  <a:srgbClr val="3333CC"/>
                </a:solidFill>
                <a:latin typeface="Bookman Old Style" panose="02050604050505020204" pitchFamily="18" charset="0"/>
                <a:sym typeface="Wingdings" pitchFamily="2" charset="2"/>
              </a:rPr>
              <a:t> or                                                                                 </a:t>
            </a:r>
            <a:r>
              <a:rPr lang="en-US" altLang="de-DE" sz="1600" b="1" kern="0" dirty="0" err="1">
                <a:solidFill>
                  <a:srgbClr val="3333CC"/>
                </a:solidFill>
                <a:latin typeface="Bookman Old Style" panose="02050604050505020204" pitchFamily="18" charset="0"/>
                <a:sym typeface="Wingdings" pitchFamily="2" charset="2"/>
              </a:rPr>
              <a:t>ppW+H+X</a:t>
            </a:r>
            <a:r>
              <a:rPr lang="en-US" altLang="de-DE" sz="1600" b="1" kern="0" dirty="0">
                <a:solidFill>
                  <a:srgbClr val="3333CC"/>
                </a:solidFill>
                <a:latin typeface="Bookman Old Style" panose="02050604050505020204" pitchFamily="18" charset="0"/>
                <a:sym typeface="Wingdings" pitchFamily="2" charset="2"/>
              </a:rPr>
              <a:t> with </a:t>
            </a:r>
            <a:r>
              <a:rPr lang="en-US" altLang="de-DE" sz="1600" b="1" kern="0" dirty="0" err="1">
                <a:solidFill>
                  <a:srgbClr val="3333CC"/>
                </a:solidFill>
                <a:latin typeface="Bookman Old Style" panose="02050604050505020204" pitchFamily="18" charset="0"/>
                <a:sym typeface="Wingdings" pitchFamily="2" charset="2"/>
              </a:rPr>
              <a:t>Wl</a:t>
            </a:r>
            <a:r>
              <a:rPr lang="en-US" altLang="de-DE" sz="1600" b="1" kern="0" dirty="0">
                <a:solidFill>
                  <a:srgbClr val="3333CC"/>
                </a:solidFill>
                <a:latin typeface="Bookman Old Style" panose="02050604050505020204" pitchFamily="18" charset="0"/>
                <a:sym typeface="Wingdings" pitchFamily="2" charset="2"/>
              </a:rPr>
              <a:t>+</a:t>
            </a:r>
            <a:r>
              <a:rPr lang="en-US" altLang="de-DE" sz="1800" b="1" kern="0" dirty="0">
                <a:solidFill>
                  <a:srgbClr val="3333CC"/>
                </a:solidFill>
                <a:latin typeface="Bookman Old Style" panose="02050604050505020204" pitchFamily="18" charset="0"/>
                <a:sym typeface="Symbol" pitchFamily="18" charset="2"/>
              </a:rPr>
              <a:t></a:t>
            </a:r>
            <a:r>
              <a:rPr lang="en-US" altLang="de-DE" sz="1600" b="1" kern="0" dirty="0">
                <a:solidFill>
                  <a:srgbClr val="3333CC"/>
                </a:solidFill>
                <a:latin typeface="Bookman Old Style" panose="02050604050505020204" pitchFamily="18" charset="0"/>
                <a:sym typeface="Symbol" pitchFamily="18" charset="2"/>
              </a:rPr>
              <a:t> and </a:t>
            </a:r>
            <a:r>
              <a:rPr lang="en-US" altLang="de-DE" sz="1600" b="1" kern="0" dirty="0" err="1">
                <a:solidFill>
                  <a:srgbClr val="3333CC"/>
                </a:solidFill>
                <a:latin typeface="Bookman Old Style" panose="02050604050505020204" pitchFamily="18" charset="0"/>
                <a:sym typeface="Symbol" pitchFamily="18" charset="2"/>
              </a:rPr>
              <a:t>H</a:t>
            </a:r>
            <a:r>
              <a:rPr lang="en-US" altLang="de-DE" sz="1600" b="1" kern="0" dirty="0" err="1">
                <a:solidFill>
                  <a:srgbClr val="3333CC"/>
                </a:solidFill>
                <a:latin typeface="Bookman Old Style" panose="02050604050505020204" pitchFamily="18" charset="0"/>
                <a:sym typeface="Wingdings" pitchFamily="2" charset="2"/>
              </a:rPr>
              <a:t>bb</a:t>
            </a:r>
            <a:r>
              <a:rPr lang="en-US" altLang="de-DE" sz="1600" b="1" kern="0" dirty="0">
                <a:solidFill>
                  <a:srgbClr val="3333CC"/>
                </a:solidFill>
                <a:latin typeface="Bookman Old Style" panose="02050604050505020204" pitchFamily="18" charset="0"/>
                <a:sym typeface="Wingdings" pitchFamily="2" charset="2"/>
              </a:rPr>
              <a:t>  (MI:  pp  W+X</a:t>
            </a:r>
            <a:r>
              <a:rPr lang="en-US" altLang="de-DE" sz="1600" b="1" kern="0" baseline="-25000" dirty="0">
                <a:solidFill>
                  <a:srgbClr val="3333CC"/>
                </a:solidFill>
                <a:latin typeface="Bookman Old Style" panose="02050604050505020204" pitchFamily="18" charset="0"/>
                <a:sym typeface="Wingdings" pitchFamily="2" charset="2"/>
              </a:rPr>
              <a:t>W</a:t>
            </a:r>
            <a:r>
              <a:rPr lang="en-US" altLang="de-DE" sz="1600" b="1" kern="0" dirty="0">
                <a:solidFill>
                  <a:srgbClr val="3333CC"/>
                </a:solidFill>
                <a:latin typeface="Bookman Old Style" panose="02050604050505020204" pitchFamily="18" charset="0"/>
                <a:sym typeface="Wingdings" pitchFamily="2" charset="2"/>
              </a:rPr>
              <a:t>  + </a:t>
            </a:r>
            <a:r>
              <a:rPr lang="en-US" altLang="de-DE" sz="1600" b="1" kern="0" dirty="0" err="1">
                <a:solidFill>
                  <a:srgbClr val="3333CC"/>
                </a:solidFill>
                <a:latin typeface="Bookman Old Style" panose="02050604050505020204" pitchFamily="18" charset="0"/>
                <a:sym typeface="Wingdings" pitchFamily="2" charset="2"/>
              </a:rPr>
              <a:t>bb+X</a:t>
            </a:r>
            <a:r>
              <a:rPr lang="en-US" altLang="de-DE" sz="1600" b="1" kern="0" baseline="-25000" dirty="0" err="1">
                <a:solidFill>
                  <a:srgbClr val="3333CC"/>
                </a:solidFill>
                <a:latin typeface="Bookman Old Style" panose="02050604050505020204" pitchFamily="18" charset="0"/>
                <a:sym typeface="Wingdings" pitchFamily="2" charset="2"/>
              </a:rPr>
              <a:t>b</a:t>
            </a:r>
            <a:r>
              <a:rPr lang="en-US" altLang="de-DE" sz="1600" b="1" kern="0" baseline="-25000" dirty="0">
                <a:solidFill>
                  <a:srgbClr val="3333CC"/>
                </a:solidFill>
                <a:latin typeface="Bookman Old Style" panose="02050604050505020204" pitchFamily="18" charset="0"/>
                <a:sym typeface="Wingdings" pitchFamily="2" charset="2"/>
              </a:rPr>
              <a:t>  </a:t>
            </a:r>
            <a:r>
              <a:rPr lang="en-US" altLang="de-DE" sz="1600" b="1" kern="0" dirty="0">
                <a:solidFill>
                  <a:srgbClr val="3333CC"/>
                </a:solidFill>
                <a:latin typeface="Bookman Old Style" panose="02050604050505020204" pitchFamily="18" charset="0"/>
                <a:sym typeface="Wingdings" pitchFamily="2" charset="2"/>
              </a:rPr>
              <a:t>without any Higgs!) </a:t>
            </a:r>
            <a:endParaRPr lang="en-US" altLang="de-DE" sz="1600" b="1" kern="0" dirty="0">
              <a:solidFill>
                <a:srgbClr val="3333CC"/>
              </a:solidFill>
              <a:latin typeface="Bookman Old Style" panose="02050604050505020204" pitchFamily="18" charset="0"/>
            </a:endParaRPr>
          </a:p>
        </p:txBody>
      </p:sp>
      <p:grpSp>
        <p:nvGrpSpPr>
          <p:cNvPr id="3" name="Gruppieren 2"/>
          <p:cNvGrpSpPr/>
          <p:nvPr/>
        </p:nvGrpSpPr>
        <p:grpSpPr>
          <a:xfrm>
            <a:off x="3862810" y="5094177"/>
            <a:ext cx="2593970" cy="0"/>
            <a:chOff x="3878576" y="5094177"/>
            <a:chExt cx="2593970" cy="0"/>
          </a:xfrm>
        </p:grpSpPr>
        <p:sp>
          <p:nvSpPr>
            <p:cNvPr id="22" name="Line 9"/>
            <p:cNvSpPr>
              <a:spLocks noChangeShapeType="1"/>
            </p:cNvSpPr>
            <p:nvPr/>
          </p:nvSpPr>
          <p:spPr bwMode="auto">
            <a:xfrm>
              <a:off x="3878576" y="5094177"/>
              <a:ext cx="144463" cy="0"/>
            </a:xfrm>
            <a:prstGeom prst="line">
              <a:avLst/>
            </a:prstGeom>
            <a:noFill/>
            <a:ln w="28575">
              <a:solidFill>
                <a:srgbClr val="00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32" tIns="45619" rIns="91232" bIns="45619"/>
            <a:lstStyle/>
            <a:p>
              <a:endParaRPr lang="de-DE"/>
            </a:p>
          </p:txBody>
        </p:sp>
        <p:sp>
          <p:nvSpPr>
            <p:cNvPr id="23" name="Line 10"/>
            <p:cNvSpPr>
              <a:spLocks noChangeShapeType="1"/>
            </p:cNvSpPr>
            <p:nvPr/>
          </p:nvSpPr>
          <p:spPr bwMode="auto">
            <a:xfrm>
              <a:off x="6328084" y="5094177"/>
              <a:ext cx="144462" cy="0"/>
            </a:xfrm>
            <a:prstGeom prst="line">
              <a:avLst/>
            </a:prstGeom>
            <a:noFill/>
            <a:ln w="28575">
              <a:solidFill>
                <a:srgbClr val="00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32" tIns="45619" rIns="91232" bIns="45619"/>
            <a:lstStyle/>
            <a:p>
              <a:endParaRPr lang="de-DE"/>
            </a:p>
          </p:txBody>
        </p:sp>
      </p:grpSp>
      <p:sp>
        <p:nvSpPr>
          <p:cNvPr id="25" name="Text Box 11"/>
          <p:cNvSpPr txBox="1">
            <a:spLocks noChangeArrowheads="1"/>
          </p:cNvSpPr>
          <p:nvPr/>
        </p:nvSpPr>
        <p:spPr bwMode="auto">
          <a:xfrm>
            <a:off x="606374" y="5468197"/>
            <a:ext cx="8021637" cy="1015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232" tIns="45619" rIns="91232" bIns="45619">
            <a:spAutoFit/>
          </a:bodyPr>
          <a:lstStyle/>
          <a:p>
            <a:pPr algn="ctr" eaLnBrk="1" hangingPunct="1">
              <a:spcBef>
                <a:spcPct val="50000"/>
              </a:spcBef>
            </a:pPr>
            <a:r>
              <a:rPr lang="en-US" altLang="de-DE" sz="2000" b="1" dirty="0">
                <a:solidFill>
                  <a:srgbClr val="C00000"/>
                </a:solidFill>
                <a:latin typeface="Bookman Old Style" panose="02050604050505020204" pitchFamily="18" charset="0"/>
              </a:rPr>
              <a:t>Good tune </a:t>
            </a:r>
            <a:r>
              <a:rPr lang="en-US" altLang="de-DE" sz="2000" b="1" dirty="0" smtClean="0">
                <a:solidFill>
                  <a:srgbClr val="C00000"/>
                </a:solidFill>
                <a:latin typeface="Bookman Old Style" panose="02050604050505020204" pitchFamily="18" charset="0"/>
              </a:rPr>
              <a:t>of the </a:t>
            </a:r>
            <a:r>
              <a:rPr lang="en-US" altLang="de-DE" sz="2000" b="1" dirty="0">
                <a:solidFill>
                  <a:srgbClr val="C00000"/>
                </a:solidFill>
                <a:latin typeface="Bookman Old Style" panose="02050604050505020204" pitchFamily="18" charset="0"/>
              </a:rPr>
              <a:t>MC </a:t>
            </a:r>
            <a:r>
              <a:rPr lang="en-US" altLang="de-DE" sz="2000" b="1" dirty="0" err="1">
                <a:solidFill>
                  <a:srgbClr val="C00000"/>
                </a:solidFill>
                <a:latin typeface="Bookman Old Style" panose="02050604050505020204" pitchFamily="18" charset="0"/>
              </a:rPr>
              <a:t>Genertors</a:t>
            </a:r>
            <a:r>
              <a:rPr lang="en-US" altLang="de-DE" sz="2000" b="1" dirty="0">
                <a:solidFill>
                  <a:srgbClr val="C00000"/>
                </a:solidFill>
                <a:latin typeface="Bookman Old Style" panose="02050604050505020204" pitchFamily="18" charset="0"/>
              </a:rPr>
              <a:t> is important to model Underlying Event, Pile-Up and Multi – Parton Interactions </a:t>
            </a:r>
            <a:r>
              <a:rPr lang="en-US" altLang="de-DE" sz="2000" b="1" dirty="0">
                <a:solidFill>
                  <a:srgbClr val="C00000"/>
                </a:solidFill>
                <a:latin typeface="Bookman Old Style" panose="02050604050505020204" pitchFamily="18" charset="0"/>
                <a:sym typeface="Wingdings" panose="05000000000000000000" pitchFamily="2" charset="2"/>
              </a:rPr>
              <a:t> </a:t>
            </a:r>
            <a:r>
              <a:rPr lang="en-US" altLang="de-DE" sz="2000" b="1" dirty="0">
                <a:solidFill>
                  <a:srgbClr val="C00000"/>
                </a:solidFill>
                <a:latin typeface="Bookman Old Style" panose="02050604050505020204" pitchFamily="18" charset="0"/>
              </a:rPr>
              <a:t>crucial for all precision measurements !</a:t>
            </a:r>
          </a:p>
        </p:txBody>
      </p:sp>
      <p:pic>
        <p:nvPicPr>
          <p:cNvPr id="8"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9756" y="1572677"/>
            <a:ext cx="755944" cy="7559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33598" y="1583183"/>
            <a:ext cx="755944" cy="7559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 name="Gruppieren 5"/>
          <p:cNvGrpSpPr/>
          <p:nvPr/>
        </p:nvGrpSpPr>
        <p:grpSpPr>
          <a:xfrm>
            <a:off x="1986482" y="996951"/>
            <a:ext cx="5148947" cy="2020416"/>
            <a:chOff x="1970689" y="996950"/>
            <a:chExt cx="5148947" cy="2020416"/>
          </a:xfrm>
        </p:grpSpPr>
        <p:pic>
          <p:nvPicPr>
            <p:cNvPr id="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0689" y="996950"/>
              <a:ext cx="5148947" cy="2020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hteck 4"/>
            <p:cNvSpPr/>
            <p:nvPr/>
          </p:nvSpPr>
          <p:spPr bwMode="auto">
            <a:xfrm>
              <a:off x="6047721" y="1791354"/>
              <a:ext cx="374959" cy="11430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2411"/>
              <a:endParaRPr lang="de-DE"/>
            </a:p>
          </p:txBody>
        </p:sp>
      </p:grpSp>
      <p:sp>
        <p:nvSpPr>
          <p:cNvPr id="13" name="Textfeld 12"/>
          <p:cNvSpPr txBox="1"/>
          <p:nvPr/>
        </p:nvSpPr>
        <p:spPr>
          <a:xfrm>
            <a:off x="6480490" y="940663"/>
            <a:ext cx="1149041" cy="276795"/>
          </a:xfrm>
          <a:prstGeom prst="rect">
            <a:avLst/>
          </a:prstGeom>
          <a:solidFill>
            <a:schemeClr val="bg1"/>
          </a:solidFill>
          <a:ln>
            <a:solidFill>
              <a:schemeClr val="tx1"/>
            </a:solidFill>
          </a:ln>
        </p:spPr>
        <p:txBody>
          <a:bodyPr wrap="square" lIns="91232" tIns="45619" rIns="91232" bIns="45619" rtlCol="0">
            <a:spAutoFit/>
          </a:bodyPr>
          <a:lstStyle/>
          <a:p>
            <a:r>
              <a:rPr lang="de-DE" sz="1200" dirty="0">
                <a:latin typeface="Bookman Old Style" panose="02050604050505020204" pitchFamily="18" charset="0"/>
              </a:rPr>
              <a:t>Rick Field</a:t>
            </a:r>
          </a:p>
        </p:txBody>
      </p:sp>
    </p:spTree>
    <p:extLst>
      <p:ext uri="{BB962C8B-B14F-4D97-AF65-F5344CB8AC3E}">
        <p14:creationId xmlns:p14="http://schemas.microsoft.com/office/powerpoint/2010/main" val="2315355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wipe(up)">
                                      <p:cBhvr>
                                        <p:cTn id="7" dur="5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2">
                                            <p:txEl>
                                              <p:pRg st="1" end="1"/>
                                            </p:txEl>
                                          </p:spTgt>
                                        </p:tgtEl>
                                        <p:attrNameLst>
                                          <p:attrName>style.visibility</p:attrName>
                                        </p:attrNameLst>
                                      </p:cBhvr>
                                      <p:to>
                                        <p:strVal val="visible"/>
                                      </p:to>
                                    </p:set>
                                    <p:animEffect transition="in" filter="wipe(up)">
                                      <p:cBhvr>
                                        <p:cTn id="12" dur="500"/>
                                        <p:tgtEl>
                                          <p:spTgt spid="1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12">
                                            <p:txEl>
                                              <p:pRg st="2" end="2"/>
                                            </p:txEl>
                                          </p:spTgt>
                                        </p:tgtEl>
                                        <p:attrNameLst>
                                          <p:attrName>style.visibility</p:attrName>
                                        </p:attrNameLst>
                                      </p:cBhvr>
                                      <p:to>
                                        <p:strVal val="visible"/>
                                      </p:to>
                                    </p:set>
                                    <p:animEffect transition="in" filter="wipe(up)">
                                      <p:cBhvr>
                                        <p:cTn id="17" dur="500"/>
                                        <p:tgtEl>
                                          <p:spTgt spid="1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2">
                                            <p:txEl>
                                              <p:pRg st="3" end="3"/>
                                            </p:txEl>
                                          </p:spTgt>
                                        </p:tgtEl>
                                        <p:attrNameLst>
                                          <p:attrName>style.visibility</p:attrName>
                                        </p:attrNameLst>
                                      </p:cBhvr>
                                      <p:to>
                                        <p:strVal val="visible"/>
                                      </p:to>
                                    </p:set>
                                    <p:animEffect transition="in" filter="wipe(up)">
                                      <p:cBhvr>
                                        <p:cTn id="22" dur="500"/>
                                        <p:tgtEl>
                                          <p:spTgt spid="12">
                                            <p:txEl>
                                              <p:pRg st="3" end="3"/>
                                            </p:txEl>
                                          </p:spTgt>
                                        </p:tgtEl>
                                      </p:cBhvr>
                                    </p:animEffect>
                                  </p:childTnLst>
                                </p:cTn>
                              </p:par>
                              <p:par>
                                <p:cTn id="23" presetID="1" presetClass="entr" presetSubtype="0" fill="hold" nodeType="with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grpId="0" nodeType="click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wipe(up)">
                                      <p:cBhvr>
                                        <p:cTn id="2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265034" y="179388"/>
            <a:ext cx="7878966" cy="544512"/>
          </a:xfrm>
        </p:spPr>
        <p:txBody>
          <a:bodyPr/>
          <a:lstStyle/>
          <a:p>
            <a:pPr eaLnBrk="1" hangingPunct="1"/>
            <a:r>
              <a:rPr lang="en-US" sz="2800" dirty="0"/>
              <a:t>Charged Hadron Multiplicity @ 13 </a:t>
            </a:r>
            <a:r>
              <a:rPr lang="en-US" sz="2800" dirty="0" err="1"/>
              <a:t>TeV</a:t>
            </a:r>
            <a:r>
              <a:rPr lang="en-US" sz="2800" dirty="0"/>
              <a:t> </a:t>
            </a:r>
          </a:p>
        </p:txBody>
      </p:sp>
      <p:sp>
        <p:nvSpPr>
          <p:cNvPr id="18" name="Text Box 3"/>
          <p:cNvSpPr txBox="1">
            <a:spLocks noChangeArrowheads="1"/>
          </p:cNvSpPr>
          <p:nvPr/>
        </p:nvSpPr>
        <p:spPr bwMode="auto">
          <a:xfrm>
            <a:off x="-47340" y="4710375"/>
            <a:ext cx="9191361" cy="1631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232" tIns="45619" rIns="91232" bIns="45619">
            <a:spAutoFit/>
          </a:bodyPr>
          <a:lstStyle>
            <a:lvl1pPr marL="342900" indent="-342900">
              <a:defRPr sz="1600">
                <a:solidFill>
                  <a:schemeClr val="tx1"/>
                </a:solidFill>
                <a:latin typeface="Arial" charset="0"/>
              </a:defRPr>
            </a:lvl1pPr>
            <a:lvl2pPr marL="360363" indent="-180975">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marL="178994" lvl="1" indent="0">
              <a:spcBef>
                <a:spcPts val="0"/>
              </a:spcBef>
              <a:buClr>
                <a:srgbClr val="F28E00"/>
              </a:buClr>
            </a:pPr>
            <a:endParaRPr lang="en-US" sz="2000" b="1" kern="0" dirty="0">
              <a:solidFill>
                <a:srgbClr val="0033CC"/>
              </a:solidFill>
              <a:latin typeface="Bookman Old Style" panose="02050604050505020204" pitchFamily="18" charset="0"/>
              <a:sym typeface="Wingdings" pitchFamily="2" charset="2"/>
            </a:endParaRPr>
          </a:p>
          <a:p>
            <a:pPr marL="440366" lvl="1" indent="-261369">
              <a:spcBef>
                <a:spcPts val="0"/>
              </a:spcBef>
              <a:buClr>
                <a:srgbClr val="F28E00"/>
              </a:buClr>
              <a:buFontTx/>
              <a:buChar char="•"/>
            </a:pPr>
            <a:r>
              <a:rPr lang="en-US" altLang="zh-TW" sz="2000" b="1" dirty="0">
                <a:solidFill>
                  <a:srgbClr val="000099"/>
                </a:solidFill>
                <a:latin typeface="Bookman Old Style" panose="02050604050505020204" pitchFamily="18" charset="0"/>
                <a:ea typeface="ＭＳ Ｐゴシック" pitchFamily="34" charset="-128"/>
                <a:cs typeface="Arial"/>
              </a:rPr>
              <a:t>First measurement of inelastic </a:t>
            </a:r>
            <a:r>
              <a:rPr lang="en-US" altLang="zh-TW" sz="2000" b="1" dirty="0" err="1">
                <a:solidFill>
                  <a:srgbClr val="000099"/>
                </a:solidFill>
                <a:latin typeface="Bookman Old Style" panose="02050604050505020204" pitchFamily="18" charset="0"/>
                <a:ea typeface="ＭＳ Ｐゴシック" pitchFamily="34" charset="-128"/>
                <a:cs typeface="Arial"/>
              </a:rPr>
              <a:t>dN</a:t>
            </a:r>
            <a:r>
              <a:rPr lang="en-US" altLang="zh-TW" sz="2000" b="1" baseline="-25000" dirty="0" err="1">
                <a:solidFill>
                  <a:srgbClr val="000099"/>
                </a:solidFill>
                <a:latin typeface="Bookman Old Style" panose="02050604050505020204" pitchFamily="18" charset="0"/>
                <a:ea typeface="ＭＳ Ｐゴシック" pitchFamily="34" charset="-128"/>
                <a:cs typeface="Arial"/>
              </a:rPr>
              <a:t>ch</a:t>
            </a:r>
            <a:r>
              <a:rPr lang="en-US" altLang="zh-TW" sz="2000" b="1" dirty="0">
                <a:solidFill>
                  <a:srgbClr val="000099"/>
                </a:solidFill>
                <a:latin typeface="Bookman Old Style" panose="02050604050505020204" pitchFamily="18" charset="0"/>
                <a:ea typeface="ＭＳ Ｐゴシック" pitchFamily="34" charset="-128"/>
                <a:cs typeface="Arial"/>
              </a:rPr>
              <a:t>/d</a:t>
            </a:r>
            <a:r>
              <a:rPr lang="el-GR" altLang="zh-TW" sz="2000" b="1" dirty="0">
                <a:solidFill>
                  <a:srgbClr val="000099"/>
                </a:solidFill>
                <a:latin typeface="Bookman Old Style" panose="02050604050505020204" pitchFamily="18" charset="0"/>
                <a:ea typeface="ＭＳ Ｐゴシック" pitchFamily="34" charset="-128"/>
                <a:cs typeface="Arial"/>
              </a:rPr>
              <a:t>η</a:t>
            </a:r>
            <a:r>
              <a:rPr lang="en-US" altLang="zh-TW" sz="2000" b="1" dirty="0">
                <a:solidFill>
                  <a:srgbClr val="000099"/>
                </a:solidFill>
                <a:latin typeface="Bookman Old Style" panose="02050604050505020204" pitchFamily="18" charset="0"/>
                <a:ea typeface="ＭＳ Ｐゴシック" pitchFamily="34" charset="-128"/>
                <a:cs typeface="Arial"/>
              </a:rPr>
              <a:t> at 13 </a:t>
            </a:r>
            <a:r>
              <a:rPr lang="en-US" altLang="zh-TW" sz="2000" b="1" dirty="0" err="1">
                <a:solidFill>
                  <a:srgbClr val="000099"/>
                </a:solidFill>
                <a:latin typeface="Bookman Old Style" panose="02050604050505020204" pitchFamily="18" charset="0"/>
                <a:ea typeface="ＭＳ Ｐゴシック" pitchFamily="34" charset="-128"/>
                <a:cs typeface="Arial"/>
              </a:rPr>
              <a:t>TeV</a:t>
            </a:r>
            <a:r>
              <a:rPr lang="en-US" altLang="zh-TW" sz="2000" b="1" dirty="0">
                <a:solidFill>
                  <a:srgbClr val="000099"/>
                </a:solidFill>
                <a:latin typeface="Bookman Old Style" panose="02050604050505020204" pitchFamily="18" charset="0"/>
                <a:ea typeface="ＭＳ Ｐゴシック" pitchFamily="34" charset="-128"/>
                <a:cs typeface="Arial"/>
              </a:rPr>
              <a:t> pp </a:t>
            </a:r>
            <a:r>
              <a:rPr lang="en-US" altLang="zh-TW" sz="2000" b="1" dirty="0" err="1">
                <a:solidFill>
                  <a:srgbClr val="000099"/>
                </a:solidFill>
                <a:latin typeface="Bookman Old Style" panose="02050604050505020204" pitchFamily="18" charset="0"/>
                <a:ea typeface="ＭＳ Ｐゴシック" pitchFamily="34" charset="-128"/>
                <a:cs typeface="Arial"/>
              </a:rPr>
              <a:t>collisons</a:t>
            </a:r>
            <a:r>
              <a:rPr lang="en-US" altLang="zh-TW" sz="2000" b="1" dirty="0">
                <a:solidFill>
                  <a:srgbClr val="000099"/>
                </a:solidFill>
                <a:latin typeface="Bookman Old Style" panose="02050604050505020204" pitchFamily="18" charset="0"/>
                <a:ea typeface="ＭＳ Ｐゴシック" pitchFamily="34" charset="-128"/>
                <a:cs typeface="Arial"/>
              </a:rPr>
              <a:t>.</a:t>
            </a:r>
            <a:r>
              <a:rPr lang="en-US" altLang="zh-TW" sz="2000" b="1" dirty="0">
                <a:solidFill>
                  <a:srgbClr val="0033CC"/>
                </a:solidFill>
                <a:latin typeface="Bookman Old Style" panose="02050604050505020204" pitchFamily="18" charset="0"/>
                <a:ea typeface="ＭＳ Ｐゴシック" pitchFamily="34" charset="-128"/>
                <a:cs typeface="Arial"/>
              </a:rPr>
              <a:t> </a:t>
            </a:r>
          </a:p>
          <a:p>
            <a:pPr marL="440366" lvl="1" indent="-261369">
              <a:spcBef>
                <a:spcPts val="0"/>
              </a:spcBef>
              <a:buClr>
                <a:srgbClr val="F28E00"/>
              </a:buClr>
              <a:buFontTx/>
              <a:buChar char="•"/>
            </a:pPr>
            <a:r>
              <a:rPr lang="en-US" altLang="zh-TW" sz="2000" b="1" dirty="0">
                <a:solidFill>
                  <a:srgbClr val="000099"/>
                </a:solidFill>
                <a:latin typeface="Bookman Old Style" panose="02050604050505020204" pitchFamily="18" charset="0"/>
                <a:ea typeface="ＭＳ Ｐゴシック" pitchFamily="34" charset="-128"/>
                <a:cs typeface="Arial"/>
              </a:rPr>
              <a:t>Mid-rapidity: </a:t>
            </a:r>
            <a:r>
              <a:rPr lang="en-US" altLang="zh-TW" sz="2000" b="1" dirty="0">
                <a:ln>
                  <a:solidFill>
                    <a:srgbClr val="FFA1FF"/>
                  </a:solidFill>
                </a:ln>
                <a:solidFill>
                  <a:srgbClr val="FFA1FF"/>
                </a:solidFill>
                <a:latin typeface="Bookman Old Style" panose="02050604050505020204" pitchFamily="18" charset="0"/>
                <a:ea typeface="ＭＳ Ｐゴシック" pitchFamily="34" charset="-128"/>
                <a:cs typeface="Arial"/>
              </a:rPr>
              <a:t>EPOS LHC</a:t>
            </a:r>
            <a:r>
              <a:rPr lang="en-US" altLang="zh-TW" sz="2000" b="1" dirty="0">
                <a:solidFill>
                  <a:srgbClr val="FFA1FF"/>
                </a:solidFill>
                <a:latin typeface="Bookman Old Style" panose="02050604050505020204" pitchFamily="18" charset="0"/>
                <a:ea typeface="ＭＳ Ｐゴシック" pitchFamily="34" charset="-128"/>
                <a:cs typeface="Arial"/>
              </a:rPr>
              <a:t> </a:t>
            </a:r>
            <a:r>
              <a:rPr lang="en-US" altLang="zh-TW" sz="2000" b="1" dirty="0">
                <a:solidFill>
                  <a:srgbClr val="000099"/>
                </a:solidFill>
                <a:latin typeface="Bookman Old Style" panose="02050604050505020204" pitchFamily="18" charset="0"/>
                <a:ea typeface="ＭＳ Ｐゴシック" pitchFamily="34" charset="-128"/>
                <a:cs typeface="Arial"/>
              </a:rPr>
              <a:t>and </a:t>
            </a:r>
            <a:r>
              <a:rPr lang="en-US" altLang="zh-TW" sz="2000" b="1" dirty="0">
                <a:ln>
                  <a:solidFill>
                    <a:srgbClr val="A1A1FF"/>
                  </a:solidFill>
                </a:ln>
                <a:solidFill>
                  <a:srgbClr val="A1A1FF"/>
                </a:solidFill>
                <a:latin typeface="Bookman Old Style" panose="02050604050505020204" pitchFamily="18" charset="0"/>
                <a:ea typeface="ＭＳ Ｐゴシック" pitchFamily="34" charset="-128"/>
                <a:cs typeface="Arial"/>
              </a:rPr>
              <a:t>PYTHIA8 CUETP8M1 </a:t>
            </a:r>
            <a:r>
              <a:rPr lang="en-US" altLang="zh-TW" sz="2000" b="1" dirty="0">
                <a:solidFill>
                  <a:srgbClr val="000099"/>
                </a:solidFill>
                <a:latin typeface="Bookman Old Style" panose="02050604050505020204" pitchFamily="18" charset="0"/>
                <a:ea typeface="ＭＳ Ｐゴシック" pitchFamily="34" charset="-128"/>
                <a:cs typeface="Arial"/>
              </a:rPr>
              <a:t>consistent with data.</a:t>
            </a:r>
          </a:p>
          <a:p>
            <a:pPr marL="440366" lvl="1" indent="-261369">
              <a:spcBef>
                <a:spcPts val="0"/>
              </a:spcBef>
              <a:buClr>
                <a:srgbClr val="F28E00"/>
              </a:buClr>
              <a:buFontTx/>
              <a:buChar char="•"/>
            </a:pPr>
            <a:r>
              <a:rPr lang="en-US" altLang="zh-TW" sz="2000" b="1" dirty="0">
                <a:solidFill>
                  <a:srgbClr val="000099"/>
                </a:solidFill>
                <a:latin typeface="Bookman Old Style" panose="02050604050505020204" pitchFamily="18" charset="0"/>
                <a:ea typeface="ＭＳ Ｐゴシック" pitchFamily="34" charset="-128"/>
                <a:cs typeface="Arial"/>
              </a:rPr>
              <a:t>Rapidity dependence better described by </a:t>
            </a:r>
            <a:r>
              <a:rPr lang="en-US" altLang="zh-TW" sz="2000" b="1" dirty="0">
                <a:ln>
                  <a:solidFill>
                    <a:srgbClr val="FFA1FF"/>
                  </a:solidFill>
                </a:ln>
                <a:solidFill>
                  <a:srgbClr val="FFA1FF"/>
                </a:solidFill>
                <a:latin typeface="Bookman Old Style" panose="02050604050505020204" pitchFamily="18" charset="0"/>
                <a:ea typeface="ＭＳ Ｐゴシック" pitchFamily="34" charset="-128"/>
                <a:cs typeface="Arial"/>
              </a:rPr>
              <a:t>EPOS LHC</a:t>
            </a:r>
            <a:endParaRPr lang="en-US" altLang="zh-TW" sz="2000" dirty="0">
              <a:solidFill>
                <a:srgbClr val="000000"/>
              </a:solidFill>
              <a:latin typeface="Arial" panose="020B0604020202020204" pitchFamily="34" charset="0"/>
              <a:ea typeface="ＭＳ Ｐゴシック" pitchFamily="34" charset="-128"/>
              <a:cs typeface="Arial"/>
            </a:endParaRPr>
          </a:p>
        </p:txBody>
      </p:sp>
      <p:pic>
        <p:nvPicPr>
          <p:cNvPr id="6" name="Picture 2" descr="https://i.imgur.com/LPRHh9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799" y="8"/>
            <a:ext cx="1284834" cy="1284835"/>
          </a:xfrm>
          <a:prstGeom prst="rect">
            <a:avLst/>
          </a:prstGeom>
          <a:noFill/>
          <a:ln w="76200">
            <a:solidFill>
              <a:srgbClr val="FFFF00"/>
            </a:solidFill>
          </a:ln>
          <a:extLst>
            <a:ext uri="{909E8E84-426E-40DD-AFC4-6F175D3DCCD1}">
              <a14:hiddenFill xmlns:a14="http://schemas.microsoft.com/office/drawing/2010/main">
                <a:solidFill>
                  <a:srgbClr val="FFFFFF"/>
                </a:solidFill>
              </a14:hiddenFill>
            </a:ext>
          </a:extLst>
        </p:spPr>
      </p:pic>
      <p:pic>
        <p:nvPicPr>
          <p:cNvPr id="2050" name="Picture 2" descr="http://cms-results.web.cern.ch/cms-results/public-results/publications/FSQ-15-001/CMS-FSQ-15-001_Figure_003-a.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76848" y="1820445"/>
            <a:ext cx="3504073" cy="323951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cms-results.web.cern.ch/cms-results/public-results/publications/FSQ-15-001/CMS-FSQ-15-001_Figure_003-b.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43062" y="1820445"/>
            <a:ext cx="3455480" cy="3239512"/>
          </a:xfrm>
          <a:prstGeom prst="rect">
            <a:avLst/>
          </a:prstGeom>
          <a:noFill/>
          <a:extLst>
            <a:ext uri="{909E8E84-426E-40DD-AFC4-6F175D3DCCD1}">
              <a14:hiddenFill xmlns:a14="http://schemas.microsoft.com/office/drawing/2010/main">
                <a:solidFill>
                  <a:srgbClr val="FFFFFF"/>
                </a:solidFill>
              </a14:hiddenFill>
            </a:ext>
          </a:extLst>
        </p:spPr>
      </p:pic>
      <p:sp>
        <p:nvSpPr>
          <p:cNvPr id="3" name="Textfeld 2"/>
          <p:cNvSpPr txBox="1"/>
          <p:nvPr/>
        </p:nvSpPr>
        <p:spPr>
          <a:xfrm>
            <a:off x="1611314" y="844090"/>
            <a:ext cx="7132636" cy="953903"/>
          </a:xfrm>
          <a:prstGeom prst="rect">
            <a:avLst/>
          </a:prstGeom>
          <a:noFill/>
        </p:spPr>
        <p:txBody>
          <a:bodyPr wrap="square" lIns="91232" tIns="45619" rIns="91232" bIns="45619" rtlCol="0">
            <a:spAutoFit/>
          </a:bodyPr>
          <a:lstStyle/>
          <a:p>
            <a:r>
              <a:rPr lang="en-US" sz="2800" b="1" dirty="0" err="1">
                <a:solidFill>
                  <a:srgbClr val="C00000"/>
                </a:solidFill>
                <a:latin typeface="Bookman Old Style" panose="02050604050505020204" pitchFamily="18" charset="0"/>
              </a:rPr>
              <a:t>d</a:t>
            </a:r>
            <a:r>
              <a:rPr lang="en-US" sz="2800" b="1" i="1" dirty="0" err="1">
                <a:solidFill>
                  <a:srgbClr val="C00000"/>
                </a:solidFill>
                <a:latin typeface="Bookman Old Style" panose="02050604050505020204" pitchFamily="18" charset="0"/>
              </a:rPr>
              <a:t>n</a:t>
            </a:r>
            <a:r>
              <a:rPr lang="en-US" sz="2800" b="1" baseline="-25000" dirty="0" err="1">
                <a:solidFill>
                  <a:srgbClr val="C00000"/>
                </a:solidFill>
                <a:latin typeface="Bookman Old Style" panose="02050604050505020204" pitchFamily="18" charset="0"/>
              </a:rPr>
              <a:t>ch</a:t>
            </a:r>
            <a:r>
              <a:rPr lang="en-US" sz="2800" b="1" dirty="0">
                <a:solidFill>
                  <a:srgbClr val="C00000"/>
                </a:solidFill>
                <a:latin typeface="Bookman Old Style" panose="02050604050505020204" pitchFamily="18" charset="0"/>
              </a:rPr>
              <a:t>/</a:t>
            </a:r>
            <a:r>
              <a:rPr lang="en-US" sz="2800" b="1" dirty="0" err="1">
                <a:solidFill>
                  <a:srgbClr val="C00000"/>
                </a:solidFill>
                <a:latin typeface="Bookman Old Style" panose="02050604050505020204" pitchFamily="18" charset="0"/>
              </a:rPr>
              <a:t>d</a:t>
            </a:r>
            <a:r>
              <a:rPr lang="en-US" sz="2800" b="1" i="1" dirty="0" err="1">
                <a:solidFill>
                  <a:srgbClr val="C00000"/>
                </a:solidFill>
                <a:latin typeface="Bookman Old Style" panose="02050604050505020204" pitchFamily="18" charset="0"/>
              </a:rPr>
              <a:t>η</a:t>
            </a:r>
            <a:r>
              <a:rPr lang="en-US" sz="2800" b="1" dirty="0">
                <a:solidFill>
                  <a:srgbClr val="C00000"/>
                </a:solidFill>
                <a:latin typeface="Bookman Old Style" panose="02050604050505020204" pitchFamily="18" charset="0"/>
              </a:rPr>
              <a:t>|</a:t>
            </a:r>
            <a:r>
              <a:rPr lang="en-US" sz="2800" b="1" baseline="-25000" dirty="0">
                <a:solidFill>
                  <a:srgbClr val="C00000"/>
                </a:solidFill>
                <a:latin typeface="Bookman Old Style" panose="02050604050505020204" pitchFamily="18" charset="0"/>
              </a:rPr>
              <a:t>|</a:t>
            </a:r>
            <a:r>
              <a:rPr lang="en-US" sz="2800" b="1" i="1" baseline="-25000" dirty="0">
                <a:solidFill>
                  <a:srgbClr val="C00000"/>
                </a:solidFill>
                <a:latin typeface="Bookman Old Style" panose="02050604050505020204" pitchFamily="18" charset="0"/>
              </a:rPr>
              <a:t>η</a:t>
            </a:r>
            <a:r>
              <a:rPr lang="en-US" sz="2800" b="1" baseline="-25000" dirty="0">
                <a:solidFill>
                  <a:srgbClr val="C00000"/>
                </a:solidFill>
                <a:latin typeface="Bookman Old Style" panose="02050604050505020204" pitchFamily="18" charset="0"/>
              </a:rPr>
              <a:t>| &lt; 0.5 </a:t>
            </a:r>
            <a:br>
              <a:rPr lang="en-US" sz="2800" b="1" baseline="-25000" dirty="0">
                <a:solidFill>
                  <a:srgbClr val="C00000"/>
                </a:solidFill>
                <a:latin typeface="Bookman Old Style" panose="02050604050505020204" pitchFamily="18" charset="0"/>
              </a:rPr>
            </a:br>
            <a:r>
              <a:rPr lang="en-US" sz="2800" b="1" dirty="0">
                <a:solidFill>
                  <a:srgbClr val="C00000"/>
                </a:solidFill>
                <a:latin typeface="Bookman Old Style" panose="02050604050505020204" pitchFamily="18" charset="0"/>
              </a:rPr>
              <a:t>= </a:t>
            </a:r>
            <a:r>
              <a:rPr lang="en-US" sz="2800" b="1" dirty="0" smtClean="0">
                <a:solidFill>
                  <a:srgbClr val="C00000"/>
                </a:solidFill>
                <a:latin typeface="Bookman Old Style" panose="02050604050505020204" pitchFamily="18" charset="0"/>
              </a:rPr>
              <a:t>5.49±0.01</a:t>
            </a:r>
            <a:r>
              <a:rPr lang="en-US" sz="2800" b="1" dirty="0">
                <a:solidFill>
                  <a:srgbClr val="C00000"/>
                </a:solidFill>
                <a:latin typeface="Bookman Old Style" panose="02050604050505020204" pitchFamily="18" charset="0"/>
              </a:rPr>
              <a:t> (stat)±</a:t>
            </a:r>
            <a:r>
              <a:rPr lang="en-US" sz="2800" b="1" dirty="0" smtClean="0">
                <a:solidFill>
                  <a:srgbClr val="C00000"/>
                </a:solidFill>
                <a:latin typeface="Bookman Old Style" panose="02050604050505020204" pitchFamily="18" charset="0"/>
              </a:rPr>
              <a:t>0.17</a:t>
            </a:r>
            <a:r>
              <a:rPr lang="en-US" sz="2800" b="1" dirty="0">
                <a:solidFill>
                  <a:srgbClr val="C00000"/>
                </a:solidFill>
                <a:latin typeface="Bookman Old Style" panose="02050604050505020204" pitchFamily="18" charset="0"/>
              </a:rPr>
              <a:t> (</a:t>
            </a:r>
            <a:r>
              <a:rPr lang="en-US" sz="2800" b="1" dirty="0" err="1">
                <a:solidFill>
                  <a:srgbClr val="C00000"/>
                </a:solidFill>
                <a:latin typeface="Bookman Old Style" panose="02050604050505020204" pitchFamily="18" charset="0"/>
              </a:rPr>
              <a:t>syst</a:t>
            </a:r>
            <a:r>
              <a:rPr lang="en-US" sz="2800" b="1" dirty="0">
                <a:solidFill>
                  <a:srgbClr val="C00000"/>
                </a:solidFill>
                <a:latin typeface="Bookman Old Style" panose="02050604050505020204" pitchFamily="18" charset="0"/>
              </a:rPr>
              <a:t>)</a:t>
            </a:r>
            <a:endParaRPr lang="de-DE" sz="2800" b="1" dirty="0">
              <a:solidFill>
                <a:srgbClr val="C00000"/>
              </a:solidFill>
              <a:latin typeface="Bookman Old Style" panose="02050604050505020204" pitchFamily="18" charset="0"/>
            </a:endParaRPr>
          </a:p>
        </p:txBody>
      </p:sp>
      <p:sp>
        <p:nvSpPr>
          <p:cNvPr id="2" name="Textfeld 1"/>
          <p:cNvSpPr txBox="1"/>
          <p:nvPr/>
        </p:nvSpPr>
        <p:spPr>
          <a:xfrm>
            <a:off x="102332" y="1285551"/>
            <a:ext cx="1089882" cy="584571"/>
          </a:xfrm>
          <a:prstGeom prst="rect">
            <a:avLst/>
          </a:prstGeom>
          <a:solidFill>
            <a:srgbClr val="FFFF00"/>
          </a:solidFill>
        </p:spPr>
        <p:txBody>
          <a:bodyPr wrap="square" lIns="91232" tIns="45619" rIns="91232" bIns="45619" rtlCol="0">
            <a:spAutoFit/>
          </a:bodyPr>
          <a:lstStyle/>
          <a:p>
            <a:r>
              <a:rPr lang="de-DE" sz="3200" b="1" dirty="0">
                <a:solidFill>
                  <a:srgbClr val="C00000"/>
                </a:solidFill>
              </a:rPr>
              <a:t>B=0</a:t>
            </a:r>
          </a:p>
        </p:txBody>
      </p:sp>
    </p:spTree>
    <p:extLst>
      <p:ext uri="{BB962C8B-B14F-4D97-AF65-F5344CB8AC3E}">
        <p14:creationId xmlns:p14="http://schemas.microsoft.com/office/powerpoint/2010/main" val="15666640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993236" y="179388"/>
            <a:ext cx="7855497" cy="544512"/>
          </a:xfrm>
        </p:spPr>
        <p:txBody>
          <a:bodyPr/>
          <a:lstStyle/>
          <a:p>
            <a:pPr eaLnBrk="1" hangingPunct="1"/>
            <a:r>
              <a:rPr lang="en-US" dirty="0"/>
              <a:t>First Scan with Magnet On </a:t>
            </a:r>
          </a:p>
        </p:txBody>
      </p:sp>
      <p:sp>
        <p:nvSpPr>
          <p:cNvPr id="3" name="Rectangle 2"/>
          <p:cNvSpPr txBox="1">
            <a:spLocks noChangeArrowheads="1"/>
          </p:cNvSpPr>
          <p:nvPr/>
        </p:nvSpPr>
        <p:spPr bwMode="auto">
          <a:xfrm>
            <a:off x="92101" y="1085320"/>
            <a:ext cx="9051925" cy="364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232" tIns="45619" rIns="91232" bIns="45619" numCol="1" anchor="t" anchorCtr="0" compatLnSpc="1">
            <a:prstTxWarp prst="textNoShape">
              <a:avLst/>
            </a:prstTxWarp>
          </a:bodyPr>
          <a:lstStyle>
            <a:lvl1pPr marL="265113" indent="-265113" algn="l" rtl="0" eaLnBrk="0" fontAlgn="base" hangingPunct="0">
              <a:spcBef>
                <a:spcPct val="0"/>
              </a:spcBef>
              <a:spcAft>
                <a:spcPct val="50000"/>
              </a:spcAft>
              <a:buClr>
                <a:srgbClr val="F28E00"/>
              </a:buClr>
              <a:buFont typeface="Arial Black" pitchFamily="34" charset="0"/>
              <a:buChar char="&gt;"/>
              <a:defRPr sz="2000">
                <a:solidFill>
                  <a:srgbClr val="000099"/>
                </a:solidFill>
                <a:latin typeface="Bookman Old Style" panose="02050604050505020204" pitchFamily="18" charset="0"/>
                <a:ea typeface="+mn-ea"/>
                <a:cs typeface="+mn-cs"/>
              </a:defRPr>
            </a:lvl1pPr>
            <a:lvl2pPr marL="628650" indent="-184150" algn="l" rtl="0" eaLnBrk="0" fontAlgn="base" hangingPunct="0">
              <a:spcBef>
                <a:spcPct val="0"/>
              </a:spcBef>
              <a:spcAft>
                <a:spcPct val="50000"/>
              </a:spcAft>
              <a:buClr>
                <a:schemeClr val="accent2"/>
              </a:buClr>
              <a:buFont typeface="Wingdings" pitchFamily="2" charset="2"/>
              <a:buChar char="§"/>
              <a:defRPr sz="1600">
                <a:solidFill>
                  <a:srgbClr val="000099"/>
                </a:solidFill>
                <a:latin typeface="Bookman Old Style" panose="02050604050505020204" pitchFamily="18" charset="0"/>
              </a:defRPr>
            </a:lvl2pPr>
            <a:lvl3pPr marL="1236663" indent="-228600" algn="l" rtl="0" eaLnBrk="0" fontAlgn="base" hangingPunct="0">
              <a:spcBef>
                <a:spcPct val="0"/>
              </a:spcBef>
              <a:spcAft>
                <a:spcPct val="0"/>
              </a:spcAft>
              <a:buClr>
                <a:srgbClr val="FF9900"/>
              </a:buClr>
              <a:buFont typeface="Arial Black" pitchFamily="34" charset="0"/>
              <a:defRPr sz="1200">
                <a:solidFill>
                  <a:schemeClr val="tx1"/>
                </a:solidFill>
                <a:latin typeface="Arial" charset="0"/>
              </a:defRPr>
            </a:lvl3pPr>
            <a:lvl4pPr marL="1644650" indent="-228600" algn="l" rtl="0" eaLnBrk="0" fontAlgn="base" hangingPunct="0">
              <a:spcBef>
                <a:spcPct val="0"/>
              </a:spcBef>
              <a:spcAft>
                <a:spcPct val="0"/>
              </a:spcAft>
              <a:buFont typeface="Wingdings" pitchFamily="2" charset="2"/>
              <a:buChar char="§"/>
              <a:defRPr sz="1400">
                <a:solidFill>
                  <a:schemeClr val="tx1"/>
                </a:solidFill>
                <a:latin typeface="Arial" charset="0"/>
              </a:defRPr>
            </a:lvl4pPr>
            <a:lvl5pPr marL="2057400" indent="-228600" algn="l" rtl="0" eaLnBrk="0" fontAlgn="base" hangingPunct="0">
              <a:spcBef>
                <a:spcPct val="20000"/>
              </a:spcBef>
              <a:spcAft>
                <a:spcPct val="0"/>
              </a:spcAft>
              <a:defRPr sz="2000">
                <a:solidFill>
                  <a:schemeClr val="tx1"/>
                </a:solidFill>
                <a:latin typeface="Arial" charset="0"/>
              </a:defRPr>
            </a:lvl5pPr>
            <a:lvl6pPr marL="2514600" indent="-228600" algn="l" rtl="0" fontAlgn="base">
              <a:spcBef>
                <a:spcPct val="20000"/>
              </a:spcBef>
              <a:spcAft>
                <a:spcPct val="0"/>
              </a:spcAft>
              <a:defRPr sz="2000">
                <a:solidFill>
                  <a:schemeClr val="tx1"/>
                </a:solidFill>
                <a:latin typeface="Arial" charset="0"/>
              </a:defRPr>
            </a:lvl6pPr>
            <a:lvl7pPr marL="2971800" indent="-228600" algn="l" rtl="0" fontAlgn="base">
              <a:spcBef>
                <a:spcPct val="20000"/>
              </a:spcBef>
              <a:spcAft>
                <a:spcPct val="0"/>
              </a:spcAft>
              <a:defRPr sz="2000">
                <a:solidFill>
                  <a:schemeClr val="tx1"/>
                </a:solidFill>
                <a:latin typeface="Arial" charset="0"/>
              </a:defRPr>
            </a:lvl7pPr>
            <a:lvl8pPr marL="3429000" indent="-228600" algn="l" rtl="0" fontAlgn="base">
              <a:spcBef>
                <a:spcPct val="20000"/>
              </a:spcBef>
              <a:spcAft>
                <a:spcPct val="0"/>
              </a:spcAft>
              <a:defRPr sz="2000">
                <a:solidFill>
                  <a:schemeClr val="tx1"/>
                </a:solidFill>
                <a:latin typeface="Arial" charset="0"/>
              </a:defRPr>
            </a:lvl8pPr>
            <a:lvl9pPr marL="3886200" indent="-228600" algn="l" rtl="0" fontAlgn="base">
              <a:spcBef>
                <a:spcPct val="20000"/>
              </a:spcBef>
              <a:spcAft>
                <a:spcPct val="0"/>
              </a:spcAft>
              <a:defRPr sz="2000">
                <a:solidFill>
                  <a:schemeClr val="tx1"/>
                </a:solidFill>
                <a:latin typeface="Arial" charset="0"/>
              </a:defRPr>
            </a:lvl9pPr>
          </a:lstStyle>
          <a:p>
            <a:pPr marL="107717" indent="0" algn="ctr">
              <a:spcBef>
                <a:spcPts val="300"/>
              </a:spcBef>
              <a:spcAft>
                <a:spcPts val="300"/>
              </a:spcAft>
              <a:buClrTx/>
              <a:buSzPct val="100000"/>
              <a:buNone/>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3200" b="1" kern="0" dirty="0">
                <a:solidFill>
                  <a:srgbClr val="C00000"/>
                </a:solidFill>
              </a:rPr>
              <a:t>CMS back in business</a:t>
            </a:r>
            <a:endParaRPr lang="en-US" altLang="de-DE" sz="2400" b="1" kern="0" dirty="0"/>
          </a:p>
          <a:p>
            <a:pPr marL="430861" indent="-323145">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400" b="1" kern="0" dirty="0"/>
              <a:t>Analyzed up to ~40 pb-1 with magnet and </a:t>
            </a:r>
            <a:r>
              <a:rPr lang="en-US" altLang="de-DE" sz="2400" b="1" kern="0" dirty="0" smtClean="0"/>
              <a:t/>
            </a:r>
            <a:br>
              <a:rPr lang="en-US" altLang="de-DE" sz="2400" b="1" kern="0" dirty="0" smtClean="0"/>
            </a:br>
            <a:r>
              <a:rPr lang="en-US" altLang="de-DE" sz="2400" b="1" kern="0" dirty="0" smtClean="0"/>
              <a:t>all </a:t>
            </a:r>
            <a:r>
              <a:rPr lang="en-US" altLang="de-DE" sz="2400" b="1" kern="0" dirty="0"/>
              <a:t>detectors on.</a:t>
            </a:r>
          </a:p>
          <a:p>
            <a:pPr marL="430861" indent="-323145">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400" b="1" kern="0" dirty="0"/>
              <a:t>Re-Discovery of Standard Model Physics </a:t>
            </a:r>
          </a:p>
          <a:p>
            <a:pPr marL="793607" lvl="1" indent="-323145">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000" b="1" kern="0" dirty="0"/>
              <a:t>Resonances</a:t>
            </a:r>
          </a:p>
          <a:p>
            <a:pPr marL="793607" lvl="1" indent="-323145">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000" b="1" kern="0" dirty="0"/>
              <a:t>Z </a:t>
            </a:r>
            <a:r>
              <a:rPr lang="en-US" altLang="de-DE" sz="2000" b="1" kern="0" dirty="0">
                <a:sym typeface="Wingdings" panose="05000000000000000000" pitchFamily="2" charset="2"/>
              </a:rPr>
              <a:t> </a:t>
            </a:r>
            <a:r>
              <a:rPr lang="en-US" altLang="de-DE" sz="2000" b="1" kern="0" dirty="0" err="1">
                <a:sym typeface="Wingdings" panose="05000000000000000000" pitchFamily="2" charset="2"/>
              </a:rPr>
              <a:t>ee</a:t>
            </a:r>
            <a:r>
              <a:rPr lang="en-US" altLang="de-DE" sz="2000" b="1" kern="0" dirty="0">
                <a:sym typeface="Wingdings" panose="05000000000000000000" pitchFamily="2" charset="2"/>
              </a:rPr>
              <a:t>, </a:t>
            </a:r>
            <a:r>
              <a:rPr lang="en-US" altLang="de-DE" sz="2000" b="1" kern="0" dirty="0">
                <a:sym typeface="Symbol"/>
              </a:rPr>
              <a:t>, </a:t>
            </a:r>
            <a:endParaRPr lang="en-US" altLang="de-DE" sz="2000" b="1" kern="0" dirty="0"/>
          </a:p>
          <a:p>
            <a:pPr marL="793607" lvl="1" indent="-323145">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000" b="1" kern="0" dirty="0"/>
              <a:t>Top</a:t>
            </a:r>
          </a:p>
          <a:p>
            <a:pPr marL="430861" indent="-323145">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400" b="1" kern="0" dirty="0"/>
              <a:t>Commencing Searches</a:t>
            </a:r>
          </a:p>
          <a:p>
            <a:pPr marL="793607" lvl="1" indent="-323145">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000" b="1" kern="0" dirty="0"/>
              <a:t>highest di-</a:t>
            </a:r>
            <a:r>
              <a:rPr lang="en-US" altLang="de-DE" sz="2000" b="1" kern="0" dirty="0" smtClean="0"/>
              <a:t>­lepton </a:t>
            </a:r>
            <a:r>
              <a:rPr lang="en-US" altLang="de-DE" sz="2000" b="1" kern="0" dirty="0"/>
              <a:t>and (</a:t>
            </a:r>
            <a:r>
              <a:rPr lang="en-US" altLang="de-DE" sz="2000" b="1" kern="0" dirty="0" err="1"/>
              <a:t>lepton+MET</a:t>
            </a:r>
            <a:r>
              <a:rPr lang="en-US" altLang="de-DE" sz="2000" b="1" kern="0" dirty="0"/>
              <a:t>) mass </a:t>
            </a:r>
            <a:r>
              <a:rPr lang="en-US" altLang="de-DE" sz="2000" b="1" kern="0" dirty="0" smtClean="0"/>
              <a:t>events</a:t>
            </a:r>
          </a:p>
          <a:p>
            <a:pPr marL="793607" lvl="1" indent="-323145">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000" b="1" kern="0" dirty="0"/>
              <a:t>b</a:t>
            </a:r>
            <a:r>
              <a:rPr lang="en-US" altLang="de-DE" sz="2000" b="1" kern="0" dirty="0" smtClean="0"/>
              <a:t>oosted top signatures</a:t>
            </a:r>
            <a:endParaRPr lang="en-US" altLang="de-DE" sz="2000" b="1" kern="0" dirty="0"/>
          </a:p>
          <a:p>
            <a:pPr marL="793607" lvl="1" indent="-323145">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000" b="1" kern="0" dirty="0"/>
              <a:t>f</a:t>
            </a:r>
            <a:r>
              <a:rPr lang="en-US" altLang="de-DE" sz="2000" b="1" kern="0" dirty="0" smtClean="0"/>
              <a:t>irst di-jet </a:t>
            </a:r>
            <a:r>
              <a:rPr lang="en-US" altLang="de-DE" sz="2000" b="1" kern="0" dirty="0"/>
              <a:t>spectrum</a:t>
            </a:r>
            <a:endParaRPr lang="en-US" altLang="de-DE" sz="2400" b="1" kern="0" dirty="0"/>
          </a:p>
          <a:p>
            <a:pPr marL="430861" indent="-323145">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400" b="1" kern="0" dirty="0"/>
              <a:t>All released Run 2 results can be found here: </a:t>
            </a:r>
            <a:br>
              <a:rPr lang="en-US" altLang="de-DE" sz="2400" b="1" kern="0" dirty="0"/>
            </a:br>
            <a:r>
              <a:rPr lang="en-US" altLang="de-DE" sz="1600" b="1" kern="0" dirty="0">
                <a:hlinkClick r:id="rId3"/>
              </a:rPr>
              <a:t>https://twiki.cern.ch/twiki/bin/view/CMSPublic/PublicPlotsEPS2015</a:t>
            </a:r>
            <a:endParaRPr lang="en-US" altLang="de-DE" sz="1600" b="1" kern="0" dirty="0"/>
          </a:p>
          <a:p>
            <a:pPr marL="430861" indent="-323145">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endParaRPr lang="en-US" altLang="de-DE" sz="2400" b="1" kern="0" dirty="0"/>
          </a:p>
          <a:p>
            <a:pPr marL="430861" indent="-323145">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endParaRPr lang="en-US" altLang="de-DE" sz="2400" b="1" kern="0" dirty="0"/>
          </a:p>
        </p:txBody>
      </p:sp>
    </p:spTree>
    <p:extLst>
      <p:ext uri="{BB962C8B-B14F-4D97-AF65-F5344CB8AC3E}">
        <p14:creationId xmlns:p14="http://schemas.microsoft.com/office/powerpoint/2010/main" val="2758690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dirty="0"/>
              <a:t>Tracker Performance </a:t>
            </a:r>
          </a:p>
        </p:txBody>
      </p:sp>
      <p:sp>
        <p:nvSpPr>
          <p:cNvPr id="2" name="Textfeld 1"/>
          <p:cNvSpPr txBox="1"/>
          <p:nvPr/>
        </p:nvSpPr>
        <p:spPr>
          <a:xfrm>
            <a:off x="5344537" y="4894900"/>
            <a:ext cx="3593691" cy="338350"/>
          </a:xfrm>
          <a:prstGeom prst="rect">
            <a:avLst/>
          </a:prstGeom>
          <a:noFill/>
        </p:spPr>
        <p:txBody>
          <a:bodyPr wrap="square" lIns="91232" tIns="45619" rIns="91232" bIns="45619" rtlCol="0">
            <a:spAutoFit/>
          </a:bodyPr>
          <a:lstStyle/>
          <a:p>
            <a:r>
              <a:rPr lang="de-DE" b="1" dirty="0" smtClean="0">
                <a:latin typeface="Bookman Old Style" panose="02050604050505020204" pitchFamily="18" charset="0"/>
              </a:rPr>
              <a:t>PDG:</a:t>
            </a:r>
            <a:r>
              <a:rPr lang="de-DE" b="1" dirty="0">
                <a:latin typeface="Bookman Old Style" panose="02050604050505020204" pitchFamily="18" charset="0"/>
              </a:rPr>
              <a:t> </a:t>
            </a:r>
            <a:r>
              <a:rPr lang="de-DE" b="1" dirty="0" smtClean="0">
                <a:latin typeface="Bookman Old Style" panose="02050604050505020204" pitchFamily="18" charset="0"/>
              </a:rPr>
              <a:t>497.614 ± 0.006 </a:t>
            </a:r>
            <a:r>
              <a:rPr lang="de-DE" b="1" dirty="0" err="1" smtClean="0">
                <a:latin typeface="Bookman Old Style" panose="02050604050505020204" pitchFamily="18" charset="0"/>
              </a:rPr>
              <a:t>MeV</a:t>
            </a:r>
            <a:endParaRPr lang="de-DE" b="1" dirty="0">
              <a:latin typeface="Bookman Old Style" panose="02050604050505020204" pitchFamily="18" charset="0"/>
            </a:endParaRPr>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592" y="1111051"/>
            <a:ext cx="3803293" cy="36501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feld 4"/>
          <p:cNvSpPr txBox="1"/>
          <p:nvPr/>
        </p:nvSpPr>
        <p:spPr>
          <a:xfrm>
            <a:off x="282575" y="4761187"/>
            <a:ext cx="4432300" cy="1569456"/>
          </a:xfrm>
          <a:prstGeom prst="rect">
            <a:avLst/>
          </a:prstGeom>
          <a:noFill/>
        </p:spPr>
        <p:txBody>
          <a:bodyPr wrap="square" lIns="91232" tIns="45619" rIns="91232" bIns="45619" rtlCol="0">
            <a:spAutoFit/>
          </a:bodyPr>
          <a:lstStyle/>
          <a:p>
            <a:r>
              <a:rPr lang="en-US" b="1" dirty="0" smtClean="0">
                <a:solidFill>
                  <a:srgbClr val="0033CC"/>
                </a:solidFill>
                <a:latin typeface="Bookman Old Style" panose="02050604050505020204" pitchFamily="18" charset="0"/>
              </a:rPr>
              <a:t>From right to the left Deuteron</a:t>
            </a:r>
            <a:r>
              <a:rPr lang="en-US" b="1" dirty="0">
                <a:solidFill>
                  <a:srgbClr val="0033CC"/>
                </a:solidFill>
                <a:latin typeface="Bookman Old Style" panose="02050604050505020204" pitchFamily="18" charset="0"/>
              </a:rPr>
              <a:t>,</a:t>
            </a:r>
          </a:p>
          <a:p>
            <a:r>
              <a:rPr lang="en-US" b="1" dirty="0">
                <a:solidFill>
                  <a:srgbClr val="0033CC"/>
                </a:solidFill>
                <a:latin typeface="Bookman Old Style" panose="02050604050505020204" pitchFamily="18" charset="0"/>
              </a:rPr>
              <a:t>Proton and </a:t>
            </a:r>
            <a:r>
              <a:rPr lang="en-US" b="1" dirty="0" err="1">
                <a:solidFill>
                  <a:srgbClr val="0033CC"/>
                </a:solidFill>
                <a:latin typeface="Bookman Old Style" panose="02050604050505020204" pitchFamily="18" charset="0"/>
              </a:rPr>
              <a:t>Kaon</a:t>
            </a:r>
            <a:r>
              <a:rPr lang="en-US" b="1" dirty="0">
                <a:solidFill>
                  <a:srgbClr val="0033CC"/>
                </a:solidFill>
                <a:latin typeface="Bookman Old Style" panose="02050604050505020204" pitchFamily="18" charset="0"/>
              </a:rPr>
              <a:t> </a:t>
            </a:r>
            <a:r>
              <a:rPr lang="en-US" b="1" dirty="0" smtClean="0">
                <a:solidFill>
                  <a:srgbClr val="0033CC"/>
                </a:solidFill>
                <a:latin typeface="Bookman Old Style" panose="02050604050505020204" pitchFamily="18" charset="0"/>
              </a:rPr>
              <a:t>bands clearly visible.</a:t>
            </a:r>
            <a:endParaRPr lang="en-US" b="1" dirty="0">
              <a:solidFill>
                <a:srgbClr val="0033CC"/>
              </a:solidFill>
              <a:latin typeface="Bookman Old Style" panose="02050604050505020204" pitchFamily="18" charset="0"/>
            </a:endParaRPr>
          </a:p>
          <a:p>
            <a:r>
              <a:rPr lang="en-US" b="1" dirty="0" smtClean="0">
                <a:solidFill>
                  <a:srgbClr val="0033CC"/>
                </a:solidFill>
                <a:latin typeface="Bookman Old Style" panose="02050604050505020204" pitchFamily="18" charset="0"/>
              </a:rPr>
              <a:t>Particles shown depending </a:t>
            </a:r>
            <a:r>
              <a:rPr lang="en-US" b="1" dirty="0">
                <a:solidFill>
                  <a:srgbClr val="0033CC"/>
                </a:solidFill>
                <a:latin typeface="Bookman Old Style" panose="02050604050505020204" pitchFamily="18" charset="0"/>
              </a:rPr>
              <a:t>on their </a:t>
            </a:r>
            <a:r>
              <a:rPr lang="en-US" b="1" dirty="0" smtClean="0">
                <a:solidFill>
                  <a:srgbClr val="0033CC"/>
                </a:solidFill>
                <a:latin typeface="Bookman Old Style" panose="02050604050505020204" pitchFamily="18" charset="0"/>
              </a:rPr>
              <a:t>charge </a:t>
            </a:r>
            <a:r>
              <a:rPr lang="en-US" b="1" dirty="0" smtClean="0">
                <a:solidFill>
                  <a:srgbClr val="0033CC"/>
                </a:solidFill>
                <a:latin typeface="Bookman Old Style" panose="02050604050505020204" pitchFamily="18" charset="0"/>
                <a:sym typeface="Wingdings" panose="05000000000000000000" pitchFamily="2" charset="2"/>
              </a:rPr>
              <a:t> </a:t>
            </a:r>
            <a:r>
              <a:rPr lang="en-US" b="1" dirty="0" smtClean="0">
                <a:solidFill>
                  <a:srgbClr val="0033CC"/>
                </a:solidFill>
                <a:latin typeface="Bookman Old Style" panose="02050604050505020204" pitchFamily="18" charset="0"/>
              </a:rPr>
              <a:t>observe </a:t>
            </a:r>
            <a:r>
              <a:rPr lang="en-US" b="1" dirty="0">
                <a:solidFill>
                  <a:srgbClr val="0033CC"/>
                </a:solidFill>
                <a:latin typeface="Bookman Old Style" panose="02050604050505020204" pitchFamily="18" charset="0"/>
              </a:rPr>
              <a:t>an expected </a:t>
            </a:r>
            <a:r>
              <a:rPr lang="en-US" b="1" dirty="0" smtClean="0">
                <a:solidFill>
                  <a:srgbClr val="0033CC"/>
                </a:solidFill>
                <a:latin typeface="Bookman Old Style" panose="02050604050505020204" pitchFamily="18" charset="0"/>
              </a:rPr>
              <a:t>asymmetry in </a:t>
            </a:r>
            <a:r>
              <a:rPr lang="en-US" b="1" dirty="0">
                <a:solidFill>
                  <a:srgbClr val="0033CC"/>
                </a:solidFill>
                <a:latin typeface="Bookman Old Style" panose="02050604050505020204" pitchFamily="18" charset="0"/>
              </a:rPr>
              <a:t>the production of </a:t>
            </a:r>
            <a:r>
              <a:rPr lang="en-US" b="1" dirty="0" smtClean="0">
                <a:solidFill>
                  <a:srgbClr val="0033CC"/>
                </a:solidFill>
                <a:latin typeface="Bookman Old Style" panose="02050604050505020204" pitchFamily="18" charset="0"/>
              </a:rPr>
              <a:t>particles/antiparticles </a:t>
            </a:r>
            <a:r>
              <a:rPr lang="en-US" b="1" dirty="0">
                <a:solidFill>
                  <a:srgbClr val="0033CC"/>
                </a:solidFill>
                <a:latin typeface="Bookman Old Style" panose="02050604050505020204" pitchFamily="18" charset="0"/>
              </a:rPr>
              <a:t>for pp collisions.</a:t>
            </a:r>
            <a:endParaRPr lang="de-DE" b="1" dirty="0">
              <a:solidFill>
                <a:srgbClr val="0033CC"/>
              </a:solidFill>
              <a:latin typeface="Bookman Old Style" panose="02050604050505020204" pitchFamily="18" charset="0"/>
            </a:endParaRPr>
          </a:p>
        </p:txBody>
      </p:sp>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41399" y="947399"/>
            <a:ext cx="3873500" cy="403701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50"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65369" y="1970667"/>
            <a:ext cx="851471" cy="8177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feld 9"/>
          <p:cNvSpPr txBox="1"/>
          <p:nvPr/>
        </p:nvSpPr>
        <p:spPr>
          <a:xfrm>
            <a:off x="4932715" y="5243608"/>
            <a:ext cx="4120995" cy="1077014"/>
          </a:xfrm>
          <a:prstGeom prst="rect">
            <a:avLst/>
          </a:prstGeom>
          <a:noFill/>
        </p:spPr>
        <p:txBody>
          <a:bodyPr wrap="square" lIns="91232" tIns="45619" rIns="91232" bIns="45619" rtlCol="0">
            <a:spAutoFit/>
          </a:bodyPr>
          <a:lstStyle/>
          <a:p>
            <a:r>
              <a:rPr lang="en-US" b="1" dirty="0">
                <a:solidFill>
                  <a:srgbClr val="0033CC"/>
                </a:solidFill>
                <a:latin typeface="Bookman Old Style" panose="02050604050505020204" pitchFamily="18" charset="0"/>
              </a:rPr>
              <a:t>Invariant mass of the pion pairs fitted with a double </a:t>
            </a:r>
            <a:r>
              <a:rPr lang="en-US" b="1" dirty="0" err="1">
                <a:solidFill>
                  <a:srgbClr val="0033CC"/>
                </a:solidFill>
                <a:latin typeface="Bookman Old Style" panose="02050604050505020204" pitchFamily="18" charset="0"/>
              </a:rPr>
              <a:t>gaussian</a:t>
            </a:r>
            <a:r>
              <a:rPr lang="en-US" b="1" dirty="0">
                <a:solidFill>
                  <a:srgbClr val="0033CC"/>
                </a:solidFill>
                <a:latin typeface="Bookman Old Style" panose="02050604050505020204" pitchFamily="18" charset="0"/>
              </a:rPr>
              <a:t> and a first order polynomial for the </a:t>
            </a:r>
            <a:r>
              <a:rPr lang="en-US" b="1" dirty="0" smtClean="0">
                <a:solidFill>
                  <a:srgbClr val="0033CC"/>
                </a:solidFill>
                <a:latin typeface="Bookman Old Style" panose="02050604050505020204" pitchFamily="18" charset="0"/>
              </a:rPr>
              <a:t>background.</a:t>
            </a:r>
            <a:endParaRPr lang="en-US" b="1" dirty="0">
              <a:solidFill>
                <a:srgbClr val="0033CC"/>
              </a:solidFill>
              <a:latin typeface="Bookman Old Style" panose="02050604050505020204" pitchFamily="18" charset="0"/>
            </a:endParaRPr>
          </a:p>
        </p:txBody>
      </p:sp>
    </p:spTree>
    <p:extLst>
      <p:ext uri="{BB962C8B-B14F-4D97-AF65-F5344CB8AC3E}">
        <p14:creationId xmlns:p14="http://schemas.microsoft.com/office/powerpoint/2010/main" val="8911486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dirty="0" smtClean="0"/>
              <a:t>Scan for Resonances </a:t>
            </a:r>
          </a:p>
        </p:txBody>
      </p:sp>
      <p:sp>
        <p:nvSpPr>
          <p:cNvPr id="4" name="Textfeld 3"/>
          <p:cNvSpPr txBox="1"/>
          <p:nvPr/>
        </p:nvSpPr>
        <p:spPr>
          <a:xfrm>
            <a:off x="5312841" y="930140"/>
            <a:ext cx="3831159" cy="1815678"/>
          </a:xfrm>
          <a:prstGeom prst="rect">
            <a:avLst/>
          </a:prstGeom>
          <a:noFill/>
        </p:spPr>
        <p:txBody>
          <a:bodyPr wrap="square" lIns="91232" tIns="45619" rIns="91232" bIns="45619" rtlCol="0">
            <a:spAutoFit/>
          </a:bodyPr>
          <a:lstStyle/>
          <a:p>
            <a:r>
              <a:rPr lang="en-US" sz="2400" b="1" dirty="0" smtClean="0">
                <a:solidFill>
                  <a:srgbClr val="000099"/>
                </a:solidFill>
                <a:latin typeface="Bookman Old Style" panose="02050604050505020204" pitchFamily="18" charset="0"/>
                <a:sym typeface="Wingdings" pitchFamily="2" charset="2"/>
              </a:rPr>
              <a:t>Di-</a:t>
            </a:r>
            <a:r>
              <a:rPr lang="en-US" sz="2400" b="1" dirty="0" err="1" smtClean="0">
                <a:solidFill>
                  <a:srgbClr val="000099"/>
                </a:solidFill>
                <a:latin typeface="Bookman Old Style" panose="02050604050505020204" pitchFamily="18" charset="0"/>
                <a:sym typeface="Wingdings" pitchFamily="2" charset="2"/>
              </a:rPr>
              <a:t>muon</a:t>
            </a:r>
            <a:r>
              <a:rPr lang="en-US" sz="2400" b="1" dirty="0">
                <a:solidFill>
                  <a:srgbClr val="000099"/>
                </a:solidFill>
                <a:latin typeface="Bookman Old Style" panose="02050604050505020204" pitchFamily="18" charset="0"/>
                <a:sym typeface="Wingdings" pitchFamily="2" charset="2"/>
              </a:rPr>
              <a:t> </a:t>
            </a:r>
            <a:r>
              <a:rPr lang="en-US" sz="2400" b="1" dirty="0" smtClean="0">
                <a:solidFill>
                  <a:srgbClr val="000099"/>
                </a:solidFill>
                <a:latin typeface="Bookman Old Style" panose="02050604050505020204" pitchFamily="18" charset="0"/>
                <a:sym typeface="Wingdings" pitchFamily="2" charset="2"/>
              </a:rPr>
              <a:t>mass spectrum:</a:t>
            </a:r>
          </a:p>
          <a:p>
            <a:r>
              <a:rPr lang="en-US" sz="2000" dirty="0">
                <a:solidFill>
                  <a:srgbClr val="0033CC"/>
                </a:solidFill>
                <a:latin typeface="Bookman Old Style" panose="02050604050505020204" pitchFamily="18" charset="0"/>
                <a:sym typeface="Wingdings" pitchFamily="2" charset="2"/>
              </a:rPr>
              <a:t>s</a:t>
            </a:r>
            <a:r>
              <a:rPr lang="en-US" sz="2000" dirty="0" smtClean="0">
                <a:solidFill>
                  <a:srgbClr val="0033CC"/>
                </a:solidFill>
                <a:latin typeface="Bookman Old Style" panose="02050604050505020204" pitchFamily="18" charset="0"/>
                <a:sym typeface="Wingdings" pitchFamily="2" charset="2"/>
              </a:rPr>
              <a:t>pecial triggers</a:t>
            </a:r>
            <a:endParaRPr lang="en-US" sz="2000" dirty="0">
              <a:solidFill>
                <a:srgbClr val="0033CC"/>
              </a:solidFill>
              <a:latin typeface="Bookman Old Style" panose="02050604050505020204" pitchFamily="18" charset="0"/>
              <a:sym typeface="Wingdings" pitchFamily="2" charset="2"/>
            </a:endParaRPr>
          </a:p>
          <a:p>
            <a:r>
              <a:rPr lang="en-US" sz="2000" dirty="0" smtClean="0">
                <a:solidFill>
                  <a:srgbClr val="0033CC"/>
                </a:solidFill>
                <a:latin typeface="Bookman Old Style" panose="02050604050505020204" pitchFamily="18" charset="0"/>
                <a:sym typeface="Wingdings" pitchFamily="2" charset="2"/>
              </a:rPr>
              <a:t>in certain </a:t>
            </a:r>
            <a:r>
              <a:rPr lang="en-US" sz="2000" dirty="0">
                <a:solidFill>
                  <a:srgbClr val="0033CC"/>
                </a:solidFill>
                <a:latin typeface="Bookman Old Style" panose="02050604050505020204" pitchFamily="18" charset="0"/>
                <a:sym typeface="Wingdings" pitchFamily="2" charset="2"/>
              </a:rPr>
              <a:t>mass regions </a:t>
            </a:r>
            <a:r>
              <a:rPr lang="en-US" sz="2000" dirty="0" smtClean="0">
                <a:solidFill>
                  <a:srgbClr val="0033CC"/>
                </a:solidFill>
                <a:latin typeface="Bookman Old Style" panose="02050604050505020204" pitchFamily="18" charset="0"/>
                <a:sym typeface="Wingdings" pitchFamily="2" charset="2"/>
              </a:rPr>
              <a:t> </a:t>
            </a:r>
            <a:br>
              <a:rPr lang="en-US" sz="2000" dirty="0" smtClean="0">
                <a:solidFill>
                  <a:srgbClr val="0033CC"/>
                </a:solidFill>
                <a:latin typeface="Bookman Old Style" panose="02050604050505020204" pitchFamily="18" charset="0"/>
                <a:sym typeface="Wingdings" pitchFamily="2" charset="2"/>
              </a:rPr>
            </a:br>
            <a:r>
              <a:rPr lang="en-US" sz="2000" dirty="0" smtClean="0">
                <a:solidFill>
                  <a:srgbClr val="0033CC"/>
                </a:solidFill>
                <a:latin typeface="Bookman Old Style" panose="02050604050505020204" pitchFamily="18" charset="0"/>
                <a:sym typeface="Wingdings" pitchFamily="2" charset="2"/>
              </a:rPr>
              <a:t>and with different  </a:t>
            </a:r>
            <a:r>
              <a:rPr lang="en-US" sz="2000" dirty="0" err="1">
                <a:solidFill>
                  <a:srgbClr val="0033CC"/>
                </a:solidFill>
                <a:latin typeface="Bookman Old Style" panose="02050604050505020204" pitchFamily="18" charset="0"/>
                <a:sym typeface="Wingdings" pitchFamily="2" charset="2"/>
              </a:rPr>
              <a:t>p</a:t>
            </a:r>
            <a:r>
              <a:rPr lang="en-US" sz="2000" baseline="-25000" dirty="0" err="1">
                <a:solidFill>
                  <a:srgbClr val="0033CC"/>
                </a:solidFill>
                <a:latin typeface="Bookman Old Style" panose="02050604050505020204" pitchFamily="18" charset="0"/>
                <a:sym typeface="Wingdings" pitchFamily="2" charset="2"/>
              </a:rPr>
              <a:t>T</a:t>
            </a:r>
            <a:r>
              <a:rPr lang="en-US" sz="2000" dirty="0">
                <a:solidFill>
                  <a:srgbClr val="0033CC"/>
                </a:solidFill>
                <a:latin typeface="Bookman Old Style" panose="02050604050505020204" pitchFamily="18" charset="0"/>
                <a:sym typeface="Wingdings" pitchFamily="2" charset="2"/>
              </a:rPr>
              <a:t> cuts</a:t>
            </a:r>
            <a:endParaRPr lang="de-DE" sz="1400" dirty="0"/>
          </a:p>
        </p:txBody>
      </p:sp>
      <p:pic>
        <p:nvPicPr>
          <p:cNvPr id="1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8025" y="930103"/>
            <a:ext cx="4952420" cy="3358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uppieren 1"/>
          <p:cNvGrpSpPr/>
          <p:nvPr/>
        </p:nvGrpSpPr>
        <p:grpSpPr>
          <a:xfrm>
            <a:off x="372823" y="3910414"/>
            <a:ext cx="8739645" cy="2511736"/>
            <a:chOff x="372823" y="3910414"/>
            <a:chExt cx="8739645" cy="2511736"/>
          </a:xfrm>
        </p:grpSpPr>
        <p:pic>
          <p:nvPicPr>
            <p:cNvPr id="9" name="spectrum_refine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76893" y="3910414"/>
              <a:ext cx="5235575" cy="2511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12" name="Textfeld 11"/>
            <p:cNvSpPr txBox="1"/>
            <p:nvPr/>
          </p:nvSpPr>
          <p:spPr>
            <a:xfrm>
              <a:off x="372823" y="4598358"/>
              <a:ext cx="4342052" cy="1446346"/>
            </a:xfrm>
            <a:prstGeom prst="rect">
              <a:avLst/>
            </a:prstGeom>
            <a:noFill/>
          </p:spPr>
          <p:txBody>
            <a:bodyPr wrap="square" lIns="91232" tIns="45619" rIns="91232" bIns="45619" rtlCol="0">
              <a:spAutoFit/>
            </a:bodyPr>
            <a:lstStyle/>
            <a:p>
              <a:r>
                <a:rPr lang="en-US" altLang="en-US" sz="2400" b="1" dirty="0" smtClean="0">
                  <a:solidFill>
                    <a:srgbClr val="000099"/>
                  </a:solidFill>
                  <a:latin typeface="Bookman Old Style" panose="02050604050505020204" pitchFamily="18" charset="0"/>
                  <a:ea typeface="Gill Sans" charset="0"/>
                  <a:cs typeface="Gill Sans" charset="0"/>
                  <a:sym typeface="Gill Sans" charset="0"/>
                </a:rPr>
                <a:t>Di-electron </a:t>
              </a:r>
              <a:r>
                <a:rPr lang="en-US" altLang="en-US" sz="2400" b="1" dirty="0">
                  <a:solidFill>
                    <a:srgbClr val="000099"/>
                  </a:solidFill>
                  <a:latin typeface="Bookman Old Style" panose="02050604050505020204" pitchFamily="18" charset="0"/>
                  <a:ea typeface="Gill Sans" charset="0"/>
                  <a:cs typeface="Gill Sans" charset="0"/>
                  <a:sym typeface="Gill Sans" charset="0"/>
                </a:rPr>
                <a:t>mass </a:t>
              </a:r>
              <a:r>
                <a:rPr lang="en-US" altLang="en-US" sz="2400" b="1" dirty="0" smtClean="0">
                  <a:solidFill>
                    <a:srgbClr val="000099"/>
                  </a:solidFill>
                  <a:latin typeface="Bookman Old Style" panose="02050604050505020204" pitchFamily="18" charset="0"/>
                  <a:ea typeface="Gill Sans" charset="0"/>
                  <a:cs typeface="Gill Sans" charset="0"/>
                  <a:sym typeface="Gill Sans" charset="0"/>
                </a:rPr>
                <a:t>spectrum:</a:t>
              </a:r>
              <a:r>
                <a:rPr lang="en-US" altLang="en-US" sz="2400" dirty="0" smtClean="0">
                  <a:solidFill>
                    <a:srgbClr val="000099"/>
                  </a:solidFill>
                  <a:latin typeface="Bookman Old Style" panose="02050604050505020204" pitchFamily="18" charset="0"/>
                  <a:ea typeface="Gill Sans" charset="0"/>
                  <a:cs typeface="Gill Sans" charset="0"/>
                  <a:sym typeface="Gill Sans" charset="0"/>
                </a:rPr>
                <a:t> </a:t>
              </a:r>
              <a:br>
                <a:rPr lang="en-US" altLang="en-US" sz="2400" dirty="0" smtClean="0">
                  <a:solidFill>
                    <a:srgbClr val="000099"/>
                  </a:solidFill>
                  <a:latin typeface="Bookman Old Style" panose="02050604050505020204" pitchFamily="18" charset="0"/>
                  <a:ea typeface="Gill Sans" charset="0"/>
                  <a:cs typeface="Gill Sans" charset="0"/>
                  <a:sym typeface="Gill Sans" charset="0"/>
                </a:rPr>
              </a:br>
              <a:r>
                <a:rPr lang="en-US" altLang="en-US" sz="2000" dirty="0" err="1" smtClean="0">
                  <a:solidFill>
                    <a:srgbClr val="0033CC"/>
                  </a:solidFill>
                  <a:latin typeface="Bookman Old Style" panose="02050604050505020204" pitchFamily="18" charset="0"/>
                  <a:ea typeface="Gill Sans" charset="0"/>
                  <a:cs typeface="Gill Sans" charset="0"/>
                  <a:sym typeface="Gill Sans" charset="0"/>
                </a:rPr>
                <a:t>p</a:t>
              </a:r>
              <a:r>
                <a:rPr lang="en-US" altLang="en-US" sz="2000" baseline="-24000" dirty="0" err="1" smtClean="0">
                  <a:solidFill>
                    <a:srgbClr val="0033CC"/>
                  </a:solidFill>
                  <a:latin typeface="Bookman Old Style" panose="02050604050505020204" pitchFamily="18" charset="0"/>
                  <a:ea typeface="Gill Sans" charset="0"/>
                  <a:cs typeface="Gill Sans" charset="0"/>
                  <a:sym typeface="Gill Sans" charset="0"/>
                </a:rPr>
                <a:t>T</a:t>
              </a:r>
              <a:r>
                <a:rPr lang="en-US" altLang="en-US" sz="2000" dirty="0" smtClean="0">
                  <a:solidFill>
                    <a:srgbClr val="0033CC"/>
                  </a:solidFill>
                  <a:latin typeface="Bookman Old Style" panose="02050604050505020204" pitchFamily="18" charset="0"/>
                  <a:ea typeface="Gill Sans" charset="0"/>
                  <a:cs typeface="Gill Sans" charset="0"/>
                  <a:sym typeface="Gill Sans" charset="0"/>
                </a:rPr>
                <a:t> </a:t>
              </a:r>
              <a:r>
                <a:rPr lang="en-US" altLang="en-US" sz="2000" dirty="0">
                  <a:solidFill>
                    <a:srgbClr val="0033CC"/>
                  </a:solidFill>
                  <a:latin typeface="Bookman Old Style" panose="02050604050505020204" pitchFamily="18" charset="0"/>
                  <a:ea typeface="Gill Sans" charset="0"/>
                  <a:cs typeface="Gill Sans" charset="0"/>
                  <a:sym typeface="Gill Sans" charset="0"/>
                </a:rPr>
                <a:t>&gt; </a:t>
              </a:r>
              <a:r>
                <a:rPr lang="en-US" altLang="en-US" sz="2000" dirty="0" smtClean="0">
                  <a:solidFill>
                    <a:srgbClr val="0033CC"/>
                  </a:solidFill>
                  <a:latin typeface="Bookman Old Style" panose="02050604050505020204" pitchFamily="18" charset="0"/>
                  <a:ea typeface="Gill Sans" charset="0"/>
                  <a:cs typeface="Gill Sans" charset="0"/>
                  <a:sym typeface="Gill Sans" charset="0"/>
                </a:rPr>
                <a:t>10,  </a:t>
              </a:r>
              <a:r>
                <a:rPr lang="en-US" altLang="en-US" sz="2000" dirty="0">
                  <a:solidFill>
                    <a:srgbClr val="0033CC"/>
                  </a:solidFill>
                  <a:latin typeface="Bookman Old Style" panose="02050604050505020204" pitchFamily="18" charset="0"/>
                  <a:ea typeface="Gill Sans" charset="0"/>
                  <a:cs typeface="Gill Sans" charset="0"/>
                  <a:sym typeface="Gill Sans" charset="0"/>
                </a:rPr>
                <a:t>|η|&lt;</a:t>
              </a:r>
              <a:r>
                <a:rPr lang="en-US" altLang="en-US" sz="2000" dirty="0" smtClean="0">
                  <a:solidFill>
                    <a:srgbClr val="0033CC"/>
                  </a:solidFill>
                  <a:latin typeface="Bookman Old Style" panose="02050604050505020204" pitchFamily="18" charset="0"/>
                  <a:ea typeface="Gill Sans" charset="0"/>
                  <a:cs typeface="Gill Sans" charset="0"/>
                  <a:sym typeface="Gill Sans" charset="0"/>
                </a:rPr>
                <a:t>2.5,  </a:t>
              </a:r>
              <a:br>
                <a:rPr lang="en-US" altLang="en-US" sz="2000" dirty="0" smtClean="0">
                  <a:solidFill>
                    <a:srgbClr val="0033CC"/>
                  </a:solidFill>
                  <a:latin typeface="Bookman Old Style" panose="02050604050505020204" pitchFamily="18" charset="0"/>
                  <a:ea typeface="Gill Sans" charset="0"/>
                  <a:cs typeface="Gill Sans" charset="0"/>
                  <a:sym typeface="Gill Sans" charset="0"/>
                </a:rPr>
              </a:br>
              <a:r>
                <a:rPr lang="en-US" altLang="en-US" sz="2000" dirty="0" smtClean="0">
                  <a:solidFill>
                    <a:srgbClr val="0033CC"/>
                  </a:solidFill>
                  <a:latin typeface="Bookman Old Style" panose="02050604050505020204" pitchFamily="18" charset="0"/>
                  <a:ea typeface="Gill Sans" charset="0"/>
                  <a:cs typeface="Gill Sans" charset="0"/>
                  <a:sym typeface="Gill Sans" charset="0"/>
                </a:rPr>
                <a:t>cut-based </a:t>
              </a:r>
              <a:r>
                <a:rPr lang="en-US" altLang="en-US" sz="2000" dirty="0">
                  <a:solidFill>
                    <a:srgbClr val="0033CC"/>
                  </a:solidFill>
                  <a:latin typeface="Bookman Old Style" panose="02050604050505020204" pitchFamily="18" charset="0"/>
                  <a:ea typeface="Gill Sans" charset="0"/>
                  <a:cs typeface="Gill Sans" charset="0"/>
                  <a:sym typeface="Gill Sans" charset="0"/>
                </a:rPr>
                <a:t>Electron ID</a:t>
              </a:r>
              <a:r>
                <a:rPr lang="en-US" sz="2000" b="1" dirty="0" smtClean="0">
                  <a:solidFill>
                    <a:srgbClr val="0033CC"/>
                  </a:solidFill>
                  <a:latin typeface="Bookman Old Style" panose="02050604050505020204" pitchFamily="18" charset="0"/>
                  <a:sym typeface="Wingdings" pitchFamily="2" charset="2"/>
                </a:rPr>
                <a:t> </a:t>
              </a:r>
              <a:endParaRPr lang="en-US" sz="2400" b="1" dirty="0" smtClean="0">
                <a:solidFill>
                  <a:srgbClr val="0033CC"/>
                </a:solidFill>
                <a:latin typeface="Bookman Old Style" panose="02050604050505020204" pitchFamily="18" charset="0"/>
                <a:sym typeface="Wingdings" pitchFamily="2" charset="2"/>
              </a:endParaRPr>
            </a:p>
          </p:txBody>
        </p:sp>
      </p:grpSp>
    </p:spTree>
    <p:extLst>
      <p:ext uri="{BB962C8B-B14F-4D97-AF65-F5344CB8AC3E}">
        <p14:creationId xmlns:p14="http://schemas.microsoft.com/office/powerpoint/2010/main" val="2151896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dirty="0" smtClean="0"/>
              <a:t>Resonances </a:t>
            </a:r>
          </a:p>
        </p:txBody>
      </p:sp>
      <p:sp>
        <p:nvSpPr>
          <p:cNvPr id="10" name="Shape 126"/>
          <p:cNvSpPr/>
          <p:nvPr/>
        </p:nvSpPr>
        <p:spPr>
          <a:xfrm>
            <a:off x="4027106" y="5018738"/>
            <a:ext cx="4821619" cy="707886"/>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defTabSz="456203" eaLnBrk="1" fontAlgn="auto" hangingPunct="1">
              <a:spcBef>
                <a:spcPts val="0"/>
              </a:spcBef>
              <a:spcAft>
                <a:spcPts val="0"/>
              </a:spcAft>
            </a:pPr>
            <a:r>
              <a:rPr sz="2600" b="1" dirty="0">
                <a:solidFill>
                  <a:srgbClr val="000099"/>
                </a:solidFill>
                <a:latin typeface="Bookman Old Style" panose="02050604050505020204" pitchFamily="18" charset="0"/>
                <a:ea typeface="Times New Roman"/>
                <a:cs typeface="Times New Roman"/>
                <a:sym typeface="Times New Roman"/>
              </a:rPr>
              <a:t>B</a:t>
            </a:r>
            <a:r>
              <a:rPr sz="2600" b="1" baseline="31999" dirty="0">
                <a:solidFill>
                  <a:srgbClr val="000099"/>
                </a:solidFill>
                <a:latin typeface="Bookman Old Style" panose="02050604050505020204" pitchFamily="18" charset="0"/>
                <a:ea typeface="Times New Roman"/>
                <a:cs typeface="Times New Roman"/>
                <a:sym typeface="Times New Roman"/>
              </a:rPr>
              <a:t>0</a:t>
            </a:r>
            <a:r>
              <a:rPr sz="2600" b="1" baseline="-5999" dirty="0">
                <a:solidFill>
                  <a:srgbClr val="000099"/>
                </a:solidFill>
                <a:latin typeface="Bookman Old Style" panose="02050604050505020204" pitchFamily="18" charset="0"/>
                <a:ea typeface="Times New Roman"/>
                <a:cs typeface="Times New Roman"/>
                <a:sym typeface="Times New Roman"/>
              </a:rPr>
              <a:t>s</a:t>
            </a:r>
            <a:r>
              <a:rPr sz="2600" b="1" dirty="0">
                <a:solidFill>
                  <a:srgbClr val="000099"/>
                </a:solidFill>
                <a:latin typeface="Bookman Old Style" panose="02050604050505020204" pitchFamily="18" charset="0"/>
                <a:ea typeface="Times New Roman"/>
                <a:cs typeface="Times New Roman"/>
                <a:sym typeface="Times New Roman"/>
              </a:rPr>
              <a:t> → J/ψ </a:t>
            </a:r>
            <a:r>
              <a:rPr sz="2600" b="1" dirty="0" smtClean="0">
                <a:solidFill>
                  <a:srgbClr val="000099"/>
                </a:solidFill>
                <a:latin typeface="Bookman Old Style" panose="02050604050505020204" pitchFamily="18" charset="0"/>
                <a:ea typeface="Times New Roman"/>
                <a:cs typeface="Times New Roman"/>
                <a:sym typeface="Times New Roman"/>
              </a:rPr>
              <a:t>φ</a:t>
            </a:r>
            <a:endParaRPr lang="de-DE" sz="2000" dirty="0">
              <a:solidFill>
                <a:srgbClr val="000099"/>
              </a:solidFill>
              <a:latin typeface="Bookman Old Style" panose="02050604050505020204" pitchFamily="18" charset="0"/>
              <a:ea typeface="Times New Roman"/>
              <a:cs typeface="Times New Roman"/>
              <a:sym typeface="Times New Roman"/>
            </a:endParaRPr>
          </a:p>
          <a:p>
            <a:pPr defTabSz="456203" eaLnBrk="1" fontAlgn="auto" hangingPunct="1">
              <a:spcBef>
                <a:spcPts val="0"/>
              </a:spcBef>
              <a:spcAft>
                <a:spcPts val="0"/>
              </a:spcAft>
            </a:pPr>
            <a:r>
              <a:rPr lang="de-DE" sz="2000" dirty="0" err="1">
                <a:solidFill>
                  <a:srgbClr val="0033CC"/>
                </a:solidFill>
                <a:latin typeface="Bookman Old Style" panose="02050604050505020204" pitchFamily="18" charset="0"/>
                <a:ea typeface="Times New Roman"/>
                <a:cs typeface="Times New Roman"/>
                <a:sym typeface="Times New Roman"/>
              </a:rPr>
              <a:t>with</a:t>
            </a:r>
            <a:r>
              <a:rPr lang="de-DE" sz="2000" dirty="0">
                <a:solidFill>
                  <a:srgbClr val="0033CC"/>
                </a:solidFill>
                <a:latin typeface="Bookman Old Style" panose="02050604050505020204" pitchFamily="18" charset="0"/>
                <a:ea typeface="Times New Roman"/>
                <a:cs typeface="Times New Roman"/>
                <a:sym typeface="Times New Roman"/>
              </a:rPr>
              <a:t> </a:t>
            </a:r>
            <a:r>
              <a:rPr lang="de-DE" sz="2000" dirty="0" err="1">
                <a:solidFill>
                  <a:srgbClr val="0033CC"/>
                </a:solidFill>
                <a:latin typeface="Bookman Old Style" panose="02050604050505020204" pitchFamily="18" charset="0"/>
                <a:ea typeface="Times New Roman"/>
                <a:cs typeface="Times New Roman"/>
                <a:sym typeface="Times New Roman"/>
              </a:rPr>
              <a:t>displaced</a:t>
            </a:r>
            <a:r>
              <a:rPr lang="de-DE" sz="2000" dirty="0">
                <a:solidFill>
                  <a:srgbClr val="0033CC"/>
                </a:solidFill>
                <a:latin typeface="Bookman Old Style" panose="02050604050505020204" pitchFamily="18" charset="0"/>
                <a:ea typeface="Times New Roman"/>
                <a:cs typeface="Times New Roman"/>
                <a:sym typeface="Times New Roman"/>
              </a:rPr>
              <a:t> J/</a:t>
            </a:r>
            <a:r>
              <a:rPr lang="el-GR" sz="2000" dirty="0">
                <a:solidFill>
                  <a:srgbClr val="0033CC"/>
                </a:solidFill>
                <a:latin typeface="Bookman Old Style" panose="02050604050505020204" pitchFamily="18" charset="0"/>
                <a:ea typeface="Times New Roman"/>
                <a:cs typeface="Times New Roman"/>
                <a:sym typeface="Times New Roman"/>
              </a:rPr>
              <a:t>ψ</a:t>
            </a:r>
            <a:r>
              <a:rPr lang="de-DE" sz="2000" dirty="0">
                <a:solidFill>
                  <a:srgbClr val="0033CC"/>
                </a:solidFill>
                <a:latin typeface="Bookman Old Style" panose="02050604050505020204" pitchFamily="18" charset="0"/>
                <a:ea typeface="Times New Roman"/>
                <a:cs typeface="Times New Roman"/>
                <a:sym typeface="Times New Roman"/>
              </a:rPr>
              <a:t> </a:t>
            </a:r>
            <a:r>
              <a:rPr lang="de-DE" sz="2000" dirty="0" err="1" smtClean="0">
                <a:solidFill>
                  <a:srgbClr val="0033CC"/>
                </a:solidFill>
                <a:latin typeface="Bookman Old Style" panose="02050604050505020204" pitchFamily="18" charset="0"/>
                <a:ea typeface="Times New Roman"/>
                <a:cs typeface="Times New Roman"/>
                <a:sym typeface="Times New Roman"/>
              </a:rPr>
              <a:t>and</a:t>
            </a:r>
            <a:r>
              <a:rPr lang="de-DE" sz="2000" dirty="0" smtClean="0">
                <a:solidFill>
                  <a:srgbClr val="0033CC"/>
                </a:solidFill>
                <a:latin typeface="Bookman Old Style" panose="02050604050505020204" pitchFamily="18" charset="0"/>
                <a:ea typeface="Times New Roman"/>
                <a:cs typeface="Times New Roman"/>
                <a:sym typeface="Times New Roman"/>
              </a:rPr>
              <a:t> </a:t>
            </a:r>
            <a:r>
              <a:rPr lang="de-DE" sz="2000" dirty="0" err="1">
                <a:solidFill>
                  <a:srgbClr val="0033CC"/>
                </a:solidFill>
                <a:latin typeface="Bookman Old Style" panose="02050604050505020204" pitchFamily="18" charset="0"/>
                <a:ea typeface="Times New Roman"/>
                <a:cs typeface="Times New Roman"/>
                <a:sym typeface="Times New Roman"/>
              </a:rPr>
              <a:t>track</a:t>
            </a:r>
            <a:r>
              <a:rPr lang="de-DE" sz="2000" dirty="0">
                <a:solidFill>
                  <a:srgbClr val="0033CC"/>
                </a:solidFill>
                <a:latin typeface="Bookman Old Style" panose="02050604050505020204" pitchFamily="18" charset="0"/>
                <a:ea typeface="Times New Roman"/>
                <a:cs typeface="Times New Roman"/>
                <a:sym typeface="Times New Roman"/>
              </a:rPr>
              <a:t> </a:t>
            </a:r>
            <a:r>
              <a:rPr lang="de-DE" sz="2000" dirty="0" err="1">
                <a:solidFill>
                  <a:srgbClr val="0033CC"/>
                </a:solidFill>
                <a:latin typeface="Bookman Old Style" panose="02050604050505020204" pitchFamily="18" charset="0"/>
                <a:ea typeface="Times New Roman"/>
                <a:cs typeface="Times New Roman"/>
                <a:sym typeface="Times New Roman"/>
              </a:rPr>
              <a:t>trigger</a:t>
            </a:r>
            <a:r>
              <a:rPr lang="de-DE" sz="2000" dirty="0">
                <a:solidFill>
                  <a:srgbClr val="0033CC"/>
                </a:solidFill>
                <a:latin typeface="Bookman Old Style" panose="02050604050505020204" pitchFamily="18" charset="0"/>
                <a:ea typeface="Times New Roman"/>
                <a:cs typeface="Times New Roman"/>
                <a:sym typeface="Times New Roman"/>
              </a:rPr>
              <a:t> </a:t>
            </a:r>
            <a:endParaRPr sz="2000" dirty="0">
              <a:solidFill>
                <a:srgbClr val="0033CC"/>
              </a:solidFill>
              <a:latin typeface="Bookman Old Style" panose="02050604050505020204" pitchFamily="18" charset="0"/>
              <a:ea typeface="Times New Roman"/>
              <a:cs typeface="Times New Roman"/>
              <a:sym typeface="Times New Roman"/>
            </a:endParaRPr>
          </a:p>
        </p:txBody>
      </p:sp>
      <p:sp>
        <p:nvSpPr>
          <p:cNvPr id="11" name="Shape 125"/>
          <p:cNvSpPr/>
          <p:nvPr/>
        </p:nvSpPr>
        <p:spPr>
          <a:xfrm>
            <a:off x="4010092" y="5800426"/>
            <a:ext cx="4838633" cy="307777"/>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lvl="0"/>
            <a:r>
              <a:rPr sz="2000" b="1" dirty="0">
                <a:solidFill>
                  <a:srgbClr val="000099"/>
                </a:solidFill>
                <a:latin typeface="Bookman Old Style" panose="02050604050505020204" pitchFamily="18" charset="0"/>
                <a:ea typeface="Times New Roman"/>
                <a:cs typeface="Times New Roman"/>
                <a:sym typeface="Times New Roman"/>
              </a:rPr>
              <a:t>Mass: </a:t>
            </a:r>
            <a:r>
              <a:rPr lang="de-DE" sz="2000" b="1" dirty="0">
                <a:solidFill>
                  <a:srgbClr val="000099"/>
                </a:solidFill>
                <a:latin typeface="Bookman Old Style" panose="02050604050505020204" pitchFamily="18" charset="0"/>
                <a:ea typeface="Times New Roman"/>
                <a:cs typeface="Times New Roman"/>
                <a:sym typeface="Times New Roman"/>
              </a:rPr>
              <a:t> </a:t>
            </a:r>
            <a:r>
              <a:rPr sz="2000" b="1" dirty="0" smtClean="0">
                <a:solidFill>
                  <a:srgbClr val="000099"/>
                </a:solidFill>
                <a:latin typeface="Bookman Old Style" panose="02050604050505020204" pitchFamily="18" charset="0"/>
                <a:ea typeface="Times New Roman"/>
                <a:cs typeface="Times New Roman"/>
                <a:sym typeface="Times New Roman"/>
              </a:rPr>
              <a:t>5.369 </a:t>
            </a:r>
            <a:r>
              <a:rPr sz="2000" b="1" dirty="0">
                <a:solidFill>
                  <a:srgbClr val="000099"/>
                </a:solidFill>
                <a:latin typeface="Bookman Old Style" panose="02050604050505020204" pitchFamily="18" charset="0"/>
                <a:ea typeface="Times New Roman"/>
                <a:cs typeface="Times New Roman"/>
                <a:sym typeface="Times New Roman"/>
              </a:rPr>
              <a:t>± 0.001(stat.) GeV</a:t>
            </a:r>
            <a:endParaRPr sz="2000" b="1" baseline="31999" dirty="0">
              <a:solidFill>
                <a:srgbClr val="000099"/>
              </a:solidFill>
              <a:latin typeface="Bookman Old Style" panose="02050604050505020204" pitchFamily="18" charset="0"/>
              <a:ea typeface="Times New Roman"/>
              <a:cs typeface="Times New Roman"/>
              <a:sym typeface="Times New Roman"/>
            </a:endParaRPr>
          </a:p>
        </p:txBody>
      </p:sp>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2575" y="4017152"/>
            <a:ext cx="3350131" cy="23759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feld 14"/>
          <p:cNvSpPr txBox="1"/>
          <p:nvPr/>
        </p:nvSpPr>
        <p:spPr>
          <a:xfrm>
            <a:off x="4288214" y="6101298"/>
            <a:ext cx="3294993" cy="307573"/>
          </a:xfrm>
          <a:prstGeom prst="rect">
            <a:avLst/>
          </a:prstGeom>
          <a:noFill/>
        </p:spPr>
        <p:txBody>
          <a:bodyPr wrap="square" lIns="91232" tIns="45619" rIns="91232" bIns="45619" rtlCol="0">
            <a:spAutoFit/>
          </a:bodyPr>
          <a:lstStyle/>
          <a:p>
            <a:r>
              <a:rPr lang="nl-NL" sz="1400" b="1" dirty="0">
                <a:latin typeface="Bookman Old Style" panose="02050604050505020204" pitchFamily="18" charset="0"/>
              </a:rPr>
              <a:t>PDG: 5366.7 ± 0.4 MeV</a:t>
            </a:r>
            <a:endParaRPr lang="de-DE" sz="1400" b="1" dirty="0">
              <a:latin typeface="Bookman Old Style" panose="02050604050505020204" pitchFamily="18" charset="0"/>
            </a:endParaRPr>
          </a:p>
        </p:txBody>
      </p:sp>
      <p:sp>
        <p:nvSpPr>
          <p:cNvPr id="9" name="Shape 126"/>
          <p:cNvSpPr/>
          <p:nvPr/>
        </p:nvSpPr>
        <p:spPr>
          <a:xfrm>
            <a:off x="4027106" y="878963"/>
            <a:ext cx="4933013" cy="707886"/>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defTabSz="456203" eaLnBrk="1" fontAlgn="auto" hangingPunct="1">
              <a:spcBef>
                <a:spcPts val="0"/>
              </a:spcBef>
              <a:spcAft>
                <a:spcPts val="0"/>
              </a:spcAft>
            </a:pPr>
            <a:r>
              <a:rPr sz="2600" b="1" dirty="0" smtClean="0">
                <a:solidFill>
                  <a:srgbClr val="000099"/>
                </a:solidFill>
                <a:latin typeface="Bookman Old Style" panose="02050604050505020204" pitchFamily="18" charset="0"/>
                <a:ea typeface="Times New Roman"/>
                <a:cs typeface="Times New Roman"/>
                <a:sym typeface="Times New Roman"/>
              </a:rPr>
              <a:t>B</a:t>
            </a:r>
            <a:r>
              <a:rPr lang="de-DE" sz="2600" b="1" baseline="31999" dirty="0" smtClean="0">
                <a:solidFill>
                  <a:srgbClr val="000099"/>
                </a:solidFill>
                <a:latin typeface="Bookman Old Style"/>
                <a:ea typeface="Times New Roman"/>
                <a:cs typeface="Times New Roman"/>
                <a:sym typeface="Times New Roman"/>
              </a:rPr>
              <a:t>±</a:t>
            </a:r>
            <a:r>
              <a:rPr sz="2600" b="1" dirty="0" smtClean="0">
                <a:solidFill>
                  <a:srgbClr val="000099"/>
                </a:solidFill>
                <a:latin typeface="Bookman Old Style" panose="02050604050505020204" pitchFamily="18" charset="0"/>
                <a:ea typeface="Times New Roman"/>
                <a:cs typeface="Times New Roman"/>
                <a:sym typeface="Times New Roman"/>
              </a:rPr>
              <a:t> </a:t>
            </a:r>
            <a:r>
              <a:rPr sz="2600" b="1" dirty="0">
                <a:solidFill>
                  <a:srgbClr val="000099"/>
                </a:solidFill>
                <a:latin typeface="Bookman Old Style" panose="02050604050505020204" pitchFamily="18" charset="0"/>
                <a:ea typeface="Times New Roman"/>
                <a:cs typeface="Times New Roman"/>
                <a:sym typeface="Times New Roman"/>
              </a:rPr>
              <a:t>→ J/ψ </a:t>
            </a:r>
            <a:r>
              <a:rPr lang="de-DE" sz="2600" b="1" dirty="0" smtClean="0">
                <a:solidFill>
                  <a:srgbClr val="000099"/>
                </a:solidFill>
                <a:latin typeface="Bookman Old Style" panose="02050604050505020204" pitchFamily="18" charset="0"/>
                <a:ea typeface="Times New Roman"/>
                <a:cs typeface="Times New Roman"/>
                <a:sym typeface="Times New Roman"/>
              </a:rPr>
              <a:t>K</a:t>
            </a:r>
            <a:r>
              <a:rPr lang="de-DE" sz="2600" b="1" baseline="31999" dirty="0">
                <a:solidFill>
                  <a:srgbClr val="000099"/>
                </a:solidFill>
                <a:latin typeface="Bookman Old Style"/>
                <a:ea typeface="Times New Roman"/>
                <a:cs typeface="Times New Roman"/>
                <a:sym typeface="Times New Roman"/>
              </a:rPr>
              <a:t> </a:t>
            </a:r>
            <a:r>
              <a:rPr lang="de-DE" sz="2600" b="1" baseline="31999" dirty="0" smtClean="0">
                <a:solidFill>
                  <a:srgbClr val="000099"/>
                </a:solidFill>
                <a:latin typeface="Bookman Old Style"/>
                <a:ea typeface="Times New Roman"/>
                <a:cs typeface="Times New Roman"/>
                <a:sym typeface="Times New Roman"/>
              </a:rPr>
              <a:t>±</a:t>
            </a:r>
            <a:endParaRPr lang="de-DE" sz="2000" dirty="0">
              <a:solidFill>
                <a:srgbClr val="000099"/>
              </a:solidFill>
              <a:latin typeface="Bookman Old Style" panose="02050604050505020204" pitchFamily="18" charset="0"/>
              <a:ea typeface="Times New Roman"/>
              <a:cs typeface="Times New Roman"/>
              <a:sym typeface="Times New Roman"/>
            </a:endParaRPr>
          </a:p>
          <a:p>
            <a:pPr marL="0" lvl="1" defTabSz="456203" eaLnBrk="1" fontAlgn="auto" hangingPunct="1">
              <a:spcBef>
                <a:spcPts val="0"/>
              </a:spcBef>
              <a:spcAft>
                <a:spcPts val="0"/>
              </a:spcAft>
            </a:pPr>
            <a:r>
              <a:rPr lang="en-US" altLang="en-US" sz="2000" dirty="0" smtClean="0">
                <a:solidFill>
                  <a:srgbClr val="0033CC"/>
                </a:solidFill>
                <a:latin typeface="Bookman Old Style" panose="02050604050505020204" pitchFamily="18" charset="0"/>
                <a:cs typeface="Times New Roman" pitchFamily="18" charset="0"/>
                <a:sym typeface="Times New Roman" pitchFamily="18" charset="0"/>
              </a:rPr>
              <a:t>Inclusive </a:t>
            </a:r>
            <a:r>
              <a:rPr lang="en-US" altLang="en-US" sz="2000" dirty="0">
                <a:solidFill>
                  <a:srgbClr val="0033CC"/>
                </a:solidFill>
                <a:latin typeface="Bookman Old Style" panose="02050604050505020204" pitchFamily="18" charset="0"/>
                <a:cs typeface="Times New Roman" pitchFamily="18" charset="0"/>
                <a:sym typeface="Times New Roman" pitchFamily="18" charset="0"/>
              </a:rPr>
              <a:t>J/ψ </a:t>
            </a:r>
            <a:r>
              <a:rPr lang="en-US" altLang="en-US" sz="2000" dirty="0" smtClean="0">
                <a:solidFill>
                  <a:srgbClr val="0033CC"/>
                </a:solidFill>
                <a:latin typeface="Bookman Old Style" panose="02050604050505020204" pitchFamily="18" charset="0"/>
                <a:cs typeface="Times New Roman" pitchFamily="18" charset="0"/>
                <a:sym typeface="Times New Roman" pitchFamily="18" charset="0"/>
              </a:rPr>
              <a:t>trigger with </a:t>
            </a:r>
            <a:r>
              <a:rPr lang="en-US" altLang="en-US" sz="2000" dirty="0" err="1">
                <a:solidFill>
                  <a:srgbClr val="0033CC"/>
                </a:solidFill>
                <a:latin typeface="Bookman Old Style" panose="02050604050505020204" pitchFamily="18" charset="0"/>
                <a:cs typeface="Times New Roman" pitchFamily="18" charset="0"/>
                <a:sym typeface="Times New Roman" pitchFamily="18" charset="0"/>
              </a:rPr>
              <a:t>p</a:t>
            </a:r>
            <a:r>
              <a:rPr lang="en-US" altLang="en-US" sz="2000" baseline="-6000" dirty="0" err="1">
                <a:solidFill>
                  <a:srgbClr val="0033CC"/>
                </a:solidFill>
                <a:latin typeface="Bookman Old Style" panose="02050604050505020204" pitchFamily="18" charset="0"/>
                <a:cs typeface="Times New Roman" pitchFamily="18" charset="0"/>
                <a:sym typeface="Times New Roman" pitchFamily="18" charset="0"/>
              </a:rPr>
              <a:t>T</a:t>
            </a:r>
            <a:r>
              <a:rPr lang="en-US" altLang="en-US" sz="2000" dirty="0">
                <a:solidFill>
                  <a:srgbClr val="0033CC"/>
                </a:solidFill>
                <a:latin typeface="Bookman Old Style" panose="02050604050505020204" pitchFamily="18" charset="0"/>
                <a:cs typeface="Times New Roman" pitchFamily="18" charset="0"/>
                <a:sym typeface="Times New Roman" pitchFamily="18" charset="0"/>
              </a:rPr>
              <a:t> </a:t>
            </a:r>
            <a:r>
              <a:rPr lang="en-US" altLang="en-US" sz="2000" dirty="0" smtClean="0">
                <a:solidFill>
                  <a:srgbClr val="0033CC"/>
                </a:solidFill>
                <a:latin typeface="Bookman Old Style" panose="02050604050505020204" pitchFamily="18" charset="0"/>
                <a:cs typeface="Times New Roman" pitchFamily="18" charset="0"/>
                <a:sym typeface="Times New Roman" pitchFamily="18" charset="0"/>
              </a:rPr>
              <a:t>&gt;16 </a:t>
            </a:r>
            <a:r>
              <a:rPr lang="en-US" altLang="en-US" sz="2000" dirty="0">
                <a:solidFill>
                  <a:srgbClr val="0033CC"/>
                </a:solidFill>
                <a:latin typeface="Bookman Old Style" panose="02050604050505020204" pitchFamily="18" charset="0"/>
                <a:cs typeface="Times New Roman" pitchFamily="18" charset="0"/>
                <a:sym typeface="Times New Roman" pitchFamily="18" charset="0"/>
              </a:rPr>
              <a:t>GeV </a:t>
            </a:r>
          </a:p>
        </p:txBody>
      </p:sp>
      <p:sp>
        <p:nvSpPr>
          <p:cNvPr id="12" name="Shape 125"/>
          <p:cNvSpPr/>
          <p:nvPr/>
        </p:nvSpPr>
        <p:spPr>
          <a:xfrm>
            <a:off x="4010092" y="1640808"/>
            <a:ext cx="4838633" cy="307777"/>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lvl="0"/>
            <a:r>
              <a:rPr sz="2000" b="1" dirty="0">
                <a:solidFill>
                  <a:srgbClr val="000099"/>
                </a:solidFill>
                <a:latin typeface="Bookman Old Style" panose="02050604050505020204" pitchFamily="18" charset="0"/>
                <a:ea typeface="Times New Roman"/>
                <a:cs typeface="Times New Roman"/>
                <a:sym typeface="Times New Roman"/>
              </a:rPr>
              <a:t>Mass: </a:t>
            </a:r>
            <a:r>
              <a:rPr lang="de-DE" sz="2000" b="1" dirty="0">
                <a:solidFill>
                  <a:srgbClr val="000099"/>
                </a:solidFill>
                <a:latin typeface="Bookman Old Style" panose="02050604050505020204" pitchFamily="18" charset="0"/>
                <a:ea typeface="Times New Roman"/>
                <a:cs typeface="Times New Roman"/>
                <a:sym typeface="Times New Roman"/>
              </a:rPr>
              <a:t> </a:t>
            </a:r>
            <a:r>
              <a:rPr lang="de-DE" sz="2000" b="1" dirty="0" smtClean="0">
                <a:solidFill>
                  <a:srgbClr val="000099"/>
                </a:solidFill>
                <a:latin typeface="Bookman Old Style" panose="02050604050505020204" pitchFamily="18" charset="0"/>
                <a:ea typeface="Times New Roman"/>
                <a:cs typeface="Times New Roman"/>
                <a:sym typeface="Times New Roman"/>
              </a:rPr>
              <a:t>5.277 </a:t>
            </a:r>
            <a:r>
              <a:rPr lang="de-DE" sz="2000" b="1" dirty="0">
                <a:solidFill>
                  <a:srgbClr val="000099"/>
                </a:solidFill>
                <a:latin typeface="Bookman Old Style" panose="02050604050505020204" pitchFamily="18" charset="0"/>
                <a:ea typeface="Times New Roman"/>
                <a:cs typeface="Times New Roman"/>
                <a:sym typeface="Times New Roman"/>
              </a:rPr>
              <a:t>± 0.001(stat.) </a:t>
            </a:r>
            <a:r>
              <a:rPr lang="de-DE" sz="2000" b="1" dirty="0" err="1">
                <a:solidFill>
                  <a:srgbClr val="000099"/>
                </a:solidFill>
                <a:latin typeface="Bookman Old Style" panose="02050604050505020204" pitchFamily="18" charset="0"/>
                <a:ea typeface="Times New Roman"/>
                <a:cs typeface="Times New Roman"/>
                <a:sym typeface="Times New Roman"/>
              </a:rPr>
              <a:t>GeV</a:t>
            </a:r>
            <a:endParaRPr sz="2000" b="1" baseline="31999" dirty="0">
              <a:solidFill>
                <a:srgbClr val="000099"/>
              </a:solidFill>
              <a:latin typeface="Bookman Old Style" panose="02050604050505020204" pitchFamily="18" charset="0"/>
              <a:ea typeface="Times New Roman"/>
              <a:cs typeface="Times New Roman"/>
              <a:sym typeface="Times New Roman"/>
            </a:endParaRPr>
          </a:p>
        </p:txBody>
      </p:sp>
      <p:sp>
        <p:nvSpPr>
          <p:cNvPr id="16" name="Textfeld 15"/>
          <p:cNvSpPr txBox="1"/>
          <p:nvPr/>
        </p:nvSpPr>
        <p:spPr>
          <a:xfrm>
            <a:off x="4298720" y="1996878"/>
            <a:ext cx="3294993" cy="307573"/>
          </a:xfrm>
          <a:prstGeom prst="rect">
            <a:avLst/>
          </a:prstGeom>
          <a:noFill/>
        </p:spPr>
        <p:txBody>
          <a:bodyPr wrap="square" lIns="91232" tIns="45619" rIns="91232" bIns="45619" rtlCol="0">
            <a:spAutoFit/>
          </a:bodyPr>
          <a:lstStyle/>
          <a:p>
            <a:r>
              <a:rPr lang="nl-NL" sz="1400" b="1" dirty="0">
                <a:latin typeface="Bookman Old Style" panose="02050604050505020204" pitchFamily="18" charset="0"/>
              </a:rPr>
              <a:t>PDG: </a:t>
            </a:r>
            <a:r>
              <a:rPr lang="de-DE" sz="1400" b="1" dirty="0" smtClean="0">
                <a:latin typeface="Bookman Old Style" panose="02050604050505020204" pitchFamily="18" charset="0"/>
              </a:rPr>
              <a:t>5279.26 ± 0.17 </a:t>
            </a:r>
            <a:r>
              <a:rPr lang="de-DE" sz="1400" b="1" dirty="0" err="1">
                <a:latin typeface="Bookman Old Style" panose="02050604050505020204" pitchFamily="18" charset="0"/>
              </a:rPr>
              <a:t>MeV</a:t>
            </a:r>
            <a:endParaRPr lang="de-DE" sz="1400" b="1" dirty="0">
              <a:latin typeface="Bookman Old Style" panose="02050604050505020204" pitchFamily="18" charset="0"/>
            </a:endParaRPr>
          </a:p>
        </p:txBody>
      </p:sp>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2575" y="931472"/>
            <a:ext cx="3343439" cy="24713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44054" y="2282372"/>
            <a:ext cx="3173139" cy="2353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452898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z="3200" dirty="0"/>
              <a:t>Detector &amp;</a:t>
            </a:r>
            <a:r>
              <a:rPr lang="en-US" sz="3200" dirty="0" smtClean="0"/>
              <a:t> </a:t>
            </a:r>
            <a:r>
              <a:rPr lang="en-US" sz="3200" dirty="0"/>
              <a:t>Algorithm Performance </a:t>
            </a:r>
          </a:p>
        </p:txBody>
      </p:sp>
      <p:sp>
        <p:nvSpPr>
          <p:cNvPr id="18" name="Text Box 3"/>
          <p:cNvSpPr txBox="1">
            <a:spLocks noChangeArrowheads="1"/>
          </p:cNvSpPr>
          <p:nvPr/>
        </p:nvSpPr>
        <p:spPr bwMode="auto">
          <a:xfrm>
            <a:off x="362556" y="3677707"/>
            <a:ext cx="2246594" cy="584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232" tIns="45619" rIns="91232" bIns="45619">
            <a:spAutoFit/>
          </a:bodyPr>
          <a:lstStyle>
            <a:lvl1pPr marL="342900" indent="-342900">
              <a:defRPr sz="1600">
                <a:solidFill>
                  <a:schemeClr val="tx1"/>
                </a:solidFill>
                <a:latin typeface="Arial" charset="0"/>
              </a:defRPr>
            </a:lvl1pPr>
            <a:lvl2pPr marL="360363" indent="-180975">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marL="178994" lvl="1" indent="0" algn="ctr">
              <a:spcBef>
                <a:spcPts val="0"/>
              </a:spcBef>
              <a:buClr>
                <a:srgbClr val="F28E00"/>
              </a:buClr>
            </a:pPr>
            <a:r>
              <a:rPr lang="en-US" sz="3200" b="1" dirty="0">
                <a:solidFill>
                  <a:srgbClr val="000099"/>
                </a:solidFill>
                <a:latin typeface="Bookman Old Style" panose="02050604050505020204" pitchFamily="18" charset="0"/>
                <a:sym typeface="Wingdings" pitchFamily="2" charset="2"/>
              </a:rPr>
              <a:t>Z  </a:t>
            </a:r>
            <a:r>
              <a:rPr lang="en-US" sz="3200" b="1" dirty="0" err="1">
                <a:solidFill>
                  <a:srgbClr val="000099"/>
                </a:solidFill>
                <a:latin typeface="Bookman Old Style" panose="02050604050505020204" pitchFamily="18" charset="0"/>
                <a:sym typeface="Wingdings" pitchFamily="2" charset="2"/>
              </a:rPr>
              <a:t>ee</a:t>
            </a:r>
            <a:endParaRPr lang="en-US" sz="3200" b="1" dirty="0">
              <a:solidFill>
                <a:srgbClr val="000099"/>
              </a:solidFill>
              <a:latin typeface="Bookman Old Style" panose="02050604050505020204" pitchFamily="18" charset="0"/>
              <a:sym typeface="Wingdings" pitchFamily="2" charset="2"/>
            </a:endParaRPr>
          </a:p>
        </p:txBody>
      </p:sp>
      <p:sp>
        <p:nvSpPr>
          <p:cNvPr id="8" name="Text Box 3"/>
          <p:cNvSpPr txBox="1">
            <a:spLocks noChangeArrowheads="1"/>
          </p:cNvSpPr>
          <p:nvPr/>
        </p:nvSpPr>
        <p:spPr bwMode="auto">
          <a:xfrm>
            <a:off x="3358082" y="3577855"/>
            <a:ext cx="2297029" cy="584571"/>
          </a:xfrm>
          <a:prstGeom prst="rect">
            <a:avLst/>
          </a:prstGeom>
          <a:solidFill>
            <a:schemeClr val="bg1"/>
          </a:solidFill>
          <a:ln>
            <a:noFill/>
          </a:ln>
          <a:effectLst/>
          <a:extLst/>
        </p:spPr>
        <p:txBody>
          <a:bodyPr wrap="square" lIns="91232" tIns="45619" rIns="91232" bIns="45619">
            <a:spAutoFit/>
          </a:bodyPr>
          <a:lstStyle>
            <a:lvl1pPr marL="342900" indent="-342900">
              <a:defRPr sz="1600">
                <a:solidFill>
                  <a:schemeClr val="tx1"/>
                </a:solidFill>
                <a:latin typeface="Arial" charset="0"/>
              </a:defRPr>
            </a:lvl1pPr>
            <a:lvl2pPr marL="360363" indent="-180975">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marL="178994" lvl="1" indent="0">
              <a:spcBef>
                <a:spcPts val="0"/>
              </a:spcBef>
              <a:buClr>
                <a:srgbClr val="F28E00"/>
              </a:buClr>
            </a:pPr>
            <a:r>
              <a:rPr lang="en-US" sz="3200" b="1" dirty="0">
                <a:solidFill>
                  <a:srgbClr val="000099"/>
                </a:solidFill>
                <a:latin typeface="Bookman Old Style" panose="02050604050505020204" pitchFamily="18" charset="0"/>
                <a:sym typeface="Wingdings" pitchFamily="2" charset="2"/>
              </a:rPr>
              <a:t>Z  </a:t>
            </a:r>
            <a:r>
              <a:rPr lang="en-US" sz="3200" b="1" dirty="0">
                <a:solidFill>
                  <a:srgbClr val="000099"/>
                </a:solidFill>
                <a:latin typeface="Bookman Old Style" panose="02050604050505020204" pitchFamily="18" charset="0"/>
                <a:sym typeface="Symbol"/>
              </a:rPr>
              <a:t></a:t>
            </a:r>
            <a:endParaRPr lang="en-US" sz="3200" b="1" dirty="0">
              <a:solidFill>
                <a:srgbClr val="000099"/>
              </a:solidFill>
              <a:latin typeface="Bookman Old Style" panose="02050604050505020204" pitchFamily="18" charset="0"/>
              <a:sym typeface="Wingdings" pitchFamily="2" charset="2"/>
            </a:endParaRPr>
          </a:p>
        </p:txBody>
      </p:sp>
      <p:sp>
        <p:nvSpPr>
          <p:cNvPr id="10" name="Text Box 3"/>
          <p:cNvSpPr txBox="1">
            <a:spLocks noChangeArrowheads="1"/>
          </p:cNvSpPr>
          <p:nvPr/>
        </p:nvSpPr>
        <p:spPr bwMode="auto">
          <a:xfrm>
            <a:off x="6169690" y="2989250"/>
            <a:ext cx="2160354" cy="584571"/>
          </a:xfrm>
          <a:prstGeom prst="rect">
            <a:avLst/>
          </a:prstGeom>
          <a:noFill/>
          <a:ln>
            <a:noFill/>
          </a:ln>
          <a:effectLst/>
          <a:extLst/>
        </p:spPr>
        <p:txBody>
          <a:bodyPr wrap="square" lIns="91232" tIns="45619" rIns="91232" bIns="45619">
            <a:spAutoFit/>
          </a:bodyPr>
          <a:lstStyle>
            <a:lvl1pPr marL="342900" indent="-342900">
              <a:defRPr sz="1600">
                <a:solidFill>
                  <a:schemeClr val="tx1"/>
                </a:solidFill>
                <a:latin typeface="Arial" charset="0"/>
              </a:defRPr>
            </a:lvl1pPr>
            <a:lvl2pPr marL="360363" indent="-180975">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marL="178994" lvl="1" indent="0" algn="ctr">
              <a:spcBef>
                <a:spcPts val="0"/>
              </a:spcBef>
              <a:buClr>
                <a:srgbClr val="F28E00"/>
              </a:buClr>
            </a:pPr>
            <a:r>
              <a:rPr lang="en-US" sz="3200" b="1" dirty="0">
                <a:solidFill>
                  <a:srgbClr val="000099"/>
                </a:solidFill>
                <a:latin typeface="Bookman Old Style" panose="02050604050505020204" pitchFamily="18" charset="0"/>
                <a:sym typeface="Wingdings" pitchFamily="2" charset="2"/>
              </a:rPr>
              <a:t>Z  </a:t>
            </a:r>
            <a:r>
              <a:rPr lang="en-US" sz="3200" b="1" dirty="0">
                <a:solidFill>
                  <a:srgbClr val="000099"/>
                </a:solidFill>
                <a:latin typeface="Bookman Old Style" panose="02050604050505020204" pitchFamily="18" charset="0"/>
                <a:sym typeface="Symbol"/>
              </a:rPr>
              <a:t></a:t>
            </a:r>
            <a:endParaRPr lang="en-US" sz="3200" b="1" dirty="0">
              <a:solidFill>
                <a:srgbClr val="000099"/>
              </a:solidFill>
              <a:latin typeface="Bookman Old Style" panose="02050604050505020204" pitchFamily="18" charset="0"/>
              <a:sym typeface="Wingdings" pitchFamily="2" charset="2"/>
            </a:endParaRPr>
          </a:p>
        </p:txBody>
      </p:sp>
      <p:sp>
        <p:nvSpPr>
          <p:cNvPr id="11" name="Text Box 3"/>
          <p:cNvSpPr txBox="1">
            <a:spLocks noChangeArrowheads="1"/>
          </p:cNvSpPr>
          <p:nvPr/>
        </p:nvSpPr>
        <p:spPr bwMode="auto">
          <a:xfrm>
            <a:off x="405687" y="4822810"/>
            <a:ext cx="4686591" cy="953903"/>
          </a:xfrm>
          <a:prstGeom prst="rect">
            <a:avLst/>
          </a:prstGeom>
          <a:noFill/>
          <a:ln>
            <a:noFill/>
          </a:ln>
          <a:effectLst/>
          <a:extLst/>
        </p:spPr>
        <p:txBody>
          <a:bodyPr wrap="square" lIns="91232" tIns="45619" rIns="91232" bIns="45619">
            <a:spAutoFit/>
          </a:bodyPr>
          <a:lstStyle>
            <a:lvl1pPr marL="342900" indent="-342900">
              <a:defRPr sz="1600">
                <a:solidFill>
                  <a:schemeClr val="tx1"/>
                </a:solidFill>
                <a:latin typeface="Arial" charset="0"/>
              </a:defRPr>
            </a:lvl1pPr>
            <a:lvl2pPr marL="360363" indent="-180975">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marL="178994" lvl="1" indent="0">
              <a:spcBef>
                <a:spcPts val="0"/>
              </a:spcBef>
              <a:buClr>
                <a:srgbClr val="F28E00"/>
              </a:buClr>
            </a:pPr>
            <a:r>
              <a:rPr lang="en-US" sz="2800" b="1" dirty="0">
                <a:solidFill>
                  <a:srgbClr val="000099"/>
                </a:solidFill>
                <a:latin typeface="Bookman Old Style" panose="02050604050505020204" pitchFamily="18" charset="0"/>
                <a:sym typeface="Wingdings" pitchFamily="2" charset="2"/>
              </a:rPr>
              <a:t>Z – Boson as standard physics candle</a:t>
            </a:r>
          </a:p>
        </p:txBody>
      </p:sp>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235" y="1091679"/>
            <a:ext cx="2796428" cy="268397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4" name="Picture 2"/>
          <p:cNvPicPr>
            <a:picLocks noChangeAspect="1" noChangeArrowheads="1"/>
          </p:cNvPicPr>
          <p:nvPr/>
        </p:nvPicPr>
        <p:blipFill>
          <a:blip r:embed="rId4"/>
          <a:srcRect/>
          <a:stretch>
            <a:fillRect/>
          </a:stretch>
        </p:blipFill>
        <p:spPr bwMode="auto">
          <a:xfrm>
            <a:off x="3005677" y="1140210"/>
            <a:ext cx="2696722" cy="258814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4670" y="3728354"/>
            <a:ext cx="3723701" cy="2675391"/>
          </a:xfrm>
          <a:prstGeom prst="rect">
            <a:avLst/>
          </a:prstGeom>
          <a:noFill/>
          <a:ln w="9525">
            <a:solidFill>
              <a:srgbClr val="FFFFFF"/>
            </a:solidFill>
            <a:round/>
            <a:headEnd/>
            <a:tailEnd/>
          </a:ln>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0449874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dirty="0"/>
              <a:t>Spectacular ZZ in 4l decay  </a:t>
            </a:r>
          </a:p>
        </p:txBody>
      </p:sp>
      <p:pic>
        <p:nvPicPr>
          <p:cNvPr id="5"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6920" y="961917"/>
            <a:ext cx="7811711" cy="535225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5182005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dirty="0" smtClean="0"/>
              <a:t>Top Re-Discovery  </a:t>
            </a:r>
          </a:p>
        </p:txBody>
      </p:sp>
      <p:sp>
        <p:nvSpPr>
          <p:cNvPr id="4" name="Textfeld 3"/>
          <p:cNvSpPr txBox="1"/>
          <p:nvPr/>
        </p:nvSpPr>
        <p:spPr>
          <a:xfrm>
            <a:off x="236341" y="1182422"/>
            <a:ext cx="2419714" cy="830793"/>
          </a:xfrm>
          <a:prstGeom prst="rect">
            <a:avLst/>
          </a:prstGeom>
          <a:noFill/>
        </p:spPr>
        <p:txBody>
          <a:bodyPr wrap="square" lIns="91232" tIns="45619" rIns="91232" bIns="45619" rtlCol="0">
            <a:spAutoFit/>
          </a:bodyPr>
          <a:lstStyle/>
          <a:p>
            <a:r>
              <a:rPr lang="en-US" sz="2400" b="1" dirty="0">
                <a:solidFill>
                  <a:srgbClr val="000099"/>
                </a:solidFill>
                <a:latin typeface="Bookman Old Style" panose="02050604050505020204" pitchFamily="18" charset="0"/>
                <a:sym typeface="Wingdings" pitchFamily="2" charset="2"/>
              </a:rPr>
              <a:t>Top pair to di-leptons</a:t>
            </a:r>
            <a:endParaRPr lang="de-DE" dirty="0">
              <a:solidFill>
                <a:srgbClr val="000099"/>
              </a:solidFill>
            </a:endParaRPr>
          </a:p>
        </p:txBody>
      </p:sp>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72266" y="902412"/>
            <a:ext cx="2085644" cy="14019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44712" y="921928"/>
            <a:ext cx="1653235" cy="145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feld 10"/>
          <p:cNvSpPr txBox="1"/>
          <p:nvPr/>
        </p:nvSpPr>
        <p:spPr>
          <a:xfrm>
            <a:off x="4740160" y="1177166"/>
            <a:ext cx="2419714" cy="830793"/>
          </a:xfrm>
          <a:prstGeom prst="rect">
            <a:avLst/>
          </a:prstGeom>
          <a:noFill/>
        </p:spPr>
        <p:txBody>
          <a:bodyPr wrap="square" lIns="91232" tIns="45619" rIns="91232" bIns="45619" rtlCol="0">
            <a:spAutoFit/>
          </a:bodyPr>
          <a:lstStyle/>
          <a:p>
            <a:r>
              <a:rPr lang="en-US" sz="2400" b="1" dirty="0">
                <a:solidFill>
                  <a:srgbClr val="000099"/>
                </a:solidFill>
                <a:latin typeface="Bookman Old Style" panose="02050604050505020204" pitchFamily="18" charset="0"/>
                <a:sym typeface="Wingdings" pitchFamily="2" charset="2"/>
              </a:rPr>
              <a:t>Top pair to </a:t>
            </a:r>
            <a:r>
              <a:rPr lang="en-US" sz="2400" b="1" dirty="0" err="1">
                <a:solidFill>
                  <a:srgbClr val="000099"/>
                </a:solidFill>
                <a:latin typeface="Bookman Old Style" panose="02050604050505020204" pitchFamily="18" charset="0"/>
                <a:sym typeface="Wingdings" pitchFamily="2" charset="2"/>
              </a:rPr>
              <a:t>lepton+jets</a:t>
            </a:r>
            <a:endParaRPr lang="de-DE" dirty="0">
              <a:solidFill>
                <a:srgbClr val="000099"/>
              </a:solidFill>
            </a:endParaRPr>
          </a:p>
        </p:txBody>
      </p:sp>
      <p:sp>
        <p:nvSpPr>
          <p:cNvPr id="18" name="Text Box 3"/>
          <p:cNvSpPr txBox="1">
            <a:spLocks noChangeArrowheads="1"/>
          </p:cNvSpPr>
          <p:nvPr/>
        </p:nvSpPr>
        <p:spPr bwMode="auto">
          <a:xfrm>
            <a:off x="31477" y="5396207"/>
            <a:ext cx="4556265" cy="10770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232" tIns="45619" rIns="91232" bIns="45619">
            <a:spAutoFit/>
          </a:bodyPr>
          <a:lstStyle>
            <a:lvl1pPr marL="342900" indent="-342900">
              <a:defRPr sz="1600">
                <a:solidFill>
                  <a:schemeClr val="tx1"/>
                </a:solidFill>
                <a:latin typeface="Arial" charset="0"/>
              </a:defRPr>
            </a:lvl1pPr>
            <a:lvl2pPr marL="360363" indent="-180975">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marL="178995" lvl="1" indent="0">
              <a:spcBef>
                <a:spcPts val="0"/>
              </a:spcBef>
              <a:buClr>
                <a:schemeClr val="accent2"/>
              </a:buClr>
            </a:pPr>
            <a:r>
              <a:rPr lang="en-US" b="1" dirty="0">
                <a:solidFill>
                  <a:srgbClr val="0033CC"/>
                </a:solidFill>
                <a:latin typeface="Bookman Old Style" panose="02050604050505020204" pitchFamily="18" charset="0"/>
                <a:sym typeface="Wingdings" pitchFamily="2" charset="2"/>
              </a:rPr>
              <a:t>N</a:t>
            </a:r>
            <a:r>
              <a:rPr lang="en-US" b="1" dirty="0" smtClean="0">
                <a:solidFill>
                  <a:srgbClr val="0033CC"/>
                </a:solidFill>
                <a:latin typeface="Bookman Old Style" panose="02050604050505020204" pitchFamily="18" charset="0"/>
                <a:sym typeface="Wingdings" pitchFamily="2" charset="2"/>
              </a:rPr>
              <a:t>umber </a:t>
            </a:r>
            <a:r>
              <a:rPr lang="en-US" b="1" dirty="0">
                <a:solidFill>
                  <a:srgbClr val="0033CC"/>
                </a:solidFill>
                <a:latin typeface="Bookman Old Style" panose="02050604050505020204" pitchFamily="18" charset="0"/>
                <a:sym typeface="Wingdings" pitchFamily="2" charset="2"/>
              </a:rPr>
              <a:t>of hadronic jets </a:t>
            </a:r>
            <a:r>
              <a:rPr lang="en-US" b="1" dirty="0" smtClean="0">
                <a:solidFill>
                  <a:srgbClr val="0033CC"/>
                </a:solidFill>
                <a:latin typeface="Bookman Old Style" panose="02050604050505020204" pitchFamily="18" charset="0"/>
                <a:sym typeface="Wingdings" pitchFamily="2" charset="2"/>
              </a:rPr>
              <a:t>for </a:t>
            </a:r>
            <a:r>
              <a:rPr lang="en-US" b="1" dirty="0">
                <a:solidFill>
                  <a:srgbClr val="0033CC"/>
                </a:solidFill>
                <a:latin typeface="Bookman Old Style" panose="02050604050505020204" pitchFamily="18" charset="0"/>
                <a:sym typeface="Wingdings" pitchFamily="2" charset="2"/>
              </a:rPr>
              <a:t>events containing one </a:t>
            </a:r>
            <a:r>
              <a:rPr lang="en-US" b="1" dirty="0" smtClean="0">
                <a:solidFill>
                  <a:srgbClr val="0033CC"/>
                </a:solidFill>
                <a:latin typeface="Bookman Old Style" panose="02050604050505020204" pitchFamily="18" charset="0"/>
                <a:sym typeface="Wingdings" pitchFamily="2" charset="2"/>
              </a:rPr>
              <a:t>isolated </a:t>
            </a:r>
            <a:r>
              <a:rPr lang="en-US" b="1" dirty="0" err="1" smtClean="0">
                <a:solidFill>
                  <a:srgbClr val="0033CC"/>
                </a:solidFill>
                <a:latin typeface="Bookman Old Style" panose="02050604050505020204" pitchFamily="18" charset="0"/>
                <a:sym typeface="Wingdings" pitchFamily="2" charset="2"/>
              </a:rPr>
              <a:t>muon</a:t>
            </a:r>
            <a:r>
              <a:rPr lang="en-US" b="1" dirty="0" smtClean="0">
                <a:solidFill>
                  <a:srgbClr val="0033CC"/>
                </a:solidFill>
                <a:latin typeface="Bookman Old Style" panose="02050604050505020204" pitchFamily="18" charset="0"/>
                <a:sym typeface="Wingdings" pitchFamily="2" charset="2"/>
              </a:rPr>
              <a:t> </a:t>
            </a:r>
            <a:r>
              <a:rPr lang="en-US" b="1" dirty="0">
                <a:solidFill>
                  <a:srgbClr val="0033CC"/>
                </a:solidFill>
                <a:latin typeface="Bookman Old Style" panose="02050604050505020204" pitchFamily="18" charset="0"/>
                <a:sym typeface="Wingdings" pitchFamily="2" charset="2"/>
              </a:rPr>
              <a:t>and one isolated electron forming an invariant mass greater than 50 </a:t>
            </a:r>
            <a:r>
              <a:rPr lang="en-US" b="1" dirty="0" smtClean="0">
                <a:solidFill>
                  <a:srgbClr val="0033CC"/>
                </a:solidFill>
                <a:latin typeface="Bookman Old Style" panose="02050604050505020204" pitchFamily="18" charset="0"/>
                <a:sym typeface="Wingdings" pitchFamily="2" charset="2"/>
              </a:rPr>
              <a:t>GeV.</a:t>
            </a:r>
            <a:endParaRPr lang="de-DE" b="1" dirty="0" smtClean="0">
              <a:solidFill>
                <a:srgbClr val="0033CC"/>
              </a:solidFill>
              <a:latin typeface="Bookman Old Style" panose="02050604050505020204" pitchFamily="18" charset="0"/>
              <a:sym typeface="Wingdings" pitchFamily="2" charset="2"/>
            </a:endParaRPr>
          </a:p>
        </p:txBody>
      </p:sp>
      <p:sp>
        <p:nvSpPr>
          <p:cNvPr id="2" name="Textfeld 1"/>
          <p:cNvSpPr txBox="1"/>
          <p:nvPr/>
        </p:nvSpPr>
        <p:spPr>
          <a:xfrm>
            <a:off x="4950372" y="5076479"/>
            <a:ext cx="4193628" cy="1384791"/>
          </a:xfrm>
          <a:prstGeom prst="rect">
            <a:avLst/>
          </a:prstGeom>
          <a:noFill/>
        </p:spPr>
        <p:txBody>
          <a:bodyPr wrap="square" lIns="91232" tIns="45619" rIns="91232" bIns="45619" rtlCol="0">
            <a:spAutoFit/>
          </a:bodyPr>
          <a:lstStyle/>
          <a:p>
            <a:r>
              <a:rPr lang="en" sz="1400" b="1" kern="0" dirty="0">
                <a:solidFill>
                  <a:srgbClr val="0033CC"/>
                </a:solidFill>
                <a:latin typeface="Bookman Old Style" panose="02050604050505020204" pitchFamily="18" charset="0"/>
                <a:cs typeface="Arial"/>
                <a:sym typeface="Arial"/>
                <a:rtl val="0"/>
              </a:rPr>
              <a:t>Reconstructed hadronic top quark candidate mass for events containing 1 isolated muon (p</a:t>
            </a:r>
            <a:r>
              <a:rPr lang="en" sz="1400" b="1" kern="0" baseline="-25000" dirty="0">
                <a:solidFill>
                  <a:srgbClr val="0033CC"/>
                </a:solidFill>
                <a:latin typeface="Bookman Old Style" panose="02050604050505020204" pitchFamily="18" charset="0"/>
                <a:cs typeface="Arial"/>
                <a:sym typeface="Arial"/>
                <a:rtl val="0"/>
              </a:rPr>
              <a:t>T</a:t>
            </a:r>
            <a:r>
              <a:rPr lang="en" sz="1400" b="1" kern="0" dirty="0">
                <a:solidFill>
                  <a:srgbClr val="0033CC"/>
                </a:solidFill>
                <a:latin typeface="Bookman Old Style" panose="02050604050505020204" pitchFamily="18" charset="0"/>
                <a:cs typeface="Arial"/>
                <a:sym typeface="Arial"/>
                <a:rtl val="0"/>
              </a:rPr>
              <a:t>&gt;30 GeV, |𝜂|&lt;2.4, passing medium identification), four jets (p</a:t>
            </a:r>
            <a:r>
              <a:rPr lang="en" sz="1400" b="1" kern="0" baseline="-25000" dirty="0">
                <a:solidFill>
                  <a:srgbClr val="0033CC"/>
                </a:solidFill>
                <a:latin typeface="Bookman Old Style" panose="02050604050505020204" pitchFamily="18" charset="0"/>
                <a:cs typeface="Arial"/>
                <a:sym typeface="Arial"/>
                <a:rtl val="0"/>
              </a:rPr>
              <a:t>T</a:t>
            </a:r>
            <a:r>
              <a:rPr lang="en" sz="1400" b="1" kern="0" dirty="0">
                <a:solidFill>
                  <a:srgbClr val="0033CC"/>
                </a:solidFill>
                <a:latin typeface="Bookman Old Style" panose="02050604050505020204" pitchFamily="18" charset="0"/>
                <a:cs typeface="Arial"/>
                <a:sym typeface="Arial"/>
                <a:rtl val="0"/>
              </a:rPr>
              <a:t>&gt;30 GeV, |𝜂|&lt;2.5), out of which 2 pass the tight b-tagging threshold.</a:t>
            </a:r>
            <a:endParaRPr lang="de-DE" b="1" dirty="0">
              <a:solidFill>
                <a:srgbClr val="0033CC"/>
              </a:solidFill>
              <a:latin typeface="Bookman Old Style" panose="02050604050505020204" pitchFamily="18" charset="0"/>
            </a:endParaRPr>
          </a:p>
        </p:txBody>
      </p:sp>
      <p:pic>
        <p:nvPicPr>
          <p:cNvPr id="14" name="Shape 78"/>
          <p:cNvPicPr preferRelativeResize="0"/>
          <p:nvPr/>
        </p:nvPicPr>
        <p:blipFill>
          <a:blip r:embed="rId5">
            <a:alphaModFix/>
          </a:blip>
          <a:stretch>
            <a:fillRect/>
          </a:stretch>
        </p:blipFill>
        <p:spPr>
          <a:xfrm>
            <a:off x="134004" y="2221920"/>
            <a:ext cx="4161699" cy="2818533"/>
          </a:xfrm>
          <a:prstGeom prst="rect">
            <a:avLst/>
          </a:prstGeom>
          <a:noFill/>
          <a:ln>
            <a:noFill/>
          </a:ln>
        </p:spPr>
      </p:pic>
      <p:pic>
        <p:nvPicPr>
          <p:cNvPr id="15" name="Shape 108"/>
          <p:cNvPicPr preferRelativeResize="0"/>
          <p:nvPr/>
        </p:nvPicPr>
        <p:blipFill>
          <a:blip r:embed="rId6">
            <a:alphaModFix/>
          </a:blip>
          <a:stretch>
            <a:fillRect/>
          </a:stretch>
        </p:blipFill>
        <p:spPr>
          <a:xfrm>
            <a:off x="5163809" y="2174886"/>
            <a:ext cx="3073255" cy="2828327"/>
          </a:xfrm>
          <a:prstGeom prst="rect">
            <a:avLst/>
          </a:prstGeom>
          <a:noFill/>
          <a:ln>
            <a:noFill/>
          </a:ln>
        </p:spPr>
      </p:pic>
    </p:spTree>
    <p:extLst>
      <p:ext uri="{BB962C8B-B14F-4D97-AF65-F5344CB8AC3E}">
        <p14:creationId xmlns:p14="http://schemas.microsoft.com/office/powerpoint/2010/main" val="41184466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27" y="1679168"/>
            <a:ext cx="4645429" cy="16788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32" tIns="45619" rIns="91232" bIns="45619" numCol="1" anchor="t" anchorCtr="0" compatLnSpc="1">
            <a:prstTxWarp prst="textNoShape">
              <a:avLst/>
            </a:prstTxWarp>
          </a:bodyPr>
          <a:lstStyle>
            <a:lvl1pPr marL="265113" indent="-265113" algn="l" rtl="0" eaLnBrk="0" fontAlgn="base" hangingPunct="0">
              <a:spcBef>
                <a:spcPct val="0"/>
              </a:spcBef>
              <a:spcAft>
                <a:spcPct val="50000"/>
              </a:spcAft>
              <a:buClr>
                <a:srgbClr val="F28E00"/>
              </a:buClr>
              <a:buFont typeface="Arial Black" pitchFamily="34" charset="0"/>
              <a:buChar char="&gt;"/>
              <a:defRPr sz="2000">
                <a:solidFill>
                  <a:srgbClr val="000099"/>
                </a:solidFill>
                <a:latin typeface="Bookman Old Style" panose="02050604050505020204" pitchFamily="18" charset="0"/>
                <a:ea typeface="+mn-ea"/>
                <a:cs typeface="+mn-cs"/>
              </a:defRPr>
            </a:lvl1pPr>
            <a:lvl2pPr marL="628650" indent="-184150" algn="l" rtl="0" eaLnBrk="0" fontAlgn="base" hangingPunct="0">
              <a:spcBef>
                <a:spcPct val="0"/>
              </a:spcBef>
              <a:spcAft>
                <a:spcPct val="50000"/>
              </a:spcAft>
              <a:buClr>
                <a:schemeClr val="accent2"/>
              </a:buClr>
              <a:buFont typeface="Wingdings" pitchFamily="2" charset="2"/>
              <a:buChar char="§"/>
              <a:defRPr sz="1600">
                <a:solidFill>
                  <a:srgbClr val="000099"/>
                </a:solidFill>
                <a:latin typeface="Bookman Old Style" panose="02050604050505020204" pitchFamily="18" charset="0"/>
              </a:defRPr>
            </a:lvl2pPr>
            <a:lvl3pPr marL="1236663" indent="-228600" algn="l" rtl="0" eaLnBrk="0" fontAlgn="base" hangingPunct="0">
              <a:spcBef>
                <a:spcPct val="0"/>
              </a:spcBef>
              <a:spcAft>
                <a:spcPct val="0"/>
              </a:spcAft>
              <a:buClr>
                <a:srgbClr val="FF9900"/>
              </a:buClr>
              <a:buFont typeface="Arial Black" pitchFamily="34" charset="0"/>
              <a:defRPr sz="1200">
                <a:solidFill>
                  <a:schemeClr val="tx1"/>
                </a:solidFill>
                <a:latin typeface="Arial" charset="0"/>
              </a:defRPr>
            </a:lvl3pPr>
            <a:lvl4pPr marL="1644650" indent="-228600" algn="l" rtl="0" eaLnBrk="0" fontAlgn="base" hangingPunct="0">
              <a:spcBef>
                <a:spcPct val="0"/>
              </a:spcBef>
              <a:spcAft>
                <a:spcPct val="0"/>
              </a:spcAft>
              <a:buFont typeface="Wingdings" pitchFamily="2" charset="2"/>
              <a:buChar char="§"/>
              <a:defRPr sz="1400">
                <a:solidFill>
                  <a:schemeClr val="tx1"/>
                </a:solidFill>
                <a:latin typeface="Arial" charset="0"/>
              </a:defRPr>
            </a:lvl4pPr>
            <a:lvl5pPr marL="2057400" indent="-228600" algn="l" rtl="0" eaLnBrk="0" fontAlgn="base" hangingPunct="0">
              <a:spcBef>
                <a:spcPct val="20000"/>
              </a:spcBef>
              <a:spcAft>
                <a:spcPct val="0"/>
              </a:spcAft>
              <a:defRPr sz="2000">
                <a:solidFill>
                  <a:schemeClr val="tx1"/>
                </a:solidFill>
                <a:latin typeface="Arial" charset="0"/>
              </a:defRPr>
            </a:lvl5pPr>
            <a:lvl6pPr marL="2514600" indent="-228600" algn="l" rtl="0" fontAlgn="base">
              <a:spcBef>
                <a:spcPct val="20000"/>
              </a:spcBef>
              <a:spcAft>
                <a:spcPct val="0"/>
              </a:spcAft>
              <a:defRPr sz="2000">
                <a:solidFill>
                  <a:schemeClr val="tx1"/>
                </a:solidFill>
                <a:latin typeface="Arial" charset="0"/>
              </a:defRPr>
            </a:lvl6pPr>
            <a:lvl7pPr marL="2971800" indent="-228600" algn="l" rtl="0" fontAlgn="base">
              <a:spcBef>
                <a:spcPct val="20000"/>
              </a:spcBef>
              <a:spcAft>
                <a:spcPct val="0"/>
              </a:spcAft>
              <a:defRPr sz="2000">
                <a:solidFill>
                  <a:schemeClr val="tx1"/>
                </a:solidFill>
                <a:latin typeface="Arial" charset="0"/>
              </a:defRPr>
            </a:lvl7pPr>
            <a:lvl8pPr marL="3429000" indent="-228600" algn="l" rtl="0" fontAlgn="base">
              <a:spcBef>
                <a:spcPct val="20000"/>
              </a:spcBef>
              <a:spcAft>
                <a:spcPct val="0"/>
              </a:spcAft>
              <a:defRPr sz="2000">
                <a:solidFill>
                  <a:schemeClr val="tx1"/>
                </a:solidFill>
                <a:latin typeface="Arial" charset="0"/>
              </a:defRPr>
            </a:lvl8pPr>
            <a:lvl9pPr marL="3886200" indent="-228600" algn="l" rtl="0" fontAlgn="base">
              <a:spcBef>
                <a:spcPct val="20000"/>
              </a:spcBef>
              <a:spcAft>
                <a:spcPct val="0"/>
              </a:spcAft>
              <a:defRPr sz="2000">
                <a:solidFill>
                  <a:schemeClr val="tx1"/>
                </a:solidFill>
                <a:latin typeface="Arial" charset="0"/>
              </a:defRPr>
            </a:lvl9pPr>
          </a:lstStyle>
          <a:p>
            <a:pPr marL="107717" indent="0" algn="ctr">
              <a:spcBef>
                <a:spcPts val="300"/>
              </a:spcBef>
              <a:spcAft>
                <a:spcPts val="300"/>
              </a:spcAft>
              <a:buSzPct val="100000"/>
              <a:buNone/>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3200" b="1" kern="0" dirty="0">
                <a:solidFill>
                  <a:srgbClr val="0033CC"/>
                </a:solidFill>
              </a:rPr>
              <a:t>Congratulations and </a:t>
            </a:r>
            <a:br>
              <a:rPr lang="en-US" altLang="de-DE" sz="3200" b="1" kern="0" dirty="0">
                <a:solidFill>
                  <a:srgbClr val="0033CC"/>
                </a:solidFill>
              </a:rPr>
            </a:br>
            <a:r>
              <a:rPr lang="en-US" altLang="de-DE" sz="3200" b="1" kern="0" dirty="0">
                <a:solidFill>
                  <a:srgbClr val="0033CC"/>
                </a:solidFill>
              </a:rPr>
              <a:t>many thanks </a:t>
            </a:r>
            <a:br>
              <a:rPr lang="en-US" altLang="de-DE" sz="3200" b="1" kern="0" dirty="0">
                <a:solidFill>
                  <a:srgbClr val="0033CC"/>
                </a:solidFill>
              </a:rPr>
            </a:br>
            <a:r>
              <a:rPr lang="en-US" altLang="de-DE" sz="3200" b="1" kern="0" dirty="0">
                <a:solidFill>
                  <a:srgbClr val="0033CC"/>
                </a:solidFill>
              </a:rPr>
              <a:t>to the LHC Team  </a:t>
            </a:r>
          </a:p>
        </p:txBody>
      </p:sp>
      <p:pic>
        <p:nvPicPr>
          <p:cNvPr id="4098" name="Picture 2" descr="CMS physicists at the start of the LHC's Run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4875" y="1005074"/>
            <a:ext cx="4169506" cy="277967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cds.cern.ch/record/2006741/files/mbrice-18.jpg?subformat=icon-144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2588" y="3434765"/>
            <a:ext cx="4432299" cy="2958152"/>
          </a:xfrm>
          <a:prstGeom prst="rect">
            <a:avLst/>
          </a:prstGeom>
          <a:noFill/>
          <a:extLst>
            <a:ext uri="{909E8E84-426E-40DD-AFC4-6F175D3DCCD1}">
              <a14:hiddenFill xmlns:a14="http://schemas.microsoft.com/office/drawing/2010/main">
                <a:solidFill>
                  <a:srgbClr val="FFFFFF"/>
                </a:solidFill>
              </a14:hiddenFill>
            </a:ext>
          </a:extLst>
        </p:spPr>
      </p:pic>
      <p:sp>
        <p:nvSpPr>
          <p:cNvPr id="3" name="Titel 2"/>
          <p:cNvSpPr>
            <a:spLocks noGrp="1"/>
          </p:cNvSpPr>
          <p:nvPr>
            <p:ph type="title"/>
          </p:nvPr>
        </p:nvSpPr>
        <p:spPr/>
        <p:txBody>
          <a:bodyPr/>
          <a:lstStyle/>
          <a:p>
            <a:endParaRPr lang="de-DE"/>
          </a:p>
        </p:txBody>
      </p:sp>
    </p:spTree>
    <p:extLst>
      <p:ext uri="{BB962C8B-B14F-4D97-AF65-F5344CB8AC3E}">
        <p14:creationId xmlns:p14="http://schemas.microsoft.com/office/powerpoint/2010/main" val="22706482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spcBef>
                <a:spcPts val="0"/>
              </a:spcBef>
            </a:pPr>
            <a:r>
              <a:rPr lang="en" dirty="0"/>
              <a:t>Towards </a:t>
            </a:r>
            <a:r>
              <a:rPr lang="en" dirty="0" smtClean="0"/>
              <a:t>Single </a:t>
            </a:r>
            <a:r>
              <a:rPr lang="en" dirty="0"/>
              <a:t>T</a:t>
            </a:r>
            <a:r>
              <a:rPr lang="en" dirty="0" smtClean="0"/>
              <a:t>op </a:t>
            </a:r>
            <a:r>
              <a:rPr lang="en" sz="3200" dirty="0" smtClean="0"/>
              <a:t>(t-channel)</a:t>
            </a:r>
            <a:r>
              <a:rPr lang="en-US" sz="3200" dirty="0" smtClean="0"/>
              <a:t>  </a:t>
            </a:r>
            <a:endParaRPr lang="en-US" dirty="0"/>
          </a:p>
        </p:txBody>
      </p:sp>
      <p:pic>
        <p:nvPicPr>
          <p:cNvPr id="5" name="Shape 137"/>
          <p:cNvPicPr preferRelativeResize="0"/>
          <p:nvPr/>
        </p:nvPicPr>
        <p:blipFill>
          <a:blip r:embed="rId3">
            <a:alphaModFix/>
          </a:blip>
          <a:stretch>
            <a:fillRect/>
          </a:stretch>
        </p:blipFill>
        <p:spPr>
          <a:xfrm>
            <a:off x="225027" y="939591"/>
            <a:ext cx="4756877" cy="3947719"/>
          </a:xfrm>
          <a:prstGeom prst="rect">
            <a:avLst/>
          </a:prstGeom>
          <a:noFill/>
          <a:ln>
            <a:noFill/>
          </a:ln>
        </p:spPr>
      </p:pic>
      <p:pic>
        <p:nvPicPr>
          <p:cNvPr id="6" name="Shape 138"/>
          <p:cNvPicPr preferRelativeResize="0"/>
          <p:nvPr/>
        </p:nvPicPr>
        <p:blipFill>
          <a:blip r:embed="rId4">
            <a:alphaModFix/>
          </a:blip>
          <a:stretch>
            <a:fillRect/>
          </a:stretch>
        </p:blipFill>
        <p:spPr>
          <a:xfrm>
            <a:off x="4398584" y="1034187"/>
            <a:ext cx="4765245" cy="3758527"/>
          </a:xfrm>
          <a:prstGeom prst="rect">
            <a:avLst/>
          </a:prstGeom>
          <a:noFill/>
          <a:ln>
            <a:noFill/>
          </a:ln>
        </p:spPr>
      </p:pic>
      <p:sp>
        <p:nvSpPr>
          <p:cNvPr id="7" name="Rectangle 2"/>
          <p:cNvSpPr txBox="1">
            <a:spLocks noChangeArrowheads="1"/>
          </p:cNvSpPr>
          <p:nvPr/>
        </p:nvSpPr>
        <p:spPr bwMode="auto">
          <a:xfrm>
            <a:off x="1812953" y="4791464"/>
            <a:ext cx="4241061" cy="15620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32" tIns="45619" rIns="91232" bIns="45619" numCol="1" anchor="t" anchorCtr="0" compatLnSpc="1">
            <a:prstTxWarp prst="textNoShape">
              <a:avLst/>
            </a:prstTxWarp>
          </a:bodyPr>
          <a:lstStyle>
            <a:lvl1pPr marL="265113" indent="-265113" algn="l" rtl="0" eaLnBrk="0" fontAlgn="base" hangingPunct="0">
              <a:spcBef>
                <a:spcPct val="0"/>
              </a:spcBef>
              <a:spcAft>
                <a:spcPct val="50000"/>
              </a:spcAft>
              <a:buClr>
                <a:srgbClr val="F28E00"/>
              </a:buClr>
              <a:buFont typeface="Arial Black" pitchFamily="34" charset="0"/>
              <a:buChar char="&gt;"/>
              <a:defRPr sz="2000">
                <a:solidFill>
                  <a:srgbClr val="000099"/>
                </a:solidFill>
                <a:latin typeface="Bookman Old Style" panose="02050604050505020204" pitchFamily="18" charset="0"/>
                <a:ea typeface="+mn-ea"/>
                <a:cs typeface="+mn-cs"/>
              </a:defRPr>
            </a:lvl1pPr>
            <a:lvl2pPr marL="628650" indent="-184150" algn="l" rtl="0" eaLnBrk="0" fontAlgn="base" hangingPunct="0">
              <a:spcBef>
                <a:spcPct val="0"/>
              </a:spcBef>
              <a:spcAft>
                <a:spcPct val="50000"/>
              </a:spcAft>
              <a:buClr>
                <a:schemeClr val="accent2"/>
              </a:buClr>
              <a:buFont typeface="Wingdings" pitchFamily="2" charset="2"/>
              <a:buChar char="§"/>
              <a:defRPr sz="1600">
                <a:solidFill>
                  <a:srgbClr val="000099"/>
                </a:solidFill>
                <a:latin typeface="Bookman Old Style" panose="02050604050505020204" pitchFamily="18" charset="0"/>
              </a:defRPr>
            </a:lvl2pPr>
            <a:lvl3pPr marL="1236663" indent="-228600" algn="l" rtl="0" eaLnBrk="0" fontAlgn="base" hangingPunct="0">
              <a:spcBef>
                <a:spcPct val="0"/>
              </a:spcBef>
              <a:spcAft>
                <a:spcPct val="0"/>
              </a:spcAft>
              <a:buClr>
                <a:srgbClr val="FF9900"/>
              </a:buClr>
              <a:buFont typeface="Arial Black" pitchFamily="34" charset="0"/>
              <a:defRPr sz="1200">
                <a:solidFill>
                  <a:schemeClr val="tx1"/>
                </a:solidFill>
                <a:latin typeface="Arial" charset="0"/>
              </a:defRPr>
            </a:lvl3pPr>
            <a:lvl4pPr marL="1644650" indent="-228600" algn="l" rtl="0" eaLnBrk="0" fontAlgn="base" hangingPunct="0">
              <a:spcBef>
                <a:spcPct val="0"/>
              </a:spcBef>
              <a:spcAft>
                <a:spcPct val="0"/>
              </a:spcAft>
              <a:buFont typeface="Wingdings" pitchFamily="2" charset="2"/>
              <a:buChar char="§"/>
              <a:defRPr sz="1400">
                <a:solidFill>
                  <a:schemeClr val="tx1"/>
                </a:solidFill>
                <a:latin typeface="Arial" charset="0"/>
              </a:defRPr>
            </a:lvl4pPr>
            <a:lvl5pPr marL="2057400" indent="-228600" algn="l" rtl="0" eaLnBrk="0" fontAlgn="base" hangingPunct="0">
              <a:spcBef>
                <a:spcPct val="20000"/>
              </a:spcBef>
              <a:spcAft>
                <a:spcPct val="0"/>
              </a:spcAft>
              <a:defRPr sz="2000">
                <a:solidFill>
                  <a:schemeClr val="tx1"/>
                </a:solidFill>
                <a:latin typeface="Arial" charset="0"/>
              </a:defRPr>
            </a:lvl5pPr>
            <a:lvl6pPr marL="2514600" indent="-228600" algn="l" rtl="0" fontAlgn="base">
              <a:spcBef>
                <a:spcPct val="20000"/>
              </a:spcBef>
              <a:spcAft>
                <a:spcPct val="0"/>
              </a:spcAft>
              <a:defRPr sz="2000">
                <a:solidFill>
                  <a:schemeClr val="tx1"/>
                </a:solidFill>
                <a:latin typeface="Arial" charset="0"/>
              </a:defRPr>
            </a:lvl6pPr>
            <a:lvl7pPr marL="2971800" indent="-228600" algn="l" rtl="0" fontAlgn="base">
              <a:spcBef>
                <a:spcPct val="20000"/>
              </a:spcBef>
              <a:spcAft>
                <a:spcPct val="0"/>
              </a:spcAft>
              <a:defRPr sz="2000">
                <a:solidFill>
                  <a:schemeClr val="tx1"/>
                </a:solidFill>
                <a:latin typeface="Arial" charset="0"/>
              </a:defRPr>
            </a:lvl7pPr>
            <a:lvl8pPr marL="3429000" indent="-228600" algn="l" rtl="0" fontAlgn="base">
              <a:spcBef>
                <a:spcPct val="20000"/>
              </a:spcBef>
              <a:spcAft>
                <a:spcPct val="0"/>
              </a:spcAft>
              <a:defRPr sz="2000">
                <a:solidFill>
                  <a:schemeClr val="tx1"/>
                </a:solidFill>
                <a:latin typeface="Arial" charset="0"/>
              </a:defRPr>
            </a:lvl8pPr>
            <a:lvl9pPr marL="3886200" indent="-228600" algn="l" rtl="0" fontAlgn="base">
              <a:spcBef>
                <a:spcPct val="20000"/>
              </a:spcBef>
              <a:spcAft>
                <a:spcPct val="0"/>
              </a:spcAft>
              <a:defRPr sz="2000">
                <a:solidFill>
                  <a:schemeClr val="tx1"/>
                </a:solidFill>
                <a:latin typeface="Arial" charset="0"/>
              </a:defRPr>
            </a:lvl9pPr>
          </a:lstStyle>
          <a:p>
            <a:pPr marL="628866" lvl="1"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000" b="1" kern="0" dirty="0" smtClean="0">
                <a:solidFill>
                  <a:srgbClr val="0033CC"/>
                </a:solidFill>
              </a:rPr>
              <a:t>One isolated </a:t>
            </a:r>
            <a:r>
              <a:rPr lang="en-US" altLang="de-DE" sz="2000" b="1" kern="0" dirty="0" err="1" smtClean="0">
                <a:solidFill>
                  <a:srgbClr val="0033CC"/>
                </a:solidFill>
              </a:rPr>
              <a:t>muon</a:t>
            </a:r>
            <a:endParaRPr lang="en-US" altLang="de-DE" sz="2000" b="1" kern="0" dirty="0" smtClean="0">
              <a:solidFill>
                <a:srgbClr val="0033CC"/>
              </a:solidFill>
            </a:endParaRPr>
          </a:p>
          <a:p>
            <a:pPr marL="628866" lvl="1"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000" b="1" kern="0" dirty="0" smtClean="0">
                <a:solidFill>
                  <a:srgbClr val="0033CC"/>
                </a:solidFill>
              </a:rPr>
              <a:t>MET: 27 GeV</a:t>
            </a:r>
            <a:endParaRPr lang="en-US" altLang="de-DE" sz="1800" b="1" kern="0" dirty="0">
              <a:latin typeface="Bookman Old Style" panose="02050604050505020204" pitchFamily="18" charset="0"/>
            </a:endParaRPr>
          </a:p>
          <a:p>
            <a:pPr marL="628866" lvl="1"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endParaRPr lang="en-GB" altLang="en-US" sz="2000" b="1" kern="0" dirty="0" smtClean="0">
              <a:solidFill>
                <a:srgbClr val="0033CC"/>
              </a:solidFill>
            </a:endParaRPr>
          </a:p>
          <a:p>
            <a:pPr marL="628866" lvl="1"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GB" altLang="en-US" sz="2000" b="1" kern="0" dirty="0" smtClean="0"/>
              <a:t>Mass</a:t>
            </a:r>
            <a:r>
              <a:rPr lang="en-GB" altLang="en-US" sz="2000" b="1" dirty="0" smtClean="0"/>
              <a:t> </a:t>
            </a:r>
            <a:r>
              <a:rPr lang="en-GB" altLang="en-US" sz="2000" b="1" dirty="0"/>
              <a:t>: </a:t>
            </a:r>
            <a:r>
              <a:rPr lang="en-GB" altLang="en-US" sz="2000" b="1" dirty="0" smtClean="0"/>
              <a:t>177 </a:t>
            </a:r>
            <a:r>
              <a:rPr lang="en-GB" altLang="en-US" sz="2000" b="1" dirty="0"/>
              <a:t>GeV</a:t>
            </a:r>
            <a:endParaRPr lang="en-US" altLang="de-DE" sz="2000" b="1" kern="0" dirty="0"/>
          </a:p>
        </p:txBody>
      </p:sp>
      <p:sp>
        <p:nvSpPr>
          <p:cNvPr id="9" name="Rectangle 2"/>
          <p:cNvSpPr txBox="1">
            <a:spLocks noChangeArrowheads="1"/>
          </p:cNvSpPr>
          <p:nvPr/>
        </p:nvSpPr>
        <p:spPr bwMode="auto">
          <a:xfrm>
            <a:off x="4834764" y="4786203"/>
            <a:ext cx="4376579" cy="1567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32" tIns="45619" rIns="91232" bIns="45619" numCol="1" anchor="t" anchorCtr="0" compatLnSpc="1">
            <a:prstTxWarp prst="textNoShape">
              <a:avLst/>
            </a:prstTxWarp>
          </a:bodyPr>
          <a:lstStyle>
            <a:lvl1pPr marL="265113" indent="-265113" algn="l" rtl="0" eaLnBrk="0" fontAlgn="base" hangingPunct="0">
              <a:spcBef>
                <a:spcPct val="0"/>
              </a:spcBef>
              <a:spcAft>
                <a:spcPct val="50000"/>
              </a:spcAft>
              <a:buClr>
                <a:srgbClr val="F28E00"/>
              </a:buClr>
              <a:buFont typeface="Arial Black" pitchFamily="34" charset="0"/>
              <a:buChar char="&gt;"/>
              <a:defRPr sz="2000">
                <a:solidFill>
                  <a:srgbClr val="000099"/>
                </a:solidFill>
                <a:latin typeface="Bookman Old Style" panose="02050604050505020204" pitchFamily="18" charset="0"/>
                <a:ea typeface="+mn-ea"/>
                <a:cs typeface="+mn-cs"/>
              </a:defRPr>
            </a:lvl1pPr>
            <a:lvl2pPr marL="628650" indent="-184150" algn="l" rtl="0" eaLnBrk="0" fontAlgn="base" hangingPunct="0">
              <a:spcBef>
                <a:spcPct val="0"/>
              </a:spcBef>
              <a:spcAft>
                <a:spcPct val="50000"/>
              </a:spcAft>
              <a:buClr>
                <a:schemeClr val="accent2"/>
              </a:buClr>
              <a:buFont typeface="Wingdings" pitchFamily="2" charset="2"/>
              <a:buChar char="§"/>
              <a:defRPr sz="1600">
                <a:solidFill>
                  <a:srgbClr val="000099"/>
                </a:solidFill>
                <a:latin typeface="Bookman Old Style" panose="02050604050505020204" pitchFamily="18" charset="0"/>
              </a:defRPr>
            </a:lvl2pPr>
            <a:lvl3pPr marL="1236663" indent="-228600" algn="l" rtl="0" eaLnBrk="0" fontAlgn="base" hangingPunct="0">
              <a:spcBef>
                <a:spcPct val="0"/>
              </a:spcBef>
              <a:spcAft>
                <a:spcPct val="0"/>
              </a:spcAft>
              <a:buClr>
                <a:srgbClr val="FF9900"/>
              </a:buClr>
              <a:buFont typeface="Arial Black" pitchFamily="34" charset="0"/>
              <a:defRPr sz="1200">
                <a:solidFill>
                  <a:schemeClr val="tx1"/>
                </a:solidFill>
                <a:latin typeface="Arial" charset="0"/>
              </a:defRPr>
            </a:lvl3pPr>
            <a:lvl4pPr marL="1644650" indent="-228600" algn="l" rtl="0" eaLnBrk="0" fontAlgn="base" hangingPunct="0">
              <a:spcBef>
                <a:spcPct val="0"/>
              </a:spcBef>
              <a:spcAft>
                <a:spcPct val="0"/>
              </a:spcAft>
              <a:buFont typeface="Wingdings" pitchFamily="2" charset="2"/>
              <a:buChar char="§"/>
              <a:defRPr sz="1400">
                <a:solidFill>
                  <a:schemeClr val="tx1"/>
                </a:solidFill>
                <a:latin typeface="Arial" charset="0"/>
              </a:defRPr>
            </a:lvl4pPr>
            <a:lvl5pPr marL="2057400" indent="-228600" algn="l" rtl="0" eaLnBrk="0" fontAlgn="base" hangingPunct="0">
              <a:spcBef>
                <a:spcPct val="20000"/>
              </a:spcBef>
              <a:spcAft>
                <a:spcPct val="0"/>
              </a:spcAft>
              <a:defRPr sz="2000">
                <a:solidFill>
                  <a:schemeClr val="tx1"/>
                </a:solidFill>
                <a:latin typeface="Arial" charset="0"/>
              </a:defRPr>
            </a:lvl5pPr>
            <a:lvl6pPr marL="2514600" indent="-228600" algn="l" rtl="0" fontAlgn="base">
              <a:spcBef>
                <a:spcPct val="20000"/>
              </a:spcBef>
              <a:spcAft>
                <a:spcPct val="0"/>
              </a:spcAft>
              <a:defRPr sz="2000">
                <a:solidFill>
                  <a:schemeClr val="tx1"/>
                </a:solidFill>
                <a:latin typeface="Arial" charset="0"/>
              </a:defRPr>
            </a:lvl6pPr>
            <a:lvl7pPr marL="2971800" indent="-228600" algn="l" rtl="0" fontAlgn="base">
              <a:spcBef>
                <a:spcPct val="20000"/>
              </a:spcBef>
              <a:spcAft>
                <a:spcPct val="0"/>
              </a:spcAft>
              <a:defRPr sz="2000">
                <a:solidFill>
                  <a:schemeClr val="tx1"/>
                </a:solidFill>
                <a:latin typeface="Arial" charset="0"/>
              </a:defRPr>
            </a:lvl7pPr>
            <a:lvl8pPr marL="3429000" indent="-228600" algn="l" rtl="0" fontAlgn="base">
              <a:spcBef>
                <a:spcPct val="20000"/>
              </a:spcBef>
              <a:spcAft>
                <a:spcPct val="0"/>
              </a:spcAft>
              <a:defRPr sz="2000">
                <a:solidFill>
                  <a:schemeClr val="tx1"/>
                </a:solidFill>
                <a:latin typeface="Arial" charset="0"/>
              </a:defRPr>
            </a:lvl8pPr>
            <a:lvl9pPr marL="3886200" indent="-228600" algn="l" rtl="0" fontAlgn="base">
              <a:spcBef>
                <a:spcPct val="20000"/>
              </a:spcBef>
              <a:spcAft>
                <a:spcPct val="0"/>
              </a:spcAft>
              <a:defRPr sz="2000">
                <a:solidFill>
                  <a:schemeClr val="tx1"/>
                </a:solidFill>
                <a:latin typeface="Arial" charset="0"/>
              </a:defRPr>
            </a:lvl9pPr>
          </a:lstStyle>
          <a:p>
            <a:pPr marL="628866" lvl="1"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s-ES" sz="2000" b="1" dirty="0" err="1" smtClean="0">
                <a:solidFill>
                  <a:srgbClr val="0033CC"/>
                </a:solidFill>
                <a:sym typeface="Symbol"/>
              </a:rPr>
              <a:t>Two</a:t>
            </a:r>
            <a:r>
              <a:rPr lang="es-ES" sz="2000" b="1" dirty="0" smtClean="0">
                <a:solidFill>
                  <a:srgbClr val="0033CC"/>
                </a:solidFill>
                <a:sym typeface="Symbol"/>
              </a:rPr>
              <a:t> </a:t>
            </a:r>
            <a:r>
              <a:rPr lang="es-ES" sz="2000" b="1" dirty="0" err="1" smtClean="0">
                <a:solidFill>
                  <a:srgbClr val="0033CC"/>
                </a:solidFill>
                <a:sym typeface="Symbol"/>
              </a:rPr>
              <a:t>hadronic</a:t>
            </a:r>
            <a:r>
              <a:rPr lang="es-ES" sz="2000" b="1" dirty="0" smtClean="0">
                <a:solidFill>
                  <a:srgbClr val="0033CC"/>
                </a:solidFill>
                <a:sym typeface="Symbol"/>
              </a:rPr>
              <a:t> jets:</a:t>
            </a:r>
            <a:endParaRPr lang="es-ES" sz="2000" b="1" dirty="0">
              <a:sym typeface="Symbol"/>
            </a:endParaRPr>
          </a:p>
          <a:p>
            <a:pPr marL="898525" lvl="2" indent="-268288">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GB" altLang="en-US" sz="1800" dirty="0" smtClean="0">
                <a:solidFill>
                  <a:srgbClr val="0033CC"/>
                </a:solidFill>
                <a:latin typeface="Bookman Old Style" panose="02050604050505020204" pitchFamily="18" charset="0"/>
              </a:rPr>
              <a:t>b-tagged jet from top decay</a:t>
            </a:r>
            <a:endParaRPr lang="en-GB" altLang="en-US" sz="1800" dirty="0">
              <a:solidFill>
                <a:srgbClr val="0033CC"/>
              </a:solidFill>
              <a:latin typeface="Bookman Old Style" panose="02050604050505020204" pitchFamily="18" charset="0"/>
            </a:endParaRPr>
          </a:p>
          <a:p>
            <a:pPr marL="898525" lvl="2" indent="-268288">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de-DE" altLang="en-US" sz="1800" dirty="0" err="1">
                <a:solidFill>
                  <a:srgbClr val="0033CC"/>
                </a:solidFill>
                <a:latin typeface="Bookman Old Style" panose="02050604050505020204" pitchFamily="18" charset="0"/>
              </a:rPr>
              <a:t>u</a:t>
            </a:r>
            <a:r>
              <a:rPr lang="de-DE" altLang="en-US" sz="1800" dirty="0" err="1" smtClean="0">
                <a:solidFill>
                  <a:srgbClr val="0033CC"/>
                </a:solidFill>
                <a:latin typeface="Bookman Old Style" panose="02050604050505020204" pitchFamily="18" charset="0"/>
              </a:rPr>
              <a:t>n-tagged</a:t>
            </a:r>
            <a:r>
              <a:rPr lang="de-DE" altLang="en-US" sz="1800" dirty="0" smtClean="0">
                <a:solidFill>
                  <a:srgbClr val="0033CC"/>
                </a:solidFill>
                <a:latin typeface="Bookman Old Style" panose="02050604050505020204" pitchFamily="18" charset="0"/>
              </a:rPr>
              <a:t> </a:t>
            </a:r>
            <a:r>
              <a:rPr lang="de-DE" altLang="en-US" sz="1800" dirty="0" err="1" smtClean="0">
                <a:solidFill>
                  <a:srgbClr val="0033CC"/>
                </a:solidFill>
                <a:latin typeface="Bookman Old Style" panose="02050604050505020204" pitchFamily="18" charset="0"/>
              </a:rPr>
              <a:t>jet</a:t>
            </a:r>
            <a:endParaRPr lang="en-US" altLang="de-DE" sz="1800" b="1" kern="0" dirty="0">
              <a:solidFill>
                <a:srgbClr val="0033CC"/>
              </a:solidFill>
              <a:latin typeface="Bookman Old Style" panose="02050604050505020204" pitchFamily="18" charset="0"/>
            </a:endParaRPr>
          </a:p>
        </p:txBody>
      </p:sp>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3630" y="4887310"/>
            <a:ext cx="1665687" cy="14661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299823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dirty="0"/>
              <a:t>Searches </a:t>
            </a:r>
            <a:r>
              <a:rPr lang="en-US" dirty="0" smtClean="0"/>
              <a:t>Commenced</a:t>
            </a:r>
            <a:endParaRPr lang="en-US" dirty="0"/>
          </a:p>
        </p:txBody>
      </p:sp>
      <p:sp>
        <p:nvSpPr>
          <p:cNvPr id="9" name="Rectangle 2"/>
          <p:cNvSpPr txBox="1">
            <a:spLocks noChangeArrowheads="1"/>
          </p:cNvSpPr>
          <p:nvPr/>
        </p:nvSpPr>
        <p:spPr bwMode="auto">
          <a:xfrm>
            <a:off x="92074" y="1038023"/>
            <a:ext cx="8750774" cy="3817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32" tIns="45619" rIns="91232" bIns="45619" numCol="1" anchor="t" anchorCtr="0" compatLnSpc="1">
            <a:prstTxWarp prst="textNoShape">
              <a:avLst/>
            </a:prstTxWarp>
          </a:bodyPr>
          <a:lstStyle>
            <a:lvl1pPr marL="265113" indent="-265113" algn="l" rtl="0" eaLnBrk="0" fontAlgn="base" hangingPunct="0">
              <a:spcBef>
                <a:spcPct val="0"/>
              </a:spcBef>
              <a:spcAft>
                <a:spcPct val="50000"/>
              </a:spcAft>
              <a:buClr>
                <a:srgbClr val="F28E00"/>
              </a:buClr>
              <a:buFont typeface="Arial Black" pitchFamily="34" charset="0"/>
              <a:buChar char="&gt;"/>
              <a:defRPr sz="2000">
                <a:solidFill>
                  <a:srgbClr val="000099"/>
                </a:solidFill>
                <a:latin typeface="Bookman Old Style" panose="02050604050505020204" pitchFamily="18" charset="0"/>
                <a:ea typeface="+mn-ea"/>
                <a:cs typeface="+mn-cs"/>
              </a:defRPr>
            </a:lvl1pPr>
            <a:lvl2pPr marL="628650" indent="-184150" algn="l" rtl="0" eaLnBrk="0" fontAlgn="base" hangingPunct="0">
              <a:spcBef>
                <a:spcPct val="0"/>
              </a:spcBef>
              <a:spcAft>
                <a:spcPct val="50000"/>
              </a:spcAft>
              <a:buClr>
                <a:schemeClr val="accent2"/>
              </a:buClr>
              <a:buFont typeface="Wingdings" pitchFamily="2" charset="2"/>
              <a:buChar char="§"/>
              <a:defRPr sz="1600">
                <a:solidFill>
                  <a:srgbClr val="000099"/>
                </a:solidFill>
                <a:latin typeface="Bookman Old Style" panose="02050604050505020204" pitchFamily="18" charset="0"/>
              </a:defRPr>
            </a:lvl2pPr>
            <a:lvl3pPr marL="1236663" indent="-228600" algn="l" rtl="0" eaLnBrk="0" fontAlgn="base" hangingPunct="0">
              <a:spcBef>
                <a:spcPct val="0"/>
              </a:spcBef>
              <a:spcAft>
                <a:spcPct val="0"/>
              </a:spcAft>
              <a:buClr>
                <a:srgbClr val="FF9900"/>
              </a:buClr>
              <a:buFont typeface="Arial Black" pitchFamily="34" charset="0"/>
              <a:defRPr sz="1200">
                <a:solidFill>
                  <a:schemeClr val="tx1"/>
                </a:solidFill>
                <a:latin typeface="Arial" charset="0"/>
              </a:defRPr>
            </a:lvl3pPr>
            <a:lvl4pPr marL="1644650" indent="-228600" algn="l" rtl="0" eaLnBrk="0" fontAlgn="base" hangingPunct="0">
              <a:spcBef>
                <a:spcPct val="0"/>
              </a:spcBef>
              <a:spcAft>
                <a:spcPct val="0"/>
              </a:spcAft>
              <a:buFont typeface="Wingdings" pitchFamily="2" charset="2"/>
              <a:buChar char="§"/>
              <a:defRPr sz="1400">
                <a:solidFill>
                  <a:schemeClr val="tx1"/>
                </a:solidFill>
                <a:latin typeface="Arial" charset="0"/>
              </a:defRPr>
            </a:lvl4pPr>
            <a:lvl5pPr marL="2057400" indent="-228600" algn="l" rtl="0" eaLnBrk="0" fontAlgn="base" hangingPunct="0">
              <a:spcBef>
                <a:spcPct val="20000"/>
              </a:spcBef>
              <a:spcAft>
                <a:spcPct val="0"/>
              </a:spcAft>
              <a:defRPr sz="2000">
                <a:solidFill>
                  <a:schemeClr val="tx1"/>
                </a:solidFill>
                <a:latin typeface="Arial" charset="0"/>
              </a:defRPr>
            </a:lvl5pPr>
            <a:lvl6pPr marL="2514600" indent="-228600" algn="l" rtl="0" fontAlgn="base">
              <a:spcBef>
                <a:spcPct val="20000"/>
              </a:spcBef>
              <a:spcAft>
                <a:spcPct val="0"/>
              </a:spcAft>
              <a:defRPr sz="2000">
                <a:solidFill>
                  <a:schemeClr val="tx1"/>
                </a:solidFill>
                <a:latin typeface="Arial" charset="0"/>
              </a:defRPr>
            </a:lvl6pPr>
            <a:lvl7pPr marL="2971800" indent="-228600" algn="l" rtl="0" fontAlgn="base">
              <a:spcBef>
                <a:spcPct val="20000"/>
              </a:spcBef>
              <a:spcAft>
                <a:spcPct val="0"/>
              </a:spcAft>
              <a:defRPr sz="2000">
                <a:solidFill>
                  <a:schemeClr val="tx1"/>
                </a:solidFill>
                <a:latin typeface="Arial" charset="0"/>
              </a:defRPr>
            </a:lvl7pPr>
            <a:lvl8pPr marL="3429000" indent="-228600" algn="l" rtl="0" fontAlgn="base">
              <a:spcBef>
                <a:spcPct val="20000"/>
              </a:spcBef>
              <a:spcAft>
                <a:spcPct val="0"/>
              </a:spcAft>
              <a:defRPr sz="2000">
                <a:solidFill>
                  <a:schemeClr val="tx1"/>
                </a:solidFill>
                <a:latin typeface="Arial" charset="0"/>
              </a:defRPr>
            </a:lvl8pPr>
            <a:lvl9pPr marL="3886200" indent="-228600" algn="l" rtl="0" fontAlgn="base">
              <a:spcBef>
                <a:spcPct val="20000"/>
              </a:spcBef>
              <a:spcAft>
                <a:spcPct val="0"/>
              </a:spcAft>
              <a:defRPr sz="2000">
                <a:solidFill>
                  <a:schemeClr val="tx1"/>
                </a:solidFill>
                <a:latin typeface="Arial" charset="0"/>
              </a:defRPr>
            </a:lvl9pPr>
          </a:lstStyle>
          <a:p>
            <a:pPr marL="107717" indent="0">
              <a:spcBef>
                <a:spcPts val="300"/>
              </a:spcBef>
              <a:spcAft>
                <a:spcPts val="300"/>
              </a:spcAft>
              <a:buSzPct val="100000"/>
              <a:buNone/>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400" b="1" kern="0" dirty="0"/>
              <a:t>LHC at 13TeV is a resonance factory at a new energy scale, for example: </a:t>
            </a:r>
          </a:p>
          <a:p>
            <a:pPr marL="628866" lvl="1"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000" b="1" kern="0" dirty="0"/>
              <a:t>Di-­jets and multi-jet mass spectra</a:t>
            </a:r>
          </a:p>
          <a:p>
            <a:pPr marL="628866" lvl="1"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000" b="1" kern="0" dirty="0"/>
              <a:t>Di-­lepton (</a:t>
            </a:r>
            <a:r>
              <a:rPr lang="en-US" altLang="de-DE" sz="2000" b="1" kern="0" dirty="0" err="1" smtClean="0"/>
              <a:t>ee</a:t>
            </a:r>
            <a:r>
              <a:rPr lang="en-US" altLang="de-DE" sz="2000" b="1" kern="0" dirty="0" smtClean="0"/>
              <a:t>, </a:t>
            </a:r>
            <a:r>
              <a:rPr lang="el-GR" altLang="de-DE" sz="2000" b="1" kern="0" dirty="0" smtClean="0"/>
              <a:t>μμ,</a:t>
            </a:r>
            <a:r>
              <a:rPr lang="de-DE" altLang="de-DE" sz="2000" b="1" kern="0" dirty="0" smtClean="0"/>
              <a:t> </a:t>
            </a:r>
            <a:r>
              <a:rPr lang="el-GR" altLang="de-DE" sz="2000" b="1" kern="0" dirty="0" smtClean="0"/>
              <a:t>ττ</a:t>
            </a:r>
            <a:r>
              <a:rPr lang="el-GR" altLang="de-DE" sz="2000" b="1" kern="0" dirty="0"/>
              <a:t>)</a:t>
            </a:r>
            <a:r>
              <a:rPr lang="de-DE" altLang="de-DE" sz="2000" b="1" kern="0" dirty="0"/>
              <a:t> </a:t>
            </a:r>
            <a:r>
              <a:rPr lang="en-US" altLang="de-DE" sz="2000" b="1" kern="0" dirty="0"/>
              <a:t>mass spectra</a:t>
            </a:r>
          </a:p>
          <a:p>
            <a:pPr marL="628866" lvl="1"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000" b="1" kern="0" dirty="0"/>
              <a:t>Di-­photon mass spectrum</a:t>
            </a:r>
          </a:p>
          <a:p>
            <a:pPr marL="628866" lvl="1"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000" b="1" kern="0" dirty="0" smtClean="0"/>
              <a:t>Lepton + MET final state</a:t>
            </a:r>
          </a:p>
          <a:p>
            <a:pPr marL="628866" lvl="1"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000" b="1" kern="0" dirty="0" smtClean="0"/>
              <a:t>Boosted Topologies</a:t>
            </a:r>
            <a:endParaRPr lang="en-US" altLang="de-DE" sz="1100" b="1" kern="0" dirty="0" smtClean="0"/>
          </a:p>
          <a:p>
            <a:pPr marL="107717" indent="0">
              <a:spcBef>
                <a:spcPts val="300"/>
              </a:spcBef>
              <a:spcAft>
                <a:spcPts val="300"/>
              </a:spcAft>
              <a:buSzPct val="100000"/>
              <a:buNone/>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endParaRPr lang="en-US" altLang="de-DE" sz="1200" b="1" kern="0" dirty="0"/>
          </a:p>
          <a:p>
            <a:pPr marL="107717" indent="0">
              <a:spcBef>
                <a:spcPts val="300"/>
              </a:spcBef>
              <a:spcAft>
                <a:spcPts val="300"/>
              </a:spcAft>
              <a:buSzPct val="100000"/>
              <a:buNone/>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400" b="1" kern="0" dirty="0"/>
              <a:t>First look at the Run 2 data with preliminary initial results:</a:t>
            </a:r>
          </a:p>
          <a:p>
            <a:pPr marL="628866" lvl="1"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000" b="1" kern="0" dirty="0"/>
              <a:t>Events with highest mass in di-­lepton and </a:t>
            </a:r>
            <a:r>
              <a:rPr lang="en-US" altLang="de-DE" sz="2000" b="1" kern="0" dirty="0" err="1"/>
              <a:t>lepton+MET</a:t>
            </a:r>
            <a:r>
              <a:rPr lang="en-US" altLang="de-DE" sz="2000" b="1" kern="0" dirty="0"/>
              <a:t> final </a:t>
            </a:r>
            <a:r>
              <a:rPr lang="en-US" altLang="de-DE" sz="2000" b="1" kern="0" dirty="0" smtClean="0"/>
              <a:t>state</a:t>
            </a:r>
          </a:p>
          <a:p>
            <a:pPr marL="628866" lvl="1"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000" b="1" kern="0" dirty="0" smtClean="0"/>
              <a:t>Event with boosted top signature</a:t>
            </a:r>
            <a:endParaRPr lang="en-US" altLang="de-DE" sz="1800" b="1" kern="0" dirty="0"/>
          </a:p>
          <a:p>
            <a:pPr marL="628866" lvl="1"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000" b="1" kern="0" dirty="0"/>
              <a:t>Di-­jet  invariant mass spectrum</a:t>
            </a:r>
          </a:p>
        </p:txBody>
      </p:sp>
    </p:spTree>
    <p:extLst>
      <p:ext uri="{BB962C8B-B14F-4D97-AF65-F5344CB8AC3E}">
        <p14:creationId xmlns:p14="http://schemas.microsoft.com/office/powerpoint/2010/main" val="33145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GB" altLang="en-US" sz="3200" dirty="0" err="1"/>
              <a:t>TeV</a:t>
            </a:r>
            <a:r>
              <a:rPr lang="en-GB" altLang="en-US" sz="3200" dirty="0"/>
              <a:t> </a:t>
            </a:r>
            <a:r>
              <a:rPr lang="en-GB" altLang="en-US" sz="3200" dirty="0" smtClean="0"/>
              <a:t>Electron - Positron </a:t>
            </a:r>
            <a:r>
              <a:rPr lang="en-GB" altLang="en-US" sz="3200" dirty="0"/>
              <a:t>C</a:t>
            </a:r>
            <a:r>
              <a:rPr lang="en-GB" altLang="en-US" sz="3200" dirty="0" smtClean="0"/>
              <a:t>andidate</a:t>
            </a:r>
            <a:r>
              <a:rPr lang="en-US" sz="3200" dirty="0" smtClean="0"/>
              <a:t>  </a:t>
            </a:r>
            <a:endParaRPr lang="en-US" sz="3200" dirty="0"/>
          </a:p>
        </p:txBody>
      </p:sp>
      <p:pic>
        <p:nvPicPr>
          <p:cNvPr id="8" name="Picture 2" descr="C:\Users\sharper\Desktop\event_251562_605_528500442_3D.png"/>
          <p:cNvPicPr>
            <a:picLocks noChangeAspect="1" noChangeArrowheads="1"/>
          </p:cNvPicPr>
          <p:nvPr/>
        </p:nvPicPr>
        <p:blipFill>
          <a:blip r:embed="rId3">
            <a:extLst>
              <a:ext uri="{28A0092B-C50C-407E-A947-70E740481C1C}">
                <a14:useLocalDpi xmlns:a14="http://schemas.microsoft.com/office/drawing/2010/main" val="0"/>
              </a:ext>
            </a:extLst>
          </a:blip>
          <a:srcRect l="14323" r="11369" b="35431"/>
          <a:stretch>
            <a:fillRect/>
          </a:stretch>
        </p:blipFill>
        <p:spPr bwMode="auto">
          <a:xfrm>
            <a:off x="282583" y="1041619"/>
            <a:ext cx="6175887" cy="4198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p:cNvSpPr txBox="1">
            <a:spLocks noChangeArrowheads="1"/>
          </p:cNvSpPr>
          <p:nvPr/>
        </p:nvSpPr>
        <p:spPr bwMode="auto">
          <a:xfrm>
            <a:off x="5376062" y="2204707"/>
            <a:ext cx="3924007" cy="3817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32" tIns="45619" rIns="91232" bIns="45619" numCol="1" anchor="t" anchorCtr="0" compatLnSpc="1">
            <a:prstTxWarp prst="textNoShape">
              <a:avLst/>
            </a:prstTxWarp>
          </a:bodyPr>
          <a:lstStyle>
            <a:lvl1pPr marL="265113" indent="-265113" algn="l" rtl="0" eaLnBrk="0" fontAlgn="base" hangingPunct="0">
              <a:spcBef>
                <a:spcPct val="0"/>
              </a:spcBef>
              <a:spcAft>
                <a:spcPct val="50000"/>
              </a:spcAft>
              <a:buClr>
                <a:srgbClr val="F28E00"/>
              </a:buClr>
              <a:buFont typeface="Arial Black" pitchFamily="34" charset="0"/>
              <a:buChar char="&gt;"/>
              <a:defRPr sz="2000">
                <a:solidFill>
                  <a:srgbClr val="000099"/>
                </a:solidFill>
                <a:latin typeface="Bookman Old Style" panose="02050604050505020204" pitchFamily="18" charset="0"/>
                <a:ea typeface="+mn-ea"/>
                <a:cs typeface="+mn-cs"/>
              </a:defRPr>
            </a:lvl1pPr>
            <a:lvl2pPr marL="628650" indent="-184150" algn="l" rtl="0" eaLnBrk="0" fontAlgn="base" hangingPunct="0">
              <a:spcBef>
                <a:spcPct val="0"/>
              </a:spcBef>
              <a:spcAft>
                <a:spcPct val="50000"/>
              </a:spcAft>
              <a:buClr>
                <a:schemeClr val="accent2"/>
              </a:buClr>
              <a:buFont typeface="Wingdings" pitchFamily="2" charset="2"/>
              <a:buChar char="§"/>
              <a:defRPr sz="1600">
                <a:solidFill>
                  <a:srgbClr val="000099"/>
                </a:solidFill>
                <a:latin typeface="Bookman Old Style" panose="02050604050505020204" pitchFamily="18" charset="0"/>
              </a:defRPr>
            </a:lvl2pPr>
            <a:lvl3pPr marL="1236663" indent="-228600" algn="l" rtl="0" eaLnBrk="0" fontAlgn="base" hangingPunct="0">
              <a:spcBef>
                <a:spcPct val="0"/>
              </a:spcBef>
              <a:spcAft>
                <a:spcPct val="0"/>
              </a:spcAft>
              <a:buClr>
                <a:srgbClr val="FF9900"/>
              </a:buClr>
              <a:buFont typeface="Arial Black" pitchFamily="34" charset="0"/>
              <a:defRPr sz="1200">
                <a:solidFill>
                  <a:schemeClr val="tx1"/>
                </a:solidFill>
                <a:latin typeface="Arial" charset="0"/>
              </a:defRPr>
            </a:lvl3pPr>
            <a:lvl4pPr marL="1644650" indent="-228600" algn="l" rtl="0" eaLnBrk="0" fontAlgn="base" hangingPunct="0">
              <a:spcBef>
                <a:spcPct val="0"/>
              </a:spcBef>
              <a:spcAft>
                <a:spcPct val="0"/>
              </a:spcAft>
              <a:buFont typeface="Wingdings" pitchFamily="2" charset="2"/>
              <a:buChar char="§"/>
              <a:defRPr sz="1400">
                <a:solidFill>
                  <a:schemeClr val="tx1"/>
                </a:solidFill>
                <a:latin typeface="Arial" charset="0"/>
              </a:defRPr>
            </a:lvl4pPr>
            <a:lvl5pPr marL="2057400" indent="-228600" algn="l" rtl="0" eaLnBrk="0" fontAlgn="base" hangingPunct="0">
              <a:spcBef>
                <a:spcPct val="20000"/>
              </a:spcBef>
              <a:spcAft>
                <a:spcPct val="0"/>
              </a:spcAft>
              <a:defRPr sz="2000">
                <a:solidFill>
                  <a:schemeClr val="tx1"/>
                </a:solidFill>
                <a:latin typeface="Arial" charset="0"/>
              </a:defRPr>
            </a:lvl5pPr>
            <a:lvl6pPr marL="2514600" indent="-228600" algn="l" rtl="0" fontAlgn="base">
              <a:spcBef>
                <a:spcPct val="20000"/>
              </a:spcBef>
              <a:spcAft>
                <a:spcPct val="0"/>
              </a:spcAft>
              <a:defRPr sz="2000">
                <a:solidFill>
                  <a:schemeClr val="tx1"/>
                </a:solidFill>
                <a:latin typeface="Arial" charset="0"/>
              </a:defRPr>
            </a:lvl6pPr>
            <a:lvl7pPr marL="2971800" indent="-228600" algn="l" rtl="0" fontAlgn="base">
              <a:spcBef>
                <a:spcPct val="20000"/>
              </a:spcBef>
              <a:spcAft>
                <a:spcPct val="0"/>
              </a:spcAft>
              <a:defRPr sz="2000">
                <a:solidFill>
                  <a:schemeClr val="tx1"/>
                </a:solidFill>
                <a:latin typeface="Arial" charset="0"/>
              </a:defRPr>
            </a:lvl7pPr>
            <a:lvl8pPr marL="3429000" indent="-228600" algn="l" rtl="0" fontAlgn="base">
              <a:spcBef>
                <a:spcPct val="20000"/>
              </a:spcBef>
              <a:spcAft>
                <a:spcPct val="0"/>
              </a:spcAft>
              <a:defRPr sz="2000">
                <a:solidFill>
                  <a:schemeClr val="tx1"/>
                </a:solidFill>
                <a:latin typeface="Arial" charset="0"/>
              </a:defRPr>
            </a:lvl8pPr>
            <a:lvl9pPr marL="3886200" indent="-228600" algn="l" rtl="0" fontAlgn="base">
              <a:spcBef>
                <a:spcPct val="20000"/>
              </a:spcBef>
              <a:spcAft>
                <a:spcPct val="0"/>
              </a:spcAft>
              <a:defRPr sz="2000">
                <a:solidFill>
                  <a:schemeClr val="tx1"/>
                </a:solidFill>
                <a:latin typeface="Arial" charset="0"/>
              </a:defRPr>
            </a:lvl9pPr>
          </a:lstStyle>
          <a:p>
            <a:pPr marL="107717" indent="0">
              <a:spcBef>
                <a:spcPts val="300"/>
              </a:spcBef>
              <a:spcAft>
                <a:spcPts val="300"/>
              </a:spcAft>
              <a:buSzPct val="100000"/>
              <a:buNone/>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400" b="1" kern="0" dirty="0"/>
              <a:t>Kinematic Quantities: </a:t>
            </a:r>
          </a:p>
          <a:p>
            <a:pPr marL="628866" lvl="1"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000" b="1" kern="0" dirty="0">
                <a:solidFill>
                  <a:srgbClr val="0033CC"/>
                </a:solidFill>
              </a:rPr>
              <a:t>Electron 1:</a:t>
            </a:r>
          </a:p>
          <a:p>
            <a:pPr marL="1236501" lvl="2"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GB" altLang="en-US" sz="1800" dirty="0" err="1" smtClean="0">
                <a:solidFill>
                  <a:srgbClr val="0033CC"/>
                </a:solidFill>
                <a:latin typeface="Bookman Old Style" panose="02050604050505020204" pitchFamily="18" charset="0"/>
              </a:rPr>
              <a:t>p</a:t>
            </a:r>
            <a:r>
              <a:rPr lang="en-GB" altLang="en-US" sz="1800" baseline="-25000" dirty="0" err="1" smtClean="0">
                <a:solidFill>
                  <a:srgbClr val="0033CC"/>
                </a:solidFill>
                <a:latin typeface="Bookman Old Style" panose="02050604050505020204" pitchFamily="18" charset="0"/>
              </a:rPr>
              <a:t>T</a:t>
            </a:r>
            <a:r>
              <a:rPr lang="en-GB" altLang="en-US" sz="1800" dirty="0" smtClean="0">
                <a:solidFill>
                  <a:srgbClr val="0033CC"/>
                </a:solidFill>
                <a:latin typeface="Bookman Old Style" panose="02050604050505020204" pitchFamily="18" charset="0"/>
              </a:rPr>
              <a:t> </a:t>
            </a:r>
            <a:r>
              <a:rPr lang="en-GB" altLang="en-US" sz="1800" dirty="0">
                <a:solidFill>
                  <a:srgbClr val="0033CC"/>
                </a:solidFill>
                <a:latin typeface="Bookman Old Style" panose="02050604050505020204" pitchFamily="18" charset="0"/>
              </a:rPr>
              <a:t>= 377 GeV, </a:t>
            </a:r>
          </a:p>
          <a:p>
            <a:pPr marL="1236501" lvl="2"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l-GR" altLang="en-US" sz="1800" dirty="0">
                <a:solidFill>
                  <a:srgbClr val="0033CC"/>
                </a:solidFill>
                <a:latin typeface="Bookman Old Style" panose="02050604050505020204" pitchFamily="18" charset="0"/>
              </a:rPr>
              <a:t>η</a:t>
            </a:r>
            <a:r>
              <a:rPr lang="en-GB" altLang="en-US" sz="1800" dirty="0">
                <a:solidFill>
                  <a:srgbClr val="0033CC"/>
                </a:solidFill>
                <a:latin typeface="Bookman Old Style" panose="02050604050505020204" pitchFamily="18" charset="0"/>
              </a:rPr>
              <a:t> = 0.232, </a:t>
            </a:r>
          </a:p>
          <a:p>
            <a:pPr marL="1236501" lvl="2"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l-GR" altLang="en-US" sz="1800" dirty="0">
                <a:solidFill>
                  <a:srgbClr val="0033CC"/>
                </a:solidFill>
                <a:latin typeface="Bookman Old Style" panose="02050604050505020204" pitchFamily="18" charset="0"/>
              </a:rPr>
              <a:t>φ</a:t>
            </a:r>
            <a:r>
              <a:rPr lang="en-GB" altLang="en-US" sz="1800" dirty="0">
                <a:solidFill>
                  <a:srgbClr val="0033CC"/>
                </a:solidFill>
                <a:latin typeface="Bookman Old Style" panose="02050604050505020204" pitchFamily="18" charset="0"/>
              </a:rPr>
              <a:t> = 2.66 rad</a:t>
            </a:r>
            <a:endParaRPr lang="en-US" altLang="de-DE" sz="1800" b="1" kern="0" dirty="0">
              <a:solidFill>
                <a:srgbClr val="0033CC"/>
              </a:solidFill>
              <a:latin typeface="Bookman Old Style" panose="02050604050505020204" pitchFamily="18" charset="0"/>
            </a:endParaRPr>
          </a:p>
          <a:p>
            <a:pPr marL="628866" lvl="1"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s-ES" sz="2000" b="1" dirty="0" err="1">
                <a:solidFill>
                  <a:srgbClr val="0033CC"/>
                </a:solidFill>
                <a:sym typeface="Symbol"/>
              </a:rPr>
              <a:t>Electron</a:t>
            </a:r>
            <a:r>
              <a:rPr lang="es-ES" sz="2000" b="1" dirty="0">
                <a:solidFill>
                  <a:srgbClr val="0033CC"/>
                </a:solidFill>
                <a:sym typeface="Symbol"/>
              </a:rPr>
              <a:t> 2</a:t>
            </a:r>
            <a:r>
              <a:rPr lang="es-ES" sz="2000" b="1" dirty="0">
                <a:sym typeface="Symbol"/>
              </a:rPr>
              <a:t>:</a:t>
            </a:r>
          </a:p>
          <a:p>
            <a:pPr marL="1236501" lvl="2"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GB" altLang="en-US" sz="1800" dirty="0" err="1" smtClean="0">
                <a:solidFill>
                  <a:srgbClr val="0033CC"/>
                </a:solidFill>
                <a:latin typeface="Bookman Old Style" panose="02050604050505020204" pitchFamily="18" charset="0"/>
              </a:rPr>
              <a:t>p</a:t>
            </a:r>
            <a:r>
              <a:rPr lang="en-GB" altLang="en-US" sz="1800" baseline="-25000" dirty="0" err="1" smtClean="0">
                <a:solidFill>
                  <a:srgbClr val="0033CC"/>
                </a:solidFill>
                <a:latin typeface="Bookman Old Style" panose="02050604050505020204" pitchFamily="18" charset="0"/>
              </a:rPr>
              <a:t>T</a:t>
            </a:r>
            <a:r>
              <a:rPr lang="en-GB" altLang="en-US" sz="1800" dirty="0" smtClean="0">
                <a:solidFill>
                  <a:srgbClr val="0033CC"/>
                </a:solidFill>
                <a:latin typeface="Bookman Old Style" panose="02050604050505020204" pitchFamily="18" charset="0"/>
              </a:rPr>
              <a:t> </a:t>
            </a:r>
            <a:r>
              <a:rPr lang="en-GB" altLang="en-US" sz="1800" dirty="0">
                <a:solidFill>
                  <a:srgbClr val="0033CC"/>
                </a:solidFill>
                <a:latin typeface="Bookman Old Style" panose="02050604050505020204" pitchFamily="18" charset="0"/>
              </a:rPr>
              <a:t>= 371 GeV, </a:t>
            </a:r>
          </a:p>
          <a:p>
            <a:pPr marL="1236501" lvl="2"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l-GR" altLang="en-US" sz="1800" dirty="0">
                <a:solidFill>
                  <a:srgbClr val="0033CC"/>
                </a:solidFill>
                <a:latin typeface="Bookman Old Style" panose="02050604050505020204" pitchFamily="18" charset="0"/>
              </a:rPr>
              <a:t>η</a:t>
            </a:r>
            <a:r>
              <a:rPr lang="en-GB" altLang="en-US" sz="1800" dirty="0">
                <a:solidFill>
                  <a:srgbClr val="0033CC"/>
                </a:solidFill>
                <a:latin typeface="Bookman Old Style" panose="02050604050505020204" pitchFamily="18" charset="0"/>
              </a:rPr>
              <a:t> = -1.37, </a:t>
            </a:r>
          </a:p>
          <a:p>
            <a:pPr marL="1236501" lvl="2"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l-GR" altLang="en-US" sz="1800" dirty="0">
                <a:solidFill>
                  <a:srgbClr val="0033CC"/>
                </a:solidFill>
                <a:latin typeface="Bookman Old Style" panose="02050604050505020204" pitchFamily="18" charset="0"/>
              </a:rPr>
              <a:t>φ</a:t>
            </a:r>
            <a:r>
              <a:rPr lang="en-GB" altLang="en-US" sz="1800" dirty="0">
                <a:solidFill>
                  <a:srgbClr val="0033CC"/>
                </a:solidFill>
                <a:latin typeface="Bookman Old Style" panose="02050604050505020204" pitchFamily="18" charset="0"/>
              </a:rPr>
              <a:t> = -0.493 rad</a:t>
            </a:r>
            <a:endParaRPr lang="en-US" altLang="de-DE" sz="1800" b="1" kern="0" dirty="0">
              <a:solidFill>
                <a:srgbClr val="0033CC"/>
              </a:solidFill>
              <a:latin typeface="Bookman Old Style" panose="02050604050505020204" pitchFamily="18" charset="0"/>
            </a:endParaRPr>
          </a:p>
          <a:p>
            <a:pPr marL="628866" lvl="1"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s-ES" sz="2000" b="1" dirty="0">
                <a:solidFill>
                  <a:srgbClr val="0033CC"/>
                </a:solidFill>
                <a:sym typeface="Symbol"/>
              </a:rPr>
              <a:t>MET : </a:t>
            </a:r>
            <a:r>
              <a:rPr lang="en-GB" altLang="en-US" sz="2000" dirty="0"/>
              <a:t>9.2 GeV</a:t>
            </a:r>
          </a:p>
          <a:p>
            <a:pPr marL="628866" lvl="1"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GB" altLang="en-US" sz="2000" b="1" kern="0" dirty="0"/>
              <a:t>Mass </a:t>
            </a:r>
            <a:r>
              <a:rPr lang="en-GB" altLang="en-US" sz="2000" b="1" dirty="0"/>
              <a:t>(</a:t>
            </a:r>
            <a:r>
              <a:rPr lang="en-GB" altLang="en-US" sz="2000" b="1" dirty="0" err="1"/>
              <a:t>ee</a:t>
            </a:r>
            <a:r>
              <a:rPr lang="en-GB" altLang="en-US" sz="2000" b="1" dirty="0"/>
              <a:t>) : 999 GeV</a:t>
            </a:r>
            <a:endParaRPr lang="en-US" altLang="de-DE" sz="2000" b="1" kern="0" dirty="0"/>
          </a:p>
        </p:txBody>
      </p:sp>
    </p:spTree>
    <p:extLst>
      <p:ext uri="{BB962C8B-B14F-4D97-AF65-F5344CB8AC3E}">
        <p14:creationId xmlns:p14="http://schemas.microsoft.com/office/powerpoint/2010/main" val="32989217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s-ES" altLang="en-US" sz="2800" dirty="0">
                <a:solidFill>
                  <a:srgbClr val="0000FF"/>
                </a:solidFill>
                <a:sym typeface="Symbol" charset="2"/>
              </a:rPr>
              <a:t>Single muon + </a:t>
            </a:r>
            <a:r>
              <a:rPr lang="es-ES" altLang="en-US" sz="2800" dirty="0" err="1">
                <a:solidFill>
                  <a:srgbClr val="0000FF"/>
                </a:solidFill>
                <a:sym typeface="Symbol" charset="2"/>
              </a:rPr>
              <a:t>missing</a:t>
            </a:r>
            <a:r>
              <a:rPr lang="es-ES" altLang="en-US" sz="2800" dirty="0">
                <a:solidFill>
                  <a:srgbClr val="0000FF"/>
                </a:solidFill>
                <a:sym typeface="Symbol" charset="2"/>
              </a:rPr>
              <a:t> E</a:t>
            </a:r>
            <a:r>
              <a:rPr lang="es-ES" altLang="en-US" sz="2800" baseline="-25000" dirty="0">
                <a:solidFill>
                  <a:srgbClr val="0000FF"/>
                </a:solidFill>
                <a:sym typeface="Symbol" charset="2"/>
              </a:rPr>
              <a:t>T </a:t>
            </a:r>
            <a:r>
              <a:rPr lang="es-ES" altLang="en-US" sz="2800" dirty="0">
                <a:solidFill>
                  <a:srgbClr val="0000FF"/>
                </a:solidFill>
                <a:sym typeface="Symbol" charset="2"/>
              </a:rPr>
              <a:t>@ </a:t>
            </a:r>
            <a:r>
              <a:rPr lang="es-ES" altLang="en-US" sz="2800" dirty="0" err="1">
                <a:solidFill>
                  <a:srgbClr val="0000FF"/>
                </a:solidFill>
                <a:sym typeface="Symbol" charset="2"/>
              </a:rPr>
              <a:t>m</a:t>
            </a:r>
            <a:r>
              <a:rPr lang="es-ES" altLang="en-US" sz="2800" baseline="-25000" dirty="0" err="1">
                <a:solidFill>
                  <a:srgbClr val="0000FF"/>
                </a:solidFill>
                <a:sym typeface="Symbol" charset="2"/>
              </a:rPr>
              <a:t>T</a:t>
            </a:r>
            <a:r>
              <a:rPr lang="es-ES" altLang="en-US" sz="2800" dirty="0">
                <a:solidFill>
                  <a:srgbClr val="0000FF"/>
                </a:solidFill>
                <a:sym typeface="Symbol" charset="2"/>
              </a:rPr>
              <a:t> = 1.1 </a:t>
            </a:r>
            <a:r>
              <a:rPr lang="es-ES" altLang="en-US" sz="2800" dirty="0" err="1">
                <a:solidFill>
                  <a:srgbClr val="0000FF"/>
                </a:solidFill>
                <a:sym typeface="Symbol" charset="2"/>
              </a:rPr>
              <a:t>TeV</a:t>
            </a:r>
            <a:r>
              <a:rPr lang="en-US" sz="2800" dirty="0"/>
              <a:t>  </a:t>
            </a:r>
          </a:p>
        </p:txBody>
      </p:sp>
      <p:pic>
        <p:nvPicPr>
          <p:cNvPr id="8" name="Picture 2" descr="C:\Users\u3606\AppData\Local\Temp\mnu_barrel_Mt_v6-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341" y="1046847"/>
            <a:ext cx="4146550" cy="4825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1 CuadroTexto"/>
          <p:cNvSpPr txBox="1">
            <a:spLocks noChangeArrowheads="1"/>
          </p:cNvSpPr>
          <p:nvPr/>
        </p:nvSpPr>
        <p:spPr bwMode="auto">
          <a:xfrm>
            <a:off x="30163" y="5696124"/>
            <a:ext cx="5109396" cy="707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0" tIns="45692" rIns="91380" bIns="45692">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s-ES" altLang="en-US" sz="2000" b="1" dirty="0">
                <a:solidFill>
                  <a:srgbClr val="0033CC"/>
                </a:solidFill>
                <a:latin typeface="Bookman Old Style" panose="02050604050505020204" pitchFamily="18" charset="0"/>
              </a:rPr>
              <a:t>1 </a:t>
            </a:r>
            <a:r>
              <a:rPr lang="es-ES" altLang="en-US" sz="2000" b="1" dirty="0" err="1">
                <a:solidFill>
                  <a:srgbClr val="0033CC"/>
                </a:solidFill>
                <a:latin typeface="Bookman Old Style" panose="02050604050505020204" pitchFamily="18" charset="0"/>
              </a:rPr>
              <a:t>event</a:t>
            </a:r>
            <a:r>
              <a:rPr lang="es-ES" altLang="en-US" sz="2000" b="1" dirty="0">
                <a:solidFill>
                  <a:srgbClr val="0033CC"/>
                </a:solidFill>
                <a:latin typeface="Bookman Old Style" panose="02050604050505020204" pitchFamily="18" charset="0"/>
              </a:rPr>
              <a:t> </a:t>
            </a:r>
            <a:r>
              <a:rPr lang="es-ES" altLang="en-US" sz="2000" b="1" dirty="0" err="1">
                <a:solidFill>
                  <a:srgbClr val="0033CC"/>
                </a:solidFill>
                <a:latin typeface="Bookman Old Style" panose="02050604050505020204" pitchFamily="18" charset="0"/>
              </a:rPr>
              <a:t>expected</a:t>
            </a:r>
            <a:r>
              <a:rPr lang="es-ES" altLang="en-US" sz="2000" b="1" dirty="0">
                <a:solidFill>
                  <a:srgbClr val="0033CC"/>
                </a:solidFill>
                <a:latin typeface="Bookman Old Style" panose="02050604050505020204" pitchFamily="18" charset="0"/>
              </a:rPr>
              <a:t> </a:t>
            </a:r>
            <a:r>
              <a:rPr lang="es-ES" altLang="en-US" sz="2000" b="1" dirty="0" err="1">
                <a:solidFill>
                  <a:srgbClr val="0033CC"/>
                </a:solidFill>
                <a:latin typeface="Bookman Old Style" panose="02050604050505020204" pitchFamily="18" charset="0"/>
              </a:rPr>
              <a:t>with</a:t>
            </a:r>
            <a:r>
              <a:rPr lang="es-ES" altLang="en-US" sz="2000" b="1" dirty="0">
                <a:solidFill>
                  <a:srgbClr val="0033CC"/>
                </a:solidFill>
                <a:latin typeface="Bookman Old Style" panose="02050604050505020204" pitchFamily="18" charset="0"/>
              </a:rPr>
              <a:t> </a:t>
            </a:r>
            <a:r>
              <a:rPr lang="es-ES" altLang="en-US" sz="2000" b="1" dirty="0" err="1">
                <a:solidFill>
                  <a:srgbClr val="0033CC"/>
                </a:solidFill>
                <a:latin typeface="Bookman Old Style" panose="02050604050505020204" pitchFamily="18" charset="0"/>
              </a:rPr>
              <a:t>m</a:t>
            </a:r>
            <a:r>
              <a:rPr lang="es-ES" altLang="en-US" sz="2000" b="1" baseline="-25000" dirty="0" err="1">
                <a:solidFill>
                  <a:srgbClr val="0033CC"/>
                </a:solidFill>
                <a:latin typeface="Bookman Old Style" panose="02050604050505020204" pitchFamily="18" charset="0"/>
              </a:rPr>
              <a:t>T</a:t>
            </a:r>
            <a:r>
              <a:rPr lang="es-ES" altLang="en-US" sz="2000" b="1" baseline="-25000" dirty="0">
                <a:solidFill>
                  <a:srgbClr val="0033CC"/>
                </a:solidFill>
                <a:latin typeface="Bookman Old Style" panose="02050604050505020204" pitchFamily="18" charset="0"/>
              </a:rPr>
              <a:t> </a:t>
            </a:r>
            <a:r>
              <a:rPr lang="es-ES" altLang="en-US" sz="2000" b="1" dirty="0">
                <a:solidFill>
                  <a:srgbClr val="0033CC"/>
                </a:solidFill>
                <a:latin typeface="Bookman Old Style" panose="02050604050505020204" pitchFamily="18" charset="0"/>
              </a:rPr>
              <a:t>&gt; 700 </a:t>
            </a:r>
            <a:r>
              <a:rPr lang="es-ES" altLang="en-US" sz="2000" b="1" dirty="0" err="1">
                <a:solidFill>
                  <a:srgbClr val="0033CC"/>
                </a:solidFill>
                <a:latin typeface="Bookman Old Style" panose="02050604050505020204" pitchFamily="18" charset="0"/>
              </a:rPr>
              <a:t>GeV</a:t>
            </a:r>
            <a:r>
              <a:rPr lang="es-ES" altLang="en-US" sz="2000" b="1" dirty="0">
                <a:solidFill>
                  <a:srgbClr val="0033CC"/>
                </a:solidFill>
                <a:latin typeface="Bookman Old Style" panose="02050604050505020204" pitchFamily="18" charset="0"/>
              </a:rPr>
              <a:t> </a:t>
            </a:r>
            <a:r>
              <a:rPr lang="es-ES" altLang="en-US" sz="2000" b="1" dirty="0" err="1">
                <a:solidFill>
                  <a:srgbClr val="0033CC"/>
                </a:solidFill>
                <a:latin typeface="Bookman Old Style" panose="02050604050505020204" pitchFamily="18" charset="0"/>
              </a:rPr>
              <a:t>for</a:t>
            </a:r>
            <a:r>
              <a:rPr lang="es-ES" altLang="en-US" sz="2000" b="1" dirty="0">
                <a:solidFill>
                  <a:srgbClr val="0033CC"/>
                </a:solidFill>
                <a:latin typeface="Bookman Old Style" panose="02050604050505020204" pitchFamily="18" charset="0"/>
              </a:rPr>
              <a:t> </a:t>
            </a:r>
            <a:r>
              <a:rPr lang="es-ES" altLang="en-US" sz="2000" b="1" dirty="0" err="1">
                <a:solidFill>
                  <a:srgbClr val="0033CC"/>
                </a:solidFill>
                <a:latin typeface="Bookman Old Style" panose="02050604050505020204" pitchFamily="18" charset="0"/>
              </a:rPr>
              <a:t>the</a:t>
            </a:r>
            <a:r>
              <a:rPr lang="es-ES" altLang="en-US" sz="2000" b="1" dirty="0">
                <a:solidFill>
                  <a:srgbClr val="0033CC"/>
                </a:solidFill>
                <a:latin typeface="Bookman Old Style" panose="02050604050505020204" pitchFamily="18" charset="0"/>
              </a:rPr>
              <a:t> </a:t>
            </a:r>
            <a:r>
              <a:rPr lang="es-ES" altLang="en-US" sz="2000" b="1" dirty="0" err="1">
                <a:solidFill>
                  <a:srgbClr val="0033CC"/>
                </a:solidFill>
                <a:latin typeface="Bookman Old Style" panose="02050604050505020204" pitchFamily="18" charset="0"/>
              </a:rPr>
              <a:t>luminosity</a:t>
            </a:r>
            <a:r>
              <a:rPr lang="es-ES" altLang="en-US" sz="2000" b="1" dirty="0">
                <a:solidFill>
                  <a:srgbClr val="0033CC"/>
                </a:solidFill>
                <a:latin typeface="Bookman Old Style" panose="02050604050505020204" pitchFamily="18" charset="0"/>
              </a:rPr>
              <a:t> </a:t>
            </a:r>
            <a:r>
              <a:rPr lang="es-ES" altLang="en-US" sz="2000" b="1" dirty="0" err="1">
                <a:solidFill>
                  <a:srgbClr val="0033CC"/>
                </a:solidFill>
                <a:latin typeface="Bookman Old Style" panose="02050604050505020204" pitchFamily="18" charset="0"/>
              </a:rPr>
              <a:t>analyzed</a:t>
            </a:r>
            <a:endParaRPr lang="es-ES" altLang="en-US" sz="2000" b="1" dirty="0">
              <a:solidFill>
                <a:srgbClr val="0033CC"/>
              </a:solidFill>
              <a:latin typeface="Bookman Old Style" panose="02050604050505020204" pitchFamily="18" charset="0"/>
            </a:endParaRPr>
          </a:p>
        </p:txBody>
      </p:sp>
      <p:sp>
        <p:nvSpPr>
          <p:cNvPr id="12" name="Rectangle 2"/>
          <p:cNvSpPr txBox="1">
            <a:spLocks noChangeArrowheads="1"/>
          </p:cNvSpPr>
          <p:nvPr/>
        </p:nvSpPr>
        <p:spPr bwMode="auto">
          <a:xfrm>
            <a:off x="4918848" y="1038023"/>
            <a:ext cx="3924007" cy="3817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32" tIns="45619" rIns="91232" bIns="45619" numCol="1" anchor="t" anchorCtr="0" compatLnSpc="1">
            <a:prstTxWarp prst="textNoShape">
              <a:avLst/>
            </a:prstTxWarp>
          </a:bodyPr>
          <a:lstStyle>
            <a:lvl1pPr marL="265113" indent="-265113" algn="l" rtl="0" eaLnBrk="0" fontAlgn="base" hangingPunct="0">
              <a:spcBef>
                <a:spcPct val="0"/>
              </a:spcBef>
              <a:spcAft>
                <a:spcPct val="50000"/>
              </a:spcAft>
              <a:buClr>
                <a:srgbClr val="F28E00"/>
              </a:buClr>
              <a:buFont typeface="Arial Black" pitchFamily="34" charset="0"/>
              <a:buChar char="&gt;"/>
              <a:defRPr sz="2000">
                <a:solidFill>
                  <a:srgbClr val="000099"/>
                </a:solidFill>
                <a:latin typeface="Bookman Old Style" panose="02050604050505020204" pitchFamily="18" charset="0"/>
                <a:ea typeface="+mn-ea"/>
                <a:cs typeface="+mn-cs"/>
              </a:defRPr>
            </a:lvl1pPr>
            <a:lvl2pPr marL="628650" indent="-184150" algn="l" rtl="0" eaLnBrk="0" fontAlgn="base" hangingPunct="0">
              <a:spcBef>
                <a:spcPct val="0"/>
              </a:spcBef>
              <a:spcAft>
                <a:spcPct val="50000"/>
              </a:spcAft>
              <a:buClr>
                <a:schemeClr val="accent2"/>
              </a:buClr>
              <a:buFont typeface="Wingdings" pitchFamily="2" charset="2"/>
              <a:buChar char="§"/>
              <a:defRPr sz="1600">
                <a:solidFill>
                  <a:srgbClr val="000099"/>
                </a:solidFill>
                <a:latin typeface="Bookman Old Style" panose="02050604050505020204" pitchFamily="18" charset="0"/>
              </a:defRPr>
            </a:lvl2pPr>
            <a:lvl3pPr marL="1236663" indent="-228600" algn="l" rtl="0" eaLnBrk="0" fontAlgn="base" hangingPunct="0">
              <a:spcBef>
                <a:spcPct val="0"/>
              </a:spcBef>
              <a:spcAft>
                <a:spcPct val="0"/>
              </a:spcAft>
              <a:buClr>
                <a:srgbClr val="FF9900"/>
              </a:buClr>
              <a:buFont typeface="Arial Black" pitchFamily="34" charset="0"/>
              <a:defRPr sz="1200">
                <a:solidFill>
                  <a:schemeClr val="tx1"/>
                </a:solidFill>
                <a:latin typeface="Arial" charset="0"/>
              </a:defRPr>
            </a:lvl3pPr>
            <a:lvl4pPr marL="1644650" indent="-228600" algn="l" rtl="0" eaLnBrk="0" fontAlgn="base" hangingPunct="0">
              <a:spcBef>
                <a:spcPct val="0"/>
              </a:spcBef>
              <a:spcAft>
                <a:spcPct val="0"/>
              </a:spcAft>
              <a:buFont typeface="Wingdings" pitchFamily="2" charset="2"/>
              <a:buChar char="§"/>
              <a:defRPr sz="1400">
                <a:solidFill>
                  <a:schemeClr val="tx1"/>
                </a:solidFill>
                <a:latin typeface="Arial" charset="0"/>
              </a:defRPr>
            </a:lvl4pPr>
            <a:lvl5pPr marL="2057400" indent="-228600" algn="l" rtl="0" eaLnBrk="0" fontAlgn="base" hangingPunct="0">
              <a:spcBef>
                <a:spcPct val="20000"/>
              </a:spcBef>
              <a:spcAft>
                <a:spcPct val="0"/>
              </a:spcAft>
              <a:defRPr sz="2000">
                <a:solidFill>
                  <a:schemeClr val="tx1"/>
                </a:solidFill>
                <a:latin typeface="Arial" charset="0"/>
              </a:defRPr>
            </a:lvl5pPr>
            <a:lvl6pPr marL="2514600" indent="-228600" algn="l" rtl="0" fontAlgn="base">
              <a:spcBef>
                <a:spcPct val="20000"/>
              </a:spcBef>
              <a:spcAft>
                <a:spcPct val="0"/>
              </a:spcAft>
              <a:defRPr sz="2000">
                <a:solidFill>
                  <a:schemeClr val="tx1"/>
                </a:solidFill>
                <a:latin typeface="Arial" charset="0"/>
              </a:defRPr>
            </a:lvl6pPr>
            <a:lvl7pPr marL="2971800" indent="-228600" algn="l" rtl="0" fontAlgn="base">
              <a:spcBef>
                <a:spcPct val="20000"/>
              </a:spcBef>
              <a:spcAft>
                <a:spcPct val="0"/>
              </a:spcAft>
              <a:defRPr sz="2000">
                <a:solidFill>
                  <a:schemeClr val="tx1"/>
                </a:solidFill>
                <a:latin typeface="Arial" charset="0"/>
              </a:defRPr>
            </a:lvl7pPr>
            <a:lvl8pPr marL="3429000" indent="-228600" algn="l" rtl="0" fontAlgn="base">
              <a:spcBef>
                <a:spcPct val="20000"/>
              </a:spcBef>
              <a:spcAft>
                <a:spcPct val="0"/>
              </a:spcAft>
              <a:defRPr sz="2000">
                <a:solidFill>
                  <a:schemeClr val="tx1"/>
                </a:solidFill>
                <a:latin typeface="Arial" charset="0"/>
              </a:defRPr>
            </a:lvl8pPr>
            <a:lvl9pPr marL="3886200" indent="-228600" algn="l" rtl="0" fontAlgn="base">
              <a:spcBef>
                <a:spcPct val="20000"/>
              </a:spcBef>
              <a:spcAft>
                <a:spcPct val="0"/>
              </a:spcAft>
              <a:defRPr sz="2000">
                <a:solidFill>
                  <a:schemeClr val="tx1"/>
                </a:solidFill>
                <a:latin typeface="Arial" charset="0"/>
              </a:defRPr>
            </a:lvl9pPr>
          </a:lstStyle>
          <a:p>
            <a:pPr marL="107717" indent="0">
              <a:spcBef>
                <a:spcPts val="300"/>
              </a:spcBef>
              <a:spcAft>
                <a:spcPts val="300"/>
              </a:spcAft>
              <a:buSzPct val="100000"/>
              <a:buNone/>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400" b="1" kern="0" dirty="0"/>
              <a:t>Kinematic Quantities: </a:t>
            </a:r>
          </a:p>
          <a:p>
            <a:pPr marL="628866" lvl="1"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000" b="1" kern="0" dirty="0" err="1">
                <a:solidFill>
                  <a:srgbClr val="0033CC"/>
                </a:solidFill>
              </a:rPr>
              <a:t>Muon</a:t>
            </a:r>
            <a:r>
              <a:rPr lang="en-US" altLang="de-DE" sz="2000" b="1" kern="0" dirty="0">
                <a:solidFill>
                  <a:srgbClr val="0033CC"/>
                </a:solidFill>
              </a:rPr>
              <a:t>:</a:t>
            </a:r>
          </a:p>
          <a:p>
            <a:pPr marL="628866" lvl="1"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s-ES" sz="2000" dirty="0" err="1">
                <a:solidFill>
                  <a:srgbClr val="0033CC"/>
                </a:solidFill>
              </a:rPr>
              <a:t>p</a:t>
            </a:r>
            <a:r>
              <a:rPr lang="es-ES" sz="2000" baseline="-25000" dirty="0" err="1">
                <a:solidFill>
                  <a:srgbClr val="0033CC"/>
                </a:solidFill>
              </a:rPr>
              <a:t>T</a:t>
            </a:r>
            <a:r>
              <a:rPr lang="es-ES" sz="2000" dirty="0">
                <a:solidFill>
                  <a:srgbClr val="0033CC"/>
                </a:solidFill>
              </a:rPr>
              <a:t>= 0.53 </a:t>
            </a:r>
            <a:r>
              <a:rPr lang="es-ES" sz="2000" dirty="0" err="1">
                <a:solidFill>
                  <a:srgbClr val="0033CC"/>
                </a:solidFill>
              </a:rPr>
              <a:t>TeV</a:t>
            </a:r>
            <a:endParaRPr lang="en-US" altLang="de-DE" sz="2000" b="1" kern="0" dirty="0">
              <a:solidFill>
                <a:srgbClr val="0033CC"/>
              </a:solidFill>
            </a:endParaRPr>
          </a:p>
          <a:p>
            <a:pPr marL="628866" lvl="1"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s-ES" sz="2000" dirty="0">
                <a:solidFill>
                  <a:srgbClr val="0033CC"/>
                </a:solidFill>
                <a:sym typeface="Symbol"/>
              </a:rPr>
              <a:t> = 0.69</a:t>
            </a:r>
          </a:p>
          <a:p>
            <a:pPr marL="628866" lvl="1"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s-ES" sz="2000" dirty="0">
                <a:solidFill>
                  <a:srgbClr val="0033CC"/>
                </a:solidFill>
                <a:sym typeface="Symbol"/>
              </a:rPr>
              <a:t>  = -2.3</a:t>
            </a:r>
            <a:endParaRPr lang="en-US" altLang="de-DE" sz="2000" b="1" kern="0" dirty="0">
              <a:solidFill>
                <a:srgbClr val="0033CC"/>
              </a:solidFill>
            </a:endParaRPr>
          </a:p>
          <a:p>
            <a:pPr marL="628866" lvl="1"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s-ES" sz="2000" b="1" dirty="0" smtClean="0">
                <a:solidFill>
                  <a:srgbClr val="0033CC"/>
                </a:solidFill>
                <a:sym typeface="Symbol"/>
              </a:rPr>
              <a:t>MET: </a:t>
            </a:r>
            <a:r>
              <a:rPr lang="es-ES" sz="2000" dirty="0">
                <a:solidFill>
                  <a:srgbClr val="0033CC"/>
                </a:solidFill>
                <a:sym typeface="Symbol"/>
              </a:rPr>
              <a:t>0.62 </a:t>
            </a:r>
            <a:r>
              <a:rPr lang="es-ES" sz="2000" dirty="0" err="1">
                <a:solidFill>
                  <a:srgbClr val="0033CC"/>
                </a:solidFill>
                <a:sym typeface="Symbol"/>
              </a:rPr>
              <a:t>TeV</a:t>
            </a:r>
            <a:endParaRPr lang="en-US" altLang="de-DE" sz="2000" b="1" kern="0" dirty="0">
              <a:solidFill>
                <a:srgbClr val="0033CC"/>
              </a:solidFill>
            </a:endParaRPr>
          </a:p>
          <a:p>
            <a:pPr marL="628866" lvl="1"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endParaRPr lang="en-US" altLang="de-DE" sz="2000" b="1" kern="0" dirty="0">
              <a:solidFill>
                <a:srgbClr val="0033CC"/>
              </a:solidFill>
            </a:endParaRPr>
          </a:p>
          <a:p>
            <a:pPr marL="628866" lvl="1"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000" b="1" kern="0" dirty="0" smtClean="0">
                <a:solidFill>
                  <a:srgbClr val="0033CC"/>
                </a:solidFill>
                <a:sym typeface="Wingdings" panose="05000000000000000000" pitchFamily="2" charset="2"/>
              </a:rPr>
              <a:t> </a:t>
            </a:r>
            <a:r>
              <a:rPr lang="es-ES" sz="2000" dirty="0">
                <a:solidFill>
                  <a:srgbClr val="0033CC"/>
                </a:solidFill>
                <a:sym typeface="Symbol"/>
              </a:rPr>
              <a:t> (-MET) = 3.0</a:t>
            </a:r>
          </a:p>
          <a:p>
            <a:pPr marL="628866" lvl="1"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000" b="1" kern="0" dirty="0" smtClean="0">
                <a:sym typeface="Wingdings" panose="05000000000000000000" pitchFamily="2" charset="2"/>
              </a:rPr>
              <a:t> </a:t>
            </a:r>
            <a:r>
              <a:rPr lang="es-ES" sz="2000" b="1" dirty="0" err="1">
                <a:sym typeface="Symbol"/>
              </a:rPr>
              <a:t>m</a:t>
            </a:r>
            <a:r>
              <a:rPr lang="es-ES" sz="2000" b="1" baseline="-25000" dirty="0" err="1">
                <a:sym typeface="Symbol"/>
              </a:rPr>
              <a:t>T</a:t>
            </a:r>
            <a:r>
              <a:rPr lang="es-ES" sz="2000" b="1" dirty="0">
                <a:sym typeface="Symbol"/>
              </a:rPr>
              <a:t> = 1.1 </a:t>
            </a:r>
            <a:r>
              <a:rPr lang="es-ES" sz="2000" b="1" dirty="0" err="1">
                <a:sym typeface="Symbol"/>
              </a:rPr>
              <a:t>TeV</a:t>
            </a:r>
            <a:endParaRPr lang="en-US" altLang="de-DE" sz="2000" b="1" kern="0" dirty="0"/>
          </a:p>
        </p:txBody>
      </p:sp>
    </p:spTree>
    <p:extLst>
      <p:ext uri="{BB962C8B-B14F-4D97-AF65-F5344CB8AC3E}">
        <p14:creationId xmlns:p14="http://schemas.microsoft.com/office/powerpoint/2010/main" val="17839881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0031" y="4675374"/>
            <a:ext cx="1592504" cy="15467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23793" y="4675374"/>
            <a:ext cx="2057898" cy="15467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098" name="Rectangle 2"/>
          <p:cNvSpPr>
            <a:spLocks noGrp="1" noChangeArrowheads="1"/>
          </p:cNvSpPr>
          <p:nvPr>
            <p:ph type="title"/>
          </p:nvPr>
        </p:nvSpPr>
        <p:spPr/>
        <p:txBody>
          <a:bodyPr/>
          <a:lstStyle/>
          <a:p>
            <a:pPr>
              <a:spcBef>
                <a:spcPts val="0"/>
              </a:spcBef>
            </a:pPr>
            <a:r>
              <a:rPr lang="en" dirty="0" smtClean="0"/>
              <a:t>Boosted </a:t>
            </a:r>
            <a:r>
              <a:rPr lang="en" dirty="0"/>
              <a:t>T</a:t>
            </a:r>
            <a:r>
              <a:rPr lang="en" dirty="0" smtClean="0"/>
              <a:t>op Candidate</a:t>
            </a:r>
            <a:r>
              <a:rPr lang="en-US" dirty="0" smtClean="0"/>
              <a:t>  </a:t>
            </a:r>
            <a:endParaRPr lang="en-US" dirty="0"/>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23793" y="931026"/>
            <a:ext cx="3724932" cy="31041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2"/>
          <p:cNvSpPr txBox="1">
            <a:spLocks noChangeArrowheads="1"/>
          </p:cNvSpPr>
          <p:nvPr/>
        </p:nvSpPr>
        <p:spPr bwMode="auto">
          <a:xfrm>
            <a:off x="-221937" y="948738"/>
            <a:ext cx="9070662" cy="225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32" tIns="45619" rIns="91232" bIns="45619" numCol="1" anchor="t" anchorCtr="0" compatLnSpc="1">
            <a:prstTxWarp prst="textNoShape">
              <a:avLst/>
            </a:prstTxWarp>
          </a:bodyPr>
          <a:lstStyle>
            <a:lvl1pPr marL="265113" indent="-265113" algn="l" rtl="0" eaLnBrk="0" fontAlgn="base" hangingPunct="0">
              <a:spcBef>
                <a:spcPct val="0"/>
              </a:spcBef>
              <a:spcAft>
                <a:spcPct val="50000"/>
              </a:spcAft>
              <a:buClr>
                <a:srgbClr val="F28E00"/>
              </a:buClr>
              <a:buFont typeface="Arial Black" pitchFamily="34" charset="0"/>
              <a:buChar char="&gt;"/>
              <a:defRPr sz="2000">
                <a:solidFill>
                  <a:srgbClr val="000099"/>
                </a:solidFill>
                <a:latin typeface="Bookman Old Style" panose="02050604050505020204" pitchFamily="18" charset="0"/>
                <a:ea typeface="+mn-ea"/>
                <a:cs typeface="+mn-cs"/>
              </a:defRPr>
            </a:lvl1pPr>
            <a:lvl2pPr marL="628650" indent="-184150" algn="l" rtl="0" eaLnBrk="0" fontAlgn="base" hangingPunct="0">
              <a:spcBef>
                <a:spcPct val="0"/>
              </a:spcBef>
              <a:spcAft>
                <a:spcPct val="50000"/>
              </a:spcAft>
              <a:buClr>
                <a:schemeClr val="accent2"/>
              </a:buClr>
              <a:buFont typeface="Wingdings" pitchFamily="2" charset="2"/>
              <a:buChar char="§"/>
              <a:defRPr sz="1600">
                <a:solidFill>
                  <a:srgbClr val="000099"/>
                </a:solidFill>
                <a:latin typeface="Bookman Old Style" panose="02050604050505020204" pitchFamily="18" charset="0"/>
              </a:defRPr>
            </a:lvl2pPr>
            <a:lvl3pPr marL="1236663" indent="-228600" algn="l" rtl="0" eaLnBrk="0" fontAlgn="base" hangingPunct="0">
              <a:spcBef>
                <a:spcPct val="0"/>
              </a:spcBef>
              <a:spcAft>
                <a:spcPct val="0"/>
              </a:spcAft>
              <a:buClr>
                <a:srgbClr val="FF9900"/>
              </a:buClr>
              <a:buFont typeface="Arial Black" pitchFamily="34" charset="0"/>
              <a:defRPr sz="1200">
                <a:solidFill>
                  <a:schemeClr val="tx1"/>
                </a:solidFill>
                <a:latin typeface="Arial" charset="0"/>
              </a:defRPr>
            </a:lvl3pPr>
            <a:lvl4pPr marL="1644650" indent="-228600" algn="l" rtl="0" eaLnBrk="0" fontAlgn="base" hangingPunct="0">
              <a:spcBef>
                <a:spcPct val="0"/>
              </a:spcBef>
              <a:spcAft>
                <a:spcPct val="0"/>
              </a:spcAft>
              <a:buFont typeface="Wingdings" pitchFamily="2" charset="2"/>
              <a:buChar char="§"/>
              <a:defRPr sz="1400">
                <a:solidFill>
                  <a:schemeClr val="tx1"/>
                </a:solidFill>
                <a:latin typeface="Arial" charset="0"/>
              </a:defRPr>
            </a:lvl4pPr>
            <a:lvl5pPr marL="2057400" indent="-228600" algn="l" rtl="0" eaLnBrk="0" fontAlgn="base" hangingPunct="0">
              <a:spcBef>
                <a:spcPct val="20000"/>
              </a:spcBef>
              <a:spcAft>
                <a:spcPct val="0"/>
              </a:spcAft>
              <a:defRPr sz="2000">
                <a:solidFill>
                  <a:schemeClr val="tx1"/>
                </a:solidFill>
                <a:latin typeface="Arial" charset="0"/>
              </a:defRPr>
            </a:lvl5pPr>
            <a:lvl6pPr marL="2514600" indent="-228600" algn="l" rtl="0" fontAlgn="base">
              <a:spcBef>
                <a:spcPct val="20000"/>
              </a:spcBef>
              <a:spcAft>
                <a:spcPct val="0"/>
              </a:spcAft>
              <a:defRPr sz="2000">
                <a:solidFill>
                  <a:schemeClr val="tx1"/>
                </a:solidFill>
                <a:latin typeface="Arial" charset="0"/>
              </a:defRPr>
            </a:lvl6pPr>
            <a:lvl7pPr marL="2971800" indent="-228600" algn="l" rtl="0" fontAlgn="base">
              <a:spcBef>
                <a:spcPct val="20000"/>
              </a:spcBef>
              <a:spcAft>
                <a:spcPct val="0"/>
              </a:spcAft>
              <a:defRPr sz="2000">
                <a:solidFill>
                  <a:schemeClr val="tx1"/>
                </a:solidFill>
                <a:latin typeface="Arial" charset="0"/>
              </a:defRPr>
            </a:lvl7pPr>
            <a:lvl8pPr marL="3429000" indent="-228600" algn="l" rtl="0" fontAlgn="base">
              <a:spcBef>
                <a:spcPct val="20000"/>
              </a:spcBef>
              <a:spcAft>
                <a:spcPct val="0"/>
              </a:spcAft>
              <a:defRPr sz="2000">
                <a:solidFill>
                  <a:schemeClr val="tx1"/>
                </a:solidFill>
                <a:latin typeface="Arial" charset="0"/>
              </a:defRPr>
            </a:lvl8pPr>
            <a:lvl9pPr marL="3886200" indent="-228600" algn="l" rtl="0" fontAlgn="base">
              <a:spcBef>
                <a:spcPct val="20000"/>
              </a:spcBef>
              <a:spcAft>
                <a:spcPct val="0"/>
              </a:spcAft>
              <a:defRPr sz="2000">
                <a:solidFill>
                  <a:schemeClr val="tx1"/>
                </a:solidFill>
                <a:latin typeface="Arial" charset="0"/>
              </a:defRPr>
            </a:lvl9pPr>
          </a:lstStyle>
          <a:p>
            <a:pPr marL="628866" lvl="1"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s-ES" sz="2800" b="1" dirty="0" err="1" smtClean="0">
                <a:solidFill>
                  <a:srgbClr val="0033CC"/>
                </a:solidFill>
                <a:sym typeface="Symbol"/>
              </a:rPr>
              <a:t>Search</a:t>
            </a:r>
            <a:r>
              <a:rPr lang="es-ES" sz="2800" b="1" dirty="0" smtClean="0">
                <a:solidFill>
                  <a:srgbClr val="0033CC"/>
                </a:solidFill>
                <a:sym typeface="Symbol"/>
              </a:rPr>
              <a:t> </a:t>
            </a:r>
            <a:r>
              <a:rPr lang="es-ES" sz="2800" b="1" dirty="0" err="1" smtClean="0">
                <a:solidFill>
                  <a:srgbClr val="0033CC"/>
                </a:solidFill>
                <a:sym typeface="Symbol"/>
              </a:rPr>
              <a:t>for</a:t>
            </a:r>
            <a:r>
              <a:rPr lang="es-ES" sz="2800" b="1" dirty="0" smtClean="0">
                <a:solidFill>
                  <a:srgbClr val="0033CC"/>
                </a:solidFill>
                <a:sym typeface="Symbol"/>
              </a:rPr>
              <a:t> Heavy </a:t>
            </a:r>
            <a:r>
              <a:rPr lang="es-ES" sz="2800" b="1" dirty="0" err="1" smtClean="0">
                <a:solidFill>
                  <a:srgbClr val="0033CC"/>
                </a:solidFill>
                <a:sym typeface="Symbol"/>
              </a:rPr>
              <a:t>Masses</a:t>
            </a:r>
            <a:r>
              <a:rPr lang="es-ES" sz="2800" b="1" dirty="0" smtClean="0">
                <a:solidFill>
                  <a:srgbClr val="0033CC"/>
                </a:solidFill>
                <a:sym typeface="Symbol"/>
              </a:rPr>
              <a:t>: </a:t>
            </a:r>
            <a:endParaRPr lang="es-ES" sz="2800" b="1" dirty="0">
              <a:sym typeface="Symbol"/>
            </a:endParaRPr>
          </a:p>
          <a:p>
            <a:pPr marL="898525" lvl="2" indent="-268288">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en-US" sz="2000" b="1" dirty="0" smtClean="0">
                <a:solidFill>
                  <a:srgbClr val="0033CC"/>
                </a:solidFill>
                <a:latin typeface="Bookman Old Style" panose="02050604050505020204" pitchFamily="18" charset="0"/>
              </a:rPr>
              <a:t>For example: vector-like quarks, Z’, ….</a:t>
            </a:r>
          </a:p>
          <a:p>
            <a:pPr marL="898525" lvl="2" indent="-268288">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en-US" sz="2000" b="1" dirty="0" smtClean="0">
                <a:solidFill>
                  <a:srgbClr val="0033CC"/>
                </a:solidFill>
                <a:latin typeface="Bookman Old Style" panose="02050604050505020204" pitchFamily="18" charset="0"/>
              </a:rPr>
              <a:t>boosted </a:t>
            </a:r>
            <a:r>
              <a:rPr lang="en-US" altLang="en-US" sz="2000" b="1" dirty="0">
                <a:solidFill>
                  <a:srgbClr val="0033CC"/>
                </a:solidFill>
                <a:latin typeface="Bookman Old Style" panose="02050604050505020204" pitchFamily="18" charset="0"/>
              </a:rPr>
              <a:t>decay </a:t>
            </a:r>
            <a:r>
              <a:rPr lang="en-US" altLang="en-US" sz="2000" b="1" dirty="0" smtClean="0">
                <a:solidFill>
                  <a:srgbClr val="0033CC"/>
                </a:solidFill>
                <a:latin typeface="Bookman Old Style" panose="02050604050505020204" pitchFamily="18" charset="0"/>
              </a:rPr>
              <a:t>products </a:t>
            </a:r>
          </a:p>
          <a:p>
            <a:pPr marL="898525" lvl="2" indent="-268288">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en-US" sz="2000" b="1" dirty="0" smtClean="0">
                <a:solidFill>
                  <a:srgbClr val="0033CC"/>
                </a:solidFill>
                <a:latin typeface="Bookman Old Style" panose="02050604050505020204" pitchFamily="18" charset="0"/>
              </a:rPr>
              <a:t>merged </a:t>
            </a:r>
            <a:r>
              <a:rPr lang="en-US" altLang="en-US" sz="2000" b="1" dirty="0">
                <a:solidFill>
                  <a:srgbClr val="0033CC"/>
                </a:solidFill>
                <a:latin typeface="Bookman Old Style" panose="02050604050505020204" pitchFamily="18" charset="0"/>
              </a:rPr>
              <a:t>jets</a:t>
            </a:r>
          </a:p>
          <a:p>
            <a:pPr marL="630237" lvl="2" indent="0">
              <a:spcBef>
                <a:spcPts val="300"/>
              </a:spcBef>
              <a:spcAft>
                <a:spcPts val="300"/>
              </a:spcAft>
              <a:buSzPct val="100000"/>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en-US" sz="2000" b="1" dirty="0">
                <a:solidFill>
                  <a:srgbClr val="0033CC"/>
                </a:solidFill>
                <a:latin typeface="Bookman Old Style" panose="02050604050505020204" pitchFamily="18" charset="0"/>
              </a:rPr>
              <a:t>➔ challenging hadronic final </a:t>
            </a:r>
            <a:r>
              <a:rPr lang="en-US" altLang="en-US" sz="2000" b="1" dirty="0" smtClean="0">
                <a:solidFill>
                  <a:srgbClr val="0033CC"/>
                </a:solidFill>
                <a:latin typeface="Bookman Old Style" panose="02050604050505020204" pitchFamily="18" charset="0"/>
              </a:rPr>
              <a:t>states </a:t>
            </a:r>
          </a:p>
          <a:p>
            <a:pPr marL="630237" lvl="2" indent="0">
              <a:spcBef>
                <a:spcPts val="300"/>
              </a:spcBef>
              <a:spcAft>
                <a:spcPts val="300"/>
              </a:spcAft>
              <a:buSzPct val="100000"/>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en-US" sz="2000" b="1" dirty="0" smtClean="0">
                <a:solidFill>
                  <a:srgbClr val="0033CC"/>
                </a:solidFill>
                <a:latin typeface="Bookman Old Style" panose="02050604050505020204" pitchFamily="18" charset="0"/>
              </a:rPr>
              <a:t>Accessing for example with substructures </a:t>
            </a:r>
            <a:br>
              <a:rPr lang="en-US" altLang="en-US" sz="2000" b="1" dirty="0" smtClean="0">
                <a:solidFill>
                  <a:srgbClr val="0033CC"/>
                </a:solidFill>
                <a:latin typeface="Bookman Old Style" panose="02050604050505020204" pitchFamily="18" charset="0"/>
              </a:rPr>
            </a:br>
            <a:r>
              <a:rPr lang="en-US" altLang="en-US" sz="2000" b="1" dirty="0" smtClean="0">
                <a:solidFill>
                  <a:srgbClr val="0033CC"/>
                </a:solidFill>
                <a:latin typeface="Bookman Old Style" panose="02050604050505020204" pitchFamily="18" charset="0"/>
              </a:rPr>
              <a:t>(or clean signatures with photons)</a:t>
            </a:r>
          </a:p>
        </p:txBody>
      </p:sp>
      <p:sp>
        <p:nvSpPr>
          <p:cNvPr id="12" name="Rectangle 2"/>
          <p:cNvSpPr txBox="1">
            <a:spLocks noChangeArrowheads="1"/>
          </p:cNvSpPr>
          <p:nvPr/>
        </p:nvSpPr>
        <p:spPr bwMode="auto">
          <a:xfrm>
            <a:off x="-206171" y="3877036"/>
            <a:ext cx="5156528" cy="15620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32" tIns="45619" rIns="91232" bIns="45619" numCol="1" anchor="t" anchorCtr="0" compatLnSpc="1">
            <a:prstTxWarp prst="textNoShape">
              <a:avLst/>
            </a:prstTxWarp>
          </a:bodyPr>
          <a:lstStyle>
            <a:lvl1pPr marL="265113" indent="-265113" algn="l" rtl="0" eaLnBrk="0" fontAlgn="base" hangingPunct="0">
              <a:spcBef>
                <a:spcPct val="0"/>
              </a:spcBef>
              <a:spcAft>
                <a:spcPct val="50000"/>
              </a:spcAft>
              <a:buClr>
                <a:srgbClr val="F28E00"/>
              </a:buClr>
              <a:buFont typeface="Arial Black" pitchFamily="34" charset="0"/>
              <a:buChar char="&gt;"/>
              <a:defRPr sz="2000">
                <a:solidFill>
                  <a:srgbClr val="000099"/>
                </a:solidFill>
                <a:latin typeface="Bookman Old Style" panose="02050604050505020204" pitchFamily="18" charset="0"/>
                <a:ea typeface="+mn-ea"/>
                <a:cs typeface="+mn-cs"/>
              </a:defRPr>
            </a:lvl1pPr>
            <a:lvl2pPr marL="628650" indent="-184150" algn="l" rtl="0" eaLnBrk="0" fontAlgn="base" hangingPunct="0">
              <a:spcBef>
                <a:spcPct val="0"/>
              </a:spcBef>
              <a:spcAft>
                <a:spcPct val="50000"/>
              </a:spcAft>
              <a:buClr>
                <a:schemeClr val="accent2"/>
              </a:buClr>
              <a:buFont typeface="Wingdings" pitchFamily="2" charset="2"/>
              <a:buChar char="§"/>
              <a:defRPr sz="1600">
                <a:solidFill>
                  <a:srgbClr val="000099"/>
                </a:solidFill>
                <a:latin typeface="Bookman Old Style" panose="02050604050505020204" pitchFamily="18" charset="0"/>
              </a:defRPr>
            </a:lvl2pPr>
            <a:lvl3pPr marL="1236663" indent="-228600" algn="l" rtl="0" eaLnBrk="0" fontAlgn="base" hangingPunct="0">
              <a:spcBef>
                <a:spcPct val="0"/>
              </a:spcBef>
              <a:spcAft>
                <a:spcPct val="0"/>
              </a:spcAft>
              <a:buClr>
                <a:srgbClr val="FF9900"/>
              </a:buClr>
              <a:buFont typeface="Arial Black" pitchFamily="34" charset="0"/>
              <a:defRPr sz="1200">
                <a:solidFill>
                  <a:schemeClr val="tx1"/>
                </a:solidFill>
                <a:latin typeface="Arial" charset="0"/>
              </a:defRPr>
            </a:lvl3pPr>
            <a:lvl4pPr marL="1644650" indent="-228600" algn="l" rtl="0" eaLnBrk="0" fontAlgn="base" hangingPunct="0">
              <a:spcBef>
                <a:spcPct val="0"/>
              </a:spcBef>
              <a:spcAft>
                <a:spcPct val="0"/>
              </a:spcAft>
              <a:buFont typeface="Wingdings" pitchFamily="2" charset="2"/>
              <a:buChar char="§"/>
              <a:defRPr sz="1400">
                <a:solidFill>
                  <a:schemeClr val="tx1"/>
                </a:solidFill>
                <a:latin typeface="Arial" charset="0"/>
              </a:defRPr>
            </a:lvl4pPr>
            <a:lvl5pPr marL="2057400" indent="-228600" algn="l" rtl="0" eaLnBrk="0" fontAlgn="base" hangingPunct="0">
              <a:spcBef>
                <a:spcPct val="20000"/>
              </a:spcBef>
              <a:spcAft>
                <a:spcPct val="0"/>
              </a:spcAft>
              <a:defRPr sz="2000">
                <a:solidFill>
                  <a:schemeClr val="tx1"/>
                </a:solidFill>
                <a:latin typeface="Arial" charset="0"/>
              </a:defRPr>
            </a:lvl5pPr>
            <a:lvl6pPr marL="2514600" indent="-228600" algn="l" rtl="0" fontAlgn="base">
              <a:spcBef>
                <a:spcPct val="20000"/>
              </a:spcBef>
              <a:spcAft>
                <a:spcPct val="0"/>
              </a:spcAft>
              <a:defRPr sz="2000">
                <a:solidFill>
                  <a:schemeClr val="tx1"/>
                </a:solidFill>
                <a:latin typeface="Arial" charset="0"/>
              </a:defRPr>
            </a:lvl6pPr>
            <a:lvl7pPr marL="2971800" indent="-228600" algn="l" rtl="0" fontAlgn="base">
              <a:spcBef>
                <a:spcPct val="20000"/>
              </a:spcBef>
              <a:spcAft>
                <a:spcPct val="0"/>
              </a:spcAft>
              <a:defRPr sz="2000">
                <a:solidFill>
                  <a:schemeClr val="tx1"/>
                </a:solidFill>
                <a:latin typeface="Arial" charset="0"/>
              </a:defRPr>
            </a:lvl7pPr>
            <a:lvl8pPr marL="3429000" indent="-228600" algn="l" rtl="0" fontAlgn="base">
              <a:spcBef>
                <a:spcPct val="20000"/>
              </a:spcBef>
              <a:spcAft>
                <a:spcPct val="0"/>
              </a:spcAft>
              <a:defRPr sz="2000">
                <a:solidFill>
                  <a:schemeClr val="tx1"/>
                </a:solidFill>
                <a:latin typeface="Arial" charset="0"/>
              </a:defRPr>
            </a:lvl8pPr>
            <a:lvl9pPr marL="3886200" indent="-228600" algn="l" rtl="0" fontAlgn="base">
              <a:spcBef>
                <a:spcPct val="20000"/>
              </a:spcBef>
              <a:spcAft>
                <a:spcPct val="0"/>
              </a:spcAft>
              <a:defRPr sz="2000">
                <a:solidFill>
                  <a:schemeClr val="tx1"/>
                </a:solidFill>
                <a:latin typeface="Arial" charset="0"/>
              </a:defRPr>
            </a:lvl9pPr>
          </a:lstStyle>
          <a:p>
            <a:pPr marL="628866" lvl="1"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400" b="1" kern="0" dirty="0" smtClean="0">
                <a:solidFill>
                  <a:srgbClr val="0033CC"/>
                </a:solidFill>
              </a:rPr>
              <a:t>Non-boosted top:</a:t>
            </a:r>
          </a:p>
          <a:p>
            <a:pPr marL="361163" lvl="1" indent="0">
              <a:spcBef>
                <a:spcPts val="300"/>
              </a:spcBef>
              <a:spcAft>
                <a:spcPts val="300"/>
              </a:spcAft>
              <a:buSzPct val="100000"/>
              <a:buNone/>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000" b="1" kern="0" dirty="0" smtClean="0">
                <a:solidFill>
                  <a:srgbClr val="0033CC"/>
                </a:solidFill>
              </a:rPr>
              <a:t>➔b and W decays in different jets</a:t>
            </a:r>
          </a:p>
          <a:p>
            <a:pPr marL="361163" lvl="1" indent="0">
              <a:spcBef>
                <a:spcPts val="300"/>
              </a:spcBef>
              <a:spcAft>
                <a:spcPts val="300"/>
              </a:spcAft>
              <a:buSzPct val="100000"/>
              <a:buNone/>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000" b="1" kern="0" dirty="0" smtClean="0">
                <a:solidFill>
                  <a:srgbClr val="0033CC"/>
                </a:solidFill>
              </a:rPr>
              <a:t>                           q1</a:t>
            </a:r>
            <a:endParaRPr lang="en-US" altLang="de-DE" sz="2000" b="1" kern="0" dirty="0">
              <a:solidFill>
                <a:srgbClr val="0033CC"/>
              </a:solidFill>
            </a:endParaRPr>
          </a:p>
          <a:p>
            <a:pPr marL="361163" lvl="1" indent="0">
              <a:spcBef>
                <a:spcPts val="300"/>
              </a:spcBef>
              <a:spcAft>
                <a:spcPts val="300"/>
              </a:spcAft>
              <a:buSzPct val="100000"/>
              <a:buNone/>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000" b="1" kern="0" dirty="0" smtClean="0">
                <a:solidFill>
                  <a:srgbClr val="0033CC"/>
                </a:solidFill>
              </a:rPr>
              <a:t>     W                     q2</a:t>
            </a:r>
          </a:p>
          <a:p>
            <a:pPr marL="361163" lvl="1" indent="0">
              <a:spcBef>
                <a:spcPts val="300"/>
              </a:spcBef>
              <a:spcAft>
                <a:spcPts val="300"/>
              </a:spcAft>
              <a:buSzPct val="100000"/>
              <a:buNone/>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000" b="1" kern="0" dirty="0">
                <a:solidFill>
                  <a:srgbClr val="0033CC"/>
                </a:solidFill>
              </a:rPr>
              <a:t> </a:t>
            </a:r>
            <a:r>
              <a:rPr lang="en-US" altLang="de-DE" sz="2000" b="1" kern="0" dirty="0" smtClean="0">
                <a:solidFill>
                  <a:srgbClr val="0033CC"/>
                </a:solidFill>
              </a:rPr>
              <a:t>     </a:t>
            </a:r>
          </a:p>
          <a:p>
            <a:pPr marL="361163" lvl="1" indent="0">
              <a:spcBef>
                <a:spcPts val="300"/>
              </a:spcBef>
              <a:spcAft>
                <a:spcPts val="300"/>
              </a:spcAft>
              <a:buSzPct val="100000"/>
              <a:buNone/>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000" b="1" kern="0" dirty="0">
                <a:solidFill>
                  <a:srgbClr val="0033CC"/>
                </a:solidFill>
              </a:rPr>
              <a:t> </a:t>
            </a:r>
            <a:r>
              <a:rPr lang="en-US" altLang="de-DE" sz="2000" b="1" kern="0" dirty="0" smtClean="0">
                <a:solidFill>
                  <a:srgbClr val="0033CC"/>
                </a:solidFill>
              </a:rPr>
              <a:t>                          </a:t>
            </a:r>
            <a:r>
              <a:rPr lang="en-US" altLang="de-DE" sz="2000" b="1" kern="0" dirty="0" smtClean="0">
                <a:solidFill>
                  <a:srgbClr val="006600"/>
                </a:solidFill>
              </a:rPr>
              <a:t>b</a:t>
            </a:r>
            <a:endParaRPr lang="en-US" altLang="de-DE" sz="2000" b="1" kern="0" dirty="0">
              <a:solidFill>
                <a:srgbClr val="0033CC"/>
              </a:solidFill>
            </a:endParaRPr>
          </a:p>
        </p:txBody>
      </p:sp>
      <p:sp>
        <p:nvSpPr>
          <p:cNvPr id="14" name="Rectangle 2"/>
          <p:cNvSpPr txBox="1">
            <a:spLocks noChangeArrowheads="1"/>
          </p:cNvSpPr>
          <p:nvPr/>
        </p:nvSpPr>
        <p:spPr bwMode="auto">
          <a:xfrm>
            <a:off x="4586689" y="3880181"/>
            <a:ext cx="5156528" cy="15620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32" tIns="45619" rIns="91232" bIns="45619" numCol="1" anchor="t" anchorCtr="0" compatLnSpc="1">
            <a:prstTxWarp prst="textNoShape">
              <a:avLst/>
            </a:prstTxWarp>
          </a:bodyPr>
          <a:lstStyle>
            <a:lvl1pPr marL="265113" indent="-265113" algn="l" rtl="0" eaLnBrk="0" fontAlgn="base" hangingPunct="0">
              <a:spcBef>
                <a:spcPct val="0"/>
              </a:spcBef>
              <a:spcAft>
                <a:spcPct val="50000"/>
              </a:spcAft>
              <a:buClr>
                <a:srgbClr val="F28E00"/>
              </a:buClr>
              <a:buFont typeface="Arial Black" pitchFamily="34" charset="0"/>
              <a:buChar char="&gt;"/>
              <a:defRPr sz="2000">
                <a:solidFill>
                  <a:srgbClr val="000099"/>
                </a:solidFill>
                <a:latin typeface="Bookman Old Style" panose="02050604050505020204" pitchFamily="18" charset="0"/>
                <a:ea typeface="+mn-ea"/>
                <a:cs typeface="+mn-cs"/>
              </a:defRPr>
            </a:lvl1pPr>
            <a:lvl2pPr marL="628650" indent="-184150" algn="l" rtl="0" eaLnBrk="0" fontAlgn="base" hangingPunct="0">
              <a:spcBef>
                <a:spcPct val="0"/>
              </a:spcBef>
              <a:spcAft>
                <a:spcPct val="50000"/>
              </a:spcAft>
              <a:buClr>
                <a:schemeClr val="accent2"/>
              </a:buClr>
              <a:buFont typeface="Wingdings" pitchFamily="2" charset="2"/>
              <a:buChar char="§"/>
              <a:defRPr sz="1600">
                <a:solidFill>
                  <a:srgbClr val="000099"/>
                </a:solidFill>
                <a:latin typeface="Bookman Old Style" panose="02050604050505020204" pitchFamily="18" charset="0"/>
              </a:defRPr>
            </a:lvl2pPr>
            <a:lvl3pPr marL="1236663" indent="-228600" algn="l" rtl="0" eaLnBrk="0" fontAlgn="base" hangingPunct="0">
              <a:spcBef>
                <a:spcPct val="0"/>
              </a:spcBef>
              <a:spcAft>
                <a:spcPct val="0"/>
              </a:spcAft>
              <a:buClr>
                <a:srgbClr val="FF9900"/>
              </a:buClr>
              <a:buFont typeface="Arial Black" pitchFamily="34" charset="0"/>
              <a:defRPr sz="1200">
                <a:solidFill>
                  <a:schemeClr val="tx1"/>
                </a:solidFill>
                <a:latin typeface="Arial" charset="0"/>
              </a:defRPr>
            </a:lvl3pPr>
            <a:lvl4pPr marL="1644650" indent="-228600" algn="l" rtl="0" eaLnBrk="0" fontAlgn="base" hangingPunct="0">
              <a:spcBef>
                <a:spcPct val="0"/>
              </a:spcBef>
              <a:spcAft>
                <a:spcPct val="0"/>
              </a:spcAft>
              <a:buFont typeface="Wingdings" pitchFamily="2" charset="2"/>
              <a:buChar char="§"/>
              <a:defRPr sz="1400">
                <a:solidFill>
                  <a:schemeClr val="tx1"/>
                </a:solidFill>
                <a:latin typeface="Arial" charset="0"/>
              </a:defRPr>
            </a:lvl4pPr>
            <a:lvl5pPr marL="2057400" indent="-228600" algn="l" rtl="0" eaLnBrk="0" fontAlgn="base" hangingPunct="0">
              <a:spcBef>
                <a:spcPct val="20000"/>
              </a:spcBef>
              <a:spcAft>
                <a:spcPct val="0"/>
              </a:spcAft>
              <a:defRPr sz="2000">
                <a:solidFill>
                  <a:schemeClr val="tx1"/>
                </a:solidFill>
                <a:latin typeface="Arial" charset="0"/>
              </a:defRPr>
            </a:lvl5pPr>
            <a:lvl6pPr marL="2514600" indent="-228600" algn="l" rtl="0" fontAlgn="base">
              <a:spcBef>
                <a:spcPct val="20000"/>
              </a:spcBef>
              <a:spcAft>
                <a:spcPct val="0"/>
              </a:spcAft>
              <a:defRPr sz="2000">
                <a:solidFill>
                  <a:schemeClr val="tx1"/>
                </a:solidFill>
                <a:latin typeface="Arial" charset="0"/>
              </a:defRPr>
            </a:lvl6pPr>
            <a:lvl7pPr marL="2971800" indent="-228600" algn="l" rtl="0" fontAlgn="base">
              <a:spcBef>
                <a:spcPct val="20000"/>
              </a:spcBef>
              <a:spcAft>
                <a:spcPct val="0"/>
              </a:spcAft>
              <a:defRPr sz="2000">
                <a:solidFill>
                  <a:schemeClr val="tx1"/>
                </a:solidFill>
                <a:latin typeface="Arial" charset="0"/>
              </a:defRPr>
            </a:lvl7pPr>
            <a:lvl8pPr marL="3429000" indent="-228600" algn="l" rtl="0" fontAlgn="base">
              <a:spcBef>
                <a:spcPct val="20000"/>
              </a:spcBef>
              <a:spcAft>
                <a:spcPct val="0"/>
              </a:spcAft>
              <a:defRPr sz="2000">
                <a:solidFill>
                  <a:schemeClr val="tx1"/>
                </a:solidFill>
                <a:latin typeface="Arial" charset="0"/>
              </a:defRPr>
            </a:lvl8pPr>
            <a:lvl9pPr marL="3886200" indent="-228600" algn="l" rtl="0" fontAlgn="base">
              <a:spcBef>
                <a:spcPct val="20000"/>
              </a:spcBef>
              <a:spcAft>
                <a:spcPct val="0"/>
              </a:spcAft>
              <a:defRPr sz="2000">
                <a:solidFill>
                  <a:schemeClr val="tx1"/>
                </a:solidFill>
                <a:latin typeface="Arial" charset="0"/>
              </a:defRPr>
            </a:lvl9pPr>
          </a:lstStyle>
          <a:p>
            <a:pPr marL="628866" lvl="1"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400" b="1" kern="0" dirty="0">
                <a:solidFill>
                  <a:srgbClr val="0033CC"/>
                </a:solidFill>
              </a:rPr>
              <a:t>B</a:t>
            </a:r>
            <a:r>
              <a:rPr lang="en-US" altLang="de-DE" sz="2400" b="1" kern="0" dirty="0" smtClean="0">
                <a:solidFill>
                  <a:srgbClr val="0033CC"/>
                </a:solidFill>
              </a:rPr>
              <a:t>oosted top:</a:t>
            </a:r>
          </a:p>
          <a:p>
            <a:pPr marL="361163" lvl="1" indent="0">
              <a:spcBef>
                <a:spcPts val="300"/>
              </a:spcBef>
              <a:spcAft>
                <a:spcPts val="300"/>
              </a:spcAft>
              <a:buSzPct val="100000"/>
              <a:buNone/>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000" b="1" kern="0" dirty="0" smtClean="0">
                <a:solidFill>
                  <a:srgbClr val="0033CC"/>
                </a:solidFill>
              </a:rPr>
              <a:t>➔ b and W decays in same jet</a:t>
            </a:r>
          </a:p>
          <a:p>
            <a:pPr marL="361163" lvl="1" indent="0">
              <a:spcBef>
                <a:spcPts val="300"/>
              </a:spcBef>
              <a:spcAft>
                <a:spcPts val="300"/>
              </a:spcAft>
              <a:buSzPct val="100000"/>
              <a:buNone/>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000" b="1" kern="0" dirty="0">
                <a:solidFill>
                  <a:srgbClr val="CC0000"/>
                </a:solidFill>
              </a:rPr>
              <a:t> </a:t>
            </a:r>
            <a:r>
              <a:rPr lang="en-US" altLang="de-DE" sz="2000" b="1" kern="0" dirty="0" smtClean="0">
                <a:solidFill>
                  <a:srgbClr val="CC0000"/>
                </a:solidFill>
              </a:rPr>
              <a:t>   top</a:t>
            </a:r>
            <a:endParaRPr lang="en-US" altLang="de-DE" sz="2000" b="1" kern="0" dirty="0">
              <a:solidFill>
                <a:srgbClr val="CC0000"/>
              </a:solidFill>
            </a:endParaRPr>
          </a:p>
          <a:p>
            <a:pPr marL="361163" lvl="1" indent="0">
              <a:spcBef>
                <a:spcPts val="300"/>
              </a:spcBef>
              <a:spcAft>
                <a:spcPts val="300"/>
              </a:spcAft>
              <a:buSzPct val="100000"/>
              <a:buNone/>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endParaRPr lang="en-US" altLang="de-DE" sz="2000" b="1" kern="0" dirty="0">
              <a:solidFill>
                <a:srgbClr val="0033CC"/>
              </a:solidFill>
            </a:endParaRPr>
          </a:p>
        </p:txBody>
      </p:sp>
    </p:spTree>
    <p:extLst>
      <p:ext uri="{BB962C8B-B14F-4D97-AF65-F5344CB8AC3E}">
        <p14:creationId xmlns:p14="http://schemas.microsoft.com/office/powerpoint/2010/main" val="40067799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spcBef>
                <a:spcPts val="0"/>
              </a:spcBef>
            </a:pPr>
            <a:r>
              <a:rPr lang="en" dirty="0" smtClean="0"/>
              <a:t>Boosted </a:t>
            </a:r>
            <a:r>
              <a:rPr lang="en" dirty="0"/>
              <a:t>T</a:t>
            </a:r>
            <a:r>
              <a:rPr lang="en" dirty="0" smtClean="0"/>
              <a:t>op Candidate</a:t>
            </a:r>
            <a:r>
              <a:rPr lang="en-US" dirty="0" smtClean="0"/>
              <a:t>  </a:t>
            </a:r>
            <a:endParaRPr lang="en-US" dirty="0"/>
          </a:p>
        </p:txBody>
      </p:sp>
      <p:sp>
        <p:nvSpPr>
          <p:cNvPr id="7" name="Rectangle 2"/>
          <p:cNvSpPr txBox="1">
            <a:spLocks noChangeArrowheads="1"/>
          </p:cNvSpPr>
          <p:nvPr/>
        </p:nvSpPr>
        <p:spPr bwMode="auto">
          <a:xfrm>
            <a:off x="282575" y="5276879"/>
            <a:ext cx="4732378" cy="15620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32" tIns="45619" rIns="91232" bIns="45619" numCol="1" anchor="t" anchorCtr="0" compatLnSpc="1">
            <a:prstTxWarp prst="textNoShape">
              <a:avLst/>
            </a:prstTxWarp>
          </a:bodyPr>
          <a:lstStyle>
            <a:lvl1pPr marL="265113" indent="-265113" algn="l" rtl="0" eaLnBrk="0" fontAlgn="base" hangingPunct="0">
              <a:spcBef>
                <a:spcPct val="0"/>
              </a:spcBef>
              <a:spcAft>
                <a:spcPct val="50000"/>
              </a:spcAft>
              <a:buClr>
                <a:srgbClr val="F28E00"/>
              </a:buClr>
              <a:buFont typeface="Arial Black" pitchFamily="34" charset="0"/>
              <a:buChar char="&gt;"/>
              <a:defRPr sz="2000">
                <a:solidFill>
                  <a:srgbClr val="000099"/>
                </a:solidFill>
                <a:latin typeface="Bookman Old Style" panose="02050604050505020204" pitchFamily="18" charset="0"/>
                <a:ea typeface="+mn-ea"/>
                <a:cs typeface="+mn-cs"/>
              </a:defRPr>
            </a:lvl1pPr>
            <a:lvl2pPr marL="628650" indent="-184150" algn="l" rtl="0" eaLnBrk="0" fontAlgn="base" hangingPunct="0">
              <a:spcBef>
                <a:spcPct val="0"/>
              </a:spcBef>
              <a:spcAft>
                <a:spcPct val="50000"/>
              </a:spcAft>
              <a:buClr>
                <a:schemeClr val="accent2"/>
              </a:buClr>
              <a:buFont typeface="Wingdings" pitchFamily="2" charset="2"/>
              <a:buChar char="§"/>
              <a:defRPr sz="1600">
                <a:solidFill>
                  <a:srgbClr val="000099"/>
                </a:solidFill>
                <a:latin typeface="Bookman Old Style" panose="02050604050505020204" pitchFamily="18" charset="0"/>
              </a:defRPr>
            </a:lvl2pPr>
            <a:lvl3pPr marL="1236663" indent="-228600" algn="l" rtl="0" eaLnBrk="0" fontAlgn="base" hangingPunct="0">
              <a:spcBef>
                <a:spcPct val="0"/>
              </a:spcBef>
              <a:spcAft>
                <a:spcPct val="0"/>
              </a:spcAft>
              <a:buClr>
                <a:srgbClr val="FF9900"/>
              </a:buClr>
              <a:buFont typeface="Arial Black" pitchFamily="34" charset="0"/>
              <a:defRPr sz="1200">
                <a:solidFill>
                  <a:schemeClr val="tx1"/>
                </a:solidFill>
                <a:latin typeface="Arial" charset="0"/>
              </a:defRPr>
            </a:lvl3pPr>
            <a:lvl4pPr marL="1644650" indent="-228600" algn="l" rtl="0" eaLnBrk="0" fontAlgn="base" hangingPunct="0">
              <a:spcBef>
                <a:spcPct val="0"/>
              </a:spcBef>
              <a:spcAft>
                <a:spcPct val="0"/>
              </a:spcAft>
              <a:buFont typeface="Wingdings" pitchFamily="2" charset="2"/>
              <a:buChar char="§"/>
              <a:defRPr sz="1400">
                <a:solidFill>
                  <a:schemeClr val="tx1"/>
                </a:solidFill>
                <a:latin typeface="Arial" charset="0"/>
              </a:defRPr>
            </a:lvl4pPr>
            <a:lvl5pPr marL="2057400" indent="-228600" algn="l" rtl="0" eaLnBrk="0" fontAlgn="base" hangingPunct="0">
              <a:spcBef>
                <a:spcPct val="20000"/>
              </a:spcBef>
              <a:spcAft>
                <a:spcPct val="0"/>
              </a:spcAft>
              <a:defRPr sz="2000">
                <a:solidFill>
                  <a:schemeClr val="tx1"/>
                </a:solidFill>
                <a:latin typeface="Arial" charset="0"/>
              </a:defRPr>
            </a:lvl5pPr>
            <a:lvl6pPr marL="2514600" indent="-228600" algn="l" rtl="0" fontAlgn="base">
              <a:spcBef>
                <a:spcPct val="20000"/>
              </a:spcBef>
              <a:spcAft>
                <a:spcPct val="0"/>
              </a:spcAft>
              <a:defRPr sz="2000">
                <a:solidFill>
                  <a:schemeClr val="tx1"/>
                </a:solidFill>
                <a:latin typeface="Arial" charset="0"/>
              </a:defRPr>
            </a:lvl6pPr>
            <a:lvl7pPr marL="2971800" indent="-228600" algn="l" rtl="0" fontAlgn="base">
              <a:spcBef>
                <a:spcPct val="20000"/>
              </a:spcBef>
              <a:spcAft>
                <a:spcPct val="0"/>
              </a:spcAft>
              <a:defRPr sz="2000">
                <a:solidFill>
                  <a:schemeClr val="tx1"/>
                </a:solidFill>
                <a:latin typeface="Arial" charset="0"/>
              </a:defRPr>
            </a:lvl7pPr>
            <a:lvl8pPr marL="3429000" indent="-228600" algn="l" rtl="0" fontAlgn="base">
              <a:spcBef>
                <a:spcPct val="20000"/>
              </a:spcBef>
              <a:spcAft>
                <a:spcPct val="0"/>
              </a:spcAft>
              <a:defRPr sz="2000">
                <a:solidFill>
                  <a:schemeClr val="tx1"/>
                </a:solidFill>
                <a:latin typeface="Arial" charset="0"/>
              </a:defRPr>
            </a:lvl8pPr>
            <a:lvl9pPr marL="3886200" indent="-228600" algn="l" rtl="0" fontAlgn="base">
              <a:spcBef>
                <a:spcPct val="20000"/>
              </a:spcBef>
              <a:spcAft>
                <a:spcPct val="0"/>
              </a:spcAft>
              <a:defRPr sz="2000">
                <a:solidFill>
                  <a:schemeClr val="tx1"/>
                </a:solidFill>
                <a:latin typeface="Arial" charset="0"/>
              </a:defRPr>
            </a:lvl9pPr>
          </a:lstStyle>
          <a:p>
            <a:pPr marL="628866" lvl="1"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000" b="1" kern="0" dirty="0" smtClean="0">
                <a:solidFill>
                  <a:srgbClr val="0033CC"/>
                </a:solidFill>
              </a:rPr>
              <a:t>Top – jet 1: </a:t>
            </a:r>
          </a:p>
          <a:p>
            <a:pPr marL="803275" lvl="2" indent="-173038">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GB" altLang="en-US" sz="1800" dirty="0" smtClean="0">
                <a:solidFill>
                  <a:srgbClr val="0033CC"/>
                </a:solidFill>
                <a:latin typeface="Bookman Old Style" panose="02050604050505020204" pitchFamily="18" charset="0"/>
              </a:rPr>
              <a:t>m =177 GeV, </a:t>
            </a:r>
            <a:r>
              <a:rPr lang="en-GB" altLang="en-US" sz="1800" dirty="0" err="1" smtClean="0">
                <a:solidFill>
                  <a:srgbClr val="0033CC"/>
                </a:solidFill>
                <a:latin typeface="Bookman Old Style" panose="02050604050505020204" pitchFamily="18" charset="0"/>
              </a:rPr>
              <a:t>p</a:t>
            </a:r>
            <a:r>
              <a:rPr lang="en-GB" altLang="en-US" sz="1800" baseline="-25000" dirty="0" err="1" smtClean="0">
                <a:solidFill>
                  <a:srgbClr val="0033CC"/>
                </a:solidFill>
                <a:latin typeface="Bookman Old Style" panose="02050604050505020204" pitchFamily="18" charset="0"/>
              </a:rPr>
              <a:t>T</a:t>
            </a:r>
            <a:r>
              <a:rPr lang="en-GB" altLang="en-US" sz="1800" dirty="0" smtClean="0">
                <a:solidFill>
                  <a:srgbClr val="0033CC"/>
                </a:solidFill>
                <a:latin typeface="Bookman Old Style" panose="02050604050505020204" pitchFamily="18" charset="0"/>
              </a:rPr>
              <a:t> =613 GeV</a:t>
            </a:r>
            <a:endParaRPr lang="en-GB" altLang="en-US" sz="2000" b="1" kern="0" dirty="0" smtClean="0">
              <a:solidFill>
                <a:srgbClr val="0033CC"/>
              </a:solidFill>
            </a:endParaRPr>
          </a:p>
          <a:p>
            <a:pPr marL="628866" lvl="1"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en-US" sz="2000" b="1" dirty="0" smtClean="0"/>
              <a:t>Di-top jet Mass: </a:t>
            </a:r>
            <a:r>
              <a:rPr lang="en-US" altLang="en-US" sz="2000" b="1" dirty="0"/>
              <a:t>2491 GeV</a:t>
            </a:r>
            <a:endParaRPr lang="en-US" altLang="de-DE" sz="2000" b="1" kern="0" dirty="0">
              <a:solidFill>
                <a:srgbClr val="0033CC"/>
              </a:solidFill>
            </a:endParaRPr>
          </a:p>
        </p:txBody>
      </p:sp>
      <p:sp>
        <p:nvSpPr>
          <p:cNvPr id="9" name="Rectangle 2"/>
          <p:cNvSpPr txBox="1">
            <a:spLocks noChangeArrowheads="1"/>
          </p:cNvSpPr>
          <p:nvPr/>
        </p:nvSpPr>
        <p:spPr bwMode="auto">
          <a:xfrm>
            <a:off x="4249006" y="5274933"/>
            <a:ext cx="4122484" cy="1567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32" tIns="45619" rIns="91232" bIns="45619" numCol="1" anchor="t" anchorCtr="0" compatLnSpc="1">
            <a:prstTxWarp prst="textNoShape">
              <a:avLst/>
            </a:prstTxWarp>
          </a:bodyPr>
          <a:lstStyle>
            <a:lvl1pPr marL="265113" indent="-265113" algn="l" rtl="0" eaLnBrk="0" fontAlgn="base" hangingPunct="0">
              <a:spcBef>
                <a:spcPct val="0"/>
              </a:spcBef>
              <a:spcAft>
                <a:spcPct val="50000"/>
              </a:spcAft>
              <a:buClr>
                <a:srgbClr val="F28E00"/>
              </a:buClr>
              <a:buFont typeface="Arial Black" pitchFamily="34" charset="0"/>
              <a:buChar char="&gt;"/>
              <a:defRPr sz="2000">
                <a:solidFill>
                  <a:srgbClr val="000099"/>
                </a:solidFill>
                <a:latin typeface="Bookman Old Style" panose="02050604050505020204" pitchFamily="18" charset="0"/>
                <a:ea typeface="+mn-ea"/>
                <a:cs typeface="+mn-cs"/>
              </a:defRPr>
            </a:lvl1pPr>
            <a:lvl2pPr marL="628650" indent="-184150" algn="l" rtl="0" eaLnBrk="0" fontAlgn="base" hangingPunct="0">
              <a:spcBef>
                <a:spcPct val="0"/>
              </a:spcBef>
              <a:spcAft>
                <a:spcPct val="50000"/>
              </a:spcAft>
              <a:buClr>
                <a:schemeClr val="accent2"/>
              </a:buClr>
              <a:buFont typeface="Wingdings" pitchFamily="2" charset="2"/>
              <a:buChar char="§"/>
              <a:defRPr sz="1600">
                <a:solidFill>
                  <a:srgbClr val="000099"/>
                </a:solidFill>
                <a:latin typeface="Bookman Old Style" panose="02050604050505020204" pitchFamily="18" charset="0"/>
              </a:defRPr>
            </a:lvl2pPr>
            <a:lvl3pPr marL="1236663" indent="-228600" algn="l" rtl="0" eaLnBrk="0" fontAlgn="base" hangingPunct="0">
              <a:spcBef>
                <a:spcPct val="0"/>
              </a:spcBef>
              <a:spcAft>
                <a:spcPct val="0"/>
              </a:spcAft>
              <a:buClr>
                <a:srgbClr val="FF9900"/>
              </a:buClr>
              <a:buFont typeface="Arial Black" pitchFamily="34" charset="0"/>
              <a:defRPr sz="1200">
                <a:solidFill>
                  <a:schemeClr val="tx1"/>
                </a:solidFill>
                <a:latin typeface="Arial" charset="0"/>
              </a:defRPr>
            </a:lvl3pPr>
            <a:lvl4pPr marL="1644650" indent="-228600" algn="l" rtl="0" eaLnBrk="0" fontAlgn="base" hangingPunct="0">
              <a:spcBef>
                <a:spcPct val="0"/>
              </a:spcBef>
              <a:spcAft>
                <a:spcPct val="0"/>
              </a:spcAft>
              <a:buFont typeface="Wingdings" pitchFamily="2" charset="2"/>
              <a:buChar char="§"/>
              <a:defRPr sz="1400">
                <a:solidFill>
                  <a:schemeClr val="tx1"/>
                </a:solidFill>
                <a:latin typeface="Arial" charset="0"/>
              </a:defRPr>
            </a:lvl4pPr>
            <a:lvl5pPr marL="2057400" indent="-228600" algn="l" rtl="0" eaLnBrk="0" fontAlgn="base" hangingPunct="0">
              <a:spcBef>
                <a:spcPct val="20000"/>
              </a:spcBef>
              <a:spcAft>
                <a:spcPct val="0"/>
              </a:spcAft>
              <a:defRPr sz="2000">
                <a:solidFill>
                  <a:schemeClr val="tx1"/>
                </a:solidFill>
                <a:latin typeface="Arial" charset="0"/>
              </a:defRPr>
            </a:lvl5pPr>
            <a:lvl6pPr marL="2514600" indent="-228600" algn="l" rtl="0" fontAlgn="base">
              <a:spcBef>
                <a:spcPct val="20000"/>
              </a:spcBef>
              <a:spcAft>
                <a:spcPct val="0"/>
              </a:spcAft>
              <a:defRPr sz="2000">
                <a:solidFill>
                  <a:schemeClr val="tx1"/>
                </a:solidFill>
                <a:latin typeface="Arial" charset="0"/>
              </a:defRPr>
            </a:lvl6pPr>
            <a:lvl7pPr marL="2971800" indent="-228600" algn="l" rtl="0" fontAlgn="base">
              <a:spcBef>
                <a:spcPct val="20000"/>
              </a:spcBef>
              <a:spcAft>
                <a:spcPct val="0"/>
              </a:spcAft>
              <a:defRPr sz="2000">
                <a:solidFill>
                  <a:schemeClr val="tx1"/>
                </a:solidFill>
                <a:latin typeface="Arial" charset="0"/>
              </a:defRPr>
            </a:lvl7pPr>
            <a:lvl8pPr marL="3429000" indent="-228600" algn="l" rtl="0" fontAlgn="base">
              <a:spcBef>
                <a:spcPct val="20000"/>
              </a:spcBef>
              <a:spcAft>
                <a:spcPct val="0"/>
              </a:spcAft>
              <a:defRPr sz="2000">
                <a:solidFill>
                  <a:schemeClr val="tx1"/>
                </a:solidFill>
                <a:latin typeface="Arial" charset="0"/>
              </a:defRPr>
            </a:lvl8pPr>
            <a:lvl9pPr marL="3886200" indent="-228600" algn="l" rtl="0" fontAlgn="base">
              <a:spcBef>
                <a:spcPct val="20000"/>
              </a:spcBef>
              <a:spcAft>
                <a:spcPct val="0"/>
              </a:spcAft>
              <a:defRPr sz="2000">
                <a:solidFill>
                  <a:schemeClr val="tx1"/>
                </a:solidFill>
                <a:latin typeface="Arial" charset="0"/>
              </a:defRPr>
            </a:lvl9pPr>
          </a:lstStyle>
          <a:p>
            <a:pPr marL="628866" lvl="1" indent="-267703">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s-ES" sz="2000" b="1" dirty="0" smtClean="0">
                <a:solidFill>
                  <a:srgbClr val="0033CC"/>
                </a:solidFill>
                <a:sym typeface="Symbol"/>
              </a:rPr>
              <a:t>Top – jet 2:</a:t>
            </a:r>
            <a:endParaRPr lang="es-ES" sz="2000" b="1" dirty="0">
              <a:sym typeface="Symbol"/>
            </a:endParaRPr>
          </a:p>
          <a:p>
            <a:pPr marL="803275" lvl="2" indent="-173038">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GB" altLang="en-US" sz="1800" dirty="0">
                <a:solidFill>
                  <a:srgbClr val="0033CC"/>
                </a:solidFill>
                <a:latin typeface="Bookman Old Style" panose="02050604050505020204" pitchFamily="18" charset="0"/>
              </a:rPr>
              <a:t>m</a:t>
            </a:r>
            <a:r>
              <a:rPr lang="en-GB" altLang="en-US" sz="1800" dirty="0" smtClean="0">
                <a:solidFill>
                  <a:srgbClr val="0033CC"/>
                </a:solidFill>
                <a:latin typeface="Bookman Old Style" panose="02050604050505020204" pitchFamily="18" charset="0"/>
              </a:rPr>
              <a:t> =176 GeV , </a:t>
            </a:r>
            <a:r>
              <a:rPr lang="en-GB" altLang="en-US" sz="1800" dirty="0" err="1" smtClean="0">
                <a:solidFill>
                  <a:srgbClr val="0033CC"/>
                </a:solidFill>
                <a:latin typeface="Bookman Old Style" panose="02050604050505020204" pitchFamily="18" charset="0"/>
              </a:rPr>
              <a:t>p</a:t>
            </a:r>
            <a:r>
              <a:rPr lang="en-GB" altLang="en-US" sz="1800" baseline="-25000" dirty="0" err="1" smtClean="0">
                <a:solidFill>
                  <a:srgbClr val="0033CC"/>
                </a:solidFill>
                <a:latin typeface="Bookman Old Style" panose="02050604050505020204" pitchFamily="18" charset="0"/>
              </a:rPr>
              <a:t>T</a:t>
            </a:r>
            <a:r>
              <a:rPr lang="en-GB" altLang="en-US" sz="1800" dirty="0" smtClean="0">
                <a:solidFill>
                  <a:srgbClr val="0033CC"/>
                </a:solidFill>
                <a:latin typeface="Bookman Old Style" panose="02050604050505020204" pitchFamily="18" charset="0"/>
              </a:rPr>
              <a:t> = 488 GeV</a:t>
            </a:r>
            <a:endParaRPr lang="en-US" altLang="de-DE" sz="1800" b="1" kern="0" dirty="0">
              <a:solidFill>
                <a:srgbClr val="0033CC"/>
              </a:solidFill>
              <a:latin typeface="Bookman Old Style" panose="02050604050505020204" pitchFamily="18" charset="0"/>
            </a:endParaRPr>
          </a:p>
        </p:txBody>
      </p:sp>
      <p:pic>
        <p:nvPicPr>
          <p:cNvPr id="8" name="Picture 1" descr="bello2.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2574" y="958421"/>
            <a:ext cx="6426690" cy="43184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8068078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dirty="0"/>
              <a:t>Di-Jet Event with </a:t>
            </a:r>
            <a:r>
              <a:rPr lang="en-US" dirty="0" err="1"/>
              <a:t>Mjj</a:t>
            </a:r>
            <a:r>
              <a:rPr lang="en-US" dirty="0"/>
              <a:t> = 5 </a:t>
            </a:r>
            <a:r>
              <a:rPr lang="en-US" dirty="0" err="1"/>
              <a:t>TeV</a:t>
            </a:r>
            <a:endParaRPr lang="en-US"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575" y="1518515"/>
            <a:ext cx="4121288" cy="391834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36592" y="1449160"/>
            <a:ext cx="4270923" cy="408230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402368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dirty="0"/>
              <a:t>Di-Jet Event with </a:t>
            </a:r>
            <a:r>
              <a:rPr lang="en-US" dirty="0" err="1"/>
              <a:t>Mjj</a:t>
            </a:r>
            <a:r>
              <a:rPr lang="en-US" dirty="0"/>
              <a:t> ~ 5 </a:t>
            </a:r>
            <a:r>
              <a:rPr lang="en-US" dirty="0" err="1"/>
              <a:t>TeV</a:t>
            </a:r>
            <a:endParaRPr lang="en-US" dirty="0"/>
          </a:p>
        </p:txBody>
      </p:sp>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24712"/>
            <a:ext cx="9144000" cy="4608576"/>
          </a:xfrm>
          <a:prstGeom prst="rect">
            <a:avLst/>
          </a:prstGeom>
        </p:spPr>
      </p:pic>
    </p:spTree>
    <p:extLst>
      <p:ext uri="{BB962C8B-B14F-4D97-AF65-F5344CB8AC3E}">
        <p14:creationId xmlns:p14="http://schemas.microsoft.com/office/powerpoint/2010/main" val="8547318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dirty="0"/>
              <a:t>Di-Jet Mass Spectrum</a:t>
            </a:r>
          </a:p>
        </p:txBody>
      </p:sp>
      <p:grpSp>
        <p:nvGrpSpPr>
          <p:cNvPr id="3" name="Gruppieren 2"/>
          <p:cNvGrpSpPr/>
          <p:nvPr/>
        </p:nvGrpSpPr>
        <p:grpSpPr>
          <a:xfrm>
            <a:off x="72061" y="872355"/>
            <a:ext cx="4572000" cy="4754563"/>
            <a:chOff x="72061" y="1024748"/>
            <a:chExt cx="4572000" cy="4754563"/>
          </a:xfrm>
        </p:grpSpPr>
        <p:pic>
          <p:nvPicPr>
            <p:cNvPr id="7"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61" y="1024748"/>
              <a:ext cx="4572000" cy="47545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Ellipse 1"/>
            <p:cNvSpPr/>
            <p:nvPr/>
          </p:nvSpPr>
          <p:spPr bwMode="auto">
            <a:xfrm>
              <a:off x="3909849" y="3200400"/>
              <a:ext cx="502112" cy="567559"/>
            </a:xfrm>
            <a:prstGeom prst="ellipse">
              <a:avLst/>
            </a:prstGeom>
            <a:noFill/>
            <a:ln w="57150"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3832"/>
              <a:endParaRPr lang="de-DE"/>
            </a:p>
          </p:txBody>
        </p:sp>
      </p:grpSp>
      <p:sp>
        <p:nvSpPr>
          <p:cNvPr id="10" name="Rectangle 2"/>
          <p:cNvSpPr txBox="1">
            <a:spLocks noChangeArrowheads="1"/>
          </p:cNvSpPr>
          <p:nvPr/>
        </p:nvSpPr>
        <p:spPr bwMode="auto">
          <a:xfrm>
            <a:off x="4714881" y="990727"/>
            <a:ext cx="4127973" cy="3817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32" tIns="45619" rIns="91232" bIns="45619" numCol="1" anchor="t" anchorCtr="0" compatLnSpc="1">
            <a:prstTxWarp prst="textNoShape">
              <a:avLst/>
            </a:prstTxWarp>
          </a:bodyPr>
          <a:lstStyle>
            <a:lvl1pPr marL="265113" indent="-265113" algn="l" rtl="0" eaLnBrk="0" fontAlgn="base" hangingPunct="0">
              <a:spcBef>
                <a:spcPct val="0"/>
              </a:spcBef>
              <a:spcAft>
                <a:spcPct val="50000"/>
              </a:spcAft>
              <a:buClr>
                <a:srgbClr val="F28E00"/>
              </a:buClr>
              <a:buFont typeface="Arial Black" pitchFamily="34" charset="0"/>
              <a:buChar char="&gt;"/>
              <a:defRPr sz="2000">
                <a:solidFill>
                  <a:srgbClr val="000099"/>
                </a:solidFill>
                <a:latin typeface="Bookman Old Style" panose="02050604050505020204" pitchFamily="18" charset="0"/>
                <a:ea typeface="+mn-ea"/>
                <a:cs typeface="+mn-cs"/>
              </a:defRPr>
            </a:lvl1pPr>
            <a:lvl2pPr marL="628650" indent="-184150" algn="l" rtl="0" eaLnBrk="0" fontAlgn="base" hangingPunct="0">
              <a:spcBef>
                <a:spcPct val="0"/>
              </a:spcBef>
              <a:spcAft>
                <a:spcPct val="50000"/>
              </a:spcAft>
              <a:buClr>
                <a:schemeClr val="accent2"/>
              </a:buClr>
              <a:buFont typeface="Wingdings" pitchFamily="2" charset="2"/>
              <a:buChar char="§"/>
              <a:defRPr sz="1600">
                <a:solidFill>
                  <a:srgbClr val="000099"/>
                </a:solidFill>
                <a:latin typeface="Bookman Old Style" panose="02050604050505020204" pitchFamily="18" charset="0"/>
              </a:defRPr>
            </a:lvl2pPr>
            <a:lvl3pPr marL="1236663" indent="-228600" algn="l" rtl="0" eaLnBrk="0" fontAlgn="base" hangingPunct="0">
              <a:spcBef>
                <a:spcPct val="0"/>
              </a:spcBef>
              <a:spcAft>
                <a:spcPct val="0"/>
              </a:spcAft>
              <a:buClr>
                <a:srgbClr val="FF9900"/>
              </a:buClr>
              <a:buFont typeface="Arial Black" pitchFamily="34" charset="0"/>
              <a:defRPr sz="1200">
                <a:solidFill>
                  <a:schemeClr val="tx1"/>
                </a:solidFill>
                <a:latin typeface="Arial" charset="0"/>
              </a:defRPr>
            </a:lvl3pPr>
            <a:lvl4pPr marL="1644650" indent="-228600" algn="l" rtl="0" eaLnBrk="0" fontAlgn="base" hangingPunct="0">
              <a:spcBef>
                <a:spcPct val="0"/>
              </a:spcBef>
              <a:spcAft>
                <a:spcPct val="0"/>
              </a:spcAft>
              <a:buFont typeface="Wingdings" pitchFamily="2" charset="2"/>
              <a:buChar char="§"/>
              <a:defRPr sz="1400">
                <a:solidFill>
                  <a:schemeClr val="tx1"/>
                </a:solidFill>
                <a:latin typeface="Arial" charset="0"/>
              </a:defRPr>
            </a:lvl4pPr>
            <a:lvl5pPr marL="2057400" indent="-228600" algn="l" rtl="0" eaLnBrk="0" fontAlgn="base" hangingPunct="0">
              <a:spcBef>
                <a:spcPct val="20000"/>
              </a:spcBef>
              <a:spcAft>
                <a:spcPct val="0"/>
              </a:spcAft>
              <a:defRPr sz="2000">
                <a:solidFill>
                  <a:schemeClr val="tx1"/>
                </a:solidFill>
                <a:latin typeface="Arial" charset="0"/>
              </a:defRPr>
            </a:lvl5pPr>
            <a:lvl6pPr marL="2514600" indent="-228600" algn="l" rtl="0" fontAlgn="base">
              <a:spcBef>
                <a:spcPct val="20000"/>
              </a:spcBef>
              <a:spcAft>
                <a:spcPct val="0"/>
              </a:spcAft>
              <a:defRPr sz="2000">
                <a:solidFill>
                  <a:schemeClr val="tx1"/>
                </a:solidFill>
                <a:latin typeface="Arial" charset="0"/>
              </a:defRPr>
            </a:lvl6pPr>
            <a:lvl7pPr marL="2971800" indent="-228600" algn="l" rtl="0" fontAlgn="base">
              <a:spcBef>
                <a:spcPct val="20000"/>
              </a:spcBef>
              <a:spcAft>
                <a:spcPct val="0"/>
              </a:spcAft>
              <a:defRPr sz="2000">
                <a:solidFill>
                  <a:schemeClr val="tx1"/>
                </a:solidFill>
                <a:latin typeface="Arial" charset="0"/>
              </a:defRPr>
            </a:lvl7pPr>
            <a:lvl8pPr marL="3429000" indent="-228600" algn="l" rtl="0" fontAlgn="base">
              <a:spcBef>
                <a:spcPct val="20000"/>
              </a:spcBef>
              <a:spcAft>
                <a:spcPct val="0"/>
              </a:spcAft>
              <a:defRPr sz="2000">
                <a:solidFill>
                  <a:schemeClr val="tx1"/>
                </a:solidFill>
                <a:latin typeface="Arial" charset="0"/>
              </a:defRPr>
            </a:lvl8pPr>
            <a:lvl9pPr marL="3886200" indent="-228600" algn="l" rtl="0" fontAlgn="base">
              <a:spcBef>
                <a:spcPct val="20000"/>
              </a:spcBef>
              <a:spcAft>
                <a:spcPct val="0"/>
              </a:spcAft>
              <a:defRPr sz="2000">
                <a:solidFill>
                  <a:schemeClr val="tx1"/>
                </a:solidFill>
                <a:latin typeface="Arial" charset="0"/>
              </a:defRPr>
            </a:lvl9pPr>
          </a:lstStyle>
          <a:p>
            <a:pPr marL="172930" lvl="1" indent="-172930">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000" b="1" kern="0" dirty="0">
                <a:solidFill>
                  <a:srgbClr val="0033CC"/>
                </a:solidFill>
              </a:rPr>
              <a:t>Luminosity 37 pb-1</a:t>
            </a:r>
          </a:p>
          <a:p>
            <a:pPr marL="172930" lvl="1" indent="-172930">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000" b="1" kern="0" dirty="0">
                <a:solidFill>
                  <a:srgbClr val="0033CC"/>
                </a:solidFill>
              </a:rPr>
              <a:t>The </a:t>
            </a:r>
            <a:r>
              <a:rPr lang="en-US" altLang="de-DE" sz="2000" b="1" kern="0" dirty="0" err="1">
                <a:solidFill>
                  <a:srgbClr val="0033CC"/>
                </a:solidFill>
              </a:rPr>
              <a:t>dijet</a:t>
            </a:r>
            <a:r>
              <a:rPr lang="en-US" altLang="de-DE" sz="2000" b="1" kern="0" dirty="0">
                <a:solidFill>
                  <a:srgbClr val="0033CC"/>
                </a:solidFill>
              </a:rPr>
              <a:t> mass distribution is fitted using 4-parameter function:</a:t>
            </a:r>
          </a:p>
          <a:p>
            <a:pPr marL="172930" lvl="1" indent="-172930">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endParaRPr lang="en-US" altLang="de-DE" sz="2000" b="1" kern="0" dirty="0"/>
          </a:p>
          <a:p>
            <a:pPr marL="172930" lvl="1" indent="-172930">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endParaRPr lang="en-US" altLang="de-DE" sz="2000" b="1" kern="0" dirty="0"/>
          </a:p>
          <a:p>
            <a:pPr marL="172930" lvl="1" indent="-172930">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endParaRPr lang="en-US" altLang="de-DE" sz="2000" b="1" kern="0" dirty="0"/>
          </a:p>
          <a:p>
            <a:pPr marL="172930" lvl="1" indent="-172930">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en-US" sz="2000" dirty="0">
                <a:solidFill>
                  <a:srgbClr val="0033CC"/>
                </a:solidFill>
              </a:rPr>
              <a:t>Superimposed for illustration </a:t>
            </a:r>
            <a:r>
              <a:rPr lang="en-US" altLang="en-US" sz="2000" b="1" dirty="0">
                <a:solidFill>
                  <a:srgbClr val="0033CC"/>
                </a:solidFill>
              </a:rPr>
              <a:t>q* </a:t>
            </a:r>
            <a:r>
              <a:rPr lang="en-US" altLang="en-US" sz="2000" b="1" dirty="0" smtClean="0">
                <a:solidFill>
                  <a:srgbClr val="0033CC"/>
                </a:solidFill>
                <a:latin typeface="Bookman Old Style"/>
              </a:rPr>
              <a:t>→ </a:t>
            </a:r>
            <a:r>
              <a:rPr lang="en-US" altLang="en-US" sz="2000" b="1" dirty="0" err="1" smtClean="0">
                <a:solidFill>
                  <a:srgbClr val="0033CC"/>
                </a:solidFill>
              </a:rPr>
              <a:t>qg</a:t>
            </a:r>
            <a:r>
              <a:rPr lang="en-US" altLang="en-US" sz="2000" b="1" dirty="0" smtClean="0">
                <a:solidFill>
                  <a:srgbClr val="0033CC"/>
                </a:solidFill>
              </a:rPr>
              <a:t> </a:t>
            </a:r>
            <a:r>
              <a:rPr lang="en-US" altLang="en-US" sz="2000" b="1" dirty="0">
                <a:solidFill>
                  <a:srgbClr val="0033CC"/>
                </a:solidFill>
              </a:rPr>
              <a:t>signal</a:t>
            </a:r>
            <a:r>
              <a:rPr lang="en-US" altLang="en-US" sz="2000" dirty="0">
                <a:solidFill>
                  <a:srgbClr val="0033CC"/>
                </a:solidFill>
              </a:rPr>
              <a:t> with resonance mass M=4.5 </a:t>
            </a:r>
            <a:r>
              <a:rPr lang="en-US" altLang="en-US" sz="2000" dirty="0" err="1">
                <a:solidFill>
                  <a:srgbClr val="0033CC"/>
                </a:solidFill>
              </a:rPr>
              <a:t>TeV</a:t>
            </a:r>
            <a:r>
              <a:rPr lang="en-US" altLang="en-US" sz="2000" dirty="0">
                <a:solidFill>
                  <a:srgbClr val="0033CC"/>
                </a:solidFill>
              </a:rPr>
              <a:t> (blue dashed).</a:t>
            </a:r>
          </a:p>
          <a:p>
            <a:pPr marL="172930" lvl="1" indent="-172930">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en-US" sz="2000" b="1" dirty="0" smtClean="0">
                <a:solidFill>
                  <a:srgbClr val="0033CC"/>
                </a:solidFill>
              </a:rPr>
              <a:t>With 37 pb-1 expect </a:t>
            </a:r>
            <a:r>
              <a:rPr lang="en-US" altLang="en-US" sz="2000" b="1" dirty="0">
                <a:solidFill>
                  <a:srgbClr val="0033CC"/>
                </a:solidFill>
              </a:rPr>
              <a:t>to exceed the sensitivity of </a:t>
            </a:r>
            <a:r>
              <a:rPr lang="en-US" altLang="en-US" sz="2000" b="1" dirty="0" smtClean="0">
                <a:solidFill>
                  <a:srgbClr val="0033CC"/>
                </a:solidFill>
              </a:rPr>
              <a:t/>
            </a:r>
            <a:br>
              <a:rPr lang="en-US" altLang="en-US" sz="2000" b="1" dirty="0" smtClean="0">
                <a:solidFill>
                  <a:srgbClr val="0033CC"/>
                </a:solidFill>
              </a:rPr>
            </a:br>
            <a:r>
              <a:rPr lang="en-US" altLang="en-US" sz="2000" b="1" dirty="0" smtClean="0">
                <a:solidFill>
                  <a:srgbClr val="0033CC"/>
                </a:solidFill>
              </a:rPr>
              <a:t>8 </a:t>
            </a:r>
            <a:r>
              <a:rPr lang="en-US" altLang="en-US" sz="2000" b="1" dirty="0" err="1">
                <a:solidFill>
                  <a:srgbClr val="0033CC"/>
                </a:solidFill>
              </a:rPr>
              <a:t>TeV</a:t>
            </a:r>
            <a:r>
              <a:rPr lang="en-US" altLang="en-US" sz="2000" b="1" dirty="0">
                <a:solidFill>
                  <a:srgbClr val="0033CC"/>
                </a:solidFill>
              </a:rPr>
              <a:t> analyses only for narrow resonances with masses </a:t>
            </a:r>
            <a:r>
              <a:rPr lang="en-US" altLang="en-US" sz="2000" b="1" dirty="0" smtClean="0">
                <a:solidFill>
                  <a:srgbClr val="0033CC"/>
                </a:solidFill>
              </a:rPr>
              <a:t>&gt;</a:t>
            </a:r>
            <a:r>
              <a:rPr lang="en-US" altLang="en-US" sz="2000" b="1" dirty="0" smtClean="0">
                <a:solidFill>
                  <a:srgbClr val="0033CC"/>
                </a:solidFill>
                <a:latin typeface="Bookman Old Style"/>
              </a:rPr>
              <a:t>≈ </a:t>
            </a:r>
            <a:r>
              <a:rPr lang="en-US" altLang="en-US" sz="2000" b="1" dirty="0" smtClean="0">
                <a:solidFill>
                  <a:srgbClr val="0033CC"/>
                </a:solidFill>
              </a:rPr>
              <a:t>5 </a:t>
            </a:r>
            <a:r>
              <a:rPr lang="en-US" altLang="en-US" sz="2000" b="1" dirty="0" err="1">
                <a:solidFill>
                  <a:srgbClr val="0033CC"/>
                </a:solidFill>
              </a:rPr>
              <a:t>TeV</a:t>
            </a:r>
            <a:endParaRPr lang="en-US" altLang="de-DE" sz="2000" b="1" kern="0" dirty="0">
              <a:solidFill>
                <a:srgbClr val="0033CC"/>
              </a:solidFill>
            </a:endParaRPr>
          </a:p>
        </p:txBody>
      </p:sp>
      <p:pic>
        <p:nvPicPr>
          <p:cNvPr id="12"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52125" y="2509274"/>
            <a:ext cx="3273425" cy="8763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8902650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z="2800" dirty="0"/>
              <a:t>Di-Jet Mass Spectra 13 </a:t>
            </a:r>
            <a:r>
              <a:rPr lang="en-US" sz="2800" dirty="0" err="1"/>
              <a:t>TeV</a:t>
            </a:r>
            <a:r>
              <a:rPr lang="en-US" sz="2800" dirty="0"/>
              <a:t> </a:t>
            </a:r>
            <a:r>
              <a:rPr lang="en-US" sz="2800" dirty="0">
                <a:latin typeface="Bookman Old Style"/>
              </a:rPr>
              <a:t>↔ 8 </a:t>
            </a:r>
            <a:r>
              <a:rPr lang="en-US" sz="2800" dirty="0" err="1">
                <a:latin typeface="Bookman Old Style"/>
              </a:rPr>
              <a:t>TeV</a:t>
            </a:r>
            <a:endParaRPr lang="en-US" sz="2800" dirty="0"/>
          </a:p>
        </p:txBody>
      </p:sp>
      <p:grpSp>
        <p:nvGrpSpPr>
          <p:cNvPr id="3" name="Gruppieren 2"/>
          <p:cNvGrpSpPr/>
          <p:nvPr/>
        </p:nvGrpSpPr>
        <p:grpSpPr>
          <a:xfrm>
            <a:off x="72061" y="872355"/>
            <a:ext cx="4572000" cy="4754563"/>
            <a:chOff x="72061" y="1024748"/>
            <a:chExt cx="4572000" cy="4754563"/>
          </a:xfrm>
        </p:grpSpPr>
        <p:pic>
          <p:nvPicPr>
            <p:cNvPr id="7"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61" y="1024748"/>
              <a:ext cx="4572000" cy="47545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Ellipse 1"/>
            <p:cNvSpPr/>
            <p:nvPr/>
          </p:nvSpPr>
          <p:spPr bwMode="auto">
            <a:xfrm>
              <a:off x="3909849" y="3200400"/>
              <a:ext cx="502112" cy="567559"/>
            </a:xfrm>
            <a:prstGeom prst="ellipse">
              <a:avLst/>
            </a:prstGeom>
            <a:noFill/>
            <a:ln w="57150"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3832"/>
              <a:endParaRPr lang="de-DE"/>
            </a:p>
          </p:txBody>
        </p:sp>
      </p:grpSp>
      <p:pic>
        <p:nvPicPr>
          <p:cNvPr id="1026" name="Picture 2" descr="http://cms-results.web.cern.ch/cms-results/public-results/publications/EXO-12-059/CMS-EXO-12-059_Figure_00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44063" y="953565"/>
            <a:ext cx="4227497" cy="4553859"/>
          </a:xfrm>
          <a:prstGeom prst="rect">
            <a:avLst/>
          </a:prstGeom>
          <a:noFill/>
          <a:extLst>
            <a:ext uri="{909E8E84-426E-40DD-AFC4-6F175D3DCCD1}">
              <a14:hiddenFill xmlns:a14="http://schemas.microsoft.com/office/drawing/2010/main">
                <a:solidFill>
                  <a:srgbClr val="FFFFFF"/>
                </a:solidFill>
              </a14:hiddenFill>
            </a:ext>
          </a:extLst>
        </p:spPr>
      </p:pic>
      <p:sp>
        <p:nvSpPr>
          <p:cNvPr id="8" name="Ellipse 7"/>
          <p:cNvSpPr/>
          <p:nvPr/>
        </p:nvSpPr>
        <p:spPr bwMode="auto">
          <a:xfrm>
            <a:off x="8289749" y="3473533"/>
            <a:ext cx="502112" cy="567559"/>
          </a:xfrm>
          <a:prstGeom prst="ellipse">
            <a:avLst/>
          </a:prstGeom>
          <a:noFill/>
          <a:ln w="57150" cap="flat" cmpd="sng" algn="ctr">
            <a:solidFill>
              <a:srgbClr val="C00000"/>
            </a:solidFill>
            <a:prstDash val="solid"/>
            <a:round/>
            <a:headEnd type="none" w="med" len="med"/>
            <a:tailEnd type="none" w="med" len="med"/>
          </a:ln>
          <a:effectLst/>
          <a:extLst/>
        </p:spPr>
        <p:txBody>
          <a:bodyPr vert="horz" wrap="square" lIns="91380" tIns="45692" rIns="91380" bIns="45692" numCol="1" rtlCol="0" anchor="t" anchorCtr="0" compatLnSpc="1">
            <a:prstTxWarp prst="textNoShape">
              <a:avLst/>
            </a:prstTxWarp>
          </a:bodyPr>
          <a:lstStyle/>
          <a:p>
            <a:pPr defTabSz="913832"/>
            <a:endParaRPr lang="de-DE"/>
          </a:p>
        </p:txBody>
      </p:sp>
      <p:sp>
        <p:nvSpPr>
          <p:cNvPr id="4" name="Textfeld 3"/>
          <p:cNvSpPr txBox="1"/>
          <p:nvPr/>
        </p:nvSpPr>
        <p:spPr>
          <a:xfrm>
            <a:off x="1590679" y="1219204"/>
            <a:ext cx="2000250" cy="584719"/>
          </a:xfrm>
          <a:prstGeom prst="rect">
            <a:avLst/>
          </a:prstGeom>
          <a:noFill/>
        </p:spPr>
        <p:txBody>
          <a:bodyPr wrap="square" lIns="91380" tIns="45692" rIns="91380" bIns="45692" rtlCol="0">
            <a:spAutoFit/>
          </a:bodyPr>
          <a:lstStyle/>
          <a:p>
            <a:r>
              <a:rPr lang="de-DE" sz="3200" b="1" dirty="0">
                <a:solidFill>
                  <a:srgbClr val="00823B"/>
                </a:solidFill>
                <a:latin typeface="Bookman Old Style" panose="02050604050505020204" pitchFamily="18" charset="0"/>
              </a:rPr>
              <a:t>13 </a:t>
            </a:r>
            <a:r>
              <a:rPr lang="de-DE" sz="3200" b="1" dirty="0" err="1">
                <a:solidFill>
                  <a:srgbClr val="00823B"/>
                </a:solidFill>
                <a:latin typeface="Bookman Old Style" panose="02050604050505020204" pitchFamily="18" charset="0"/>
              </a:rPr>
              <a:t>TeV</a:t>
            </a:r>
            <a:endParaRPr lang="de-DE" sz="3200" b="1" dirty="0">
              <a:solidFill>
                <a:srgbClr val="00823B"/>
              </a:solidFill>
              <a:latin typeface="Bookman Old Style" panose="02050604050505020204" pitchFamily="18" charset="0"/>
            </a:endParaRPr>
          </a:p>
        </p:txBody>
      </p:sp>
      <p:sp>
        <p:nvSpPr>
          <p:cNvPr id="9" name="Textfeld 8"/>
          <p:cNvSpPr txBox="1"/>
          <p:nvPr/>
        </p:nvSpPr>
        <p:spPr>
          <a:xfrm>
            <a:off x="5934075" y="1219204"/>
            <a:ext cx="2000250" cy="584719"/>
          </a:xfrm>
          <a:prstGeom prst="rect">
            <a:avLst/>
          </a:prstGeom>
          <a:noFill/>
        </p:spPr>
        <p:txBody>
          <a:bodyPr wrap="square" lIns="91380" tIns="45692" rIns="91380" bIns="45692" rtlCol="0">
            <a:spAutoFit/>
          </a:bodyPr>
          <a:lstStyle/>
          <a:p>
            <a:r>
              <a:rPr lang="de-DE" sz="3200" b="1" dirty="0">
                <a:solidFill>
                  <a:srgbClr val="00823B"/>
                </a:solidFill>
                <a:latin typeface="Bookman Old Style" panose="02050604050505020204" pitchFamily="18" charset="0"/>
              </a:rPr>
              <a:t>8 </a:t>
            </a:r>
            <a:r>
              <a:rPr lang="de-DE" sz="3200" b="1" dirty="0" err="1">
                <a:solidFill>
                  <a:srgbClr val="00823B"/>
                </a:solidFill>
                <a:latin typeface="Bookman Old Style" panose="02050604050505020204" pitchFamily="18" charset="0"/>
              </a:rPr>
              <a:t>TeV</a:t>
            </a:r>
            <a:endParaRPr lang="de-DE" sz="3200" b="1" dirty="0">
              <a:solidFill>
                <a:srgbClr val="00823B"/>
              </a:solidFill>
              <a:latin typeface="Bookman Old Style" panose="02050604050505020204" pitchFamily="18" charset="0"/>
            </a:endParaRPr>
          </a:p>
        </p:txBody>
      </p:sp>
      <p:sp>
        <p:nvSpPr>
          <p:cNvPr id="10" name="Rectangle 2"/>
          <p:cNvSpPr txBox="1">
            <a:spLocks noChangeArrowheads="1"/>
          </p:cNvSpPr>
          <p:nvPr/>
        </p:nvSpPr>
        <p:spPr bwMode="auto">
          <a:xfrm>
            <a:off x="276225" y="5600826"/>
            <a:ext cx="8572500" cy="3817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32" tIns="45619" rIns="91232" bIns="45619" numCol="1" anchor="t" anchorCtr="0" compatLnSpc="1">
            <a:prstTxWarp prst="textNoShape">
              <a:avLst/>
            </a:prstTxWarp>
          </a:bodyPr>
          <a:lstStyle>
            <a:lvl1pPr marL="265113" indent="-265113" algn="l" rtl="0" eaLnBrk="0" fontAlgn="base" hangingPunct="0">
              <a:spcBef>
                <a:spcPct val="0"/>
              </a:spcBef>
              <a:spcAft>
                <a:spcPct val="50000"/>
              </a:spcAft>
              <a:buClr>
                <a:srgbClr val="F28E00"/>
              </a:buClr>
              <a:buFont typeface="Arial Black" pitchFamily="34" charset="0"/>
              <a:buChar char="&gt;"/>
              <a:defRPr sz="2000">
                <a:solidFill>
                  <a:srgbClr val="000099"/>
                </a:solidFill>
                <a:latin typeface="Bookman Old Style" panose="02050604050505020204" pitchFamily="18" charset="0"/>
                <a:ea typeface="+mn-ea"/>
                <a:cs typeface="+mn-cs"/>
              </a:defRPr>
            </a:lvl1pPr>
            <a:lvl2pPr marL="628650" indent="-184150" algn="l" rtl="0" eaLnBrk="0" fontAlgn="base" hangingPunct="0">
              <a:spcBef>
                <a:spcPct val="0"/>
              </a:spcBef>
              <a:spcAft>
                <a:spcPct val="50000"/>
              </a:spcAft>
              <a:buClr>
                <a:schemeClr val="accent2"/>
              </a:buClr>
              <a:buFont typeface="Wingdings" pitchFamily="2" charset="2"/>
              <a:buChar char="§"/>
              <a:defRPr sz="1600">
                <a:solidFill>
                  <a:srgbClr val="000099"/>
                </a:solidFill>
                <a:latin typeface="Bookman Old Style" panose="02050604050505020204" pitchFamily="18" charset="0"/>
              </a:defRPr>
            </a:lvl2pPr>
            <a:lvl3pPr marL="1236663" indent="-228600" algn="l" rtl="0" eaLnBrk="0" fontAlgn="base" hangingPunct="0">
              <a:spcBef>
                <a:spcPct val="0"/>
              </a:spcBef>
              <a:spcAft>
                <a:spcPct val="0"/>
              </a:spcAft>
              <a:buClr>
                <a:srgbClr val="FF9900"/>
              </a:buClr>
              <a:buFont typeface="Arial Black" pitchFamily="34" charset="0"/>
              <a:defRPr sz="1200">
                <a:solidFill>
                  <a:schemeClr val="tx1"/>
                </a:solidFill>
                <a:latin typeface="Arial" charset="0"/>
              </a:defRPr>
            </a:lvl3pPr>
            <a:lvl4pPr marL="1644650" indent="-228600" algn="l" rtl="0" eaLnBrk="0" fontAlgn="base" hangingPunct="0">
              <a:spcBef>
                <a:spcPct val="0"/>
              </a:spcBef>
              <a:spcAft>
                <a:spcPct val="0"/>
              </a:spcAft>
              <a:buFont typeface="Wingdings" pitchFamily="2" charset="2"/>
              <a:buChar char="§"/>
              <a:defRPr sz="1400">
                <a:solidFill>
                  <a:schemeClr val="tx1"/>
                </a:solidFill>
                <a:latin typeface="Arial" charset="0"/>
              </a:defRPr>
            </a:lvl4pPr>
            <a:lvl5pPr marL="2057400" indent="-228600" algn="l" rtl="0" eaLnBrk="0" fontAlgn="base" hangingPunct="0">
              <a:spcBef>
                <a:spcPct val="20000"/>
              </a:spcBef>
              <a:spcAft>
                <a:spcPct val="0"/>
              </a:spcAft>
              <a:defRPr sz="2000">
                <a:solidFill>
                  <a:schemeClr val="tx1"/>
                </a:solidFill>
                <a:latin typeface="Arial" charset="0"/>
              </a:defRPr>
            </a:lvl5pPr>
            <a:lvl6pPr marL="2514600" indent="-228600" algn="l" rtl="0" fontAlgn="base">
              <a:spcBef>
                <a:spcPct val="20000"/>
              </a:spcBef>
              <a:spcAft>
                <a:spcPct val="0"/>
              </a:spcAft>
              <a:defRPr sz="2000">
                <a:solidFill>
                  <a:schemeClr val="tx1"/>
                </a:solidFill>
                <a:latin typeface="Arial" charset="0"/>
              </a:defRPr>
            </a:lvl6pPr>
            <a:lvl7pPr marL="2971800" indent="-228600" algn="l" rtl="0" fontAlgn="base">
              <a:spcBef>
                <a:spcPct val="20000"/>
              </a:spcBef>
              <a:spcAft>
                <a:spcPct val="0"/>
              </a:spcAft>
              <a:defRPr sz="2000">
                <a:solidFill>
                  <a:schemeClr val="tx1"/>
                </a:solidFill>
                <a:latin typeface="Arial" charset="0"/>
              </a:defRPr>
            </a:lvl7pPr>
            <a:lvl8pPr marL="3429000" indent="-228600" algn="l" rtl="0" fontAlgn="base">
              <a:spcBef>
                <a:spcPct val="20000"/>
              </a:spcBef>
              <a:spcAft>
                <a:spcPct val="0"/>
              </a:spcAft>
              <a:defRPr sz="2000">
                <a:solidFill>
                  <a:schemeClr val="tx1"/>
                </a:solidFill>
                <a:latin typeface="Arial" charset="0"/>
              </a:defRPr>
            </a:lvl8pPr>
            <a:lvl9pPr marL="3886200" indent="-228600" algn="l" rtl="0" fontAlgn="base">
              <a:spcBef>
                <a:spcPct val="20000"/>
              </a:spcBef>
              <a:spcAft>
                <a:spcPct val="0"/>
              </a:spcAft>
              <a:defRPr sz="2000">
                <a:solidFill>
                  <a:schemeClr val="tx1"/>
                </a:solidFill>
                <a:latin typeface="Arial" charset="0"/>
              </a:defRPr>
            </a:lvl9pPr>
          </a:lstStyle>
          <a:p>
            <a:pPr marL="172930" lvl="1" indent="-172930">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000" b="1" kern="0" dirty="0"/>
              <a:t>13 </a:t>
            </a:r>
            <a:r>
              <a:rPr lang="en-US" altLang="de-DE" sz="2000" b="1" kern="0" dirty="0" err="1"/>
              <a:t>TeV</a:t>
            </a:r>
            <a:r>
              <a:rPr lang="en-US" altLang="de-DE" sz="2000" b="1" kern="0" dirty="0"/>
              <a:t>: 37 pb-1, </a:t>
            </a:r>
            <a:r>
              <a:rPr lang="en-US" altLang="de-DE" sz="2000" b="1" kern="0" dirty="0" err="1"/>
              <a:t>Mjj</a:t>
            </a:r>
            <a:r>
              <a:rPr lang="en-US" altLang="de-DE" sz="2000" b="1" kern="0" dirty="0"/>
              <a:t> = 5 </a:t>
            </a:r>
            <a:r>
              <a:rPr lang="en-US" altLang="de-DE" sz="2000" b="1" kern="0" dirty="0" err="1"/>
              <a:t>TeV</a:t>
            </a:r>
            <a:r>
              <a:rPr lang="en-US" altLang="de-DE" sz="2000" b="1" kern="0" dirty="0"/>
              <a:t>, 8 TeV:19.7 fb-1, </a:t>
            </a:r>
            <a:r>
              <a:rPr lang="en-US" altLang="de-DE" sz="2000" b="1" kern="0" dirty="0" err="1"/>
              <a:t>Mjj</a:t>
            </a:r>
            <a:r>
              <a:rPr lang="en-US" altLang="de-DE" sz="2000" b="1" kern="0" dirty="0"/>
              <a:t> = 5.15 </a:t>
            </a:r>
            <a:r>
              <a:rPr lang="en-US" altLang="de-DE" sz="2000" b="1" kern="0" dirty="0" err="1"/>
              <a:t>TeV</a:t>
            </a:r>
            <a:endParaRPr lang="en-US" altLang="de-DE" sz="2000" b="1" kern="0" dirty="0"/>
          </a:p>
          <a:p>
            <a:pPr marL="172930" lvl="1" indent="-172930">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000" b="1" kern="0" dirty="0">
                <a:solidFill>
                  <a:srgbClr val="0033CC"/>
                </a:solidFill>
                <a:sym typeface="Wingdings" panose="05000000000000000000" pitchFamily="2" charset="2"/>
              </a:rPr>
              <a:t> </a:t>
            </a:r>
            <a:r>
              <a:rPr lang="en-US" altLang="de-DE" sz="2000" b="1" kern="0" dirty="0" smtClean="0">
                <a:sym typeface="Wingdings" panose="05000000000000000000" pitchFamily="2" charset="2"/>
              </a:rPr>
              <a:t>Close </a:t>
            </a:r>
            <a:r>
              <a:rPr lang="en-US" altLang="de-DE" sz="2000" b="1" kern="0" dirty="0">
                <a:sym typeface="Wingdings" panose="05000000000000000000" pitchFamily="2" charset="2"/>
              </a:rPr>
              <a:t>to Run 1 limit </a:t>
            </a:r>
            <a:r>
              <a:rPr lang="en-US" altLang="de-DE" sz="2000" b="1" kern="0" dirty="0">
                <a:solidFill>
                  <a:srgbClr val="C00000"/>
                </a:solidFill>
                <a:sym typeface="Wingdings" panose="05000000000000000000" pitchFamily="2" charset="2"/>
              </a:rPr>
              <a:t> interesting times  ahead of us  </a:t>
            </a:r>
            <a:endParaRPr lang="en-US" altLang="de-DE" sz="2000" b="1" kern="0" dirty="0">
              <a:solidFill>
                <a:srgbClr val="C00000"/>
              </a:solidFill>
            </a:endParaRPr>
          </a:p>
        </p:txBody>
      </p:sp>
    </p:spTree>
    <p:extLst>
      <p:ext uri="{BB962C8B-B14F-4D97-AF65-F5344CB8AC3E}">
        <p14:creationId xmlns:p14="http://schemas.microsoft.com/office/powerpoint/2010/main" val="25149623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791" y="964313"/>
            <a:ext cx="7772400" cy="5181600"/>
          </a:xfrm>
          <a:prstGeom prst="rect">
            <a:avLst/>
          </a:prstGeom>
        </p:spPr>
      </p:pic>
      <p:sp>
        <p:nvSpPr>
          <p:cNvPr id="112642" name="Rectangle 2"/>
          <p:cNvSpPr>
            <a:spLocks noGrp="1" noChangeArrowheads="1"/>
          </p:cNvSpPr>
          <p:nvPr>
            <p:ph type="title"/>
          </p:nvPr>
        </p:nvSpPr>
        <p:spPr>
          <a:xfrm>
            <a:off x="961723" y="179388"/>
            <a:ext cx="7345993" cy="544512"/>
          </a:xfrm>
        </p:spPr>
        <p:txBody>
          <a:bodyPr/>
          <a:lstStyle/>
          <a:p>
            <a:r>
              <a:rPr lang="en-US" dirty="0" smtClean="0"/>
              <a:t>The CMS </a:t>
            </a:r>
            <a:r>
              <a:rPr lang="en-US" dirty="0"/>
              <a:t>Collaboration </a:t>
            </a:r>
            <a:r>
              <a:rPr lang="de-DE" dirty="0" smtClean="0"/>
              <a:t>  </a:t>
            </a:r>
            <a:endParaRPr lang="de-DE" dirty="0"/>
          </a:p>
        </p:txBody>
      </p:sp>
      <p:sp>
        <p:nvSpPr>
          <p:cNvPr id="10" name="Text Box 3"/>
          <p:cNvSpPr txBox="1">
            <a:spLocks noChangeArrowheads="1"/>
          </p:cNvSpPr>
          <p:nvPr/>
        </p:nvSpPr>
        <p:spPr bwMode="auto">
          <a:xfrm>
            <a:off x="5817466" y="962492"/>
            <a:ext cx="3229578" cy="2739007"/>
          </a:xfrm>
          <a:prstGeom prst="rect">
            <a:avLst/>
          </a:prstGeom>
          <a:solidFill>
            <a:schemeClr val="accent2">
              <a:lumMod val="60000"/>
              <a:lumOff val="40000"/>
            </a:schemeClr>
          </a:solidFill>
          <a:ln>
            <a:noFill/>
          </a:ln>
          <a:effectLst/>
          <a:extLst/>
        </p:spPr>
        <p:txBody>
          <a:bodyPr wrap="square" lIns="91232" tIns="45619" rIns="91232" bIns="45619">
            <a:spAutoFit/>
          </a:bodyPr>
          <a:lstStyle>
            <a:lvl1pPr marL="342900" indent="-342900">
              <a:defRPr sz="1600">
                <a:solidFill>
                  <a:schemeClr val="tx1"/>
                </a:solidFill>
                <a:latin typeface="Arial" charset="0"/>
              </a:defRPr>
            </a:lvl1pPr>
            <a:lvl2pPr marL="360363" indent="-180975">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marL="178995" lvl="1" indent="0">
              <a:spcBef>
                <a:spcPts val="0"/>
              </a:spcBef>
              <a:buClr>
                <a:schemeClr val="accent2"/>
              </a:buClr>
            </a:pPr>
            <a:r>
              <a:rPr lang="en-US" sz="2000" b="1" dirty="0" smtClean="0">
                <a:solidFill>
                  <a:srgbClr val="C00000"/>
                </a:solidFill>
                <a:latin typeface="Bookman Old Style" panose="02050604050505020204" pitchFamily="18" charset="0"/>
                <a:sym typeface="Wingdings" pitchFamily="2" charset="2"/>
              </a:rPr>
              <a:t>Many:</a:t>
            </a:r>
            <a:r>
              <a:rPr lang="en-US" sz="2000" b="1" dirty="0" smtClean="0">
                <a:solidFill>
                  <a:schemeClr val="bg1"/>
                </a:solidFill>
                <a:latin typeface="Bookman Old Style" panose="02050604050505020204" pitchFamily="18" charset="0"/>
                <a:sym typeface="Wingdings" pitchFamily="2" charset="2"/>
              </a:rPr>
              <a:t>  </a:t>
            </a:r>
            <a:r>
              <a:rPr lang="en-US" sz="1800" b="1" dirty="0" smtClean="0">
                <a:solidFill>
                  <a:schemeClr val="bg1"/>
                </a:solidFill>
                <a:latin typeface="Bookman Old Style" panose="02050604050505020204" pitchFamily="18" charset="0"/>
                <a:sym typeface="Wingdings" pitchFamily="2" charset="2"/>
              </a:rPr>
              <a:t>5000 members, 1900 physicists, </a:t>
            </a:r>
            <a:br>
              <a:rPr lang="en-US" sz="1800" b="1" dirty="0" smtClean="0">
                <a:solidFill>
                  <a:schemeClr val="bg1"/>
                </a:solidFill>
                <a:latin typeface="Bookman Old Style" panose="02050604050505020204" pitchFamily="18" charset="0"/>
                <a:sym typeface="Wingdings" pitchFamily="2" charset="2"/>
              </a:rPr>
            </a:br>
            <a:r>
              <a:rPr lang="en-US" sz="1800" b="1" dirty="0" smtClean="0">
                <a:solidFill>
                  <a:schemeClr val="bg1"/>
                </a:solidFill>
                <a:latin typeface="Bookman Old Style" panose="02050604050505020204" pitchFamily="18" charset="0"/>
                <a:sym typeface="Wingdings" pitchFamily="2" charset="2"/>
              </a:rPr>
              <a:t>1800 students, </a:t>
            </a:r>
            <a:br>
              <a:rPr lang="en-US" sz="1800" b="1" dirty="0" smtClean="0">
                <a:solidFill>
                  <a:schemeClr val="bg1"/>
                </a:solidFill>
                <a:latin typeface="Bookman Old Style" panose="02050604050505020204" pitchFamily="18" charset="0"/>
                <a:sym typeface="Wingdings" pitchFamily="2" charset="2"/>
              </a:rPr>
            </a:br>
            <a:r>
              <a:rPr lang="en-US" sz="1800" b="1" dirty="0" smtClean="0">
                <a:solidFill>
                  <a:schemeClr val="bg1"/>
                </a:solidFill>
                <a:latin typeface="Bookman Old Style" panose="02050604050505020204" pitchFamily="18" charset="0"/>
                <a:sym typeface="Wingdings" pitchFamily="2" charset="2"/>
              </a:rPr>
              <a:t>  950 </a:t>
            </a:r>
            <a:r>
              <a:rPr lang="en-US" sz="1800" b="1" dirty="0" err="1" smtClean="0">
                <a:solidFill>
                  <a:schemeClr val="bg1"/>
                </a:solidFill>
                <a:latin typeface="Bookman Old Style" panose="02050604050505020204" pitchFamily="18" charset="0"/>
                <a:sym typeface="Wingdings" pitchFamily="2" charset="2"/>
              </a:rPr>
              <a:t>eng.</a:t>
            </a:r>
            <a:r>
              <a:rPr lang="en-US" sz="1800" b="1" dirty="0" smtClean="0">
                <a:solidFill>
                  <a:schemeClr val="bg1"/>
                </a:solidFill>
                <a:latin typeface="Bookman Old Style" panose="02050604050505020204" pitchFamily="18" charset="0"/>
                <a:sym typeface="Wingdings" pitchFamily="2" charset="2"/>
              </a:rPr>
              <a:t>/ </a:t>
            </a:r>
            <a:r>
              <a:rPr lang="en-US" sz="1800" b="1" dirty="0" err="1" smtClean="0">
                <a:solidFill>
                  <a:schemeClr val="bg1"/>
                </a:solidFill>
                <a:latin typeface="Bookman Old Style" panose="02050604050505020204" pitchFamily="18" charset="0"/>
                <a:sym typeface="Wingdings" pitchFamily="2" charset="2"/>
              </a:rPr>
              <a:t>techn</a:t>
            </a:r>
            <a:r>
              <a:rPr lang="en-US" sz="1800" b="1" dirty="0" smtClean="0">
                <a:solidFill>
                  <a:schemeClr val="bg1"/>
                </a:solidFill>
                <a:latin typeface="Bookman Old Style" panose="02050604050505020204" pitchFamily="18" charset="0"/>
                <a:sym typeface="Wingdings" pitchFamily="2" charset="2"/>
              </a:rPr>
              <a:t>.</a:t>
            </a:r>
          </a:p>
          <a:p>
            <a:pPr marL="178995" lvl="1" indent="0">
              <a:spcBef>
                <a:spcPts val="0"/>
              </a:spcBef>
              <a:buClr>
                <a:schemeClr val="accent2"/>
              </a:buClr>
              <a:tabLst>
                <a:tab pos="1336936" algn="l"/>
              </a:tabLst>
            </a:pPr>
            <a:r>
              <a:rPr lang="en-US" sz="2000" b="1" dirty="0" smtClean="0">
                <a:solidFill>
                  <a:srgbClr val="C00000"/>
                </a:solidFill>
                <a:latin typeface="Bookman Old Style" panose="02050604050505020204" pitchFamily="18" charset="0"/>
                <a:sym typeface="Wingdings" pitchFamily="2" charset="2"/>
              </a:rPr>
              <a:t>Global:</a:t>
            </a:r>
            <a:r>
              <a:rPr lang="en-US" sz="2000" b="1" dirty="0" smtClean="0">
                <a:solidFill>
                  <a:schemeClr val="bg1"/>
                </a:solidFill>
                <a:latin typeface="Bookman Old Style" panose="02050604050505020204" pitchFamily="18" charset="0"/>
                <a:sym typeface="Wingdings" pitchFamily="2" charset="2"/>
              </a:rPr>
              <a:t>  </a:t>
            </a:r>
            <a:r>
              <a:rPr lang="en-US" sz="1800" b="1" dirty="0" smtClean="0">
                <a:solidFill>
                  <a:schemeClr val="bg1"/>
                </a:solidFill>
                <a:latin typeface="Bookman Old Style" panose="02050604050505020204" pitchFamily="18" charset="0"/>
                <a:sym typeface="Wingdings" pitchFamily="2" charset="2"/>
              </a:rPr>
              <a:t>200 institutes from  43 countries</a:t>
            </a:r>
          </a:p>
          <a:p>
            <a:pPr marL="178995" lvl="1" indent="0">
              <a:spcBef>
                <a:spcPts val="0"/>
              </a:spcBef>
              <a:buClr>
                <a:schemeClr val="accent2"/>
              </a:buClr>
              <a:tabLst>
                <a:tab pos="1525439" algn="l"/>
              </a:tabLst>
            </a:pPr>
            <a:r>
              <a:rPr lang="en-US" sz="2000" b="1" dirty="0" smtClean="0">
                <a:solidFill>
                  <a:srgbClr val="C00000"/>
                </a:solidFill>
                <a:latin typeface="Bookman Old Style" panose="02050604050505020204" pitchFamily="18" charset="0"/>
                <a:sym typeface="Wingdings" pitchFamily="2" charset="2"/>
              </a:rPr>
              <a:t>One Goal:  </a:t>
            </a:r>
            <a:br>
              <a:rPr lang="en-US" sz="2000" b="1" dirty="0" smtClean="0">
                <a:solidFill>
                  <a:srgbClr val="C00000"/>
                </a:solidFill>
                <a:latin typeface="Bookman Old Style" panose="02050604050505020204" pitchFamily="18" charset="0"/>
                <a:sym typeface="Wingdings" pitchFamily="2" charset="2"/>
              </a:rPr>
            </a:br>
            <a:r>
              <a:rPr lang="en-US" sz="2000" b="1" dirty="0" smtClean="0">
                <a:solidFill>
                  <a:srgbClr val="C00000"/>
                </a:solidFill>
                <a:latin typeface="Bookman Old Style" panose="02050604050505020204" pitchFamily="18" charset="0"/>
                <a:sym typeface="Wingdings" pitchFamily="2" charset="2"/>
              </a:rPr>
              <a:t>Unveil what our universe is made of !</a:t>
            </a:r>
            <a:endParaRPr lang="en-US" sz="2000" b="1" dirty="0">
              <a:solidFill>
                <a:srgbClr val="C00000"/>
              </a:solidFill>
              <a:latin typeface="Bookman Old Style" panose="02050604050505020204" pitchFamily="18" charset="0"/>
              <a:sym typeface="Wingdings" pitchFamily="2" charset="2"/>
            </a:endParaRPr>
          </a:p>
        </p:txBody>
      </p:sp>
    </p:spTree>
    <p:extLst>
      <p:ext uri="{BB962C8B-B14F-4D97-AF65-F5344CB8AC3E}">
        <p14:creationId xmlns:p14="http://schemas.microsoft.com/office/powerpoint/2010/main" val="39304045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 </a:t>
            </a:r>
            <a:r>
              <a:rPr lang="de-DE" dirty="0" err="1"/>
              <a:t>G</a:t>
            </a:r>
            <a:r>
              <a:rPr lang="de-DE" dirty="0" err="1" smtClean="0"/>
              <a:t>lance</a:t>
            </a:r>
            <a:r>
              <a:rPr lang="de-DE" dirty="0" smtClean="0"/>
              <a:t> at Run 2 </a:t>
            </a:r>
            <a:r>
              <a:rPr lang="de-DE" dirty="0" err="1"/>
              <a:t>E</a:t>
            </a:r>
            <a:r>
              <a:rPr lang="de-DE" dirty="0" err="1" smtClean="0"/>
              <a:t>xpectations</a:t>
            </a:r>
            <a:endParaRPr lang="de-DE" dirty="0"/>
          </a:p>
        </p:txBody>
      </p:sp>
      <p:sp>
        <p:nvSpPr>
          <p:cNvPr id="13" name="Shape 474"/>
          <p:cNvSpPr/>
          <p:nvPr/>
        </p:nvSpPr>
        <p:spPr>
          <a:xfrm>
            <a:off x="320659" y="951604"/>
            <a:ext cx="8772005" cy="106182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lvl="0" algn="l">
              <a:defRPr sz="1800"/>
            </a:pPr>
            <a:r>
              <a:rPr lang="en-US" sz="2300" b="1" dirty="0">
                <a:solidFill>
                  <a:srgbClr val="0033CC"/>
                </a:solidFill>
                <a:latin typeface="Bookman Old Style" panose="02050604050505020204" pitchFamily="18" charset="0"/>
              </a:rPr>
              <a:t>A different way to look at the </a:t>
            </a:r>
            <a:r>
              <a:rPr lang="en-US" sz="2300" b="1" dirty="0" err="1">
                <a:solidFill>
                  <a:srgbClr val="0033CC"/>
                </a:solidFill>
                <a:latin typeface="Bookman Old Style" panose="02050604050505020204" pitchFamily="18" charset="0"/>
              </a:rPr>
              <a:t>Stirling</a:t>
            </a:r>
            <a:r>
              <a:rPr lang="en-US" sz="2300" b="1" dirty="0">
                <a:solidFill>
                  <a:srgbClr val="0033CC"/>
                </a:solidFill>
                <a:latin typeface="Bookman Old Style" panose="02050604050505020204" pitchFamily="18" charset="0"/>
              </a:rPr>
              <a:t> plot:</a:t>
            </a:r>
          </a:p>
          <a:p>
            <a:pPr lvl="0" algn="l">
              <a:defRPr sz="1800"/>
            </a:pPr>
            <a:r>
              <a:rPr lang="en-US" sz="2300" b="1" dirty="0">
                <a:solidFill>
                  <a:srgbClr val="00823B"/>
                </a:solidFill>
                <a:latin typeface="Bookman Old Style" panose="02050604050505020204" pitchFamily="18" charset="0"/>
              </a:rPr>
              <a:t>How much luminosity @ 13TeV is needed to equal the 8 </a:t>
            </a:r>
            <a:r>
              <a:rPr lang="en-US" sz="2300" b="1" dirty="0" err="1">
                <a:solidFill>
                  <a:srgbClr val="00823B"/>
                </a:solidFill>
                <a:latin typeface="Bookman Old Style" panose="02050604050505020204" pitchFamily="18" charset="0"/>
              </a:rPr>
              <a:t>TeV</a:t>
            </a:r>
            <a:r>
              <a:rPr lang="en-US" sz="2300" b="1" dirty="0">
                <a:solidFill>
                  <a:srgbClr val="00823B"/>
                </a:solidFill>
                <a:latin typeface="Bookman Old Style" panose="02050604050505020204" pitchFamily="18" charset="0"/>
              </a:rPr>
              <a:t> discovery potential (a really rough guestimate)</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903" y="2028621"/>
            <a:ext cx="6354816" cy="4295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877272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dirty="0"/>
              <a:t>Summary</a:t>
            </a:r>
          </a:p>
        </p:txBody>
      </p:sp>
      <p:sp>
        <p:nvSpPr>
          <p:cNvPr id="3" name="Rectangle 2"/>
          <p:cNvSpPr txBox="1">
            <a:spLocks noChangeArrowheads="1"/>
          </p:cNvSpPr>
          <p:nvPr/>
        </p:nvSpPr>
        <p:spPr bwMode="auto">
          <a:xfrm>
            <a:off x="92101" y="864599"/>
            <a:ext cx="9051925" cy="4972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32" tIns="45619" rIns="91232" bIns="45619" numCol="1" anchor="t" anchorCtr="0" compatLnSpc="1">
            <a:prstTxWarp prst="textNoShape">
              <a:avLst/>
            </a:prstTxWarp>
          </a:bodyPr>
          <a:lstStyle>
            <a:lvl1pPr marL="265113" indent="-265113" algn="l" rtl="0" eaLnBrk="0" fontAlgn="base" hangingPunct="0">
              <a:spcBef>
                <a:spcPct val="0"/>
              </a:spcBef>
              <a:spcAft>
                <a:spcPct val="50000"/>
              </a:spcAft>
              <a:buClr>
                <a:srgbClr val="F28E00"/>
              </a:buClr>
              <a:buFont typeface="Arial Black" pitchFamily="34" charset="0"/>
              <a:buChar char="&gt;"/>
              <a:defRPr sz="2000">
                <a:solidFill>
                  <a:srgbClr val="000099"/>
                </a:solidFill>
                <a:latin typeface="Bookman Old Style" panose="02050604050505020204" pitchFamily="18" charset="0"/>
                <a:ea typeface="+mn-ea"/>
                <a:cs typeface="+mn-cs"/>
              </a:defRPr>
            </a:lvl1pPr>
            <a:lvl2pPr marL="628650" indent="-184150" algn="l" rtl="0" eaLnBrk="0" fontAlgn="base" hangingPunct="0">
              <a:spcBef>
                <a:spcPct val="0"/>
              </a:spcBef>
              <a:spcAft>
                <a:spcPct val="50000"/>
              </a:spcAft>
              <a:buClr>
                <a:schemeClr val="accent2"/>
              </a:buClr>
              <a:buFont typeface="Wingdings" pitchFamily="2" charset="2"/>
              <a:buChar char="§"/>
              <a:defRPr sz="1600">
                <a:solidFill>
                  <a:srgbClr val="000099"/>
                </a:solidFill>
                <a:latin typeface="Bookman Old Style" panose="02050604050505020204" pitchFamily="18" charset="0"/>
              </a:defRPr>
            </a:lvl2pPr>
            <a:lvl3pPr marL="1236663" indent="-228600" algn="l" rtl="0" eaLnBrk="0" fontAlgn="base" hangingPunct="0">
              <a:spcBef>
                <a:spcPct val="0"/>
              </a:spcBef>
              <a:spcAft>
                <a:spcPct val="0"/>
              </a:spcAft>
              <a:buClr>
                <a:srgbClr val="FF9900"/>
              </a:buClr>
              <a:buFont typeface="Arial Black" pitchFamily="34" charset="0"/>
              <a:defRPr sz="1200">
                <a:solidFill>
                  <a:schemeClr val="tx1"/>
                </a:solidFill>
                <a:latin typeface="Arial" charset="0"/>
              </a:defRPr>
            </a:lvl3pPr>
            <a:lvl4pPr marL="1644650" indent="-228600" algn="l" rtl="0" eaLnBrk="0" fontAlgn="base" hangingPunct="0">
              <a:spcBef>
                <a:spcPct val="0"/>
              </a:spcBef>
              <a:spcAft>
                <a:spcPct val="0"/>
              </a:spcAft>
              <a:buFont typeface="Wingdings" pitchFamily="2" charset="2"/>
              <a:buChar char="§"/>
              <a:defRPr sz="1400">
                <a:solidFill>
                  <a:schemeClr val="tx1"/>
                </a:solidFill>
                <a:latin typeface="Arial" charset="0"/>
              </a:defRPr>
            </a:lvl4pPr>
            <a:lvl5pPr marL="2057400" indent="-228600" algn="l" rtl="0" eaLnBrk="0" fontAlgn="base" hangingPunct="0">
              <a:spcBef>
                <a:spcPct val="20000"/>
              </a:spcBef>
              <a:spcAft>
                <a:spcPct val="0"/>
              </a:spcAft>
              <a:defRPr sz="2000">
                <a:solidFill>
                  <a:schemeClr val="tx1"/>
                </a:solidFill>
                <a:latin typeface="Arial" charset="0"/>
              </a:defRPr>
            </a:lvl5pPr>
            <a:lvl6pPr marL="2514600" indent="-228600" algn="l" rtl="0" fontAlgn="base">
              <a:spcBef>
                <a:spcPct val="20000"/>
              </a:spcBef>
              <a:spcAft>
                <a:spcPct val="0"/>
              </a:spcAft>
              <a:defRPr sz="2000">
                <a:solidFill>
                  <a:schemeClr val="tx1"/>
                </a:solidFill>
                <a:latin typeface="Arial" charset="0"/>
              </a:defRPr>
            </a:lvl6pPr>
            <a:lvl7pPr marL="2971800" indent="-228600" algn="l" rtl="0" fontAlgn="base">
              <a:spcBef>
                <a:spcPct val="20000"/>
              </a:spcBef>
              <a:spcAft>
                <a:spcPct val="0"/>
              </a:spcAft>
              <a:defRPr sz="2000">
                <a:solidFill>
                  <a:schemeClr val="tx1"/>
                </a:solidFill>
                <a:latin typeface="Arial" charset="0"/>
              </a:defRPr>
            </a:lvl7pPr>
            <a:lvl8pPr marL="3429000" indent="-228600" algn="l" rtl="0" fontAlgn="base">
              <a:spcBef>
                <a:spcPct val="20000"/>
              </a:spcBef>
              <a:spcAft>
                <a:spcPct val="0"/>
              </a:spcAft>
              <a:defRPr sz="2000">
                <a:solidFill>
                  <a:schemeClr val="tx1"/>
                </a:solidFill>
                <a:latin typeface="Arial" charset="0"/>
              </a:defRPr>
            </a:lvl8pPr>
            <a:lvl9pPr marL="3886200" indent="-228600" algn="l" rtl="0" fontAlgn="base">
              <a:spcBef>
                <a:spcPct val="20000"/>
              </a:spcBef>
              <a:spcAft>
                <a:spcPct val="0"/>
              </a:spcAft>
              <a:defRPr sz="2000">
                <a:solidFill>
                  <a:schemeClr val="tx1"/>
                </a:solidFill>
                <a:latin typeface="Arial" charset="0"/>
              </a:defRPr>
            </a:lvl9pPr>
          </a:lstStyle>
          <a:p>
            <a:pPr marL="430861" indent="-323145">
              <a:spcBef>
                <a:spcPts val="600"/>
              </a:spcBef>
              <a:spcAft>
                <a:spcPts val="6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b="1" kern="0" dirty="0" smtClean="0"/>
              <a:t>CMS mastered successfully all novel installations, consolidations and developments in Long Shutdown 1</a:t>
            </a:r>
          </a:p>
          <a:p>
            <a:pPr marL="430861" indent="-323145">
              <a:spcBef>
                <a:spcPts val="600"/>
              </a:spcBef>
              <a:spcAft>
                <a:spcPts val="6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b="1" kern="0" dirty="0" smtClean="0"/>
              <a:t>Data taking at world-record energy has commenced, </a:t>
            </a:r>
            <a:br>
              <a:rPr lang="en-US" altLang="de-DE" b="1" kern="0" dirty="0" smtClean="0"/>
            </a:br>
            <a:r>
              <a:rPr lang="en-US" altLang="de-DE" b="1" kern="0" dirty="0" smtClean="0"/>
              <a:t>several obstacles overcome</a:t>
            </a:r>
          </a:p>
          <a:p>
            <a:pPr marL="430861" indent="-323145">
              <a:spcBef>
                <a:spcPts val="600"/>
              </a:spcBef>
              <a:spcAft>
                <a:spcPts val="6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b="1" kern="0" dirty="0" smtClean="0"/>
              <a:t>First LHC physics paper at novel collision energy accomplished: charged hadron multiplicity </a:t>
            </a:r>
            <a:br>
              <a:rPr lang="en-US" altLang="de-DE" b="1" kern="0" dirty="0" smtClean="0"/>
            </a:br>
            <a:r>
              <a:rPr lang="en-US" altLang="de-DE" b="1" kern="0" dirty="0" smtClean="0">
                <a:sym typeface="Wingdings" panose="05000000000000000000" pitchFamily="2" charset="2"/>
              </a:rPr>
              <a:t> tuned MCs describe data well</a:t>
            </a:r>
            <a:endParaRPr lang="en-US" altLang="de-DE" b="1" kern="0" dirty="0" smtClean="0"/>
          </a:p>
          <a:p>
            <a:pPr marL="430861" indent="-323145">
              <a:spcBef>
                <a:spcPts val="600"/>
              </a:spcBef>
              <a:spcAft>
                <a:spcPts val="6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b="1" kern="0" dirty="0" smtClean="0"/>
              <a:t>Full suite of performance checks done</a:t>
            </a:r>
          </a:p>
          <a:p>
            <a:pPr marL="430861" indent="-323145">
              <a:spcBef>
                <a:spcPts val="600"/>
              </a:spcBef>
              <a:spcAft>
                <a:spcPts val="6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b="1" kern="0" dirty="0" smtClean="0"/>
              <a:t>Standard Model </a:t>
            </a:r>
            <a:r>
              <a:rPr lang="en-US" altLang="de-DE" b="1" kern="0" dirty="0"/>
              <a:t>re-discovered, spectacular ZZ </a:t>
            </a:r>
            <a:r>
              <a:rPr lang="en-US" altLang="de-DE" b="1" kern="0" dirty="0">
                <a:sym typeface="Wingdings" panose="05000000000000000000" pitchFamily="2" charset="2"/>
              </a:rPr>
              <a:t> 4l </a:t>
            </a:r>
            <a:r>
              <a:rPr lang="en-US" altLang="de-DE" b="1" kern="0" dirty="0" smtClean="0">
                <a:sym typeface="Wingdings" panose="05000000000000000000" pitchFamily="2" charset="2"/>
              </a:rPr>
              <a:t> seen</a:t>
            </a:r>
            <a:endParaRPr lang="en-US" altLang="de-DE" b="1" kern="0" dirty="0" smtClean="0"/>
          </a:p>
          <a:p>
            <a:pPr marL="430861" indent="-323145">
              <a:spcBef>
                <a:spcPts val="600"/>
              </a:spcBef>
              <a:spcAft>
                <a:spcPts val="6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b="1" kern="0" dirty="0" smtClean="0"/>
              <a:t>Searches commenced: interesting events seen,  </a:t>
            </a:r>
            <a:br>
              <a:rPr lang="en-US" altLang="de-DE" b="1" kern="0" dirty="0" smtClean="0"/>
            </a:br>
            <a:r>
              <a:rPr lang="en-US" altLang="de-DE" b="1" kern="0" dirty="0" smtClean="0"/>
              <a:t>di-jet events </a:t>
            </a:r>
            <a:r>
              <a:rPr lang="en-US" altLang="de-DE" b="1" kern="0" dirty="0"/>
              <a:t>@</a:t>
            </a:r>
            <a:r>
              <a:rPr lang="en-US" altLang="de-DE" b="1" kern="0" dirty="0" smtClean="0"/>
              <a:t> </a:t>
            </a:r>
            <a:r>
              <a:rPr lang="en-US" altLang="de-DE" b="1" kern="0" dirty="0" smtClean="0">
                <a:sym typeface="Symbol"/>
              </a:rPr>
              <a:t>s =</a:t>
            </a:r>
            <a:r>
              <a:rPr lang="en-US" altLang="de-DE" b="1" kern="0" dirty="0" smtClean="0"/>
              <a:t> 13 </a:t>
            </a:r>
            <a:r>
              <a:rPr lang="en-US" altLang="de-DE" b="1" kern="0" dirty="0" err="1" smtClean="0"/>
              <a:t>TeV</a:t>
            </a:r>
            <a:r>
              <a:rPr lang="en-US" altLang="de-DE" b="1" kern="0" dirty="0" smtClean="0"/>
              <a:t> even with very low luminosity already at a similar level as </a:t>
            </a:r>
            <a:r>
              <a:rPr lang="en-US" altLang="de-DE" b="1" kern="0" dirty="0" smtClean="0"/>
              <a:t>the </a:t>
            </a:r>
            <a:r>
              <a:rPr lang="en-US" altLang="de-DE" b="1" kern="0" dirty="0" smtClean="0">
                <a:sym typeface="Symbol"/>
              </a:rPr>
              <a:t></a:t>
            </a:r>
            <a:r>
              <a:rPr lang="en-US" altLang="de-DE" b="1" kern="0" dirty="0">
                <a:sym typeface="Symbol"/>
              </a:rPr>
              <a:t>s =</a:t>
            </a:r>
            <a:r>
              <a:rPr lang="en-US" altLang="de-DE" b="1" kern="0" dirty="0"/>
              <a:t> 8 </a:t>
            </a:r>
            <a:r>
              <a:rPr lang="en-US" altLang="de-DE" b="1" kern="0" dirty="0" err="1" smtClean="0"/>
              <a:t>TeV</a:t>
            </a:r>
            <a:r>
              <a:rPr lang="en-US" altLang="de-DE" b="1" kern="0" dirty="0" smtClean="0"/>
              <a:t> </a:t>
            </a:r>
            <a:r>
              <a:rPr lang="en-US" altLang="de-DE" b="1" kern="0" dirty="0" smtClean="0"/>
              <a:t>results</a:t>
            </a:r>
            <a:endParaRPr lang="en-US" altLang="de-DE" sz="400" b="1" kern="0" dirty="0" smtClean="0"/>
          </a:p>
          <a:p>
            <a:pPr marL="107717" indent="0" algn="ctr">
              <a:spcBef>
                <a:spcPts val="300"/>
              </a:spcBef>
              <a:spcAft>
                <a:spcPts val="300"/>
              </a:spcAft>
              <a:buSzPct val="100000"/>
              <a:buNone/>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800" b="1" kern="0" dirty="0">
                <a:solidFill>
                  <a:srgbClr val="C00000"/>
                </a:solidFill>
              </a:rPr>
              <a:t>CMS returned to precision and discovery </a:t>
            </a:r>
            <a:r>
              <a:rPr lang="en-US" altLang="de-DE" sz="2800" b="1" kern="0" dirty="0" smtClean="0">
                <a:solidFill>
                  <a:srgbClr val="C00000"/>
                </a:solidFill>
              </a:rPr>
              <a:t>mode</a:t>
            </a:r>
          </a:p>
          <a:p>
            <a:pPr marL="107717" indent="0" algn="ctr">
              <a:spcBef>
                <a:spcPts val="300"/>
              </a:spcBef>
              <a:spcAft>
                <a:spcPts val="300"/>
              </a:spcAft>
              <a:buSzPct val="100000"/>
              <a:buNone/>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1800" b="1" kern="0" dirty="0"/>
              <a:t>T</a:t>
            </a:r>
            <a:r>
              <a:rPr lang="en-US" altLang="de-DE" sz="1800" b="1" kern="0" dirty="0" smtClean="0"/>
              <a:t>hanks</a:t>
            </a:r>
            <a:r>
              <a:rPr lang="en-US" altLang="de-DE" sz="1800" b="1" kern="0" dirty="0" smtClean="0"/>
              <a:t> to my colleagues for making it happen for this conference </a:t>
            </a:r>
            <a:r>
              <a:rPr lang="en-US" altLang="de-DE" sz="1800" b="1" kern="0" dirty="0" smtClean="0">
                <a:sym typeface="Wingdings" panose="05000000000000000000" pitchFamily="2" charset="2"/>
              </a:rPr>
              <a:t></a:t>
            </a:r>
            <a:endParaRPr lang="en-US" altLang="de-DE" sz="1800" b="1" kern="0" dirty="0"/>
          </a:p>
        </p:txBody>
      </p:sp>
    </p:spTree>
    <p:extLst>
      <p:ext uri="{BB962C8B-B14F-4D97-AF65-F5344CB8AC3E}">
        <p14:creationId xmlns:p14="http://schemas.microsoft.com/office/powerpoint/2010/main" val="47496180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dirty="0">
                <a:solidFill>
                  <a:srgbClr val="C00000"/>
                </a:solidFill>
              </a:rPr>
              <a:t>Our Future has just started</a:t>
            </a:r>
          </a:p>
        </p:txBody>
      </p:sp>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9200" y="1120146"/>
            <a:ext cx="7015655" cy="4908693"/>
          </a:xfrm>
          <a:prstGeom prst="rect">
            <a:avLst/>
          </a:prstGeom>
        </p:spPr>
      </p:pic>
      <p:sp>
        <p:nvSpPr>
          <p:cNvPr id="4" name="Textfeld 3"/>
          <p:cNvSpPr txBox="1"/>
          <p:nvPr/>
        </p:nvSpPr>
        <p:spPr>
          <a:xfrm>
            <a:off x="6632579" y="1655391"/>
            <a:ext cx="2216150" cy="3970114"/>
          </a:xfrm>
          <a:prstGeom prst="rect">
            <a:avLst/>
          </a:prstGeom>
          <a:noFill/>
        </p:spPr>
        <p:txBody>
          <a:bodyPr wrap="square" lIns="91232" tIns="45619" rIns="91232" bIns="45619" rtlCol="0">
            <a:spAutoFit/>
          </a:bodyPr>
          <a:lstStyle/>
          <a:p>
            <a:pPr algn="ctr"/>
            <a:r>
              <a:rPr lang="de-DE" sz="3600" b="1" dirty="0" err="1">
                <a:solidFill>
                  <a:srgbClr val="C00000"/>
                </a:solidFill>
                <a:latin typeface="Bookman Old Style" panose="02050604050505020204" pitchFamily="18" charset="0"/>
              </a:rPr>
              <a:t>Let‘s</a:t>
            </a:r>
            <a:r>
              <a:rPr lang="de-DE" sz="3600" b="1" dirty="0">
                <a:solidFill>
                  <a:srgbClr val="C00000"/>
                </a:solidFill>
                <a:latin typeface="Bookman Old Style" panose="02050604050505020204" pitchFamily="18" charset="0"/>
              </a:rPr>
              <a:t> </a:t>
            </a:r>
            <a:r>
              <a:rPr lang="de-DE" sz="3600" b="1" dirty="0" err="1">
                <a:solidFill>
                  <a:srgbClr val="C00000"/>
                </a:solidFill>
                <a:latin typeface="Bookman Old Style" panose="02050604050505020204" pitchFamily="18" charset="0"/>
              </a:rPr>
              <a:t>see</a:t>
            </a:r>
            <a:r>
              <a:rPr lang="de-DE" sz="3600" b="1" dirty="0">
                <a:solidFill>
                  <a:srgbClr val="C00000"/>
                </a:solidFill>
                <a:latin typeface="Bookman Old Style" panose="02050604050505020204" pitchFamily="18" charset="0"/>
              </a:rPr>
              <a:t>,                                            </a:t>
            </a:r>
            <a:r>
              <a:rPr lang="de-DE" sz="3600" b="1" dirty="0" err="1">
                <a:solidFill>
                  <a:srgbClr val="C00000"/>
                </a:solidFill>
                <a:latin typeface="Bookman Old Style" panose="02050604050505020204" pitchFamily="18" charset="0"/>
              </a:rPr>
              <a:t>what</a:t>
            </a:r>
            <a:r>
              <a:rPr lang="de-DE" sz="3600" b="1" dirty="0">
                <a:solidFill>
                  <a:srgbClr val="C00000"/>
                </a:solidFill>
                <a:latin typeface="Bookman Old Style" panose="02050604050505020204" pitchFamily="18" charset="0"/>
              </a:rPr>
              <a:t> Nature </a:t>
            </a:r>
            <a:r>
              <a:rPr lang="de-DE" sz="3600" b="1" dirty="0" err="1">
                <a:solidFill>
                  <a:srgbClr val="C00000"/>
                </a:solidFill>
                <a:latin typeface="Bookman Old Style" panose="02050604050505020204" pitchFamily="18" charset="0"/>
              </a:rPr>
              <a:t>has</a:t>
            </a:r>
            <a:r>
              <a:rPr lang="de-DE" sz="3600" b="1" dirty="0">
                <a:solidFill>
                  <a:srgbClr val="C00000"/>
                </a:solidFill>
                <a:latin typeface="Bookman Old Style" panose="02050604050505020204" pitchFamily="18" charset="0"/>
              </a:rPr>
              <a:t> in stock </a:t>
            </a:r>
            <a:r>
              <a:rPr lang="de-DE" sz="3600" b="1" dirty="0" err="1">
                <a:solidFill>
                  <a:srgbClr val="C00000"/>
                </a:solidFill>
                <a:latin typeface="Bookman Old Style" panose="02050604050505020204" pitchFamily="18" charset="0"/>
              </a:rPr>
              <a:t>for</a:t>
            </a:r>
            <a:r>
              <a:rPr lang="de-DE" sz="3600" b="1" dirty="0">
                <a:solidFill>
                  <a:srgbClr val="C00000"/>
                </a:solidFill>
                <a:latin typeface="Bookman Old Style" panose="02050604050505020204" pitchFamily="18" charset="0"/>
              </a:rPr>
              <a:t> </a:t>
            </a:r>
            <a:r>
              <a:rPr lang="de-DE" sz="3600" b="1" dirty="0" err="1">
                <a:solidFill>
                  <a:srgbClr val="C00000"/>
                </a:solidFill>
                <a:latin typeface="Bookman Old Style" panose="02050604050505020204" pitchFamily="18" charset="0"/>
              </a:rPr>
              <a:t>us</a:t>
            </a:r>
            <a:r>
              <a:rPr lang="de-DE" sz="3600" b="1" dirty="0">
                <a:solidFill>
                  <a:srgbClr val="C00000"/>
                </a:solidFill>
                <a:latin typeface="Bookman Old Style" panose="02050604050505020204" pitchFamily="18" charset="0"/>
              </a:rPr>
              <a:t> !</a:t>
            </a:r>
          </a:p>
        </p:txBody>
      </p:sp>
    </p:spTree>
    <p:extLst>
      <p:ext uri="{BB962C8B-B14F-4D97-AF65-F5344CB8AC3E}">
        <p14:creationId xmlns:p14="http://schemas.microsoft.com/office/powerpoint/2010/main" val="73871184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Textplatzhalter 2"/>
          <p:cNvSpPr>
            <a:spLocks noGrp="1"/>
          </p:cNvSpPr>
          <p:nvPr>
            <p:ph type="body" idx="1"/>
          </p:nvPr>
        </p:nvSpPr>
        <p:spPr/>
        <p:txBody>
          <a:bodyPr/>
          <a:lstStyle/>
          <a:p>
            <a:endParaRPr lang="de-DE"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55" y="1014583"/>
            <a:ext cx="7647480" cy="5282280"/>
          </a:xfrm>
          <a:prstGeom prst="rect">
            <a:avLst/>
          </a:prstGeom>
        </p:spPr>
      </p:pic>
    </p:spTree>
    <p:extLst>
      <p:ext uri="{BB962C8B-B14F-4D97-AF65-F5344CB8AC3E}">
        <p14:creationId xmlns:p14="http://schemas.microsoft.com/office/powerpoint/2010/main" val="80876743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BackUp</a:t>
            </a:r>
            <a:endParaRPr lang="de-DE" dirty="0"/>
          </a:p>
        </p:txBody>
      </p:sp>
      <p:sp>
        <p:nvSpPr>
          <p:cNvPr id="3" name="Text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428398677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z="3200" dirty="0" smtClean="0"/>
              <a:t>Luminosities</a:t>
            </a:r>
            <a:endParaRPr lang="en-US" sz="3200" dirty="0"/>
          </a:p>
        </p:txBody>
      </p:sp>
      <p:sp>
        <p:nvSpPr>
          <p:cNvPr id="3" name="Rectangle 2"/>
          <p:cNvSpPr txBox="1">
            <a:spLocks noChangeArrowheads="1"/>
          </p:cNvSpPr>
          <p:nvPr/>
        </p:nvSpPr>
        <p:spPr bwMode="auto">
          <a:xfrm>
            <a:off x="92101" y="1085323"/>
            <a:ext cx="9051925" cy="4972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32" tIns="45619" rIns="91232" bIns="45619" numCol="1" anchor="t" anchorCtr="0" compatLnSpc="1">
            <a:prstTxWarp prst="textNoShape">
              <a:avLst/>
            </a:prstTxWarp>
          </a:bodyPr>
          <a:lstStyle>
            <a:lvl1pPr marL="265113" indent="-265113" algn="l" rtl="0" eaLnBrk="0" fontAlgn="base" hangingPunct="0">
              <a:spcBef>
                <a:spcPct val="0"/>
              </a:spcBef>
              <a:spcAft>
                <a:spcPct val="50000"/>
              </a:spcAft>
              <a:buClr>
                <a:srgbClr val="F28E00"/>
              </a:buClr>
              <a:buFont typeface="Arial Black" pitchFamily="34" charset="0"/>
              <a:buChar char="&gt;"/>
              <a:defRPr sz="2000">
                <a:solidFill>
                  <a:srgbClr val="000099"/>
                </a:solidFill>
                <a:latin typeface="Bookman Old Style" panose="02050604050505020204" pitchFamily="18" charset="0"/>
                <a:ea typeface="+mn-ea"/>
                <a:cs typeface="+mn-cs"/>
              </a:defRPr>
            </a:lvl1pPr>
            <a:lvl2pPr marL="628650" indent="-184150" algn="l" rtl="0" eaLnBrk="0" fontAlgn="base" hangingPunct="0">
              <a:spcBef>
                <a:spcPct val="0"/>
              </a:spcBef>
              <a:spcAft>
                <a:spcPct val="50000"/>
              </a:spcAft>
              <a:buClr>
                <a:schemeClr val="accent2"/>
              </a:buClr>
              <a:buFont typeface="Wingdings" pitchFamily="2" charset="2"/>
              <a:buChar char="§"/>
              <a:defRPr sz="1600">
                <a:solidFill>
                  <a:srgbClr val="000099"/>
                </a:solidFill>
                <a:latin typeface="Bookman Old Style" panose="02050604050505020204" pitchFamily="18" charset="0"/>
              </a:defRPr>
            </a:lvl2pPr>
            <a:lvl3pPr marL="1236663" indent="-228600" algn="l" rtl="0" eaLnBrk="0" fontAlgn="base" hangingPunct="0">
              <a:spcBef>
                <a:spcPct val="0"/>
              </a:spcBef>
              <a:spcAft>
                <a:spcPct val="0"/>
              </a:spcAft>
              <a:buClr>
                <a:srgbClr val="FF9900"/>
              </a:buClr>
              <a:buFont typeface="Arial Black" pitchFamily="34" charset="0"/>
              <a:defRPr sz="1200">
                <a:solidFill>
                  <a:schemeClr val="tx1"/>
                </a:solidFill>
                <a:latin typeface="Arial" charset="0"/>
              </a:defRPr>
            </a:lvl3pPr>
            <a:lvl4pPr marL="1644650" indent="-228600" algn="l" rtl="0" eaLnBrk="0" fontAlgn="base" hangingPunct="0">
              <a:spcBef>
                <a:spcPct val="0"/>
              </a:spcBef>
              <a:spcAft>
                <a:spcPct val="0"/>
              </a:spcAft>
              <a:buFont typeface="Wingdings" pitchFamily="2" charset="2"/>
              <a:buChar char="§"/>
              <a:defRPr sz="1400">
                <a:solidFill>
                  <a:schemeClr val="tx1"/>
                </a:solidFill>
                <a:latin typeface="Arial" charset="0"/>
              </a:defRPr>
            </a:lvl4pPr>
            <a:lvl5pPr marL="2057400" indent="-228600" algn="l" rtl="0" eaLnBrk="0" fontAlgn="base" hangingPunct="0">
              <a:spcBef>
                <a:spcPct val="20000"/>
              </a:spcBef>
              <a:spcAft>
                <a:spcPct val="0"/>
              </a:spcAft>
              <a:defRPr sz="2000">
                <a:solidFill>
                  <a:schemeClr val="tx1"/>
                </a:solidFill>
                <a:latin typeface="Arial" charset="0"/>
              </a:defRPr>
            </a:lvl5pPr>
            <a:lvl6pPr marL="2514600" indent="-228600" algn="l" rtl="0" fontAlgn="base">
              <a:spcBef>
                <a:spcPct val="20000"/>
              </a:spcBef>
              <a:spcAft>
                <a:spcPct val="0"/>
              </a:spcAft>
              <a:defRPr sz="2000">
                <a:solidFill>
                  <a:schemeClr val="tx1"/>
                </a:solidFill>
                <a:latin typeface="Arial" charset="0"/>
              </a:defRPr>
            </a:lvl6pPr>
            <a:lvl7pPr marL="2971800" indent="-228600" algn="l" rtl="0" fontAlgn="base">
              <a:spcBef>
                <a:spcPct val="20000"/>
              </a:spcBef>
              <a:spcAft>
                <a:spcPct val="0"/>
              </a:spcAft>
              <a:defRPr sz="2000">
                <a:solidFill>
                  <a:schemeClr val="tx1"/>
                </a:solidFill>
                <a:latin typeface="Arial" charset="0"/>
              </a:defRPr>
            </a:lvl7pPr>
            <a:lvl8pPr marL="3429000" indent="-228600" algn="l" rtl="0" fontAlgn="base">
              <a:spcBef>
                <a:spcPct val="20000"/>
              </a:spcBef>
              <a:spcAft>
                <a:spcPct val="0"/>
              </a:spcAft>
              <a:defRPr sz="2000">
                <a:solidFill>
                  <a:schemeClr val="tx1"/>
                </a:solidFill>
                <a:latin typeface="Arial" charset="0"/>
              </a:defRPr>
            </a:lvl8pPr>
            <a:lvl9pPr marL="3886200" indent="-228600" algn="l" rtl="0" fontAlgn="base">
              <a:spcBef>
                <a:spcPct val="20000"/>
              </a:spcBef>
              <a:spcAft>
                <a:spcPct val="0"/>
              </a:spcAft>
              <a:defRPr sz="2000">
                <a:solidFill>
                  <a:schemeClr val="tx1"/>
                </a:solidFill>
                <a:latin typeface="Arial" charset="0"/>
              </a:defRPr>
            </a:lvl9pPr>
          </a:lstStyle>
          <a:p>
            <a:pPr marL="107716" indent="0">
              <a:spcBef>
                <a:spcPts val="600"/>
              </a:spcBef>
              <a:spcAft>
                <a:spcPts val="600"/>
              </a:spcAft>
              <a:buSzPct val="100000"/>
              <a:buNone/>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endParaRPr lang="en-US" altLang="de-DE" sz="2800" b="1" kern="0" dirty="0" smtClean="0"/>
          </a:p>
          <a:p>
            <a:pPr marL="430861" indent="-323145">
              <a:spcBef>
                <a:spcPts val="600"/>
              </a:spcBef>
              <a:spcAft>
                <a:spcPts val="6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800" b="1" kern="0" dirty="0" smtClean="0"/>
              <a:t>Total </a:t>
            </a:r>
            <a:r>
              <a:rPr lang="en-US" altLang="de-DE" sz="2800" b="1" kern="0" dirty="0"/>
              <a:t>delivered: </a:t>
            </a:r>
            <a:r>
              <a:rPr lang="en-US" altLang="de-DE" sz="2800" b="1" kern="0" dirty="0" smtClean="0"/>
              <a:t>106/</a:t>
            </a:r>
            <a:r>
              <a:rPr lang="en-US" altLang="de-DE" sz="2800" b="1" kern="0" dirty="0" err="1" smtClean="0"/>
              <a:t>pb</a:t>
            </a:r>
            <a:endParaRPr lang="en-US" altLang="de-DE" sz="2800" b="1" kern="0" dirty="0" smtClean="0"/>
          </a:p>
          <a:p>
            <a:pPr marL="430861" indent="-323145">
              <a:spcBef>
                <a:spcPts val="600"/>
              </a:spcBef>
              <a:spcAft>
                <a:spcPts val="6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endParaRPr lang="en-US" altLang="de-DE" sz="2800" b="1" kern="0" dirty="0"/>
          </a:p>
          <a:p>
            <a:pPr marL="430861" indent="-323145">
              <a:spcBef>
                <a:spcPts val="600"/>
              </a:spcBef>
              <a:spcAft>
                <a:spcPts val="6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800" b="1" kern="0" dirty="0"/>
              <a:t>Total recorded: </a:t>
            </a:r>
            <a:r>
              <a:rPr lang="en-US" altLang="de-DE" sz="2800" b="1" kern="0" dirty="0" smtClean="0"/>
              <a:t>83.5/</a:t>
            </a:r>
            <a:r>
              <a:rPr lang="en-US" altLang="de-DE" sz="2800" b="1" kern="0" dirty="0" err="1" smtClean="0"/>
              <a:t>pb</a:t>
            </a:r>
            <a:endParaRPr lang="en-US" altLang="de-DE" sz="2800" b="1" kern="0" dirty="0" smtClean="0"/>
          </a:p>
          <a:p>
            <a:pPr marL="430861" indent="-323145">
              <a:spcBef>
                <a:spcPts val="600"/>
              </a:spcBef>
              <a:spcAft>
                <a:spcPts val="6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endParaRPr lang="en-US" altLang="de-DE" sz="2800" b="1" kern="0" dirty="0"/>
          </a:p>
          <a:p>
            <a:pPr marL="430861" indent="-323145">
              <a:spcBef>
                <a:spcPts val="600"/>
              </a:spcBef>
              <a:spcAft>
                <a:spcPts val="6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800" b="1" kern="0" dirty="0"/>
              <a:t>Total recorded @ 3.8T: </a:t>
            </a:r>
            <a:r>
              <a:rPr lang="en-US" altLang="de-DE" sz="2800" b="1" kern="0" dirty="0" smtClean="0"/>
              <a:t>61.8/</a:t>
            </a:r>
            <a:r>
              <a:rPr lang="en-US" altLang="de-DE" sz="2800" b="1" kern="0" dirty="0" err="1" smtClean="0"/>
              <a:t>pb</a:t>
            </a:r>
            <a:endParaRPr lang="en-US" altLang="de-DE" sz="2800" b="1" kern="0" dirty="0" smtClean="0"/>
          </a:p>
          <a:p>
            <a:pPr marL="430861" indent="-323145">
              <a:spcBef>
                <a:spcPts val="600"/>
              </a:spcBef>
              <a:spcAft>
                <a:spcPts val="6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endParaRPr lang="en-US" altLang="de-DE" sz="2800" b="1" kern="0" dirty="0"/>
          </a:p>
          <a:p>
            <a:pPr marL="430861" indent="-323145">
              <a:spcBef>
                <a:spcPts val="600"/>
              </a:spcBef>
              <a:spcAft>
                <a:spcPts val="6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2800" b="1" kern="0" dirty="0"/>
              <a:t>Results @ EPS presented up to </a:t>
            </a:r>
            <a:r>
              <a:rPr lang="en-US" altLang="de-DE" sz="2800" b="1" kern="0" dirty="0" smtClean="0"/>
              <a:t>43/</a:t>
            </a:r>
            <a:r>
              <a:rPr lang="en-US" altLang="de-DE" sz="2800" b="1" kern="0" dirty="0" err="1" smtClean="0"/>
              <a:t>pb</a:t>
            </a:r>
            <a:endParaRPr lang="en-US" altLang="de-DE" sz="2800" b="1" kern="0" dirty="0"/>
          </a:p>
        </p:txBody>
      </p:sp>
    </p:spTree>
    <p:extLst>
      <p:ext uri="{BB962C8B-B14F-4D97-AF65-F5344CB8AC3E}">
        <p14:creationId xmlns:p14="http://schemas.microsoft.com/office/powerpoint/2010/main" val="286935760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127"/>
            <a:ext cx="9143999" cy="68662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426208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130"/>
            <a:ext cx="9143999" cy="68882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110742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29392" cy="68689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015117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127"/>
            <a:ext cx="9138505" cy="68621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798361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93235" y="179388"/>
            <a:ext cx="7520151" cy="544512"/>
          </a:xfrm>
        </p:spPr>
        <p:txBody>
          <a:bodyPr/>
          <a:lstStyle/>
          <a:p>
            <a:r>
              <a:rPr lang="de-DE" dirty="0" smtClean="0"/>
              <a:t>CMS after Long </a:t>
            </a:r>
            <a:r>
              <a:rPr lang="de-DE" dirty="0" err="1" smtClean="0"/>
              <a:t>Shut</a:t>
            </a:r>
            <a:r>
              <a:rPr lang="de-DE" dirty="0" err="1"/>
              <a:t>d</a:t>
            </a:r>
            <a:r>
              <a:rPr lang="de-DE" dirty="0" err="1" smtClean="0"/>
              <a:t>own</a:t>
            </a:r>
            <a:r>
              <a:rPr lang="de-DE" dirty="0" smtClean="0"/>
              <a:t> 1</a:t>
            </a:r>
            <a:endParaRPr lang="de-DE" dirty="0"/>
          </a:p>
        </p:txBody>
      </p:sp>
      <p:pic>
        <p:nvPicPr>
          <p:cNvPr id="5" name="Screen Shot 2015-04-17 at Fri, Apr 17 4.15.20 am.png"/>
          <p:cNvPicPr/>
          <p:nvPr/>
        </p:nvPicPr>
        <p:blipFill>
          <a:blip r:embed="rId3">
            <a:extLst/>
          </a:blip>
          <a:stretch>
            <a:fillRect/>
          </a:stretch>
        </p:blipFill>
        <p:spPr>
          <a:xfrm>
            <a:off x="263527" y="994423"/>
            <a:ext cx="8404225" cy="5368279"/>
          </a:xfrm>
          <a:prstGeom prst="rect">
            <a:avLst/>
          </a:prstGeom>
          <a:ln w="12700">
            <a:miter lim="400000"/>
          </a:ln>
        </p:spPr>
      </p:pic>
      <p:grpSp>
        <p:nvGrpSpPr>
          <p:cNvPr id="13" name="Gruppieren 12"/>
          <p:cNvGrpSpPr/>
          <p:nvPr/>
        </p:nvGrpSpPr>
        <p:grpSpPr>
          <a:xfrm>
            <a:off x="447655" y="1136318"/>
            <a:ext cx="8353772" cy="5034637"/>
            <a:chOff x="447655" y="1136317"/>
            <a:chExt cx="8353772" cy="5034637"/>
          </a:xfrm>
        </p:grpSpPr>
        <p:sp>
          <p:nvSpPr>
            <p:cNvPr id="4" name="Textfeld 3"/>
            <p:cNvSpPr txBox="1"/>
            <p:nvPr/>
          </p:nvSpPr>
          <p:spPr>
            <a:xfrm>
              <a:off x="6780817" y="3431965"/>
              <a:ext cx="1830408" cy="307777"/>
            </a:xfrm>
            <a:prstGeom prst="rect">
              <a:avLst/>
            </a:prstGeom>
            <a:solidFill>
              <a:srgbClr val="FFFF66"/>
            </a:solidFill>
          </p:spPr>
          <p:txBody>
            <a:bodyPr wrap="square" rtlCol="0">
              <a:spAutoFit/>
            </a:bodyPr>
            <a:lstStyle/>
            <a:p>
              <a:r>
                <a:rPr lang="de-DE" sz="1400" b="1" dirty="0" smtClean="0">
                  <a:solidFill>
                    <a:srgbClr val="000099"/>
                  </a:solidFill>
                  <a:latin typeface="Bookman Old Style" panose="02050604050505020204" pitchFamily="18" charset="0"/>
                </a:rPr>
                <a:t>4th </a:t>
              </a:r>
              <a:r>
                <a:rPr lang="de-DE" sz="1400" b="1" dirty="0" err="1">
                  <a:solidFill>
                    <a:srgbClr val="000099"/>
                  </a:solidFill>
                  <a:latin typeface="Bookman Old Style" panose="02050604050505020204" pitchFamily="18" charset="0"/>
                </a:rPr>
                <a:t>M</a:t>
              </a:r>
              <a:r>
                <a:rPr lang="de-DE" sz="1400" b="1" dirty="0" err="1" smtClean="0">
                  <a:solidFill>
                    <a:srgbClr val="000099"/>
                  </a:solidFill>
                  <a:latin typeface="Bookman Old Style" panose="02050604050505020204" pitchFamily="18" charset="0"/>
                </a:rPr>
                <a:t>uon</a:t>
              </a:r>
              <a:r>
                <a:rPr lang="de-DE" sz="1400" b="1" dirty="0" smtClean="0">
                  <a:solidFill>
                    <a:srgbClr val="000099"/>
                  </a:solidFill>
                  <a:latin typeface="Bookman Old Style" panose="02050604050505020204" pitchFamily="18" charset="0"/>
                </a:rPr>
                <a:t> </a:t>
              </a:r>
              <a:r>
                <a:rPr lang="de-DE" sz="1400" b="1" dirty="0">
                  <a:solidFill>
                    <a:srgbClr val="000099"/>
                  </a:solidFill>
                  <a:latin typeface="Bookman Old Style" panose="02050604050505020204" pitchFamily="18" charset="0"/>
                </a:rPr>
                <a:t>S</a:t>
              </a:r>
              <a:r>
                <a:rPr lang="de-DE" sz="1400" b="1" dirty="0" smtClean="0">
                  <a:solidFill>
                    <a:srgbClr val="000099"/>
                  </a:solidFill>
                  <a:latin typeface="Bookman Old Style" panose="02050604050505020204" pitchFamily="18" charset="0"/>
                </a:rPr>
                <a:t>tation</a:t>
              </a:r>
              <a:endParaRPr lang="de-DE" sz="1400" b="1" dirty="0">
                <a:solidFill>
                  <a:srgbClr val="000099"/>
                </a:solidFill>
                <a:latin typeface="Bookman Old Style" panose="02050604050505020204" pitchFamily="18" charset="0"/>
              </a:endParaRPr>
            </a:p>
          </p:txBody>
        </p:sp>
        <p:sp>
          <p:nvSpPr>
            <p:cNvPr id="7" name="Textfeld 6"/>
            <p:cNvSpPr txBox="1"/>
            <p:nvPr/>
          </p:nvSpPr>
          <p:spPr>
            <a:xfrm>
              <a:off x="5491642" y="5647734"/>
              <a:ext cx="2075811" cy="523220"/>
            </a:xfrm>
            <a:prstGeom prst="rect">
              <a:avLst/>
            </a:prstGeom>
            <a:solidFill>
              <a:srgbClr val="FFFF66"/>
            </a:solidFill>
          </p:spPr>
          <p:txBody>
            <a:bodyPr wrap="square" rtlCol="0">
              <a:spAutoFit/>
            </a:bodyPr>
            <a:lstStyle/>
            <a:p>
              <a:r>
                <a:rPr lang="de-DE" sz="1400" b="1" dirty="0" smtClean="0">
                  <a:solidFill>
                    <a:srgbClr val="000099"/>
                  </a:solidFill>
                  <a:latin typeface="Bookman Old Style" panose="02050604050505020204" pitchFamily="18" charset="0"/>
                </a:rPr>
                <a:t>HCAL </a:t>
              </a:r>
              <a:br>
                <a:rPr lang="de-DE" sz="1400" b="1" dirty="0" smtClean="0">
                  <a:solidFill>
                    <a:srgbClr val="000099"/>
                  </a:solidFill>
                  <a:latin typeface="Bookman Old Style" panose="02050604050505020204" pitchFamily="18" charset="0"/>
                </a:rPr>
              </a:br>
              <a:r>
                <a:rPr lang="de-DE" sz="1400" b="1" dirty="0" smtClean="0">
                  <a:solidFill>
                    <a:srgbClr val="000099"/>
                  </a:solidFill>
                  <a:latin typeface="Bookman Old Style" panose="02050604050505020204" pitchFamily="18" charset="0"/>
                </a:rPr>
                <a:t>New </a:t>
              </a:r>
              <a:r>
                <a:rPr lang="de-DE" sz="1400" b="1" dirty="0" err="1" smtClean="0">
                  <a:solidFill>
                    <a:srgbClr val="000099"/>
                  </a:solidFill>
                  <a:latin typeface="Bookman Old Style" panose="02050604050505020204" pitchFamily="18" charset="0"/>
                </a:rPr>
                <a:t>Photosensors</a:t>
              </a:r>
              <a:endParaRPr lang="de-DE" sz="1400" b="1" dirty="0">
                <a:solidFill>
                  <a:srgbClr val="000099"/>
                </a:solidFill>
                <a:latin typeface="Bookman Old Style" panose="02050604050505020204" pitchFamily="18" charset="0"/>
              </a:endParaRPr>
            </a:p>
          </p:txBody>
        </p:sp>
        <p:sp>
          <p:nvSpPr>
            <p:cNvPr id="8" name="Textfeld 7"/>
            <p:cNvSpPr txBox="1"/>
            <p:nvPr/>
          </p:nvSpPr>
          <p:spPr>
            <a:xfrm>
              <a:off x="6733519" y="1136317"/>
              <a:ext cx="2067908" cy="738664"/>
            </a:xfrm>
            <a:prstGeom prst="rect">
              <a:avLst/>
            </a:prstGeom>
            <a:solidFill>
              <a:srgbClr val="FFFF66"/>
            </a:solidFill>
          </p:spPr>
          <p:txBody>
            <a:bodyPr wrap="square" rtlCol="0">
              <a:spAutoFit/>
            </a:bodyPr>
            <a:lstStyle/>
            <a:p>
              <a:r>
                <a:rPr lang="en-US" sz="1400" b="1" dirty="0" smtClean="0">
                  <a:solidFill>
                    <a:srgbClr val="000099"/>
                  </a:solidFill>
                  <a:latin typeface="Bookman Old Style" panose="02050604050505020204" pitchFamily="18" charset="0"/>
                </a:rPr>
                <a:t>Tracker / Pixel:</a:t>
              </a:r>
            </a:p>
            <a:p>
              <a:r>
                <a:rPr lang="en-US" sz="1400" b="1" dirty="0" smtClean="0">
                  <a:solidFill>
                    <a:srgbClr val="000099"/>
                  </a:solidFill>
                  <a:latin typeface="Bookman Old Style" panose="02050604050505020204" pitchFamily="18" charset="0"/>
                </a:rPr>
                <a:t>Cold Operation</a:t>
              </a:r>
            </a:p>
            <a:p>
              <a:r>
                <a:rPr lang="en-US" sz="1400" b="1" dirty="0" smtClean="0">
                  <a:solidFill>
                    <a:srgbClr val="000099"/>
                  </a:solidFill>
                  <a:latin typeface="Bookman Old Style" panose="02050604050505020204" pitchFamily="18" charset="0"/>
                </a:rPr>
                <a:t>Channel Recovery</a:t>
              </a:r>
              <a:endParaRPr lang="en-US" sz="1400" b="1" dirty="0">
                <a:solidFill>
                  <a:srgbClr val="000099"/>
                </a:solidFill>
                <a:latin typeface="Bookman Old Style" panose="02050604050505020204" pitchFamily="18" charset="0"/>
              </a:endParaRPr>
            </a:p>
          </p:txBody>
        </p:sp>
        <p:sp>
          <p:nvSpPr>
            <p:cNvPr id="9" name="Textfeld 8"/>
            <p:cNvSpPr txBox="1"/>
            <p:nvPr/>
          </p:nvSpPr>
          <p:spPr>
            <a:xfrm>
              <a:off x="3640209" y="3262722"/>
              <a:ext cx="1623180" cy="307777"/>
            </a:xfrm>
            <a:prstGeom prst="rect">
              <a:avLst/>
            </a:prstGeom>
            <a:solidFill>
              <a:srgbClr val="FFFF66"/>
            </a:solidFill>
          </p:spPr>
          <p:txBody>
            <a:bodyPr wrap="square" rtlCol="0">
              <a:spAutoFit/>
            </a:bodyPr>
            <a:lstStyle/>
            <a:p>
              <a:r>
                <a:rPr lang="de-DE" sz="1400" b="1" dirty="0" smtClean="0">
                  <a:solidFill>
                    <a:srgbClr val="000099"/>
                  </a:solidFill>
                  <a:latin typeface="Bookman Old Style" panose="02050604050505020204" pitchFamily="18" charset="0"/>
                </a:rPr>
                <a:t>New </a:t>
              </a:r>
              <a:r>
                <a:rPr lang="de-DE" sz="1400" b="1" dirty="0" err="1" smtClean="0">
                  <a:solidFill>
                    <a:srgbClr val="000099"/>
                  </a:solidFill>
                  <a:latin typeface="Bookman Old Style" panose="02050604050505020204" pitchFamily="18" charset="0"/>
                </a:rPr>
                <a:t>Beampipe</a:t>
              </a:r>
              <a:endParaRPr lang="de-DE" sz="1400" b="1" dirty="0">
                <a:solidFill>
                  <a:srgbClr val="000099"/>
                </a:solidFill>
                <a:latin typeface="Bookman Old Style" panose="02050604050505020204" pitchFamily="18" charset="0"/>
              </a:endParaRPr>
            </a:p>
          </p:txBody>
        </p:sp>
        <p:sp>
          <p:nvSpPr>
            <p:cNvPr id="10" name="Textfeld 9"/>
            <p:cNvSpPr txBox="1"/>
            <p:nvPr/>
          </p:nvSpPr>
          <p:spPr>
            <a:xfrm>
              <a:off x="3432981" y="3739742"/>
              <a:ext cx="1830408" cy="523220"/>
            </a:xfrm>
            <a:prstGeom prst="rect">
              <a:avLst/>
            </a:prstGeom>
            <a:solidFill>
              <a:srgbClr val="FFFF66"/>
            </a:solidFill>
          </p:spPr>
          <p:txBody>
            <a:bodyPr wrap="square" rtlCol="0">
              <a:spAutoFit/>
            </a:bodyPr>
            <a:lstStyle/>
            <a:p>
              <a:r>
                <a:rPr lang="de-DE" sz="1400" b="1" dirty="0" smtClean="0">
                  <a:solidFill>
                    <a:srgbClr val="000099"/>
                  </a:solidFill>
                  <a:latin typeface="Bookman Old Style" panose="02050604050505020204" pitchFamily="18" charset="0"/>
                </a:rPr>
                <a:t>New </a:t>
              </a:r>
              <a:r>
                <a:rPr lang="de-DE" sz="1400" b="1" dirty="0" err="1" smtClean="0">
                  <a:solidFill>
                    <a:srgbClr val="000099"/>
                  </a:solidFill>
                  <a:latin typeface="Bookman Old Style" panose="02050604050505020204" pitchFamily="18" charset="0"/>
                </a:rPr>
                <a:t>Detectors</a:t>
              </a:r>
              <a:r>
                <a:rPr lang="de-DE" sz="1400" b="1" dirty="0" smtClean="0">
                  <a:solidFill>
                    <a:srgbClr val="000099"/>
                  </a:solidFill>
                  <a:latin typeface="Bookman Old Style" panose="02050604050505020204" pitchFamily="18" charset="0"/>
                </a:rPr>
                <a:t> </a:t>
              </a:r>
              <a:r>
                <a:rPr lang="de-DE" sz="1400" b="1" dirty="0" err="1" smtClean="0">
                  <a:solidFill>
                    <a:srgbClr val="000099"/>
                  </a:solidFill>
                  <a:latin typeface="Bookman Old Style" panose="02050604050505020204" pitchFamily="18" charset="0"/>
                </a:rPr>
                <a:t>for</a:t>
              </a:r>
              <a:r>
                <a:rPr lang="de-DE" sz="1400" b="1" dirty="0" smtClean="0">
                  <a:solidFill>
                    <a:srgbClr val="000099"/>
                  </a:solidFill>
                  <a:latin typeface="Bookman Old Style" panose="02050604050505020204" pitchFamily="18" charset="0"/>
                </a:rPr>
                <a:t> </a:t>
              </a:r>
              <a:r>
                <a:rPr lang="de-DE" sz="1400" b="1" dirty="0" err="1" smtClean="0">
                  <a:solidFill>
                    <a:srgbClr val="000099"/>
                  </a:solidFill>
                  <a:latin typeface="Bookman Old Style" panose="02050604050505020204" pitchFamily="18" charset="0"/>
                </a:rPr>
                <a:t>Luminosity</a:t>
              </a:r>
              <a:r>
                <a:rPr lang="de-DE" sz="1400" b="1" dirty="0" smtClean="0">
                  <a:solidFill>
                    <a:srgbClr val="000099"/>
                  </a:solidFill>
                  <a:latin typeface="Bookman Old Style" panose="02050604050505020204" pitchFamily="18" charset="0"/>
                </a:rPr>
                <a:t> </a:t>
              </a:r>
              <a:endParaRPr lang="de-DE" sz="1400" b="1" dirty="0">
                <a:solidFill>
                  <a:srgbClr val="000099"/>
                </a:solidFill>
                <a:latin typeface="Bookman Old Style" panose="02050604050505020204" pitchFamily="18" charset="0"/>
              </a:endParaRPr>
            </a:p>
          </p:txBody>
        </p:sp>
        <p:sp>
          <p:nvSpPr>
            <p:cNvPr id="11" name="Textfeld 10"/>
            <p:cNvSpPr txBox="1"/>
            <p:nvPr/>
          </p:nvSpPr>
          <p:spPr>
            <a:xfrm>
              <a:off x="447655" y="2667745"/>
              <a:ext cx="1830408" cy="738664"/>
            </a:xfrm>
            <a:prstGeom prst="rect">
              <a:avLst/>
            </a:prstGeom>
            <a:solidFill>
              <a:srgbClr val="FFFF66"/>
            </a:solidFill>
          </p:spPr>
          <p:txBody>
            <a:bodyPr wrap="square" rtlCol="0">
              <a:spAutoFit/>
            </a:bodyPr>
            <a:lstStyle/>
            <a:p>
              <a:r>
                <a:rPr lang="de-DE" sz="1400" b="1" dirty="0" smtClean="0">
                  <a:solidFill>
                    <a:srgbClr val="000099"/>
                  </a:solidFill>
                  <a:latin typeface="Bookman Old Style" panose="02050604050505020204" pitchFamily="18" charset="0"/>
                </a:rPr>
                <a:t>DAQ </a:t>
              </a:r>
              <a:r>
                <a:rPr lang="de-DE" sz="1400" b="1" dirty="0" err="1" smtClean="0">
                  <a:solidFill>
                    <a:srgbClr val="000099"/>
                  </a:solidFill>
                  <a:latin typeface="Bookman Old Style" panose="02050604050505020204" pitchFamily="18" charset="0"/>
                </a:rPr>
                <a:t>and</a:t>
              </a:r>
              <a:r>
                <a:rPr lang="de-DE" sz="1400" b="1" dirty="0" smtClean="0">
                  <a:solidFill>
                    <a:srgbClr val="000099"/>
                  </a:solidFill>
                  <a:latin typeface="Bookman Old Style" panose="02050604050505020204" pitchFamily="18" charset="0"/>
                </a:rPr>
                <a:t> HLT: </a:t>
              </a:r>
              <a:r>
                <a:rPr lang="de-DE" sz="1400" b="1" dirty="0">
                  <a:solidFill>
                    <a:srgbClr val="000099"/>
                  </a:solidFill>
                  <a:latin typeface="Bookman Old Style" panose="02050604050505020204" pitchFamily="18" charset="0"/>
                </a:rPr>
                <a:t>N</a:t>
              </a:r>
              <a:r>
                <a:rPr lang="de-DE" sz="1400" b="1" dirty="0" smtClean="0">
                  <a:solidFill>
                    <a:srgbClr val="000099"/>
                  </a:solidFill>
                  <a:latin typeface="Bookman Old Style" panose="02050604050505020204" pitchFamily="18" charset="0"/>
                </a:rPr>
                <a:t>ew </a:t>
              </a:r>
              <a:r>
                <a:rPr lang="de-DE" sz="1400" b="1" dirty="0" err="1" smtClean="0">
                  <a:solidFill>
                    <a:srgbClr val="000099"/>
                  </a:solidFill>
                  <a:latin typeface="Bookman Old Style" panose="02050604050505020204" pitchFamily="18" charset="0"/>
                </a:rPr>
                <a:t>computers</a:t>
              </a:r>
              <a:endParaRPr lang="de-DE" sz="1400" b="1" dirty="0" smtClean="0">
                <a:solidFill>
                  <a:srgbClr val="000099"/>
                </a:solidFill>
                <a:latin typeface="Bookman Old Style" panose="02050604050505020204" pitchFamily="18" charset="0"/>
              </a:endParaRPr>
            </a:p>
            <a:p>
              <a:r>
                <a:rPr lang="de-DE" sz="1400" b="1" dirty="0" err="1" smtClean="0">
                  <a:solidFill>
                    <a:srgbClr val="000099"/>
                  </a:solidFill>
                  <a:latin typeface="Bookman Old Style" panose="02050604050505020204" pitchFamily="18" charset="0"/>
                </a:rPr>
                <a:t>Improved</a:t>
              </a:r>
              <a:r>
                <a:rPr lang="de-DE" sz="1400" b="1" dirty="0" smtClean="0">
                  <a:solidFill>
                    <a:srgbClr val="000099"/>
                  </a:solidFill>
                  <a:latin typeface="Bookman Old Style" panose="02050604050505020204" pitchFamily="18" charset="0"/>
                </a:rPr>
                <a:t> Trigger </a:t>
              </a:r>
              <a:endParaRPr lang="de-DE" sz="1400" b="1" dirty="0">
                <a:solidFill>
                  <a:srgbClr val="000099"/>
                </a:solidFill>
                <a:latin typeface="Bookman Old Style" panose="02050604050505020204" pitchFamily="18" charset="0"/>
              </a:endParaRPr>
            </a:p>
          </p:txBody>
        </p:sp>
      </p:grpSp>
      <p:sp>
        <p:nvSpPr>
          <p:cNvPr id="12" name="Textfeld 11"/>
          <p:cNvSpPr txBox="1"/>
          <p:nvPr/>
        </p:nvSpPr>
        <p:spPr>
          <a:xfrm>
            <a:off x="318265" y="5626591"/>
            <a:ext cx="1726202" cy="738664"/>
          </a:xfrm>
          <a:prstGeom prst="rect">
            <a:avLst/>
          </a:prstGeom>
          <a:solidFill>
            <a:schemeClr val="bg1"/>
          </a:solidFill>
        </p:spPr>
        <p:txBody>
          <a:bodyPr wrap="square" rtlCol="0">
            <a:spAutoFit/>
          </a:bodyPr>
          <a:lstStyle/>
          <a:p>
            <a:r>
              <a:rPr lang="de-DE" sz="1400" dirty="0" smtClean="0">
                <a:effectLst>
                  <a:outerShdw blurRad="38100" dist="38100" dir="2700000" algn="tl">
                    <a:srgbClr val="000000">
                      <a:alpha val="43137"/>
                    </a:srgbClr>
                  </a:outerShdw>
                </a:effectLst>
                <a:latin typeface="+mj-lt"/>
              </a:rPr>
              <a:t>14,000 </a:t>
            </a:r>
            <a:r>
              <a:rPr lang="de-DE" sz="1400" dirty="0" err="1" smtClean="0">
                <a:effectLst>
                  <a:outerShdw blurRad="38100" dist="38100" dir="2700000" algn="tl">
                    <a:srgbClr val="000000">
                      <a:alpha val="43137"/>
                    </a:srgbClr>
                  </a:outerShdw>
                </a:effectLst>
                <a:latin typeface="+mj-lt"/>
              </a:rPr>
              <a:t>tons</a:t>
            </a:r>
            <a:endParaRPr lang="de-DE" sz="1400" dirty="0" smtClean="0">
              <a:effectLst>
                <a:outerShdw blurRad="38100" dist="38100" dir="2700000" algn="tl">
                  <a:srgbClr val="000000">
                    <a:alpha val="43137"/>
                  </a:srgbClr>
                </a:outerShdw>
              </a:effectLst>
              <a:latin typeface="+mj-lt"/>
            </a:endParaRPr>
          </a:p>
          <a:p>
            <a:r>
              <a:rPr lang="de-DE" sz="1400" dirty="0" smtClean="0">
                <a:effectLst>
                  <a:outerShdw blurRad="38100" dist="38100" dir="2700000" algn="tl">
                    <a:srgbClr val="000000">
                      <a:alpha val="43137"/>
                    </a:srgbClr>
                  </a:outerShdw>
                </a:effectLst>
                <a:latin typeface="+mj-lt"/>
              </a:rPr>
              <a:t>21 m </a:t>
            </a:r>
            <a:r>
              <a:rPr lang="de-DE" sz="1400" dirty="0" err="1" smtClean="0">
                <a:effectLst>
                  <a:outerShdw blurRad="38100" dist="38100" dir="2700000" algn="tl">
                    <a:srgbClr val="000000">
                      <a:alpha val="43137"/>
                    </a:srgbClr>
                  </a:outerShdw>
                </a:effectLst>
                <a:latin typeface="+mj-lt"/>
              </a:rPr>
              <a:t>long</a:t>
            </a:r>
            <a:endParaRPr lang="de-DE" sz="1400" dirty="0" smtClean="0">
              <a:effectLst>
                <a:outerShdw blurRad="38100" dist="38100" dir="2700000" algn="tl">
                  <a:srgbClr val="000000">
                    <a:alpha val="43137"/>
                  </a:srgbClr>
                </a:outerShdw>
              </a:effectLst>
              <a:latin typeface="+mj-lt"/>
            </a:endParaRPr>
          </a:p>
          <a:p>
            <a:r>
              <a:rPr lang="de-DE" sz="1400" dirty="0" smtClean="0">
                <a:effectLst>
                  <a:outerShdw blurRad="38100" dist="38100" dir="2700000" algn="tl">
                    <a:srgbClr val="000000">
                      <a:alpha val="43137"/>
                    </a:srgbClr>
                  </a:outerShdw>
                </a:effectLst>
                <a:latin typeface="+mj-lt"/>
              </a:rPr>
              <a:t>15 m </a:t>
            </a:r>
            <a:r>
              <a:rPr lang="de-DE" sz="1400" dirty="0" err="1" smtClean="0">
                <a:effectLst>
                  <a:outerShdw blurRad="38100" dist="38100" dir="2700000" algn="tl">
                    <a:srgbClr val="000000">
                      <a:alpha val="43137"/>
                    </a:srgbClr>
                  </a:outerShdw>
                </a:effectLst>
                <a:latin typeface="+mj-lt"/>
              </a:rPr>
              <a:t>diameter</a:t>
            </a:r>
            <a:endParaRPr lang="de-DE" sz="1400" dirty="0">
              <a:effectLst>
                <a:outerShdw blurRad="38100" dist="38100" dir="2700000" algn="tl">
                  <a:srgbClr val="000000">
                    <a:alpha val="43137"/>
                  </a:srgbClr>
                </a:outerShdw>
              </a:effectLst>
              <a:latin typeface="+mj-lt"/>
            </a:endParaRPr>
          </a:p>
        </p:txBody>
      </p:sp>
      <p:sp>
        <p:nvSpPr>
          <p:cNvPr id="6" name="Rechteck 5"/>
          <p:cNvSpPr/>
          <p:nvPr/>
        </p:nvSpPr>
        <p:spPr bwMode="auto">
          <a:xfrm rot="1106816">
            <a:off x="7507420" y="4232553"/>
            <a:ext cx="740975" cy="274795"/>
          </a:xfrm>
          <a:prstGeom prst="rect">
            <a:avLst/>
          </a:prstGeom>
          <a:solidFill>
            <a:schemeClr val="accent2">
              <a:lumMod val="60000"/>
              <a:lumOff val="4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3866569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Tracker</a:t>
            </a:r>
            <a:r>
              <a:rPr lang="de-DE" dirty="0" smtClean="0"/>
              <a:t> Performance</a:t>
            </a:r>
            <a:endParaRPr lang="de-DE"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941343"/>
            <a:ext cx="7162800" cy="5448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hteck 2"/>
          <p:cNvSpPr/>
          <p:nvPr/>
        </p:nvSpPr>
        <p:spPr bwMode="auto">
          <a:xfrm>
            <a:off x="5801737" y="1466197"/>
            <a:ext cx="2601311" cy="708683"/>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91232" tIns="45619" rIns="91232" bIns="45619" numCol="1" spcCol="0" rtlCol="0" anchor="t" anchorCtr="0" compatLnSpc="1">
            <a:prstTxWarp prst="textNoShape">
              <a:avLst/>
            </a:prstTxWarp>
          </a:bodyPr>
          <a:lstStyle/>
          <a:p>
            <a:pPr defTabSz="912411"/>
            <a:endParaRPr lang="de-DE"/>
          </a:p>
        </p:txBody>
      </p:sp>
    </p:spTree>
    <p:extLst>
      <p:ext uri="{BB962C8B-B14F-4D97-AF65-F5344CB8AC3E}">
        <p14:creationId xmlns:p14="http://schemas.microsoft.com/office/powerpoint/2010/main" val="41875218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Tracker</a:t>
            </a:r>
            <a:r>
              <a:rPr lang="de-DE" dirty="0" smtClean="0"/>
              <a:t> Performance</a:t>
            </a:r>
            <a:endParaRPr lang="de-DE" dirty="0"/>
          </a:p>
        </p:txBody>
      </p:sp>
      <p:sp>
        <p:nvSpPr>
          <p:cNvPr id="3" name="Rechteck 2"/>
          <p:cNvSpPr/>
          <p:nvPr/>
        </p:nvSpPr>
        <p:spPr bwMode="auto">
          <a:xfrm>
            <a:off x="5801737" y="1466197"/>
            <a:ext cx="2601311" cy="708683"/>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91232" tIns="45619" rIns="91232" bIns="45619" numCol="1" spcCol="0" rtlCol="0" anchor="t" anchorCtr="0" compatLnSpc="1">
            <a:prstTxWarp prst="textNoShape">
              <a:avLst/>
            </a:prstTxWarp>
          </a:bodyPr>
          <a:lstStyle/>
          <a:p>
            <a:pPr defTabSz="912411"/>
            <a:endParaRPr lang="de-DE"/>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7945" y="965153"/>
            <a:ext cx="7410450" cy="5400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hteck 5"/>
          <p:cNvSpPr/>
          <p:nvPr/>
        </p:nvSpPr>
        <p:spPr bwMode="auto">
          <a:xfrm>
            <a:off x="5749179" y="1618593"/>
            <a:ext cx="2601311" cy="708683"/>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91232" tIns="45619" rIns="91232" bIns="45619" numCol="1" spcCol="0" rtlCol="0" anchor="t" anchorCtr="0" compatLnSpc="1">
            <a:prstTxWarp prst="textNoShape">
              <a:avLst/>
            </a:prstTxWarp>
          </a:bodyPr>
          <a:lstStyle/>
          <a:p>
            <a:pPr defTabSz="912411"/>
            <a:endParaRPr lang="de-DE"/>
          </a:p>
        </p:txBody>
      </p:sp>
    </p:spTree>
    <p:extLst>
      <p:ext uri="{BB962C8B-B14F-4D97-AF65-F5344CB8AC3E}">
        <p14:creationId xmlns:p14="http://schemas.microsoft.com/office/powerpoint/2010/main" val="324655041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a:xfrm>
            <a:off x="456485" y="273653"/>
            <a:ext cx="8228160" cy="1144921"/>
          </a:xfrm>
        </p:spPr>
        <p:txBody>
          <a:bodyPr tIns="28739"/>
          <a:lstStyle/>
          <a:p>
            <a:pPr eaLnBrk="1">
              <a:tabLst>
                <a:tab pos="413823" algn="l"/>
                <a:tab pos="827647" algn="l"/>
                <a:tab pos="1241472" algn="l"/>
                <a:tab pos="1655295" algn="l"/>
                <a:tab pos="2069120" algn="l"/>
                <a:tab pos="2482946" algn="l"/>
                <a:tab pos="2896769" algn="l"/>
                <a:tab pos="3310595" algn="l"/>
                <a:tab pos="3724420" algn="l"/>
                <a:tab pos="4138237" algn="l"/>
                <a:tab pos="4552065" algn="l"/>
                <a:tab pos="4965889" algn="l"/>
                <a:tab pos="5379714" algn="l"/>
                <a:tab pos="5793538" algn="l"/>
                <a:tab pos="6207355" algn="l"/>
                <a:tab pos="6621188" algn="l"/>
                <a:tab pos="7035010" algn="l"/>
                <a:tab pos="7448836" algn="l"/>
                <a:tab pos="7862658" algn="l"/>
              </a:tabLst>
            </a:pPr>
            <a:r>
              <a:rPr lang="en-US" altLang="en-US" sz="3300"/>
              <a:t>Reconstruction of K</a:t>
            </a:r>
            <a:r>
              <a:rPr lang="en-US" altLang="en-US" sz="3300" baseline="33000"/>
              <a:t>0</a:t>
            </a:r>
            <a:r>
              <a:rPr lang="en-US" altLang="en-US" sz="3300" baseline="-33000"/>
              <a:t>S</a:t>
            </a:r>
            <a:r>
              <a:rPr lang="en-US" altLang="en-US" sz="3300"/>
              <a:t> and Λ</a:t>
            </a:r>
            <a:r>
              <a:rPr lang="en-US" altLang="en-US" sz="3300" baseline="33000"/>
              <a:t>0</a:t>
            </a:r>
            <a:r>
              <a:rPr lang="en-US" altLang="en-US" sz="3300"/>
              <a:t> in 13 TeV data</a:t>
            </a:r>
          </a:p>
        </p:txBody>
      </p:sp>
      <p:pic>
        <p:nvPicPr>
          <p:cNvPr id="409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240" y="1231331"/>
            <a:ext cx="3513600" cy="366230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0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9440" y="1203969"/>
            <a:ext cx="3532320" cy="368246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01" name="Rectangle 4"/>
          <p:cNvSpPr>
            <a:spLocks noGrp="1" noChangeArrowheads="1"/>
          </p:cNvSpPr>
          <p:nvPr>
            <p:ph type="body" idx="1"/>
          </p:nvPr>
        </p:nvSpPr>
        <p:spPr>
          <a:xfrm>
            <a:off x="165600" y="4893637"/>
            <a:ext cx="4312800" cy="1726743"/>
          </a:xfrm>
        </p:spPr>
        <p:txBody>
          <a:bodyPr tIns="15967"/>
          <a:lstStyle/>
          <a:p>
            <a:pPr marL="390837" indent="-293127" eaLnBrk="1">
              <a:buSzPct val="45000"/>
              <a:buFont typeface="StarSymbol" charset="0"/>
              <a:buChar char="●"/>
              <a:tabLst>
                <a:tab pos="413823" algn="l"/>
                <a:tab pos="827647" algn="l"/>
                <a:tab pos="1241472" algn="l"/>
                <a:tab pos="1655295" algn="l"/>
                <a:tab pos="2069120" algn="l"/>
                <a:tab pos="2482946" algn="l"/>
                <a:tab pos="2896769" algn="l"/>
                <a:tab pos="3310595" algn="l"/>
                <a:tab pos="3724420" algn="l"/>
                <a:tab pos="4138237" algn="l"/>
              </a:tabLst>
            </a:pPr>
            <a:r>
              <a:rPr lang="en-US" altLang="en-US" sz="1800" dirty="0"/>
              <a:t>Invariant mass of the pion pairs fitted with a double </a:t>
            </a:r>
            <a:r>
              <a:rPr lang="en-US" altLang="en-US" sz="1800" dirty="0" err="1"/>
              <a:t>gaussian</a:t>
            </a:r>
            <a:r>
              <a:rPr lang="en-US" altLang="en-US" sz="1800" dirty="0"/>
              <a:t> and a first order polynomial for the background</a:t>
            </a:r>
          </a:p>
        </p:txBody>
      </p:sp>
      <p:sp>
        <p:nvSpPr>
          <p:cNvPr id="4102" name="Text Box 5"/>
          <p:cNvSpPr txBox="1">
            <a:spLocks noChangeArrowheads="1"/>
          </p:cNvSpPr>
          <p:nvPr/>
        </p:nvSpPr>
        <p:spPr bwMode="auto">
          <a:xfrm>
            <a:off x="4574880" y="4861959"/>
            <a:ext cx="4312800" cy="17267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15967" rIns="0" bIns="0"/>
          <a:lstStyle>
            <a:lvl1pPr marL="431800" indent="-323850" eaLnBrk="0">
              <a:tabLst>
                <a:tab pos="457200" algn="l"/>
                <a:tab pos="914400" algn="l"/>
                <a:tab pos="1371600" algn="l"/>
                <a:tab pos="1828800" algn="l"/>
                <a:tab pos="2286000" algn="l"/>
                <a:tab pos="2743200" algn="l"/>
                <a:tab pos="3200400" algn="l"/>
                <a:tab pos="3657600" algn="l"/>
                <a:tab pos="4114800" algn="l"/>
                <a:tab pos="4572000" algn="l"/>
              </a:tabLst>
              <a:defRPr>
                <a:solidFill>
                  <a:schemeClr val="tx1"/>
                </a:solidFill>
                <a:latin typeface="Arial" pitchFamily="34" charset="0"/>
                <a:ea typeface="AR PL UMing HK" charset="0"/>
                <a:cs typeface="AR PL UMing HK" charset="0"/>
              </a:defRPr>
            </a:lvl1pPr>
            <a:lvl2pPr eaLnBrk="0">
              <a:tabLst>
                <a:tab pos="457200" algn="l"/>
                <a:tab pos="914400" algn="l"/>
                <a:tab pos="1371600" algn="l"/>
                <a:tab pos="1828800" algn="l"/>
                <a:tab pos="2286000" algn="l"/>
                <a:tab pos="2743200" algn="l"/>
                <a:tab pos="3200400" algn="l"/>
                <a:tab pos="3657600" algn="l"/>
                <a:tab pos="4114800" algn="l"/>
                <a:tab pos="4572000" algn="l"/>
              </a:tabLst>
              <a:defRPr>
                <a:solidFill>
                  <a:schemeClr val="tx1"/>
                </a:solidFill>
                <a:latin typeface="Arial" pitchFamily="34" charset="0"/>
                <a:ea typeface="AR PL UMing HK" charset="0"/>
                <a:cs typeface="AR PL UMing HK" charset="0"/>
              </a:defRPr>
            </a:lvl2pPr>
            <a:lvl3pPr eaLnBrk="0">
              <a:tabLst>
                <a:tab pos="457200" algn="l"/>
                <a:tab pos="914400" algn="l"/>
                <a:tab pos="1371600" algn="l"/>
                <a:tab pos="1828800" algn="l"/>
                <a:tab pos="2286000" algn="l"/>
                <a:tab pos="2743200" algn="l"/>
                <a:tab pos="3200400" algn="l"/>
                <a:tab pos="3657600" algn="l"/>
                <a:tab pos="4114800" algn="l"/>
                <a:tab pos="4572000" algn="l"/>
              </a:tabLst>
              <a:defRPr>
                <a:solidFill>
                  <a:schemeClr val="tx1"/>
                </a:solidFill>
                <a:latin typeface="Arial" pitchFamily="34" charset="0"/>
                <a:ea typeface="AR PL UMing HK" charset="0"/>
                <a:cs typeface="AR PL UMing HK" charset="0"/>
              </a:defRPr>
            </a:lvl3pPr>
            <a:lvl4pPr eaLnBrk="0">
              <a:tabLst>
                <a:tab pos="457200" algn="l"/>
                <a:tab pos="914400" algn="l"/>
                <a:tab pos="1371600" algn="l"/>
                <a:tab pos="1828800" algn="l"/>
                <a:tab pos="2286000" algn="l"/>
                <a:tab pos="2743200" algn="l"/>
                <a:tab pos="3200400" algn="l"/>
                <a:tab pos="3657600" algn="l"/>
                <a:tab pos="4114800" algn="l"/>
                <a:tab pos="4572000" algn="l"/>
              </a:tabLst>
              <a:defRPr>
                <a:solidFill>
                  <a:schemeClr val="tx1"/>
                </a:solidFill>
                <a:latin typeface="Arial" pitchFamily="34" charset="0"/>
                <a:ea typeface="AR PL UMing HK" charset="0"/>
                <a:cs typeface="AR PL UMing HK" charset="0"/>
              </a:defRPr>
            </a:lvl4pPr>
            <a:lvl5pPr eaLnBrk="0">
              <a:tabLst>
                <a:tab pos="457200" algn="l"/>
                <a:tab pos="914400" algn="l"/>
                <a:tab pos="1371600" algn="l"/>
                <a:tab pos="1828800" algn="l"/>
                <a:tab pos="2286000" algn="l"/>
                <a:tab pos="2743200" algn="l"/>
                <a:tab pos="3200400" algn="l"/>
                <a:tab pos="3657600" algn="l"/>
                <a:tab pos="4114800" algn="l"/>
                <a:tab pos="4572000" algn="l"/>
              </a:tabLst>
              <a:defRPr>
                <a:solidFill>
                  <a:schemeClr val="tx1"/>
                </a:solidFill>
                <a:latin typeface="Arial" pitchFamily="34" charset="0"/>
                <a:ea typeface="AR PL UMing HK" charset="0"/>
                <a:cs typeface="AR PL UMing HK" charset="0"/>
              </a:defRPr>
            </a:lvl5pPr>
            <a:lvl6pPr marL="2514600" indent="-228600" defTabSz="457200" eaLnBrk="0" fontAlgn="base" hangingPunct="0">
              <a:lnSpc>
                <a:spcPct val="93000"/>
              </a:lnSpc>
              <a:spcBef>
                <a:spcPct val="0"/>
              </a:spcBef>
              <a:spcAft>
                <a:spcPct val="0"/>
              </a:spcAft>
              <a:buClr>
                <a:srgbClr val="000000"/>
              </a:buClr>
              <a:buSzPct val="100000"/>
              <a:buFont typeface="Times New Roman" pitchFamily="18" charset="0"/>
              <a:tabLst>
                <a:tab pos="457200" algn="l"/>
                <a:tab pos="914400" algn="l"/>
                <a:tab pos="1371600" algn="l"/>
                <a:tab pos="1828800" algn="l"/>
                <a:tab pos="2286000" algn="l"/>
                <a:tab pos="2743200" algn="l"/>
                <a:tab pos="3200400" algn="l"/>
                <a:tab pos="3657600" algn="l"/>
                <a:tab pos="4114800" algn="l"/>
                <a:tab pos="4572000" algn="l"/>
              </a:tabLst>
              <a:defRPr>
                <a:solidFill>
                  <a:schemeClr val="tx1"/>
                </a:solidFill>
                <a:latin typeface="Arial" pitchFamily="34" charset="0"/>
                <a:ea typeface="AR PL UMing HK" charset="0"/>
                <a:cs typeface="AR PL UMing HK" charset="0"/>
              </a:defRPr>
            </a:lvl6pPr>
            <a:lvl7pPr marL="2971800" indent="-228600" defTabSz="457200" eaLnBrk="0" fontAlgn="base" hangingPunct="0">
              <a:lnSpc>
                <a:spcPct val="93000"/>
              </a:lnSpc>
              <a:spcBef>
                <a:spcPct val="0"/>
              </a:spcBef>
              <a:spcAft>
                <a:spcPct val="0"/>
              </a:spcAft>
              <a:buClr>
                <a:srgbClr val="000000"/>
              </a:buClr>
              <a:buSzPct val="100000"/>
              <a:buFont typeface="Times New Roman" pitchFamily="18" charset="0"/>
              <a:tabLst>
                <a:tab pos="457200" algn="l"/>
                <a:tab pos="914400" algn="l"/>
                <a:tab pos="1371600" algn="l"/>
                <a:tab pos="1828800" algn="l"/>
                <a:tab pos="2286000" algn="l"/>
                <a:tab pos="2743200" algn="l"/>
                <a:tab pos="3200400" algn="l"/>
                <a:tab pos="3657600" algn="l"/>
                <a:tab pos="4114800" algn="l"/>
                <a:tab pos="4572000" algn="l"/>
              </a:tabLst>
              <a:defRPr>
                <a:solidFill>
                  <a:schemeClr val="tx1"/>
                </a:solidFill>
                <a:latin typeface="Arial" pitchFamily="34" charset="0"/>
                <a:ea typeface="AR PL UMing HK" charset="0"/>
                <a:cs typeface="AR PL UMing HK" charset="0"/>
              </a:defRPr>
            </a:lvl7pPr>
            <a:lvl8pPr marL="3429000" indent="-228600" defTabSz="457200" eaLnBrk="0" fontAlgn="base" hangingPunct="0">
              <a:lnSpc>
                <a:spcPct val="93000"/>
              </a:lnSpc>
              <a:spcBef>
                <a:spcPct val="0"/>
              </a:spcBef>
              <a:spcAft>
                <a:spcPct val="0"/>
              </a:spcAft>
              <a:buClr>
                <a:srgbClr val="000000"/>
              </a:buClr>
              <a:buSzPct val="100000"/>
              <a:buFont typeface="Times New Roman" pitchFamily="18" charset="0"/>
              <a:tabLst>
                <a:tab pos="457200" algn="l"/>
                <a:tab pos="914400" algn="l"/>
                <a:tab pos="1371600" algn="l"/>
                <a:tab pos="1828800" algn="l"/>
                <a:tab pos="2286000" algn="l"/>
                <a:tab pos="2743200" algn="l"/>
                <a:tab pos="3200400" algn="l"/>
                <a:tab pos="3657600" algn="l"/>
                <a:tab pos="4114800" algn="l"/>
                <a:tab pos="4572000" algn="l"/>
              </a:tabLst>
              <a:defRPr>
                <a:solidFill>
                  <a:schemeClr val="tx1"/>
                </a:solidFill>
                <a:latin typeface="Arial" pitchFamily="34" charset="0"/>
                <a:ea typeface="AR PL UMing HK" charset="0"/>
                <a:cs typeface="AR PL UMing HK" charset="0"/>
              </a:defRPr>
            </a:lvl8pPr>
            <a:lvl9pPr marL="3886200" indent="-228600" defTabSz="457200" eaLnBrk="0" fontAlgn="base" hangingPunct="0">
              <a:lnSpc>
                <a:spcPct val="93000"/>
              </a:lnSpc>
              <a:spcBef>
                <a:spcPct val="0"/>
              </a:spcBef>
              <a:spcAft>
                <a:spcPct val="0"/>
              </a:spcAft>
              <a:buClr>
                <a:srgbClr val="000000"/>
              </a:buClr>
              <a:buSzPct val="100000"/>
              <a:buFont typeface="Times New Roman" pitchFamily="18" charset="0"/>
              <a:tabLst>
                <a:tab pos="457200" algn="l"/>
                <a:tab pos="914400" algn="l"/>
                <a:tab pos="1371600" algn="l"/>
                <a:tab pos="1828800" algn="l"/>
                <a:tab pos="2286000" algn="l"/>
                <a:tab pos="2743200" algn="l"/>
                <a:tab pos="3200400" algn="l"/>
                <a:tab pos="3657600" algn="l"/>
                <a:tab pos="4114800" algn="l"/>
                <a:tab pos="4572000" algn="l"/>
              </a:tabLst>
              <a:defRPr>
                <a:solidFill>
                  <a:schemeClr val="tx1"/>
                </a:solidFill>
                <a:latin typeface="Arial" pitchFamily="34" charset="0"/>
                <a:ea typeface="AR PL UMing HK" charset="0"/>
                <a:cs typeface="AR PL UMing HK" charset="0"/>
              </a:defRPr>
            </a:lvl9pPr>
          </a:lstStyle>
          <a:p>
            <a:pPr defTabSz="413823" eaLnBrk="1">
              <a:lnSpc>
                <a:spcPct val="93000"/>
              </a:lnSpc>
              <a:spcAft>
                <a:spcPts val="1293"/>
              </a:spcAft>
              <a:buClr>
                <a:srgbClr val="000000"/>
              </a:buClr>
              <a:buSzPct val="45000"/>
              <a:buFont typeface="StarSymbol" charset="0"/>
              <a:buChar char="●"/>
            </a:pPr>
            <a:r>
              <a:rPr lang="en-US" altLang="en-US">
                <a:solidFill>
                  <a:srgbClr val="000000"/>
                </a:solidFill>
              </a:rPr>
              <a:t>Invariant mass of the proton-pion pairs fitted with a double gaussian and a first order polynomial for the background</a:t>
            </a:r>
          </a:p>
        </p:txBody>
      </p:sp>
      <p:sp>
        <p:nvSpPr>
          <p:cNvPr id="4103" name="Text Box 6"/>
          <p:cNvSpPr txBox="1">
            <a:spLocks noChangeArrowheads="1"/>
          </p:cNvSpPr>
          <p:nvPr/>
        </p:nvSpPr>
        <p:spPr bwMode="auto">
          <a:xfrm>
            <a:off x="83522" y="5988162"/>
            <a:ext cx="8874720" cy="8151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15967" rIns="0" bIns="0"/>
          <a:lstStyle>
            <a:lvl1pPr marL="431800" indent="-323850" eaLnBrk="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tx1"/>
                </a:solidFill>
                <a:latin typeface="Arial" pitchFamily="34" charset="0"/>
                <a:ea typeface="AR PL UMing HK" charset="0"/>
                <a:cs typeface="AR PL UMing HK" charset="0"/>
              </a:defRPr>
            </a:lvl1pPr>
            <a:lvl2pPr eaLnBrk="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tx1"/>
                </a:solidFill>
                <a:latin typeface="Arial" pitchFamily="34" charset="0"/>
                <a:ea typeface="AR PL UMing HK" charset="0"/>
                <a:cs typeface="AR PL UMing HK" charset="0"/>
              </a:defRPr>
            </a:lvl2pPr>
            <a:lvl3pPr eaLnBrk="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tx1"/>
                </a:solidFill>
                <a:latin typeface="Arial" pitchFamily="34" charset="0"/>
                <a:ea typeface="AR PL UMing HK" charset="0"/>
                <a:cs typeface="AR PL UMing HK" charset="0"/>
              </a:defRPr>
            </a:lvl3pPr>
            <a:lvl4pPr eaLnBrk="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tx1"/>
                </a:solidFill>
                <a:latin typeface="Arial" pitchFamily="34" charset="0"/>
                <a:ea typeface="AR PL UMing HK" charset="0"/>
                <a:cs typeface="AR PL UMing HK" charset="0"/>
              </a:defRPr>
            </a:lvl4pPr>
            <a:lvl5pPr eaLnBrk="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tx1"/>
                </a:solidFill>
                <a:latin typeface="Arial" pitchFamily="34" charset="0"/>
                <a:ea typeface="AR PL UMing HK" charset="0"/>
                <a:cs typeface="AR PL UMing HK" charset="0"/>
              </a:defRPr>
            </a:lvl5pPr>
            <a:lvl6pPr marL="2514600" indent="-228600" defTabSz="457200" eaLnBrk="0" fontAlgn="base" hangingPunct="0">
              <a:lnSpc>
                <a:spcPct val="93000"/>
              </a:lnSpc>
              <a:spcBef>
                <a:spcPct val="0"/>
              </a:spcBef>
              <a:spcAft>
                <a:spcPct val="0"/>
              </a:spcAft>
              <a:buClr>
                <a:srgbClr val="000000"/>
              </a:buClr>
              <a:buSzPct val="100000"/>
              <a:buFont typeface="Times New Roman"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tx1"/>
                </a:solidFill>
                <a:latin typeface="Arial" pitchFamily="34" charset="0"/>
                <a:ea typeface="AR PL UMing HK" charset="0"/>
                <a:cs typeface="AR PL UMing HK" charset="0"/>
              </a:defRPr>
            </a:lvl6pPr>
            <a:lvl7pPr marL="2971800" indent="-228600" defTabSz="457200" eaLnBrk="0" fontAlgn="base" hangingPunct="0">
              <a:lnSpc>
                <a:spcPct val="93000"/>
              </a:lnSpc>
              <a:spcBef>
                <a:spcPct val="0"/>
              </a:spcBef>
              <a:spcAft>
                <a:spcPct val="0"/>
              </a:spcAft>
              <a:buClr>
                <a:srgbClr val="000000"/>
              </a:buClr>
              <a:buSzPct val="100000"/>
              <a:buFont typeface="Times New Roman"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tx1"/>
                </a:solidFill>
                <a:latin typeface="Arial" pitchFamily="34" charset="0"/>
                <a:ea typeface="AR PL UMing HK" charset="0"/>
                <a:cs typeface="AR PL UMing HK" charset="0"/>
              </a:defRPr>
            </a:lvl7pPr>
            <a:lvl8pPr marL="3429000" indent="-228600" defTabSz="457200" eaLnBrk="0" fontAlgn="base" hangingPunct="0">
              <a:lnSpc>
                <a:spcPct val="93000"/>
              </a:lnSpc>
              <a:spcBef>
                <a:spcPct val="0"/>
              </a:spcBef>
              <a:spcAft>
                <a:spcPct val="0"/>
              </a:spcAft>
              <a:buClr>
                <a:srgbClr val="000000"/>
              </a:buClr>
              <a:buSzPct val="100000"/>
              <a:buFont typeface="Times New Roman"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tx1"/>
                </a:solidFill>
                <a:latin typeface="Arial" pitchFamily="34" charset="0"/>
                <a:ea typeface="AR PL UMing HK" charset="0"/>
                <a:cs typeface="AR PL UMing HK" charset="0"/>
              </a:defRPr>
            </a:lvl8pPr>
            <a:lvl9pPr marL="3886200" indent="-228600" defTabSz="457200" eaLnBrk="0" fontAlgn="base" hangingPunct="0">
              <a:lnSpc>
                <a:spcPct val="93000"/>
              </a:lnSpc>
              <a:spcBef>
                <a:spcPct val="0"/>
              </a:spcBef>
              <a:spcAft>
                <a:spcPct val="0"/>
              </a:spcAft>
              <a:buClr>
                <a:srgbClr val="000000"/>
              </a:buClr>
              <a:buSzPct val="100000"/>
              <a:buFont typeface="Times New Roman"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tx1"/>
                </a:solidFill>
                <a:latin typeface="Arial" pitchFamily="34" charset="0"/>
                <a:ea typeface="AR PL UMing HK" charset="0"/>
                <a:cs typeface="AR PL UMing HK" charset="0"/>
              </a:defRPr>
            </a:lvl9pPr>
          </a:lstStyle>
          <a:p>
            <a:pPr defTabSz="413823" eaLnBrk="1">
              <a:lnSpc>
                <a:spcPct val="93000"/>
              </a:lnSpc>
              <a:spcAft>
                <a:spcPts val="1293"/>
              </a:spcAft>
              <a:buClr>
                <a:srgbClr val="000000"/>
              </a:buClr>
              <a:buSzPct val="45000"/>
              <a:buFont typeface="StarSymbol" charset="0"/>
              <a:buChar char="●"/>
            </a:pPr>
            <a:r>
              <a:rPr lang="en-US" altLang="en-US">
                <a:solidFill>
                  <a:srgbClr val="000000"/>
                </a:solidFill>
              </a:rPr>
              <a:t>Tracks selected with p</a:t>
            </a:r>
            <a:r>
              <a:rPr lang="en-US" altLang="en-US" baseline="-33000">
                <a:solidFill>
                  <a:srgbClr val="000000"/>
                </a:solidFill>
              </a:rPr>
              <a:t>T</a:t>
            </a:r>
            <a:r>
              <a:rPr lang="en-US" altLang="en-US">
                <a:solidFill>
                  <a:srgbClr val="000000"/>
                </a:solidFill>
              </a:rPr>
              <a:t>&gt;350 MeV. Selection requires displaced vertex  wrt the primary vertex by 10σ and  cosθ&gt;0.9998</a:t>
            </a:r>
          </a:p>
        </p:txBody>
      </p:sp>
    </p:spTree>
    <p:extLst>
      <p:ext uri="{BB962C8B-B14F-4D97-AF65-F5344CB8AC3E}">
        <p14:creationId xmlns:p14="http://schemas.microsoft.com/office/powerpoint/2010/main" val="123759267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317500" y="8"/>
            <a:ext cx="8509000" cy="722313"/>
          </a:xfrm>
        </p:spPr>
        <p:txBody>
          <a:bodyPr/>
          <a:lstStyle/>
          <a:p>
            <a:pPr eaLnBrk="1" hangingPunct="1"/>
            <a:r>
              <a:rPr lang="en-US" altLang="en-US" sz="2000" b="1"/>
              <a:t>Dimuon invariant mass spectrum</a:t>
            </a:r>
          </a:p>
        </p:txBody>
      </p:sp>
      <p:sp>
        <p:nvSpPr>
          <p:cNvPr id="4099" name="Rectangle 5"/>
          <p:cNvSpPr>
            <a:spLocks noChangeArrowheads="1"/>
          </p:cNvSpPr>
          <p:nvPr/>
        </p:nvSpPr>
        <p:spPr bwMode="auto">
          <a:xfrm>
            <a:off x="333400" y="889011"/>
            <a:ext cx="8493125" cy="5367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32" tIns="45619" rIns="91232" bIns="45619">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eaLnBrk="1" hangingPunct="1">
              <a:spcBef>
                <a:spcPts val="500"/>
              </a:spcBef>
              <a:spcAft>
                <a:spcPts val="500"/>
              </a:spcAft>
              <a:buNone/>
            </a:pPr>
            <a:r>
              <a:rPr lang="en-US" altLang="en-US" sz="1600">
                <a:solidFill>
                  <a:srgbClr val="000000"/>
                </a:solidFill>
                <a:latin typeface="Helvetica" charset="0"/>
                <a:sym typeface="Avenir Book" charset="0"/>
              </a:rPr>
              <a:t>Dimuon mass distribution collected with various dimuon triggers</a:t>
            </a:r>
          </a:p>
          <a:p>
            <a:pPr marL="0" lvl="1" eaLnBrk="1" hangingPunct="1">
              <a:spcBef>
                <a:spcPts val="500"/>
              </a:spcBef>
              <a:spcAft>
                <a:spcPts val="500"/>
              </a:spcAft>
              <a:buNone/>
            </a:pPr>
            <a:r>
              <a:rPr lang="en-US" altLang="en-US" sz="1600">
                <a:solidFill>
                  <a:srgbClr val="000000"/>
                </a:solidFill>
                <a:latin typeface="Helvetica" charset="0"/>
                <a:sym typeface="Avenir Book" charset="0"/>
              </a:rPr>
              <a:t>The light gray continuous distribution represents events collected with inclusive dimuon triggers with high p</a:t>
            </a:r>
            <a:r>
              <a:rPr lang="en-US" altLang="en-US" sz="1600" baseline="-25000">
                <a:solidFill>
                  <a:srgbClr val="000000"/>
                </a:solidFill>
                <a:latin typeface="Helvetica" charset="0"/>
                <a:sym typeface="Avenir Book" charset="0"/>
              </a:rPr>
              <a:t>T</a:t>
            </a:r>
            <a:r>
              <a:rPr lang="en-US" altLang="en-US" sz="1600">
                <a:solidFill>
                  <a:srgbClr val="000000"/>
                </a:solidFill>
                <a:latin typeface="Helvetica" charset="0"/>
                <a:sym typeface="Avenir Book" charset="0"/>
              </a:rPr>
              <a:t> thresholds</a:t>
            </a:r>
          </a:p>
          <a:p>
            <a:pPr marL="0" lvl="1" eaLnBrk="1" hangingPunct="1">
              <a:spcBef>
                <a:spcPts val="500"/>
              </a:spcBef>
              <a:spcAft>
                <a:spcPts val="500"/>
              </a:spcAft>
              <a:buNone/>
            </a:pPr>
            <a:r>
              <a:rPr lang="en-US" altLang="en-US" sz="1600">
                <a:solidFill>
                  <a:srgbClr val="000000"/>
                </a:solidFill>
                <a:latin typeface="Helvetica" charset="0"/>
                <a:sym typeface="Avenir Book" charset="0"/>
              </a:rPr>
              <a:t>The dark gray band is collected by a trigger with low-mass </a:t>
            </a:r>
            <a:r>
              <a:rPr lang="en-US" altLang="zh-CN" sz="1600">
                <a:solidFill>
                  <a:srgbClr val="000000"/>
                </a:solidFill>
                <a:latin typeface="Helvetica" charset="0"/>
                <a:sym typeface="Avenir Book" charset="0"/>
              </a:rPr>
              <a:t>non-resonant</a:t>
            </a:r>
            <a:r>
              <a:rPr lang="en-US" altLang="en-US" sz="1600">
                <a:solidFill>
                  <a:srgbClr val="000000"/>
                </a:solidFill>
                <a:latin typeface="Helvetica" charset="0"/>
                <a:sym typeface="Avenir Book" charset="0"/>
              </a:rPr>
              <a:t> dimuon plus a track</a:t>
            </a:r>
          </a:p>
          <a:p>
            <a:pPr marL="0" lvl="1" eaLnBrk="1" hangingPunct="1">
              <a:spcBef>
                <a:spcPts val="500"/>
              </a:spcBef>
              <a:spcAft>
                <a:spcPts val="500"/>
              </a:spcAft>
              <a:buNone/>
            </a:pPr>
            <a:r>
              <a:rPr lang="en-US" altLang="en-US" sz="1600">
                <a:solidFill>
                  <a:srgbClr val="000000"/>
                </a:solidFill>
                <a:latin typeface="Helvetica" charset="0"/>
                <a:sym typeface="Avenir Book" charset="0"/>
              </a:rPr>
              <a:t>The other colored spectra are acquired using specialized triggers which require a pair of muons with opposite charge, a vertex-fit probability greater than 0.5%, and specific dimuon invariant mass and p</a:t>
            </a:r>
            <a:r>
              <a:rPr lang="en-US" altLang="en-US" sz="1600" baseline="-25000">
                <a:solidFill>
                  <a:srgbClr val="000000"/>
                </a:solidFill>
                <a:latin typeface="Helvetica" charset="0"/>
                <a:sym typeface="Avenir Book" charset="0"/>
              </a:rPr>
              <a:t>T</a:t>
            </a:r>
            <a:r>
              <a:rPr lang="en-US" altLang="en-US" sz="1600">
                <a:solidFill>
                  <a:srgbClr val="000000"/>
                </a:solidFill>
                <a:latin typeface="Helvetica" charset="0"/>
                <a:sym typeface="Avenir Book" charset="0"/>
              </a:rPr>
              <a:t> regions:</a:t>
            </a:r>
          </a:p>
          <a:p>
            <a:pPr marL="0" lvl="2" eaLnBrk="1" hangingPunct="1">
              <a:spcBef>
                <a:spcPts val="500"/>
              </a:spcBef>
              <a:spcAft>
                <a:spcPts val="500"/>
              </a:spcAft>
              <a:buNone/>
            </a:pPr>
            <a:r>
              <a:rPr lang="en-US" altLang="en-US" sz="1600">
                <a:solidFill>
                  <a:srgbClr val="000000"/>
                </a:solidFill>
                <a:latin typeface="Helvetica" charset="0"/>
                <a:sym typeface="Avenir Book" charset="0"/>
              </a:rPr>
              <a:t>Magenta: dimuon mass within (0.85, 1.2) GeV, dimuon p</a:t>
            </a:r>
            <a:r>
              <a:rPr lang="en-US" altLang="en-US" sz="1600" baseline="-25000">
                <a:solidFill>
                  <a:srgbClr val="000000"/>
                </a:solidFill>
                <a:latin typeface="Helvetica" charset="0"/>
                <a:sym typeface="Avenir Book" charset="0"/>
              </a:rPr>
              <a:t>T</a:t>
            </a:r>
            <a:r>
              <a:rPr lang="en-US" altLang="en-US" sz="1600">
                <a:solidFill>
                  <a:srgbClr val="000000"/>
                </a:solidFill>
                <a:latin typeface="Helvetica" charset="0"/>
                <a:sym typeface="Avenir Book" charset="0"/>
              </a:rPr>
              <a:t> &gt; 0 GeV, dimuon |y| &lt; 1.25</a:t>
            </a:r>
          </a:p>
          <a:p>
            <a:pPr marL="0" lvl="2" eaLnBrk="1" hangingPunct="1">
              <a:spcBef>
                <a:spcPts val="500"/>
              </a:spcBef>
              <a:spcAft>
                <a:spcPts val="500"/>
              </a:spcAft>
              <a:buNone/>
            </a:pPr>
            <a:r>
              <a:rPr lang="en-US" altLang="en-US" sz="1600">
                <a:solidFill>
                  <a:srgbClr val="000000"/>
                </a:solidFill>
                <a:latin typeface="Helvetica" charset="0"/>
                <a:sym typeface="Avenir Book" charset="0"/>
              </a:rPr>
              <a:t>Red: dimuon mass within (2.95, 3.3) GeV, dimuon p</a:t>
            </a:r>
            <a:r>
              <a:rPr lang="en-US" altLang="en-US" sz="1600" baseline="-25000">
                <a:solidFill>
                  <a:srgbClr val="000000"/>
                </a:solidFill>
                <a:latin typeface="Helvetica" charset="0"/>
                <a:sym typeface="Avenir Book" charset="0"/>
              </a:rPr>
              <a:t>T</a:t>
            </a:r>
            <a:r>
              <a:rPr lang="en-US" altLang="en-US" sz="1600">
                <a:solidFill>
                  <a:srgbClr val="000000"/>
                </a:solidFill>
                <a:latin typeface="Helvetica" charset="0"/>
                <a:sym typeface="Avenir Book" charset="0"/>
              </a:rPr>
              <a:t> &gt; 16 GeV; or dimuon mass within (2.95, 3.3) GeV, dimuon p</a:t>
            </a:r>
            <a:r>
              <a:rPr lang="en-US" altLang="en-US" sz="1600" baseline="-25000">
                <a:solidFill>
                  <a:srgbClr val="000000"/>
                </a:solidFill>
                <a:latin typeface="Helvetica" charset="0"/>
                <a:sym typeface="Avenir Book" charset="0"/>
              </a:rPr>
              <a:t>T</a:t>
            </a:r>
            <a:r>
              <a:rPr lang="en-US" altLang="en-US" sz="1600">
                <a:solidFill>
                  <a:srgbClr val="000000"/>
                </a:solidFill>
                <a:latin typeface="Helvetica" charset="0"/>
                <a:sym typeface="Avenir Book" charset="0"/>
              </a:rPr>
              <a:t> &gt; 10 GeV, dimuon |y| &lt; 1.25</a:t>
            </a:r>
          </a:p>
          <a:p>
            <a:pPr marL="0" lvl="2" eaLnBrk="1" hangingPunct="1">
              <a:spcBef>
                <a:spcPts val="500"/>
              </a:spcBef>
              <a:spcAft>
                <a:spcPts val="500"/>
              </a:spcAft>
              <a:buNone/>
            </a:pPr>
            <a:r>
              <a:rPr lang="en-US" altLang="en-US" sz="1600">
                <a:solidFill>
                  <a:srgbClr val="000000"/>
                </a:solidFill>
                <a:latin typeface="Helvetica" charset="0"/>
                <a:sym typeface="Avenir Book" charset="0"/>
              </a:rPr>
              <a:t>Blue: dimuon mass within (3.4, 4) GeV, dimuon p</a:t>
            </a:r>
            <a:r>
              <a:rPr lang="en-US" altLang="en-US" sz="1600" baseline="-25000">
                <a:solidFill>
                  <a:srgbClr val="000000"/>
                </a:solidFill>
                <a:latin typeface="Helvetica" charset="0"/>
                <a:sym typeface="Avenir Book" charset="0"/>
              </a:rPr>
              <a:t>T</a:t>
            </a:r>
            <a:r>
              <a:rPr lang="en-US" altLang="en-US" sz="1600">
                <a:solidFill>
                  <a:srgbClr val="000000"/>
                </a:solidFill>
                <a:latin typeface="Helvetica" charset="0"/>
                <a:sym typeface="Avenir Book" charset="0"/>
              </a:rPr>
              <a:t> &gt; 13 GeV; or dimuon mass within (3.4, 4) GeV, dimuon p</a:t>
            </a:r>
            <a:r>
              <a:rPr lang="en-US" altLang="en-US" sz="1600" baseline="-25000">
                <a:solidFill>
                  <a:srgbClr val="000000"/>
                </a:solidFill>
                <a:latin typeface="Helvetica" charset="0"/>
                <a:sym typeface="Avenir Book" charset="0"/>
              </a:rPr>
              <a:t>T</a:t>
            </a:r>
            <a:r>
              <a:rPr lang="en-US" altLang="en-US" sz="1600">
                <a:solidFill>
                  <a:srgbClr val="000000"/>
                </a:solidFill>
                <a:latin typeface="Helvetica" charset="0"/>
                <a:sym typeface="Avenir Book" charset="0"/>
              </a:rPr>
              <a:t> &gt; 8 GeV, dimuon |y| &lt; 1.25</a:t>
            </a:r>
          </a:p>
          <a:p>
            <a:pPr marL="0" lvl="2" eaLnBrk="1" hangingPunct="1">
              <a:spcBef>
                <a:spcPts val="500"/>
              </a:spcBef>
              <a:spcAft>
                <a:spcPts val="500"/>
              </a:spcAft>
              <a:buNone/>
            </a:pPr>
            <a:r>
              <a:rPr lang="en-US" altLang="en-US" sz="1600">
                <a:solidFill>
                  <a:srgbClr val="000000"/>
                </a:solidFill>
                <a:latin typeface="Helvetica" charset="0"/>
                <a:sym typeface="Avenir Book" charset="0"/>
              </a:rPr>
              <a:t>Cyan: dimuon mass within (4.5, 6) GeV, the leading muon p</a:t>
            </a:r>
            <a:r>
              <a:rPr lang="en-US" altLang="en-US" sz="1600" baseline="-25000">
                <a:solidFill>
                  <a:srgbClr val="000000"/>
                </a:solidFill>
                <a:latin typeface="Helvetica" charset="0"/>
                <a:sym typeface="Avenir Book" charset="0"/>
              </a:rPr>
              <a:t>T</a:t>
            </a:r>
            <a:r>
              <a:rPr lang="en-US" altLang="en-US" sz="1600">
                <a:solidFill>
                  <a:srgbClr val="000000"/>
                </a:solidFill>
                <a:latin typeface="Helvetica" charset="0"/>
                <a:sym typeface="Avenir Book" charset="0"/>
              </a:rPr>
              <a:t> &gt; 4 GeV and the sub-leading muon p</a:t>
            </a:r>
            <a:r>
              <a:rPr lang="en-US" altLang="en-US" sz="1600" baseline="-25000">
                <a:solidFill>
                  <a:srgbClr val="000000"/>
                </a:solidFill>
                <a:latin typeface="Helvetica" charset="0"/>
                <a:sym typeface="Avenir Book" charset="0"/>
              </a:rPr>
              <a:t>T</a:t>
            </a:r>
            <a:r>
              <a:rPr lang="en-US" altLang="en-US" sz="1600">
                <a:solidFill>
                  <a:srgbClr val="000000"/>
                </a:solidFill>
                <a:latin typeface="Helvetica" charset="0"/>
                <a:sym typeface="Avenir Book" charset="0"/>
              </a:rPr>
              <a:t> &gt; 3 GeV</a:t>
            </a:r>
          </a:p>
          <a:p>
            <a:pPr marL="0" lvl="2" eaLnBrk="1" hangingPunct="1">
              <a:spcBef>
                <a:spcPts val="500"/>
              </a:spcBef>
              <a:spcAft>
                <a:spcPts val="500"/>
              </a:spcAft>
              <a:buNone/>
            </a:pPr>
            <a:r>
              <a:rPr lang="en-US" altLang="en-US" sz="1600">
                <a:solidFill>
                  <a:srgbClr val="000000"/>
                </a:solidFill>
                <a:latin typeface="Helvetica" charset="0"/>
                <a:sym typeface="Avenir Book" charset="0"/>
              </a:rPr>
              <a:t>Green: dimuon mass within (8.5, 11) GeV, dimuon p</a:t>
            </a:r>
            <a:r>
              <a:rPr lang="en-US" altLang="en-US" sz="1600" baseline="-25000">
                <a:solidFill>
                  <a:srgbClr val="000000"/>
                </a:solidFill>
                <a:latin typeface="Helvetica" charset="0"/>
                <a:sym typeface="Avenir Book" charset="0"/>
              </a:rPr>
              <a:t>T</a:t>
            </a:r>
            <a:r>
              <a:rPr lang="en-US" altLang="en-US" sz="1600">
                <a:solidFill>
                  <a:srgbClr val="000000"/>
                </a:solidFill>
                <a:latin typeface="Helvetica" charset="0"/>
                <a:sym typeface="Avenir Book" charset="0"/>
              </a:rPr>
              <a:t> &gt; 13 GeV; or dimuon mass within (8.5, 11) GeV, dimuon p</a:t>
            </a:r>
            <a:r>
              <a:rPr lang="en-US" altLang="en-US" sz="1600" baseline="-25000">
                <a:solidFill>
                  <a:srgbClr val="000000"/>
                </a:solidFill>
                <a:latin typeface="Helvetica" charset="0"/>
                <a:sym typeface="Avenir Book" charset="0"/>
              </a:rPr>
              <a:t>T</a:t>
            </a:r>
            <a:r>
              <a:rPr lang="en-US" altLang="en-US" sz="1600">
                <a:solidFill>
                  <a:srgbClr val="000000"/>
                </a:solidFill>
                <a:latin typeface="Helvetica" charset="0"/>
                <a:sym typeface="Avenir Book" charset="0"/>
              </a:rPr>
              <a:t> &gt; 8 GeV, dimuon |y| &lt; 1.25</a:t>
            </a:r>
          </a:p>
          <a:p>
            <a:pPr eaLnBrk="1" hangingPunct="1">
              <a:spcBef>
                <a:spcPct val="0"/>
              </a:spcBef>
              <a:buFontTx/>
              <a:buNone/>
            </a:pPr>
            <a:endParaRPr lang="en-US" altLang="en-US" sz="1600">
              <a:solidFill>
                <a:srgbClr val="000000"/>
              </a:solidFill>
              <a:latin typeface="Helvetica" charset="0"/>
              <a:sym typeface="Avenir Book" charset="0"/>
            </a:endParaRPr>
          </a:p>
        </p:txBody>
      </p:sp>
    </p:spTree>
    <p:extLst>
      <p:ext uri="{BB962C8B-B14F-4D97-AF65-F5344CB8AC3E}">
        <p14:creationId xmlns:p14="http://schemas.microsoft.com/office/powerpoint/2010/main" val="1118411517"/>
      </p:ext>
    </p:extLst>
  </p:cSld>
  <p:clrMapOvr>
    <a:masterClrMapping/>
  </p:clrMapOvr>
  <p:transition spd="med"/>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8102"/>
            <a:ext cx="8229600" cy="276999"/>
          </a:xfrm>
        </p:spPr>
        <p:txBody>
          <a:bodyPr/>
          <a:lstStyle/>
          <a:p>
            <a:r>
              <a:rPr lang="en-US" dirty="0" err="1" smtClean="0"/>
              <a:t>Dimuon</a:t>
            </a:r>
            <a:r>
              <a:rPr lang="en-US" dirty="0" smtClean="0"/>
              <a:t> invariant mass spectrum</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2618" y="650119"/>
            <a:ext cx="8434552" cy="5719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474012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hape 80"/>
          <p:cNvSpPr>
            <a:spLocks noGrp="1"/>
          </p:cNvSpPr>
          <p:nvPr>
            <p:ph type="title"/>
          </p:nvPr>
        </p:nvSpPr>
        <p:spPr>
          <a:xfrm>
            <a:off x="669728" y="224359"/>
            <a:ext cx="6011912" cy="714375"/>
          </a:xfrm>
        </p:spPr>
        <p:txBody>
          <a:bodyPr/>
          <a:lstStyle/>
          <a:p>
            <a:pPr eaLnBrk="1" hangingPunct="1"/>
            <a:r>
              <a:rPr lang="en-US" altLang="en-US" smtClean="0">
                <a:solidFill>
                  <a:srgbClr val="000000"/>
                </a:solidFill>
                <a:latin typeface="Gill Sans" charset="0"/>
                <a:ea typeface="Gill Sans" charset="0"/>
                <a:cs typeface="Gill Sans" charset="0"/>
                <a:sym typeface="Gill Sans" charset="0"/>
              </a:rPr>
              <a:t>Electron Commissioning</a:t>
            </a:r>
          </a:p>
        </p:txBody>
      </p:sp>
      <p:sp>
        <p:nvSpPr>
          <p:cNvPr id="19459" name="Shape 81"/>
          <p:cNvSpPr>
            <a:spLocks noGrp="1"/>
          </p:cNvSpPr>
          <p:nvPr>
            <p:ph type="body" idx="1"/>
          </p:nvPr>
        </p:nvSpPr>
        <p:spPr>
          <a:xfrm>
            <a:off x="669727" y="1204394"/>
            <a:ext cx="7804547" cy="4883423"/>
          </a:xfrm>
        </p:spPr>
        <p:txBody>
          <a:bodyPr/>
          <a:lstStyle/>
          <a:p>
            <a:pPr marL="231024" indent="-231024" defTabSz="303568" eaLnBrk="1" hangingPunct="1">
              <a:spcBef>
                <a:spcPts val="984"/>
              </a:spcBef>
              <a:buFontTx/>
              <a:buChar char="๏"/>
            </a:pPr>
            <a:r>
              <a:rPr lang="en-US" altLang="en-US" sz="1800">
                <a:solidFill>
                  <a:srgbClr val="000000"/>
                </a:solidFill>
                <a:latin typeface="Gill Sans" charset="0"/>
                <a:ea typeface="Gill Sans" charset="0"/>
                <a:cs typeface="Gill Sans" charset="0"/>
                <a:sym typeface="Gill Sans" charset="0"/>
              </a:rPr>
              <a:t>SingleElectron PD:</a:t>
            </a:r>
          </a:p>
          <a:p>
            <a:pPr marL="462048" lvl="1" indent="-231024" defTabSz="303568" eaLnBrk="1" hangingPunct="1">
              <a:spcBef>
                <a:spcPts val="984"/>
              </a:spcBef>
            </a:pPr>
            <a:r>
              <a:rPr lang="en-US" altLang="en-US" sz="1800">
                <a:solidFill>
                  <a:srgbClr val="000000"/>
                </a:solidFill>
                <a:latin typeface="Gill Sans" charset="0"/>
                <a:ea typeface="Gill Sans" charset="0"/>
                <a:cs typeface="Gill Sans" charset="0"/>
                <a:sym typeface="Gill Sans" charset="0"/>
              </a:rPr>
              <a:t>~42/pb, with run selection based on [1], see backup</a:t>
            </a:r>
          </a:p>
          <a:p>
            <a:pPr marL="231024" indent="-231024" defTabSz="303568" eaLnBrk="1" hangingPunct="1">
              <a:spcBef>
                <a:spcPts val="984"/>
              </a:spcBef>
              <a:buFontTx/>
              <a:buChar char="๏"/>
            </a:pPr>
            <a:r>
              <a:rPr lang="en-US" altLang="en-US" sz="1800">
                <a:solidFill>
                  <a:srgbClr val="000000"/>
                </a:solidFill>
                <a:latin typeface="Gill Sans" charset="0"/>
                <a:ea typeface="Gill Sans" charset="0"/>
                <a:cs typeface="Gill Sans" charset="0"/>
                <a:sym typeface="Gill Sans" charset="0"/>
              </a:rPr>
              <a:t>RunII 50ns DY-M50 Monte Carlo</a:t>
            </a:r>
          </a:p>
          <a:p>
            <a:pPr marL="231024" indent="-231024" defTabSz="303568" eaLnBrk="1" hangingPunct="1">
              <a:spcBef>
                <a:spcPts val="984"/>
              </a:spcBef>
              <a:buFontTx/>
              <a:buChar char="๏"/>
            </a:pPr>
            <a:r>
              <a:rPr lang="en-US" altLang="en-US" sz="1800">
                <a:solidFill>
                  <a:srgbClr val="000000"/>
                </a:solidFill>
                <a:latin typeface="Gill Sans" charset="0"/>
                <a:ea typeface="Gill Sans" charset="0"/>
                <a:cs typeface="Gill Sans" charset="0"/>
                <a:sym typeface="Gill Sans" charset="0"/>
              </a:rPr>
              <a:t>Tag selection</a:t>
            </a:r>
          </a:p>
          <a:p>
            <a:pPr marL="462048" lvl="1" indent="-231024" defTabSz="303568" eaLnBrk="1" hangingPunct="1">
              <a:spcBef>
                <a:spcPts val="984"/>
              </a:spcBef>
            </a:pPr>
            <a:r>
              <a:rPr lang="en-US" altLang="en-US" sz="1800">
                <a:solidFill>
                  <a:srgbClr val="000000"/>
                </a:solidFill>
                <a:latin typeface="Gill Sans" charset="0"/>
                <a:ea typeface="Gill Sans" charset="0"/>
                <a:cs typeface="Gill Sans" charset="0"/>
                <a:sym typeface="Gill Sans" charset="0"/>
              </a:rPr>
              <a:t>Pass POG tight ID , p</a:t>
            </a:r>
            <a:r>
              <a:rPr lang="en-US" altLang="en-US" sz="1800" baseline="-6000">
                <a:solidFill>
                  <a:srgbClr val="000000"/>
                </a:solidFill>
                <a:latin typeface="Gill Sans" charset="0"/>
                <a:ea typeface="Gill Sans" charset="0"/>
                <a:cs typeface="Gill Sans" charset="0"/>
                <a:sym typeface="Gill Sans" charset="0"/>
              </a:rPr>
              <a:t>T</a:t>
            </a:r>
            <a:r>
              <a:rPr lang="en-US" altLang="en-US" sz="1800">
                <a:solidFill>
                  <a:srgbClr val="000000"/>
                </a:solidFill>
                <a:latin typeface="Gill Sans" charset="0"/>
                <a:ea typeface="Gill Sans" charset="0"/>
                <a:cs typeface="Gill Sans" charset="0"/>
                <a:sym typeface="Gill Sans" charset="0"/>
              </a:rPr>
              <a:t> &gt; 30 and |η| &lt; 2.1</a:t>
            </a:r>
          </a:p>
          <a:p>
            <a:pPr marL="462048" lvl="1" indent="-231024" defTabSz="303568" eaLnBrk="1" hangingPunct="1">
              <a:spcBef>
                <a:spcPts val="984"/>
              </a:spcBef>
            </a:pPr>
            <a:r>
              <a:rPr lang="en-US" altLang="en-US" sz="1800">
                <a:solidFill>
                  <a:srgbClr val="000000"/>
                </a:solidFill>
                <a:latin typeface="Gill Sans" charset="0"/>
                <a:ea typeface="Gill Sans" charset="0"/>
                <a:cs typeface="Gill Sans" charset="0"/>
                <a:sym typeface="Gill Sans" charset="0"/>
              </a:rPr>
              <a:t>Matched to </a:t>
            </a:r>
            <a:r>
              <a:rPr lang="en-US" altLang="en-US" sz="1800">
                <a:solidFill>
                  <a:srgbClr val="000000"/>
                </a:solidFill>
                <a:latin typeface="Courier New" pitchFamily="49" charset="0"/>
                <a:ea typeface="Gill Sans" charset="0"/>
                <a:cs typeface="Courier New" pitchFamily="49" charset="0"/>
                <a:sym typeface="Courier New" pitchFamily="49" charset="0"/>
              </a:rPr>
              <a:t>HLT_Ele27_eta2p1_WPLoose_Gsf </a:t>
            </a:r>
            <a:r>
              <a:rPr lang="en-US" altLang="en-US" sz="1800">
                <a:solidFill>
                  <a:srgbClr val="000000"/>
                </a:solidFill>
                <a:latin typeface="Gill Sans" charset="0"/>
                <a:ea typeface="Gill Sans" charset="0"/>
                <a:cs typeface="Gill Sans" charset="0"/>
                <a:sym typeface="Gill Sans" charset="0"/>
              </a:rPr>
              <a:t>in data</a:t>
            </a:r>
          </a:p>
          <a:p>
            <a:pPr marL="231024" indent="-231024" defTabSz="303568" eaLnBrk="1" hangingPunct="1">
              <a:spcBef>
                <a:spcPts val="984"/>
              </a:spcBef>
              <a:buFontTx/>
              <a:buChar char="๏"/>
            </a:pPr>
            <a:r>
              <a:rPr lang="en-US" altLang="en-US" sz="1800">
                <a:solidFill>
                  <a:srgbClr val="000000"/>
                </a:solidFill>
                <a:latin typeface="Gill Sans" charset="0"/>
                <a:ea typeface="Gill Sans" charset="0"/>
                <a:cs typeface="Gill Sans" charset="0"/>
                <a:sym typeface="Gill Sans" charset="0"/>
              </a:rPr>
              <a:t>Probe is reco electron with p</a:t>
            </a:r>
            <a:r>
              <a:rPr lang="en-US" altLang="en-US" sz="1800" baseline="-6000">
                <a:solidFill>
                  <a:srgbClr val="000000"/>
                </a:solidFill>
                <a:latin typeface="Gill Sans" charset="0"/>
                <a:ea typeface="Gill Sans" charset="0"/>
                <a:cs typeface="Gill Sans" charset="0"/>
                <a:sym typeface="Gill Sans" charset="0"/>
              </a:rPr>
              <a:t>T</a:t>
            </a:r>
            <a:r>
              <a:rPr lang="en-US" altLang="en-US" sz="1800">
                <a:solidFill>
                  <a:srgbClr val="000000"/>
                </a:solidFill>
                <a:latin typeface="Gill Sans" charset="0"/>
                <a:ea typeface="Gill Sans" charset="0"/>
                <a:cs typeface="Gill Sans" charset="0"/>
                <a:sym typeface="Gill Sans" charset="0"/>
              </a:rPr>
              <a:t> &gt; 10 and |η| &lt; 2.5</a:t>
            </a:r>
          </a:p>
          <a:p>
            <a:pPr marL="462048" lvl="1" indent="-231024" defTabSz="303568" eaLnBrk="1" hangingPunct="1">
              <a:spcBef>
                <a:spcPts val="984"/>
              </a:spcBef>
            </a:pPr>
            <a:r>
              <a:rPr lang="en-US" altLang="en-US" sz="1800">
                <a:solidFill>
                  <a:srgbClr val="000000"/>
                </a:solidFill>
                <a:latin typeface="Gill Sans" charset="0"/>
                <a:ea typeface="Gill Sans" charset="0"/>
                <a:cs typeface="Gill Sans" charset="0"/>
                <a:sym typeface="Gill Sans" charset="0"/>
              </a:rPr>
              <a:t>Z window: 80 &lt; m</a:t>
            </a:r>
            <a:r>
              <a:rPr lang="en-US" altLang="en-US" sz="1800" baseline="-6000">
                <a:solidFill>
                  <a:srgbClr val="000000"/>
                </a:solidFill>
                <a:latin typeface="Gill Sans" charset="0"/>
                <a:ea typeface="Gill Sans" charset="0"/>
                <a:cs typeface="Gill Sans" charset="0"/>
                <a:sym typeface="Gill Sans" charset="0"/>
              </a:rPr>
              <a:t>ll</a:t>
            </a:r>
            <a:r>
              <a:rPr lang="en-US" altLang="en-US" sz="1800">
                <a:solidFill>
                  <a:srgbClr val="000000"/>
                </a:solidFill>
                <a:latin typeface="Gill Sans" charset="0"/>
                <a:ea typeface="Gill Sans" charset="0"/>
                <a:cs typeface="Gill Sans" charset="0"/>
                <a:sym typeface="Gill Sans" charset="0"/>
              </a:rPr>
              <a:t> &lt; 100</a:t>
            </a:r>
          </a:p>
          <a:p>
            <a:pPr marL="462048" lvl="1" indent="-231024" defTabSz="303568" eaLnBrk="1" hangingPunct="1">
              <a:spcBef>
                <a:spcPts val="984"/>
              </a:spcBef>
            </a:pPr>
            <a:r>
              <a:rPr lang="en-US" altLang="en-US" sz="1800">
                <a:solidFill>
                  <a:srgbClr val="000000"/>
                </a:solidFill>
                <a:latin typeface="Gill Sans" charset="0"/>
                <a:ea typeface="Gill Sans" charset="0"/>
                <a:cs typeface="Gill Sans" charset="0"/>
                <a:sym typeface="Gill Sans" charset="0"/>
              </a:rPr>
              <a:t>POG medium ID required for kinematic plots</a:t>
            </a:r>
          </a:p>
          <a:p>
            <a:pPr marL="462048" lvl="1" indent="-231024" defTabSz="303568" eaLnBrk="1" hangingPunct="1">
              <a:spcBef>
                <a:spcPts val="984"/>
              </a:spcBef>
            </a:pPr>
            <a:r>
              <a:rPr lang="en-US" altLang="en-US" sz="1800">
                <a:solidFill>
                  <a:srgbClr val="000000"/>
                </a:solidFill>
                <a:latin typeface="Gill Sans" charset="0"/>
                <a:ea typeface="Gill Sans" charset="0"/>
                <a:cs typeface="Gill Sans" charset="0"/>
                <a:sym typeface="Gill Sans" charset="0"/>
              </a:rPr>
              <a:t>Relative isolation cut (0.1) for track and cluster plots</a:t>
            </a:r>
          </a:p>
          <a:p>
            <a:pPr marL="462048" lvl="1" indent="-231024" defTabSz="303568" eaLnBrk="1" hangingPunct="1">
              <a:spcBef>
                <a:spcPts val="984"/>
              </a:spcBef>
            </a:pPr>
            <a:r>
              <a:rPr lang="en-US" altLang="en-US" sz="1800">
                <a:solidFill>
                  <a:srgbClr val="000000"/>
                </a:solidFill>
                <a:latin typeface="Gill Sans" charset="0"/>
                <a:ea typeface="Gill Sans" charset="0"/>
                <a:cs typeface="Gill Sans" charset="0"/>
                <a:sym typeface="Gill Sans" charset="0"/>
              </a:rPr>
              <a:t>POG Veto ID track and cluster cuts for isolation plots</a:t>
            </a:r>
          </a:p>
          <a:p>
            <a:pPr marL="231024" indent="-231024" defTabSz="303568" eaLnBrk="1" hangingPunct="1">
              <a:spcBef>
                <a:spcPts val="984"/>
              </a:spcBef>
              <a:buFontTx/>
              <a:buChar char="๏"/>
            </a:pPr>
            <a:r>
              <a:rPr lang="en-US" altLang="en-US" sz="1800">
                <a:solidFill>
                  <a:srgbClr val="000000"/>
                </a:solidFill>
                <a:latin typeface="Gill Sans" charset="0"/>
                <a:ea typeface="Gill Sans" charset="0"/>
                <a:cs typeface="Gill Sans" charset="0"/>
                <a:sym typeface="Gill Sans" charset="0"/>
              </a:rPr>
              <a:t>Pile-up re-weighting applied</a:t>
            </a:r>
          </a:p>
        </p:txBody>
      </p:sp>
      <p:sp>
        <p:nvSpPr>
          <p:cNvPr id="19460" name="Shape 82"/>
          <p:cNvSpPr>
            <a:spLocks noGrp="1"/>
          </p:cNvSpPr>
          <p:nvPr>
            <p:ph type="sldNum" sz="quarter" idx="10"/>
          </p:nvPr>
        </p:nvSpPr>
        <p:spPr>
          <a:xfrm>
            <a:off x="4525513" y="6451701"/>
            <a:ext cx="92974" cy="200055"/>
          </a:xfrm>
          <a:noFill/>
        </p:spPr>
        <p:txBody>
          <a:bodyPr/>
          <a:lstStyle>
            <a:lvl1pPr eaLnBrk="0" hangingPunct="0">
              <a:lnSpc>
                <a:spcPct val="102000"/>
              </a:lnSpc>
              <a:spcBef>
                <a:spcPts val="984"/>
              </a:spcBef>
              <a:defRPr sz="2800">
                <a:solidFill>
                  <a:schemeClr val="tx1"/>
                </a:solidFill>
                <a:latin typeface="Verdana" pitchFamily="34" charset="0"/>
                <a:ea typeface="Verdana" pitchFamily="34" charset="0"/>
                <a:cs typeface="Verdana" pitchFamily="34" charset="0"/>
                <a:sym typeface="Verdana" pitchFamily="34" charset="0"/>
              </a:defRPr>
            </a:lvl1pPr>
            <a:lvl2pPr marL="522314" indent="-200890" eaLnBrk="0" hangingPunct="0">
              <a:lnSpc>
                <a:spcPct val="102000"/>
              </a:lnSpc>
              <a:spcBef>
                <a:spcPts val="984"/>
              </a:spcBef>
              <a:defRPr sz="2800">
                <a:solidFill>
                  <a:schemeClr val="tx1"/>
                </a:solidFill>
                <a:latin typeface="Verdana" pitchFamily="34" charset="0"/>
                <a:ea typeface="Verdana" pitchFamily="34" charset="0"/>
                <a:cs typeface="Verdana" pitchFamily="34" charset="0"/>
                <a:sym typeface="Verdana" pitchFamily="34" charset="0"/>
              </a:defRPr>
            </a:lvl2pPr>
            <a:lvl3pPr marL="803561" indent="-160712" eaLnBrk="0" hangingPunct="0">
              <a:lnSpc>
                <a:spcPct val="102000"/>
              </a:lnSpc>
              <a:spcBef>
                <a:spcPts val="984"/>
              </a:spcBef>
              <a:defRPr sz="2800">
                <a:solidFill>
                  <a:schemeClr val="tx1"/>
                </a:solidFill>
                <a:latin typeface="Verdana" pitchFamily="34" charset="0"/>
                <a:ea typeface="Verdana" pitchFamily="34" charset="0"/>
                <a:cs typeface="Verdana" pitchFamily="34" charset="0"/>
                <a:sym typeface="Verdana" pitchFamily="34" charset="0"/>
              </a:defRPr>
            </a:lvl3pPr>
            <a:lvl4pPr marL="1124987" indent="-160712" eaLnBrk="0" hangingPunct="0">
              <a:lnSpc>
                <a:spcPct val="102000"/>
              </a:lnSpc>
              <a:spcBef>
                <a:spcPts val="984"/>
              </a:spcBef>
              <a:defRPr sz="2800">
                <a:solidFill>
                  <a:schemeClr val="tx1"/>
                </a:solidFill>
                <a:latin typeface="Verdana" pitchFamily="34" charset="0"/>
                <a:ea typeface="Verdana" pitchFamily="34" charset="0"/>
                <a:cs typeface="Verdana" pitchFamily="34" charset="0"/>
                <a:sym typeface="Verdana" pitchFamily="34" charset="0"/>
              </a:defRPr>
            </a:lvl4pPr>
            <a:lvl5pPr marL="1446410" indent="-160712" eaLnBrk="0" hangingPunct="0">
              <a:lnSpc>
                <a:spcPct val="102000"/>
              </a:lnSpc>
              <a:spcBef>
                <a:spcPts val="984"/>
              </a:spcBef>
              <a:defRPr sz="2800">
                <a:solidFill>
                  <a:schemeClr val="tx1"/>
                </a:solidFill>
                <a:latin typeface="Verdana" pitchFamily="34" charset="0"/>
                <a:ea typeface="Verdana" pitchFamily="34" charset="0"/>
                <a:cs typeface="Verdana" pitchFamily="34" charset="0"/>
                <a:sym typeface="Verdana" pitchFamily="34" charset="0"/>
              </a:defRPr>
            </a:lvl5pPr>
            <a:lvl6pPr marL="1767835" indent="-160712" defTabSz="410709" eaLnBrk="0" fontAlgn="base" hangingPunct="0">
              <a:lnSpc>
                <a:spcPct val="102000"/>
              </a:lnSpc>
              <a:spcBef>
                <a:spcPts val="984"/>
              </a:spcBef>
              <a:spcAft>
                <a:spcPct val="0"/>
              </a:spcAft>
              <a:defRPr sz="2800">
                <a:solidFill>
                  <a:schemeClr val="tx1"/>
                </a:solidFill>
                <a:latin typeface="Verdana" pitchFamily="34" charset="0"/>
                <a:ea typeface="Verdana" pitchFamily="34" charset="0"/>
                <a:cs typeface="Verdana" pitchFamily="34" charset="0"/>
                <a:sym typeface="Verdana" pitchFamily="34" charset="0"/>
              </a:defRPr>
            </a:lvl6pPr>
            <a:lvl7pPr marL="2089259" indent="-160712" defTabSz="410709" eaLnBrk="0" fontAlgn="base" hangingPunct="0">
              <a:lnSpc>
                <a:spcPct val="102000"/>
              </a:lnSpc>
              <a:spcBef>
                <a:spcPts val="984"/>
              </a:spcBef>
              <a:spcAft>
                <a:spcPct val="0"/>
              </a:spcAft>
              <a:defRPr sz="2800">
                <a:solidFill>
                  <a:schemeClr val="tx1"/>
                </a:solidFill>
                <a:latin typeface="Verdana" pitchFamily="34" charset="0"/>
                <a:ea typeface="Verdana" pitchFamily="34" charset="0"/>
                <a:cs typeface="Verdana" pitchFamily="34" charset="0"/>
                <a:sym typeface="Verdana" pitchFamily="34" charset="0"/>
              </a:defRPr>
            </a:lvl7pPr>
            <a:lvl8pPr marL="2410684" indent="-160712" defTabSz="410709" eaLnBrk="0" fontAlgn="base" hangingPunct="0">
              <a:lnSpc>
                <a:spcPct val="102000"/>
              </a:lnSpc>
              <a:spcBef>
                <a:spcPts val="984"/>
              </a:spcBef>
              <a:spcAft>
                <a:spcPct val="0"/>
              </a:spcAft>
              <a:defRPr sz="2800">
                <a:solidFill>
                  <a:schemeClr val="tx1"/>
                </a:solidFill>
                <a:latin typeface="Verdana" pitchFamily="34" charset="0"/>
                <a:ea typeface="Verdana" pitchFamily="34" charset="0"/>
                <a:cs typeface="Verdana" pitchFamily="34" charset="0"/>
                <a:sym typeface="Verdana" pitchFamily="34" charset="0"/>
              </a:defRPr>
            </a:lvl8pPr>
            <a:lvl9pPr marL="2732107" indent="-160712" defTabSz="410709" eaLnBrk="0" fontAlgn="base" hangingPunct="0">
              <a:lnSpc>
                <a:spcPct val="102000"/>
              </a:lnSpc>
              <a:spcBef>
                <a:spcPts val="984"/>
              </a:spcBef>
              <a:spcAft>
                <a:spcPct val="0"/>
              </a:spcAft>
              <a:defRPr sz="2800">
                <a:solidFill>
                  <a:schemeClr val="tx1"/>
                </a:solidFill>
                <a:latin typeface="Verdana" pitchFamily="34" charset="0"/>
                <a:ea typeface="Verdana" pitchFamily="34" charset="0"/>
                <a:cs typeface="Verdana" pitchFamily="34" charset="0"/>
                <a:sym typeface="Verdana" pitchFamily="34" charset="0"/>
              </a:defRPr>
            </a:lvl9pPr>
          </a:lstStyle>
          <a:p>
            <a:pPr eaLnBrk="1" hangingPunct="1">
              <a:lnSpc>
                <a:spcPct val="100000"/>
              </a:lnSpc>
              <a:spcBef>
                <a:spcPct val="0"/>
              </a:spcBef>
            </a:pPr>
            <a:fld id="{D65C3BE6-0AB8-4373-8A5B-E4F5EB349101}" type="slidenum">
              <a:rPr lang="en-US" altLang="en-US" sz="1300">
                <a:solidFill>
                  <a:srgbClr val="53585F"/>
                </a:solidFill>
                <a:latin typeface="Helvetica Light" charset="0"/>
                <a:ea typeface="Helvetica Light" charset="0"/>
                <a:cs typeface="Helvetica Light" charset="0"/>
                <a:sym typeface="Helvetica Light" charset="0"/>
              </a:rPr>
              <a:pPr eaLnBrk="1" hangingPunct="1">
                <a:lnSpc>
                  <a:spcPct val="100000"/>
                </a:lnSpc>
                <a:spcBef>
                  <a:spcPct val="0"/>
                </a:spcBef>
              </a:pPr>
              <a:t>45</a:t>
            </a:fld>
            <a:endParaRPr lang="en-US" altLang="en-US" sz="1300">
              <a:solidFill>
                <a:srgbClr val="53585F"/>
              </a:solidFill>
              <a:latin typeface="Helvetica Light" charset="0"/>
              <a:ea typeface="Helvetica Light" charset="0"/>
              <a:cs typeface="Helvetica Light" charset="0"/>
              <a:sym typeface="Helvetica Light" charset="0"/>
            </a:endParaRPr>
          </a:p>
        </p:txBody>
      </p:sp>
      <p:sp>
        <p:nvSpPr>
          <p:cNvPr id="83" name="Shape 83"/>
          <p:cNvSpPr>
            <a:spLocks noChangeArrowheads="1"/>
          </p:cNvSpPr>
          <p:nvPr/>
        </p:nvSpPr>
        <p:spPr bwMode="auto">
          <a:xfrm>
            <a:off x="618381" y="6152556"/>
            <a:ext cx="7907238" cy="250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0" tIns="0" rIns="0" bIns="0"/>
          <a:lstStyle/>
          <a:p>
            <a:pPr defTabSz="201247" eaLnBrk="1" fontAlgn="auto" hangingPunct="1">
              <a:spcBef>
                <a:spcPts val="633"/>
              </a:spcBef>
              <a:spcAft>
                <a:spcPts val="0"/>
              </a:spcAft>
              <a:defRPr sz="1800"/>
            </a:pPr>
            <a:r>
              <a:rPr sz="1200" kern="0">
                <a:solidFill>
                  <a:sysClr val="windowText" lastClr="000000"/>
                </a:solidFill>
                <a:latin typeface="Gill Sans"/>
                <a:ea typeface="Gill Sans"/>
                <a:cs typeface="Gill Sans"/>
                <a:sym typeface="Gill Sans"/>
              </a:rPr>
              <a:t>[1] </a:t>
            </a:r>
            <a:r>
              <a:rPr sz="1200" u="sng" kern="0">
                <a:solidFill>
                  <a:sysClr val="windowText" lastClr="000000"/>
                </a:solidFill>
                <a:latin typeface="Gill Sans"/>
                <a:ea typeface="Gill Sans"/>
                <a:cs typeface="Gill Sans"/>
                <a:sym typeface="Gill Sans"/>
                <a:hlinkClick r:id="rId2"/>
              </a:rPr>
              <a:t>https://twiki.cern.ch/twiki/bin/view/CMS/CollisionsJuly2015</a:t>
            </a:r>
          </a:p>
        </p:txBody>
      </p:sp>
    </p:spTree>
    <p:extLst>
      <p:ext uri="{BB962C8B-B14F-4D97-AF65-F5344CB8AC3E}">
        <p14:creationId xmlns:p14="http://schemas.microsoft.com/office/powerpoint/2010/main" val="3586137588"/>
      </p:ext>
    </p:ext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spectrum_refine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809" y="2337348"/>
            <a:ext cx="8376047" cy="4018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20483" name="Shape 86"/>
          <p:cNvSpPr>
            <a:spLocks noGrp="1"/>
          </p:cNvSpPr>
          <p:nvPr>
            <p:ph type="title"/>
          </p:nvPr>
        </p:nvSpPr>
        <p:spPr>
          <a:xfrm>
            <a:off x="669728" y="224359"/>
            <a:ext cx="6011912" cy="714375"/>
          </a:xfrm>
        </p:spPr>
        <p:txBody>
          <a:bodyPr/>
          <a:lstStyle/>
          <a:p>
            <a:pPr eaLnBrk="1" hangingPunct="1"/>
            <a:r>
              <a:rPr lang="en-US" altLang="en-US" smtClean="0">
                <a:solidFill>
                  <a:srgbClr val="000000"/>
                </a:solidFill>
                <a:latin typeface="Gill Sans" charset="0"/>
                <a:ea typeface="Gill Sans" charset="0"/>
                <a:cs typeface="Gill Sans" charset="0"/>
                <a:sym typeface="Gill Sans" charset="0"/>
              </a:rPr>
              <a:t>Di-Electron Spectrum</a:t>
            </a:r>
          </a:p>
        </p:txBody>
      </p:sp>
      <p:sp>
        <p:nvSpPr>
          <p:cNvPr id="20484" name="Shape 87"/>
          <p:cNvSpPr>
            <a:spLocks noGrp="1"/>
          </p:cNvSpPr>
          <p:nvPr>
            <p:ph type="body" idx="1"/>
          </p:nvPr>
        </p:nvSpPr>
        <p:spPr>
          <a:xfrm>
            <a:off x="669727" y="1204393"/>
            <a:ext cx="7804547" cy="1022449"/>
          </a:xfrm>
        </p:spPr>
        <p:txBody>
          <a:bodyPr/>
          <a:lstStyle/>
          <a:p>
            <a:pPr marL="0" indent="0" defTabSz="348209" eaLnBrk="1" hangingPunct="1">
              <a:spcBef>
                <a:spcPts val="844"/>
              </a:spcBef>
              <a:buSzTx/>
              <a:buNone/>
            </a:pPr>
            <a:r>
              <a:rPr lang="en-US" altLang="en-US" sz="2100" dirty="0" err="1">
                <a:solidFill>
                  <a:srgbClr val="000000"/>
                </a:solidFill>
                <a:latin typeface="Gill Sans" charset="0"/>
                <a:ea typeface="Gill Sans" charset="0"/>
                <a:cs typeface="Gill Sans" charset="0"/>
                <a:sym typeface="Gill Sans" charset="0"/>
              </a:rPr>
              <a:t>Dielectron</a:t>
            </a:r>
            <a:r>
              <a:rPr lang="en-US" altLang="en-US" sz="2100" dirty="0">
                <a:solidFill>
                  <a:srgbClr val="000000"/>
                </a:solidFill>
                <a:latin typeface="Gill Sans" charset="0"/>
                <a:ea typeface="Gill Sans" charset="0"/>
                <a:cs typeface="Gill Sans" charset="0"/>
                <a:sym typeface="Gill Sans" charset="0"/>
              </a:rPr>
              <a:t> mass spectrum for electrons in the </a:t>
            </a:r>
            <a:r>
              <a:rPr lang="en-US" altLang="en-US" sz="2100" dirty="0" err="1">
                <a:solidFill>
                  <a:srgbClr val="000000"/>
                </a:solidFill>
                <a:latin typeface="Gill Sans" charset="0"/>
                <a:ea typeface="Gill Sans" charset="0"/>
                <a:cs typeface="Gill Sans" charset="0"/>
                <a:sym typeface="Gill Sans" charset="0"/>
              </a:rPr>
              <a:t>DoubleEG</a:t>
            </a:r>
            <a:r>
              <a:rPr lang="en-US" altLang="en-US" sz="2100" dirty="0">
                <a:solidFill>
                  <a:srgbClr val="000000"/>
                </a:solidFill>
                <a:latin typeface="Gill Sans" charset="0"/>
                <a:ea typeface="Gill Sans" charset="0"/>
                <a:cs typeface="Gill Sans" charset="0"/>
                <a:sym typeface="Gill Sans" charset="0"/>
              </a:rPr>
              <a:t> dataset with </a:t>
            </a:r>
            <a:r>
              <a:rPr lang="en-US" altLang="en-US" sz="2100" dirty="0" err="1">
                <a:solidFill>
                  <a:srgbClr val="000000"/>
                </a:solidFill>
                <a:latin typeface="Gill Sans" charset="0"/>
                <a:ea typeface="Gill Sans" charset="0"/>
                <a:cs typeface="Gill Sans" charset="0"/>
                <a:sym typeface="Gill Sans" charset="0"/>
              </a:rPr>
              <a:t>p</a:t>
            </a:r>
            <a:r>
              <a:rPr lang="en-US" altLang="en-US" sz="2100" baseline="-6000" dirty="0" err="1">
                <a:solidFill>
                  <a:srgbClr val="000000"/>
                </a:solidFill>
                <a:latin typeface="Gill Sans" charset="0"/>
                <a:ea typeface="Gill Sans" charset="0"/>
                <a:cs typeface="Gill Sans" charset="0"/>
                <a:sym typeface="Gill Sans" charset="0"/>
              </a:rPr>
              <a:t>T</a:t>
            </a:r>
            <a:r>
              <a:rPr lang="en-US" altLang="en-US" sz="2100" dirty="0">
                <a:solidFill>
                  <a:srgbClr val="000000"/>
                </a:solidFill>
                <a:latin typeface="Gill Sans" charset="0"/>
                <a:ea typeface="Gill Sans" charset="0"/>
                <a:cs typeface="Gill Sans" charset="0"/>
                <a:sym typeface="Gill Sans" charset="0"/>
              </a:rPr>
              <a:t> &gt; 10 and |η|&lt;2.5 which pass the cut-based Electron ID Veto working point.</a:t>
            </a:r>
          </a:p>
        </p:txBody>
      </p:sp>
      <p:sp>
        <p:nvSpPr>
          <p:cNvPr id="20485" name="Shape 88"/>
          <p:cNvSpPr>
            <a:spLocks noGrp="1"/>
          </p:cNvSpPr>
          <p:nvPr>
            <p:ph type="sldNum" sz="quarter" idx="10"/>
          </p:nvPr>
        </p:nvSpPr>
        <p:spPr>
          <a:xfrm>
            <a:off x="4525513" y="6451701"/>
            <a:ext cx="92974" cy="200055"/>
          </a:xfrm>
          <a:noFill/>
        </p:spPr>
        <p:txBody>
          <a:bodyPr/>
          <a:lstStyle>
            <a:lvl1pPr eaLnBrk="0" hangingPunct="0">
              <a:lnSpc>
                <a:spcPct val="102000"/>
              </a:lnSpc>
              <a:spcBef>
                <a:spcPts val="984"/>
              </a:spcBef>
              <a:defRPr sz="2800">
                <a:solidFill>
                  <a:schemeClr val="tx1"/>
                </a:solidFill>
                <a:latin typeface="Verdana" pitchFamily="34" charset="0"/>
                <a:ea typeface="Verdana" pitchFamily="34" charset="0"/>
                <a:cs typeface="Verdana" pitchFamily="34" charset="0"/>
                <a:sym typeface="Verdana" pitchFamily="34" charset="0"/>
              </a:defRPr>
            </a:lvl1pPr>
            <a:lvl2pPr marL="522314" indent="-200890" eaLnBrk="0" hangingPunct="0">
              <a:lnSpc>
                <a:spcPct val="102000"/>
              </a:lnSpc>
              <a:spcBef>
                <a:spcPts val="984"/>
              </a:spcBef>
              <a:defRPr sz="2800">
                <a:solidFill>
                  <a:schemeClr val="tx1"/>
                </a:solidFill>
                <a:latin typeface="Verdana" pitchFamily="34" charset="0"/>
                <a:ea typeface="Verdana" pitchFamily="34" charset="0"/>
                <a:cs typeface="Verdana" pitchFamily="34" charset="0"/>
                <a:sym typeface="Verdana" pitchFamily="34" charset="0"/>
              </a:defRPr>
            </a:lvl2pPr>
            <a:lvl3pPr marL="803561" indent="-160712" eaLnBrk="0" hangingPunct="0">
              <a:lnSpc>
                <a:spcPct val="102000"/>
              </a:lnSpc>
              <a:spcBef>
                <a:spcPts val="984"/>
              </a:spcBef>
              <a:defRPr sz="2800">
                <a:solidFill>
                  <a:schemeClr val="tx1"/>
                </a:solidFill>
                <a:latin typeface="Verdana" pitchFamily="34" charset="0"/>
                <a:ea typeface="Verdana" pitchFamily="34" charset="0"/>
                <a:cs typeface="Verdana" pitchFamily="34" charset="0"/>
                <a:sym typeface="Verdana" pitchFamily="34" charset="0"/>
              </a:defRPr>
            </a:lvl3pPr>
            <a:lvl4pPr marL="1124987" indent="-160712" eaLnBrk="0" hangingPunct="0">
              <a:lnSpc>
                <a:spcPct val="102000"/>
              </a:lnSpc>
              <a:spcBef>
                <a:spcPts val="984"/>
              </a:spcBef>
              <a:defRPr sz="2800">
                <a:solidFill>
                  <a:schemeClr val="tx1"/>
                </a:solidFill>
                <a:latin typeface="Verdana" pitchFamily="34" charset="0"/>
                <a:ea typeface="Verdana" pitchFamily="34" charset="0"/>
                <a:cs typeface="Verdana" pitchFamily="34" charset="0"/>
                <a:sym typeface="Verdana" pitchFamily="34" charset="0"/>
              </a:defRPr>
            </a:lvl4pPr>
            <a:lvl5pPr marL="1446410" indent="-160712" eaLnBrk="0" hangingPunct="0">
              <a:lnSpc>
                <a:spcPct val="102000"/>
              </a:lnSpc>
              <a:spcBef>
                <a:spcPts val="984"/>
              </a:spcBef>
              <a:defRPr sz="2800">
                <a:solidFill>
                  <a:schemeClr val="tx1"/>
                </a:solidFill>
                <a:latin typeface="Verdana" pitchFamily="34" charset="0"/>
                <a:ea typeface="Verdana" pitchFamily="34" charset="0"/>
                <a:cs typeface="Verdana" pitchFamily="34" charset="0"/>
                <a:sym typeface="Verdana" pitchFamily="34" charset="0"/>
              </a:defRPr>
            </a:lvl5pPr>
            <a:lvl6pPr marL="1767835" indent="-160712" defTabSz="410709" eaLnBrk="0" fontAlgn="base" hangingPunct="0">
              <a:lnSpc>
                <a:spcPct val="102000"/>
              </a:lnSpc>
              <a:spcBef>
                <a:spcPts val="984"/>
              </a:spcBef>
              <a:spcAft>
                <a:spcPct val="0"/>
              </a:spcAft>
              <a:defRPr sz="2800">
                <a:solidFill>
                  <a:schemeClr val="tx1"/>
                </a:solidFill>
                <a:latin typeface="Verdana" pitchFamily="34" charset="0"/>
                <a:ea typeface="Verdana" pitchFamily="34" charset="0"/>
                <a:cs typeface="Verdana" pitchFamily="34" charset="0"/>
                <a:sym typeface="Verdana" pitchFamily="34" charset="0"/>
              </a:defRPr>
            </a:lvl6pPr>
            <a:lvl7pPr marL="2089259" indent="-160712" defTabSz="410709" eaLnBrk="0" fontAlgn="base" hangingPunct="0">
              <a:lnSpc>
                <a:spcPct val="102000"/>
              </a:lnSpc>
              <a:spcBef>
                <a:spcPts val="984"/>
              </a:spcBef>
              <a:spcAft>
                <a:spcPct val="0"/>
              </a:spcAft>
              <a:defRPr sz="2800">
                <a:solidFill>
                  <a:schemeClr val="tx1"/>
                </a:solidFill>
                <a:latin typeface="Verdana" pitchFamily="34" charset="0"/>
                <a:ea typeface="Verdana" pitchFamily="34" charset="0"/>
                <a:cs typeface="Verdana" pitchFamily="34" charset="0"/>
                <a:sym typeface="Verdana" pitchFamily="34" charset="0"/>
              </a:defRPr>
            </a:lvl7pPr>
            <a:lvl8pPr marL="2410684" indent="-160712" defTabSz="410709" eaLnBrk="0" fontAlgn="base" hangingPunct="0">
              <a:lnSpc>
                <a:spcPct val="102000"/>
              </a:lnSpc>
              <a:spcBef>
                <a:spcPts val="984"/>
              </a:spcBef>
              <a:spcAft>
                <a:spcPct val="0"/>
              </a:spcAft>
              <a:defRPr sz="2800">
                <a:solidFill>
                  <a:schemeClr val="tx1"/>
                </a:solidFill>
                <a:latin typeface="Verdana" pitchFamily="34" charset="0"/>
                <a:ea typeface="Verdana" pitchFamily="34" charset="0"/>
                <a:cs typeface="Verdana" pitchFamily="34" charset="0"/>
                <a:sym typeface="Verdana" pitchFamily="34" charset="0"/>
              </a:defRPr>
            </a:lvl8pPr>
            <a:lvl9pPr marL="2732107" indent="-160712" defTabSz="410709" eaLnBrk="0" fontAlgn="base" hangingPunct="0">
              <a:lnSpc>
                <a:spcPct val="102000"/>
              </a:lnSpc>
              <a:spcBef>
                <a:spcPts val="984"/>
              </a:spcBef>
              <a:spcAft>
                <a:spcPct val="0"/>
              </a:spcAft>
              <a:defRPr sz="2800">
                <a:solidFill>
                  <a:schemeClr val="tx1"/>
                </a:solidFill>
                <a:latin typeface="Verdana" pitchFamily="34" charset="0"/>
                <a:ea typeface="Verdana" pitchFamily="34" charset="0"/>
                <a:cs typeface="Verdana" pitchFamily="34" charset="0"/>
                <a:sym typeface="Verdana" pitchFamily="34" charset="0"/>
              </a:defRPr>
            </a:lvl9pPr>
          </a:lstStyle>
          <a:p>
            <a:pPr eaLnBrk="1" hangingPunct="1">
              <a:lnSpc>
                <a:spcPct val="100000"/>
              </a:lnSpc>
              <a:spcBef>
                <a:spcPct val="0"/>
              </a:spcBef>
            </a:pPr>
            <a:fld id="{BAEED8F9-2785-44CE-BF01-43F043B2D38B}" type="slidenum">
              <a:rPr lang="en-US" altLang="en-US" sz="1300">
                <a:solidFill>
                  <a:srgbClr val="53585F"/>
                </a:solidFill>
                <a:latin typeface="Helvetica Light" charset="0"/>
                <a:ea typeface="Helvetica Light" charset="0"/>
                <a:cs typeface="Helvetica Light" charset="0"/>
                <a:sym typeface="Helvetica Light" charset="0"/>
              </a:rPr>
              <a:pPr eaLnBrk="1" hangingPunct="1">
                <a:lnSpc>
                  <a:spcPct val="100000"/>
                </a:lnSpc>
                <a:spcBef>
                  <a:spcPct val="0"/>
                </a:spcBef>
              </a:pPr>
              <a:t>46</a:t>
            </a:fld>
            <a:endParaRPr lang="en-US" altLang="en-US" sz="1300">
              <a:solidFill>
                <a:srgbClr val="53585F"/>
              </a:solidFill>
              <a:latin typeface="Helvetica Light" charset="0"/>
              <a:ea typeface="Helvetica Light" charset="0"/>
              <a:cs typeface="Helvetica Light" charset="0"/>
              <a:sym typeface="Helvetica Light" charset="0"/>
            </a:endParaRPr>
          </a:p>
        </p:txBody>
      </p:sp>
    </p:spTree>
    <p:extLst>
      <p:ext uri="{BB962C8B-B14F-4D97-AF65-F5344CB8AC3E}">
        <p14:creationId xmlns:p14="http://schemas.microsoft.com/office/powerpoint/2010/main" val="1353086386"/>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9" y="145335"/>
            <a:ext cx="9131465" cy="64459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01365114"/>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176213"/>
            <a:ext cx="9195668" cy="6491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12193070"/>
      </p:ext>
    </p:ext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59" y="157162"/>
            <a:ext cx="9130741" cy="64454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03926561"/>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93236" y="179388"/>
            <a:ext cx="7855497" cy="544512"/>
          </a:xfrm>
        </p:spPr>
        <p:txBody>
          <a:bodyPr/>
          <a:lstStyle/>
          <a:p>
            <a:r>
              <a:rPr lang="de-DE" dirty="0" smtClean="0"/>
              <a:t>DAQ &amp; Computing &amp; Offline</a:t>
            </a:r>
            <a:endParaRPr lang="de-DE" dirty="0"/>
          </a:p>
        </p:txBody>
      </p:sp>
      <p:sp>
        <p:nvSpPr>
          <p:cNvPr id="9" name="Rectangle 2"/>
          <p:cNvSpPr txBox="1">
            <a:spLocks noChangeArrowheads="1"/>
          </p:cNvSpPr>
          <p:nvPr/>
        </p:nvSpPr>
        <p:spPr bwMode="auto">
          <a:xfrm>
            <a:off x="92075" y="1006496"/>
            <a:ext cx="8721918" cy="5244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232" tIns="45619" rIns="91232" bIns="45619" numCol="1" anchor="t" anchorCtr="0" compatLnSpc="1">
            <a:prstTxWarp prst="textNoShape">
              <a:avLst/>
            </a:prstTxWarp>
          </a:bodyPr>
          <a:lstStyle>
            <a:lvl1pPr marL="265113" indent="-265113" algn="l" rtl="0" eaLnBrk="0" fontAlgn="base" hangingPunct="0">
              <a:spcBef>
                <a:spcPct val="0"/>
              </a:spcBef>
              <a:spcAft>
                <a:spcPct val="50000"/>
              </a:spcAft>
              <a:buClr>
                <a:srgbClr val="F28E00"/>
              </a:buClr>
              <a:buFont typeface="Arial Black" pitchFamily="34" charset="0"/>
              <a:buChar char="&gt;"/>
              <a:defRPr sz="2000">
                <a:solidFill>
                  <a:srgbClr val="000099"/>
                </a:solidFill>
                <a:latin typeface="Bookman Old Style" panose="02050604050505020204" pitchFamily="18" charset="0"/>
                <a:ea typeface="+mn-ea"/>
                <a:cs typeface="+mn-cs"/>
              </a:defRPr>
            </a:lvl1pPr>
            <a:lvl2pPr marL="628650" indent="-184150" algn="l" rtl="0" eaLnBrk="0" fontAlgn="base" hangingPunct="0">
              <a:spcBef>
                <a:spcPct val="0"/>
              </a:spcBef>
              <a:spcAft>
                <a:spcPct val="50000"/>
              </a:spcAft>
              <a:buClr>
                <a:schemeClr val="accent2"/>
              </a:buClr>
              <a:buFont typeface="Wingdings" pitchFamily="2" charset="2"/>
              <a:buChar char="§"/>
              <a:defRPr sz="1600">
                <a:solidFill>
                  <a:srgbClr val="000099"/>
                </a:solidFill>
                <a:latin typeface="Bookman Old Style" panose="02050604050505020204" pitchFamily="18" charset="0"/>
              </a:defRPr>
            </a:lvl2pPr>
            <a:lvl3pPr marL="1236663" indent="-228600" algn="l" rtl="0" eaLnBrk="0" fontAlgn="base" hangingPunct="0">
              <a:spcBef>
                <a:spcPct val="0"/>
              </a:spcBef>
              <a:spcAft>
                <a:spcPct val="0"/>
              </a:spcAft>
              <a:buClr>
                <a:srgbClr val="FF9900"/>
              </a:buClr>
              <a:buFont typeface="Arial Black" pitchFamily="34" charset="0"/>
              <a:defRPr sz="1200">
                <a:solidFill>
                  <a:schemeClr val="tx1"/>
                </a:solidFill>
                <a:latin typeface="Arial" charset="0"/>
              </a:defRPr>
            </a:lvl3pPr>
            <a:lvl4pPr marL="1644650" indent="-228600" algn="l" rtl="0" eaLnBrk="0" fontAlgn="base" hangingPunct="0">
              <a:spcBef>
                <a:spcPct val="0"/>
              </a:spcBef>
              <a:spcAft>
                <a:spcPct val="0"/>
              </a:spcAft>
              <a:buFont typeface="Wingdings" pitchFamily="2" charset="2"/>
              <a:buChar char="§"/>
              <a:defRPr sz="1400">
                <a:solidFill>
                  <a:schemeClr val="tx1"/>
                </a:solidFill>
                <a:latin typeface="Arial" charset="0"/>
              </a:defRPr>
            </a:lvl4pPr>
            <a:lvl5pPr marL="2057400" indent="-228600" algn="l" rtl="0" eaLnBrk="0" fontAlgn="base" hangingPunct="0">
              <a:spcBef>
                <a:spcPct val="20000"/>
              </a:spcBef>
              <a:spcAft>
                <a:spcPct val="0"/>
              </a:spcAft>
              <a:defRPr sz="2000">
                <a:solidFill>
                  <a:schemeClr val="tx1"/>
                </a:solidFill>
                <a:latin typeface="Arial" charset="0"/>
              </a:defRPr>
            </a:lvl5pPr>
            <a:lvl6pPr marL="2514600" indent="-228600" algn="l" rtl="0" fontAlgn="base">
              <a:spcBef>
                <a:spcPct val="20000"/>
              </a:spcBef>
              <a:spcAft>
                <a:spcPct val="0"/>
              </a:spcAft>
              <a:defRPr sz="2000">
                <a:solidFill>
                  <a:schemeClr val="tx1"/>
                </a:solidFill>
                <a:latin typeface="Arial" charset="0"/>
              </a:defRPr>
            </a:lvl6pPr>
            <a:lvl7pPr marL="2971800" indent="-228600" algn="l" rtl="0" fontAlgn="base">
              <a:spcBef>
                <a:spcPct val="20000"/>
              </a:spcBef>
              <a:spcAft>
                <a:spcPct val="0"/>
              </a:spcAft>
              <a:defRPr sz="2000">
                <a:solidFill>
                  <a:schemeClr val="tx1"/>
                </a:solidFill>
                <a:latin typeface="Arial" charset="0"/>
              </a:defRPr>
            </a:lvl7pPr>
            <a:lvl8pPr marL="3429000" indent="-228600" algn="l" rtl="0" fontAlgn="base">
              <a:spcBef>
                <a:spcPct val="20000"/>
              </a:spcBef>
              <a:spcAft>
                <a:spcPct val="0"/>
              </a:spcAft>
              <a:defRPr sz="2000">
                <a:solidFill>
                  <a:schemeClr val="tx1"/>
                </a:solidFill>
                <a:latin typeface="Arial" charset="0"/>
              </a:defRPr>
            </a:lvl8pPr>
            <a:lvl9pPr marL="3886200" indent="-228600" algn="l" rtl="0" fontAlgn="base">
              <a:spcBef>
                <a:spcPct val="20000"/>
              </a:spcBef>
              <a:spcAft>
                <a:spcPct val="0"/>
              </a:spcAft>
              <a:defRPr sz="2000">
                <a:solidFill>
                  <a:schemeClr val="tx1"/>
                </a:solidFill>
                <a:latin typeface="Arial" charset="0"/>
              </a:defRPr>
            </a:lvl9pPr>
          </a:lstStyle>
          <a:p>
            <a:pPr marL="430861" indent="-323145">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1800" b="1" kern="0" dirty="0" smtClean="0">
                <a:solidFill>
                  <a:srgbClr val="0033CC"/>
                </a:solidFill>
              </a:rPr>
              <a:t>New DAQ2 concept realized for the online part</a:t>
            </a:r>
          </a:p>
          <a:p>
            <a:pPr marL="430861" indent="-323145">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1800" b="1" kern="0" dirty="0">
                <a:solidFill>
                  <a:srgbClr val="0033CC"/>
                </a:solidFill>
                <a:sym typeface="Wingdings" panose="05000000000000000000" pitchFamily="2" charset="2"/>
              </a:rPr>
              <a:t>R</a:t>
            </a:r>
            <a:r>
              <a:rPr lang="en-US" altLang="de-DE" sz="1800" b="1" kern="0" dirty="0" smtClean="0">
                <a:solidFill>
                  <a:srgbClr val="0033CC"/>
                </a:solidFill>
                <a:sym typeface="Wingdings" panose="05000000000000000000" pitchFamily="2" charset="2"/>
              </a:rPr>
              <a:t>eplaced </a:t>
            </a:r>
            <a:r>
              <a:rPr lang="en-US" altLang="de-DE" sz="1800" b="1" kern="0" dirty="0">
                <a:solidFill>
                  <a:srgbClr val="0033CC"/>
                </a:solidFill>
                <a:sym typeface="Wingdings" panose="05000000000000000000" pitchFamily="2" charset="2"/>
              </a:rPr>
              <a:t>all 500 DAQ </a:t>
            </a:r>
            <a:r>
              <a:rPr lang="en-US" altLang="de-DE" sz="1800" b="1" kern="0" dirty="0" smtClean="0">
                <a:solidFill>
                  <a:srgbClr val="0033CC"/>
                </a:solidFill>
                <a:sym typeface="Wingdings" panose="05000000000000000000" pitchFamily="2" charset="2"/>
              </a:rPr>
              <a:t>Computers, and </a:t>
            </a:r>
            <a:r>
              <a:rPr lang="en-US" altLang="de-DE" sz="1800" b="1" kern="0" dirty="0" smtClean="0">
                <a:solidFill>
                  <a:srgbClr val="0033CC"/>
                </a:solidFill>
              </a:rPr>
              <a:t>1/2 </a:t>
            </a:r>
            <a:r>
              <a:rPr lang="en-US" altLang="de-DE" sz="1800" b="1" kern="0" dirty="0">
                <a:solidFill>
                  <a:srgbClr val="0033CC"/>
                </a:solidFill>
              </a:rPr>
              <a:t>of the  </a:t>
            </a:r>
            <a:r>
              <a:rPr lang="en-US" altLang="de-DE" sz="1800" b="1" kern="0" dirty="0" smtClean="0">
                <a:solidFill>
                  <a:srgbClr val="0033CC"/>
                </a:solidFill>
              </a:rPr>
              <a:t>High </a:t>
            </a:r>
            <a:r>
              <a:rPr lang="en-US" altLang="de-DE" sz="1800" b="1" kern="0" dirty="0">
                <a:solidFill>
                  <a:srgbClr val="0033CC"/>
                </a:solidFill>
              </a:rPr>
              <a:t>Level Trigger </a:t>
            </a:r>
            <a:r>
              <a:rPr lang="en-US" altLang="de-DE" sz="1800" b="1" kern="0" dirty="0" smtClean="0">
                <a:solidFill>
                  <a:srgbClr val="0033CC"/>
                </a:solidFill>
              </a:rPr>
              <a:t/>
            </a:r>
            <a:br>
              <a:rPr lang="en-US" altLang="de-DE" sz="1800" b="1" kern="0" dirty="0" smtClean="0">
                <a:solidFill>
                  <a:srgbClr val="0033CC"/>
                </a:solidFill>
              </a:rPr>
            </a:br>
            <a:r>
              <a:rPr lang="en-US" altLang="de-DE" sz="1800" b="1" kern="0" dirty="0" smtClean="0">
                <a:solidFill>
                  <a:srgbClr val="0033CC"/>
                </a:solidFill>
              </a:rPr>
              <a:t>(</a:t>
            </a:r>
            <a:r>
              <a:rPr lang="en-US" altLang="de-DE" sz="1800" b="1" kern="0" dirty="0">
                <a:solidFill>
                  <a:srgbClr val="0033CC"/>
                </a:solidFill>
              </a:rPr>
              <a:t>HLT) CPUs </a:t>
            </a:r>
            <a:r>
              <a:rPr lang="en-US" altLang="de-DE" sz="1800" b="1" kern="0" dirty="0" smtClean="0">
                <a:solidFill>
                  <a:srgbClr val="0033CC"/>
                </a:solidFill>
              </a:rPr>
              <a:t> </a:t>
            </a:r>
            <a:r>
              <a:rPr lang="en-US" altLang="de-DE" sz="1800" b="1" kern="0" dirty="0" smtClean="0">
                <a:solidFill>
                  <a:srgbClr val="0033CC"/>
                </a:solidFill>
                <a:sym typeface="Wingdings" panose="05000000000000000000" pitchFamily="2" charset="2"/>
              </a:rPr>
              <a:t>  </a:t>
            </a:r>
            <a:r>
              <a:rPr lang="en-US" altLang="de-DE" sz="1800" b="1" kern="0" dirty="0">
                <a:solidFill>
                  <a:srgbClr val="0033CC"/>
                </a:solidFill>
                <a:sym typeface="Wingdings" panose="05000000000000000000" pitchFamily="2" charset="2"/>
              </a:rPr>
              <a:t>increase budget to 0.3s/event from 0.2s/event</a:t>
            </a:r>
            <a:endParaRPr lang="en-US" altLang="de-DE" sz="1800" b="1" kern="0" dirty="0">
              <a:solidFill>
                <a:srgbClr val="FF0066"/>
              </a:solidFill>
            </a:endParaRPr>
          </a:p>
          <a:p>
            <a:pPr marL="430861" indent="-323145">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1800" b="1" kern="0" dirty="0">
                <a:solidFill>
                  <a:srgbClr val="0033CC"/>
                </a:solidFill>
              </a:rPr>
              <a:t>HLT Farm </a:t>
            </a:r>
            <a:r>
              <a:rPr lang="en-US" altLang="de-DE" sz="1800" b="1" kern="0" dirty="0" smtClean="0">
                <a:solidFill>
                  <a:srgbClr val="0033CC"/>
                </a:solidFill>
              </a:rPr>
              <a:t>now also used for </a:t>
            </a:r>
            <a:r>
              <a:rPr lang="en-US" altLang="de-DE" sz="1800" b="1" kern="0" dirty="0">
                <a:solidFill>
                  <a:srgbClr val="0033CC"/>
                </a:solidFill>
              </a:rPr>
              <a:t>production </a:t>
            </a:r>
            <a:r>
              <a:rPr lang="en-US" altLang="de-DE" sz="1800" b="1" kern="0" dirty="0" smtClean="0">
                <a:solidFill>
                  <a:srgbClr val="0033CC"/>
                </a:solidFill>
              </a:rPr>
              <a:t> and </a:t>
            </a:r>
            <a:r>
              <a:rPr lang="en-US" altLang="de-DE" sz="1800" b="1" kern="0" dirty="0">
                <a:solidFill>
                  <a:srgbClr val="0033CC"/>
                </a:solidFill>
              </a:rPr>
              <a:t>other offline tasks </a:t>
            </a:r>
          </a:p>
          <a:p>
            <a:pPr marL="107717" indent="0">
              <a:spcBef>
                <a:spcPts val="300"/>
              </a:spcBef>
              <a:spcAft>
                <a:spcPts val="300"/>
              </a:spcAft>
              <a:buSzPct val="100000"/>
              <a:buNone/>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endParaRPr lang="en-US" altLang="de-DE" sz="800" b="1" kern="0" dirty="0">
              <a:solidFill>
                <a:srgbClr val="0033CC"/>
              </a:solidFill>
            </a:endParaRPr>
          </a:p>
          <a:p>
            <a:pPr marL="430861" indent="-323145">
              <a:spcBef>
                <a:spcPts val="300"/>
              </a:spcBef>
              <a:spcAft>
                <a:spcPts val="300"/>
              </a:spcAft>
              <a:buSzPct val="100000"/>
              <a:buFont typeface="StarSymbol" charset="0"/>
              <a:buChar char="●"/>
              <a:tabLst>
                <a:tab pos="630238" algn="l"/>
                <a:tab pos="911225" algn="l"/>
                <a:tab pos="1368425" algn="l"/>
                <a:tab pos="1824038" algn="l"/>
                <a:tab pos="2279650" algn="l"/>
                <a:tab pos="2736850" algn="l"/>
                <a:tab pos="3192463" algn="l"/>
                <a:tab pos="3648075" algn="l"/>
                <a:tab pos="4105275" algn="l"/>
                <a:tab pos="4560888" algn="l"/>
                <a:tab pos="5018088" algn="l"/>
                <a:tab pos="5473700" algn="l"/>
                <a:tab pos="5929313" algn="l"/>
                <a:tab pos="6386513" algn="l"/>
                <a:tab pos="6842125" algn="l"/>
                <a:tab pos="7297738" algn="l"/>
                <a:tab pos="7754938" algn="l"/>
                <a:tab pos="8210550" algn="l"/>
                <a:tab pos="8667750" algn="l"/>
                <a:tab pos="9123363" algn="l"/>
                <a:tab pos="9578975" algn="l"/>
              </a:tabLst>
            </a:pPr>
            <a:r>
              <a:rPr lang="en-US" altLang="de-DE" sz="1800" b="1" kern="0" dirty="0"/>
              <a:t>Move to multi-threading with </a:t>
            </a:r>
            <a:br>
              <a:rPr lang="en-US" altLang="de-DE" sz="1800" b="1" kern="0" dirty="0"/>
            </a:br>
            <a:r>
              <a:rPr lang="en-US" altLang="de-DE" sz="1800" b="1" kern="0" dirty="0"/>
              <a:t>multi-core queues at CERN and </a:t>
            </a:r>
            <a:br>
              <a:rPr lang="en-US" altLang="de-DE" sz="1800" b="1" kern="0" dirty="0"/>
            </a:br>
            <a:r>
              <a:rPr lang="en-US" altLang="de-DE" sz="1800" b="1" kern="0" dirty="0"/>
              <a:t>Tier-1 centers</a:t>
            </a:r>
          </a:p>
          <a:p>
            <a:pPr marL="430861" indent="-323145">
              <a:spcBef>
                <a:spcPts val="300"/>
              </a:spcBef>
              <a:spcAft>
                <a:spcPts val="300"/>
              </a:spcAft>
              <a:buSzPct val="100000"/>
              <a:buFont typeface="StarSymbol" charset="0"/>
              <a:buChar char="●"/>
              <a:tabLst>
                <a:tab pos="630238" algn="l"/>
                <a:tab pos="911225" algn="l"/>
                <a:tab pos="1368425" algn="l"/>
                <a:tab pos="1824038" algn="l"/>
                <a:tab pos="2279650" algn="l"/>
                <a:tab pos="2736850" algn="l"/>
                <a:tab pos="3192463" algn="l"/>
                <a:tab pos="3648075" algn="l"/>
                <a:tab pos="4105275" algn="l"/>
                <a:tab pos="4560888" algn="l"/>
                <a:tab pos="5018088" algn="l"/>
                <a:tab pos="5473700" algn="l"/>
                <a:tab pos="5929313" algn="l"/>
                <a:tab pos="6386513" algn="l"/>
                <a:tab pos="6842125" algn="l"/>
                <a:tab pos="7297738" algn="l"/>
                <a:tab pos="7754938" algn="l"/>
                <a:tab pos="8210550" algn="l"/>
                <a:tab pos="8667750" algn="l"/>
                <a:tab pos="9123363" algn="l"/>
                <a:tab pos="9578975" algn="l"/>
              </a:tabLst>
            </a:pPr>
            <a:r>
              <a:rPr lang="en-US" altLang="de-DE" sz="1800" b="1" kern="0" dirty="0" smtClean="0"/>
              <a:t>New</a:t>
            </a:r>
            <a:r>
              <a:rPr lang="en-US" altLang="de-DE" sz="1800" b="1" kern="0" dirty="0"/>
              <a:t>, more flexible and efficient </a:t>
            </a:r>
            <a:r>
              <a:rPr lang="en-US" altLang="de-DE" sz="1800" b="1" kern="0" dirty="0" smtClean="0"/>
              <a:t/>
            </a:r>
            <a:br>
              <a:rPr lang="en-US" altLang="de-DE" sz="1800" b="1" kern="0" dirty="0" smtClean="0"/>
            </a:br>
            <a:r>
              <a:rPr lang="en-US" altLang="de-DE" sz="1800" b="1" kern="0" dirty="0" smtClean="0"/>
              <a:t>workflow </a:t>
            </a:r>
            <a:r>
              <a:rPr lang="en-US" altLang="de-DE" sz="1800" b="1" kern="0" dirty="0"/>
              <a:t>and data management </a:t>
            </a:r>
            <a:r>
              <a:rPr lang="en-US" altLang="de-DE" sz="1800" b="1" kern="0" dirty="0" smtClean="0"/>
              <a:t/>
            </a:r>
            <a:br>
              <a:rPr lang="en-US" altLang="de-DE" sz="1800" b="1" kern="0" dirty="0" smtClean="0"/>
            </a:br>
            <a:r>
              <a:rPr lang="en-US" altLang="de-DE" sz="1800" b="1" kern="0" dirty="0" smtClean="0"/>
              <a:t>systems</a:t>
            </a:r>
            <a:endParaRPr lang="en-US" altLang="de-DE" sz="1800" b="1" kern="0" dirty="0"/>
          </a:p>
          <a:p>
            <a:pPr marL="107717" indent="0">
              <a:spcBef>
                <a:spcPts val="300"/>
              </a:spcBef>
              <a:spcAft>
                <a:spcPts val="300"/>
              </a:spcAft>
              <a:buSzPct val="100000"/>
              <a:buNone/>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endParaRPr lang="en-US" altLang="de-DE" sz="800" b="1" kern="0" dirty="0">
              <a:solidFill>
                <a:srgbClr val="0033CC"/>
              </a:solidFill>
            </a:endParaRPr>
          </a:p>
          <a:p>
            <a:pPr marL="430861" indent="-323145">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1800" b="1" kern="0" dirty="0">
                <a:solidFill>
                  <a:srgbClr val="0033CC"/>
                </a:solidFill>
              </a:rPr>
              <a:t>Improvements in Distributed Analysis</a:t>
            </a:r>
          </a:p>
          <a:p>
            <a:pPr marL="430861" indent="-323145">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1800" b="1" kern="0" dirty="0">
                <a:solidFill>
                  <a:srgbClr val="0033CC"/>
                </a:solidFill>
              </a:rPr>
              <a:t>Faster event reconstruction</a:t>
            </a:r>
          </a:p>
          <a:p>
            <a:pPr marL="430861" indent="-323145">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1800" b="1" kern="0" dirty="0" smtClean="0">
                <a:solidFill>
                  <a:srgbClr val="0033CC"/>
                </a:solidFill>
              </a:rPr>
              <a:t>New </a:t>
            </a:r>
            <a:r>
              <a:rPr lang="en-US" altLang="de-DE" sz="1800" b="1" kern="0" dirty="0" err="1" smtClean="0">
                <a:solidFill>
                  <a:srgbClr val="0033CC"/>
                </a:solidFill>
              </a:rPr>
              <a:t>miniAOD</a:t>
            </a:r>
            <a:r>
              <a:rPr lang="en-US" altLang="de-DE" sz="1800" b="1" kern="0" dirty="0" smtClean="0">
                <a:solidFill>
                  <a:srgbClr val="0033CC"/>
                </a:solidFill>
              </a:rPr>
              <a:t> </a:t>
            </a:r>
            <a:r>
              <a:rPr lang="en-US" altLang="de-DE" sz="1800" b="1" kern="0" dirty="0">
                <a:solidFill>
                  <a:srgbClr val="0033CC"/>
                </a:solidFill>
              </a:rPr>
              <a:t>data format for many physics object improvements: </a:t>
            </a:r>
            <a:endParaRPr lang="en-US" altLang="de-DE" sz="1800" b="1" kern="0" dirty="0" smtClean="0">
              <a:solidFill>
                <a:srgbClr val="0033CC"/>
              </a:solidFill>
            </a:endParaRPr>
          </a:p>
          <a:p>
            <a:pPr lvl="1" indent="-171450">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1800" b="1" kern="0" dirty="0" smtClean="0">
                <a:solidFill>
                  <a:srgbClr val="0033CC"/>
                </a:solidFill>
              </a:rPr>
              <a:t>compact </a:t>
            </a:r>
            <a:r>
              <a:rPr lang="en-US" altLang="de-DE" sz="1800" b="1" kern="0" dirty="0">
                <a:solidFill>
                  <a:srgbClr val="0033CC"/>
                </a:solidFill>
              </a:rPr>
              <a:t>high level data </a:t>
            </a:r>
            <a:r>
              <a:rPr lang="en-US" altLang="de-DE" sz="1800" b="1" kern="0" dirty="0" smtClean="0">
                <a:solidFill>
                  <a:srgbClr val="0033CC"/>
                </a:solidFill>
              </a:rPr>
              <a:t>objects </a:t>
            </a:r>
            <a:r>
              <a:rPr lang="en-US" altLang="de-DE" sz="1800" b="1" kern="0" dirty="0">
                <a:solidFill>
                  <a:srgbClr val="0033CC"/>
                </a:solidFill>
              </a:rPr>
              <a:t>(30-50 kb/event) </a:t>
            </a:r>
            <a:r>
              <a:rPr lang="en-US" altLang="de-DE" sz="1800" b="1" kern="0" dirty="0" smtClean="0">
                <a:solidFill>
                  <a:srgbClr val="0033CC"/>
                </a:solidFill>
              </a:rPr>
              <a:t> </a:t>
            </a:r>
            <a:r>
              <a:rPr lang="en-US" altLang="de-DE" sz="1800" b="1" kern="0" dirty="0" smtClean="0">
                <a:solidFill>
                  <a:srgbClr val="0033CC"/>
                </a:solidFill>
                <a:sym typeface="Wingdings" panose="05000000000000000000" pitchFamily="2" charset="2"/>
              </a:rPr>
              <a:t> gain factor ~10</a:t>
            </a:r>
            <a:endParaRPr lang="en-US" altLang="de-DE" sz="1800" b="1" kern="0" dirty="0" smtClean="0">
              <a:solidFill>
                <a:srgbClr val="0033CC"/>
              </a:solidFill>
            </a:endParaRPr>
          </a:p>
          <a:p>
            <a:pPr lvl="1" indent="-171450">
              <a:spcBef>
                <a:spcPts val="300"/>
              </a:spcBef>
              <a:spcAft>
                <a:spcPts val="3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1800" b="1" kern="0" dirty="0" smtClean="0">
                <a:solidFill>
                  <a:srgbClr val="0033CC"/>
                </a:solidFill>
              </a:rPr>
              <a:t>covering needs </a:t>
            </a:r>
            <a:r>
              <a:rPr lang="en-US" altLang="de-DE" sz="1800" b="1" kern="0" dirty="0">
                <a:solidFill>
                  <a:srgbClr val="0033CC"/>
                </a:solidFill>
              </a:rPr>
              <a:t>of mainstream analyses </a:t>
            </a:r>
            <a:r>
              <a:rPr lang="en-US" altLang="de-DE" sz="1800" b="1" kern="0" dirty="0" smtClean="0">
                <a:solidFill>
                  <a:srgbClr val="0033CC"/>
                </a:solidFill>
              </a:rPr>
              <a:t> </a:t>
            </a:r>
            <a:r>
              <a:rPr lang="en-US" altLang="de-DE" sz="1800" b="1" kern="0" dirty="0" smtClean="0">
                <a:solidFill>
                  <a:srgbClr val="0033CC"/>
                </a:solidFill>
                <a:sym typeface="Wingdings" panose="05000000000000000000" pitchFamily="2" charset="2"/>
              </a:rPr>
              <a:t> avoid duplications </a:t>
            </a:r>
            <a:endParaRPr lang="en-US" altLang="de-DE" sz="1800" b="1" kern="0" dirty="0">
              <a:solidFill>
                <a:srgbClr val="0033CC"/>
              </a:solidFill>
            </a:endParaRPr>
          </a:p>
        </p:txBody>
      </p:sp>
      <p:sp>
        <p:nvSpPr>
          <p:cNvPr id="10" name="TextBox 8"/>
          <p:cNvSpPr txBox="1"/>
          <p:nvPr/>
        </p:nvSpPr>
        <p:spPr>
          <a:xfrm>
            <a:off x="5122966" y="2333874"/>
            <a:ext cx="3766790" cy="338350"/>
          </a:xfrm>
          <a:prstGeom prst="rect">
            <a:avLst/>
          </a:prstGeom>
          <a:solidFill>
            <a:schemeClr val="bg1"/>
          </a:solidFill>
        </p:spPr>
        <p:txBody>
          <a:bodyPr wrap="square" lIns="91232" tIns="45619" rIns="91232" bIns="45619" rtlCol="0">
            <a:spAutoFit/>
          </a:bodyPr>
          <a:lstStyle/>
          <a:p>
            <a:pPr algn="ctr"/>
            <a:r>
              <a:rPr lang="en-US" b="1" dirty="0" smtClean="0">
                <a:latin typeface="Bookman Old Style" panose="02050604050505020204" pitchFamily="18" charset="0"/>
              </a:rPr>
              <a:t>Multi-threading now standard</a:t>
            </a:r>
            <a:endParaRPr lang="en-US" b="1" dirty="0">
              <a:latin typeface="Bookman Old Style" panose="02050604050505020204" pitchFamily="18" charset="0"/>
            </a:endParaRPr>
          </a:p>
        </p:txBody>
      </p:sp>
      <p:grpSp>
        <p:nvGrpSpPr>
          <p:cNvPr id="11" name="Gruppieren 10"/>
          <p:cNvGrpSpPr/>
          <p:nvPr/>
        </p:nvGrpSpPr>
        <p:grpSpPr>
          <a:xfrm>
            <a:off x="5411551" y="2622742"/>
            <a:ext cx="3116697" cy="2172699"/>
            <a:chOff x="5508104" y="4156632"/>
            <a:chExt cx="3116697" cy="2172698"/>
          </a:xfrm>
        </p:grpSpPr>
        <p:pic>
          <p:nvPicPr>
            <p:cNvPr id="12" name="Picture 6" descr="Screen Shot 2014-11-15 at 11.33.56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8104" y="4156632"/>
              <a:ext cx="3116697" cy="2172698"/>
            </a:xfrm>
            <a:prstGeom prst="rect">
              <a:avLst/>
            </a:prstGeom>
          </p:spPr>
        </p:pic>
        <p:cxnSp>
          <p:nvCxnSpPr>
            <p:cNvPr id="13" name="Straight Arrow Connector 7"/>
            <p:cNvCxnSpPr/>
            <p:nvPr/>
          </p:nvCxnSpPr>
          <p:spPr>
            <a:xfrm>
              <a:off x="8100392" y="4901870"/>
              <a:ext cx="0" cy="899674"/>
            </a:xfrm>
            <a:prstGeom prst="straightConnector1">
              <a:avLst/>
            </a:prstGeom>
            <a:ln w="57150" cmpd="sng">
              <a:solidFill>
                <a:srgbClr val="000099"/>
              </a:solidFill>
              <a:tailEnd type="arrow"/>
            </a:ln>
          </p:spPr>
          <p:style>
            <a:lnRef idx="2">
              <a:schemeClr val="accent1"/>
            </a:lnRef>
            <a:fillRef idx="0">
              <a:schemeClr val="accent1"/>
            </a:fillRef>
            <a:effectRef idx="1">
              <a:schemeClr val="accent1"/>
            </a:effectRef>
            <a:fontRef idx="minor">
              <a:schemeClr val="tx1"/>
            </a:fontRef>
          </p:style>
        </p:cxnSp>
      </p:grpSp>
      <p:sp>
        <p:nvSpPr>
          <p:cNvPr id="8" name="TextBox 8"/>
          <p:cNvSpPr txBox="1"/>
          <p:nvPr/>
        </p:nvSpPr>
        <p:spPr>
          <a:xfrm rot="16200000">
            <a:off x="4902480" y="3470419"/>
            <a:ext cx="1289051" cy="253712"/>
          </a:xfrm>
          <a:prstGeom prst="rect">
            <a:avLst/>
          </a:prstGeom>
          <a:solidFill>
            <a:schemeClr val="bg1"/>
          </a:solidFill>
          <a:ln>
            <a:noFill/>
          </a:ln>
        </p:spPr>
        <p:txBody>
          <a:bodyPr wrap="square" lIns="91232" tIns="45619" rIns="91232" bIns="45619" rtlCol="0">
            <a:spAutoFit/>
          </a:bodyPr>
          <a:lstStyle/>
          <a:p>
            <a:pPr algn="ctr"/>
            <a:r>
              <a:rPr lang="de-DE" sz="1050" b="1" dirty="0"/>
              <a:t>Memory [</a:t>
            </a:r>
            <a:r>
              <a:rPr lang="de-DE" sz="1050" b="1" dirty="0" smtClean="0"/>
              <a:t>MB]</a:t>
            </a:r>
            <a:endParaRPr lang="en-US" sz="1050" b="1" dirty="0">
              <a:latin typeface="Bookman Old Style" panose="02050604050505020204" pitchFamily="18" charset="0"/>
            </a:endParaRPr>
          </a:p>
        </p:txBody>
      </p:sp>
    </p:spTree>
    <p:extLst>
      <p:ext uri="{BB962C8B-B14F-4D97-AF65-F5344CB8AC3E}">
        <p14:creationId xmlns:p14="http://schemas.microsoft.com/office/powerpoint/2010/main" val="340061882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5376052" y="6352203"/>
            <a:ext cx="2774731" cy="338350"/>
          </a:xfrm>
          <a:prstGeom prst="rect">
            <a:avLst/>
          </a:prstGeom>
          <a:noFill/>
        </p:spPr>
        <p:txBody>
          <a:bodyPr wrap="square" lIns="91232" tIns="45619" rIns="91232" bIns="45619" rtlCol="0">
            <a:spAutoFit/>
          </a:bodyPr>
          <a:lstStyle/>
          <a:p>
            <a:r>
              <a:rPr lang="nl-NL" dirty="0"/>
              <a:t>PDG is 5366.7 ± 0.4 MeV</a:t>
            </a:r>
            <a:endParaRPr lang="de-DE"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75" y="157163"/>
            <a:ext cx="8832850" cy="62351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291618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
          <p:cNvSpPr>
            <a:spLocks noGrp="1" noChangeArrowheads="1"/>
          </p:cNvSpPr>
          <p:nvPr>
            <p:ph type="title"/>
          </p:nvPr>
        </p:nvSpPr>
        <p:spPr>
          <a:xfrm>
            <a:off x="456485" y="11531"/>
            <a:ext cx="8228160" cy="555899"/>
          </a:xfrm>
        </p:spPr>
        <p:txBody>
          <a:bodyPr tIns="28748"/>
          <a:lstStyle/>
          <a:p>
            <a:pPr eaLnBrk="1">
              <a:tabLst>
                <a:tab pos="413952" algn="l"/>
                <a:tab pos="827905" algn="l"/>
                <a:tab pos="1241858" algn="l"/>
                <a:tab pos="1655811" algn="l"/>
                <a:tab pos="2069765" algn="l"/>
                <a:tab pos="2483718" algn="l"/>
                <a:tab pos="2897669" algn="l"/>
                <a:tab pos="3311625" algn="l"/>
                <a:tab pos="3725578" algn="l"/>
                <a:tab pos="4139525" algn="l"/>
                <a:tab pos="4553481" algn="l"/>
                <a:tab pos="4967434" algn="l"/>
                <a:tab pos="5381388" algn="l"/>
                <a:tab pos="5795341" algn="l"/>
                <a:tab pos="6209287" algn="l"/>
                <a:tab pos="6623247" algn="l"/>
                <a:tab pos="7037198" algn="l"/>
                <a:tab pos="7451152" algn="l"/>
                <a:tab pos="7865104" algn="l"/>
              </a:tabLst>
            </a:pPr>
            <a:r>
              <a:rPr lang="en-US" altLang="en-US" sz="3300"/>
              <a:t>Reconstruction  of Z</a:t>
            </a:r>
            <a:r>
              <a:rPr lang="en-US" altLang="en-US" sz="3300">
                <a:cs typeface="Arial" pitchFamily="34" charset="0"/>
              </a:rPr>
              <a:t>→ee </a:t>
            </a:r>
            <a:r>
              <a:rPr lang="en-US" altLang="en-US" sz="3300"/>
              <a:t> in 2015 data</a:t>
            </a:r>
          </a:p>
        </p:txBody>
      </p:sp>
      <p:pic>
        <p:nvPicPr>
          <p:cNvPr id="2150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960" y="597669"/>
            <a:ext cx="4393440" cy="42167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150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78402" y="593349"/>
            <a:ext cx="4393440" cy="42167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1509" name="Rectangle 4"/>
          <p:cNvSpPr>
            <a:spLocks noGrp="1" noChangeArrowheads="1"/>
          </p:cNvSpPr>
          <p:nvPr>
            <p:ph type="body" idx="1"/>
          </p:nvPr>
        </p:nvSpPr>
        <p:spPr>
          <a:xfrm>
            <a:off x="165605" y="4815878"/>
            <a:ext cx="8625600" cy="1805951"/>
          </a:xfrm>
        </p:spPr>
        <p:txBody>
          <a:bodyPr tIns="15971"/>
          <a:lstStyle/>
          <a:p>
            <a:pPr marL="390957" indent="-293219" eaLnBrk="1">
              <a:buSzPct val="45000"/>
              <a:buFont typeface="StarSymbol" charset="0"/>
              <a:buChar char="●"/>
              <a:tabLst>
                <a:tab pos="413952" algn="l"/>
                <a:tab pos="827905" algn="l"/>
                <a:tab pos="1241858" algn="l"/>
                <a:tab pos="1655811" algn="l"/>
                <a:tab pos="2069765" algn="l"/>
                <a:tab pos="2483718" algn="l"/>
                <a:tab pos="2897669" algn="l"/>
                <a:tab pos="3311625" algn="l"/>
                <a:tab pos="3725578" algn="l"/>
                <a:tab pos="4139525" algn="l"/>
                <a:tab pos="4553481" algn="l"/>
                <a:tab pos="4967434" algn="l"/>
                <a:tab pos="5381388" algn="l"/>
                <a:tab pos="5795341" algn="l"/>
                <a:tab pos="6209287" algn="l"/>
                <a:tab pos="6623247" algn="l"/>
                <a:tab pos="7037198" algn="l"/>
                <a:tab pos="7451152" algn="l"/>
                <a:tab pos="7865104" algn="l"/>
                <a:tab pos="8279057" algn="l"/>
              </a:tabLst>
            </a:pPr>
            <a:r>
              <a:rPr lang="en-US" altLang="en-US" sz="1800"/>
              <a:t>Invariant mass of di-electron pairs for both electrons in the barrel (left) and in the endcap (right). The calibrations applied in the data are the Run </a:t>
            </a:r>
            <a:r>
              <a:rPr lang="en-US" altLang="en-US" sz="2000"/>
              <a:t>I ones extrapolated using the laser measurements. Simulation not tuned and  assumes a calibration that will be achieved by the end of 50ns run. Data and simulation normalized to the same area</a:t>
            </a:r>
          </a:p>
        </p:txBody>
      </p:sp>
    </p:spTree>
    <p:extLst>
      <p:ext uri="{BB962C8B-B14F-4D97-AF65-F5344CB8AC3E}">
        <p14:creationId xmlns:p14="http://schemas.microsoft.com/office/powerpoint/2010/main" val="162088257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Grp="1" noChangeArrowheads="1"/>
          </p:cNvSpPr>
          <p:nvPr>
            <p:ph type="body"/>
          </p:nvPr>
        </p:nvSpPr>
        <p:spPr>
          <a:xfrm>
            <a:off x="456485" y="1244292"/>
            <a:ext cx="8228160" cy="4769781"/>
          </a:xfrm>
        </p:spPr>
        <p:txBody>
          <a:bodyPr tIns="25784" anchor="t">
            <a:normAutofit/>
          </a:bodyPr>
          <a:lstStyle/>
          <a:p>
            <a:pPr marL="391363" indent="-293522" algn="l" eaLnBrk="1">
              <a:spcAft>
                <a:spcPts val="1293"/>
              </a:spcAft>
              <a:buSzPct val="45000"/>
              <a:buFont typeface="Wingdings" pitchFamily="2" charset="2"/>
              <a:buChar char=""/>
              <a:tabLst>
                <a:tab pos="414382" algn="l"/>
                <a:tab pos="828764" algn="l"/>
                <a:tab pos="1243146" algn="l"/>
                <a:tab pos="1657528" algn="l"/>
                <a:tab pos="2071911" algn="l"/>
                <a:tab pos="2486294" algn="l"/>
                <a:tab pos="2900676" algn="l"/>
                <a:tab pos="3315059" algn="l"/>
                <a:tab pos="3729440" algn="l"/>
                <a:tab pos="4143821" algn="l"/>
                <a:tab pos="4558205" algn="l"/>
                <a:tab pos="4972586" algn="l"/>
                <a:tab pos="5386969" algn="l"/>
                <a:tab pos="5801353" algn="l"/>
                <a:tab pos="6215732" algn="l"/>
                <a:tab pos="6630117" algn="l"/>
                <a:tab pos="7044499" algn="l"/>
                <a:tab pos="7458881" algn="l"/>
                <a:tab pos="7873263" algn="l"/>
              </a:tabLst>
              <a:defRPr/>
            </a:pPr>
            <a:r>
              <a:rPr lang="en-US" altLang="en-US" sz="1800"/>
              <a:t>Data </a:t>
            </a:r>
          </a:p>
          <a:p>
            <a:pPr marL="782722" lvl="1" indent="-293522" algn="l" eaLnBrk="1">
              <a:spcAft>
                <a:spcPts val="1032"/>
              </a:spcAft>
              <a:buSzPct val="75000"/>
              <a:buFont typeface="Symbol" pitchFamily="18" charset="2"/>
              <a:buChar char=""/>
              <a:tabLst>
                <a:tab pos="414382" algn="l"/>
                <a:tab pos="828764" algn="l"/>
                <a:tab pos="1243146" algn="l"/>
                <a:tab pos="1657528" algn="l"/>
                <a:tab pos="2071911" algn="l"/>
                <a:tab pos="2486294" algn="l"/>
                <a:tab pos="2900676" algn="l"/>
                <a:tab pos="3315059" algn="l"/>
                <a:tab pos="3729440" algn="l"/>
                <a:tab pos="4143821" algn="l"/>
                <a:tab pos="4558205" algn="l"/>
                <a:tab pos="4972586" algn="l"/>
                <a:tab pos="5386969" algn="l"/>
                <a:tab pos="5801353" algn="l"/>
                <a:tab pos="6215732" algn="l"/>
                <a:tab pos="6630117" algn="l"/>
                <a:tab pos="7044499" algn="l"/>
                <a:tab pos="7458881" algn="l"/>
                <a:tab pos="7873263" algn="l"/>
              </a:tabLst>
              <a:defRPr/>
            </a:pPr>
            <a:r>
              <a:rPr lang="en-US" altLang="en-US" sz="1800">
                <a:latin typeface="Arial" pitchFamily="34" charset="0"/>
              </a:rPr>
              <a:t>Collision data at 13 TeV and 50 ns bunch spacing </a:t>
            </a:r>
          </a:p>
          <a:p>
            <a:pPr marL="782722" lvl="1" indent="-293522" algn="l" eaLnBrk="1">
              <a:spcAft>
                <a:spcPts val="1032"/>
              </a:spcAft>
              <a:buSzPct val="75000"/>
              <a:buFont typeface="Symbol" pitchFamily="18" charset="2"/>
              <a:buChar char=""/>
              <a:tabLst>
                <a:tab pos="414382" algn="l"/>
                <a:tab pos="828764" algn="l"/>
                <a:tab pos="1243146" algn="l"/>
                <a:tab pos="1657528" algn="l"/>
                <a:tab pos="2071911" algn="l"/>
                <a:tab pos="2486294" algn="l"/>
                <a:tab pos="2900676" algn="l"/>
                <a:tab pos="3315059" algn="l"/>
                <a:tab pos="3729440" algn="l"/>
                <a:tab pos="4143821" algn="l"/>
                <a:tab pos="4558205" algn="l"/>
                <a:tab pos="4972586" algn="l"/>
                <a:tab pos="5386969" algn="l"/>
                <a:tab pos="5801353" algn="l"/>
                <a:tab pos="6215732" algn="l"/>
                <a:tab pos="6630117" algn="l"/>
                <a:tab pos="7044499" algn="l"/>
                <a:tab pos="7458881" algn="l"/>
                <a:tab pos="7873263" algn="l"/>
              </a:tabLst>
              <a:defRPr/>
            </a:pPr>
            <a:r>
              <a:rPr lang="en-US" altLang="en-US" sz="1800">
                <a:latin typeface="Arial" pitchFamily="34" charset="0"/>
              </a:rPr>
              <a:t>Prompt reconstruction, certified only on the basis of DCS detector status</a:t>
            </a:r>
          </a:p>
          <a:p>
            <a:pPr marL="782722" lvl="1" indent="-293522" algn="l" eaLnBrk="1">
              <a:spcAft>
                <a:spcPts val="1032"/>
              </a:spcAft>
              <a:buSzPct val="75000"/>
              <a:buFont typeface="Symbol" pitchFamily="18" charset="2"/>
              <a:buChar char=""/>
              <a:tabLst>
                <a:tab pos="414382" algn="l"/>
                <a:tab pos="828764" algn="l"/>
                <a:tab pos="1243146" algn="l"/>
                <a:tab pos="1657528" algn="l"/>
                <a:tab pos="2071911" algn="l"/>
                <a:tab pos="2486294" algn="l"/>
                <a:tab pos="2900676" algn="l"/>
                <a:tab pos="3315059" algn="l"/>
                <a:tab pos="3729440" algn="l"/>
                <a:tab pos="4143821" algn="l"/>
                <a:tab pos="4558205" algn="l"/>
                <a:tab pos="4972586" algn="l"/>
                <a:tab pos="5386969" algn="l"/>
                <a:tab pos="5801353" algn="l"/>
                <a:tab pos="6215732" algn="l"/>
                <a:tab pos="6630117" algn="l"/>
                <a:tab pos="7044499" algn="l"/>
                <a:tab pos="7458881" algn="l"/>
                <a:tab pos="7873263" algn="l"/>
              </a:tabLst>
              <a:defRPr/>
            </a:pPr>
            <a:r>
              <a:rPr lang="en-US" altLang="en-US" sz="1800">
                <a:latin typeface="Arial" pitchFamily="34" charset="0"/>
              </a:rPr>
              <a:t>DoubleMuon dataset </a:t>
            </a:r>
          </a:p>
          <a:p>
            <a:pPr marL="782722" lvl="1" indent="-293522" algn="l" eaLnBrk="1">
              <a:spcAft>
                <a:spcPts val="1032"/>
              </a:spcAft>
              <a:buSzPct val="75000"/>
              <a:buFont typeface="Symbol" pitchFamily="18" charset="2"/>
              <a:buChar char=""/>
              <a:tabLst>
                <a:tab pos="414382" algn="l"/>
                <a:tab pos="828764" algn="l"/>
                <a:tab pos="1243146" algn="l"/>
                <a:tab pos="1657528" algn="l"/>
                <a:tab pos="2071911" algn="l"/>
                <a:tab pos="2486294" algn="l"/>
                <a:tab pos="2900676" algn="l"/>
                <a:tab pos="3315059" algn="l"/>
                <a:tab pos="3729440" algn="l"/>
                <a:tab pos="4143821" algn="l"/>
                <a:tab pos="4558205" algn="l"/>
                <a:tab pos="4972586" algn="l"/>
                <a:tab pos="5386969" algn="l"/>
                <a:tab pos="5801353" algn="l"/>
                <a:tab pos="6215732" algn="l"/>
                <a:tab pos="6630117" algn="l"/>
                <a:tab pos="7044499" algn="l"/>
                <a:tab pos="7458881" algn="l"/>
                <a:tab pos="7873263" algn="l"/>
              </a:tabLst>
              <a:defRPr/>
            </a:pPr>
            <a:r>
              <a:rPr lang="en-US" altLang="en-US" sz="1800">
                <a:latin typeface="Arial" pitchFamily="34" charset="0"/>
              </a:rPr>
              <a:t>Integrated luminosity ~ 43 pb</a:t>
            </a:r>
            <a:r>
              <a:rPr lang="en-US" altLang="en-US" sz="1800" baseline="33000">
                <a:latin typeface="Arial" pitchFamily="34" charset="0"/>
              </a:rPr>
              <a:t>–1</a:t>
            </a:r>
            <a:r>
              <a:rPr lang="en-US" altLang="en-US" sz="1800">
                <a:latin typeface="Arial" pitchFamily="34" charset="0"/>
              </a:rPr>
              <a:t> </a:t>
            </a:r>
            <a:br>
              <a:rPr lang="en-US" altLang="en-US" sz="1800">
                <a:latin typeface="Arial" pitchFamily="34" charset="0"/>
              </a:rPr>
            </a:br>
            <a:endParaRPr lang="en-US" altLang="en-US" sz="1800">
              <a:latin typeface="Arial" pitchFamily="34" charset="0"/>
            </a:endParaRPr>
          </a:p>
          <a:p>
            <a:pPr marL="391363" indent="-293522" algn="l" eaLnBrk="1">
              <a:spcAft>
                <a:spcPts val="1293"/>
              </a:spcAft>
              <a:buSzPct val="45000"/>
              <a:buFont typeface="Wingdings" pitchFamily="2" charset="2"/>
              <a:buChar char=""/>
              <a:tabLst>
                <a:tab pos="414382" algn="l"/>
                <a:tab pos="828764" algn="l"/>
                <a:tab pos="1243146" algn="l"/>
                <a:tab pos="1657528" algn="l"/>
                <a:tab pos="2071911" algn="l"/>
                <a:tab pos="2486294" algn="l"/>
                <a:tab pos="2900676" algn="l"/>
                <a:tab pos="3315059" algn="l"/>
                <a:tab pos="3729440" algn="l"/>
                <a:tab pos="4143821" algn="l"/>
                <a:tab pos="4558205" algn="l"/>
                <a:tab pos="4972586" algn="l"/>
                <a:tab pos="5386969" algn="l"/>
                <a:tab pos="5801353" algn="l"/>
                <a:tab pos="6215732" algn="l"/>
                <a:tab pos="6630117" algn="l"/>
                <a:tab pos="7044499" algn="l"/>
                <a:tab pos="7458881" algn="l"/>
                <a:tab pos="7873263" algn="l"/>
              </a:tabLst>
              <a:defRPr/>
            </a:pPr>
            <a:r>
              <a:rPr lang="en-US" altLang="en-US" sz="1800"/>
              <a:t>Monte Carlo </a:t>
            </a:r>
          </a:p>
          <a:p>
            <a:pPr marL="782722" lvl="1" indent="-293522" algn="l" eaLnBrk="1">
              <a:spcAft>
                <a:spcPts val="1032"/>
              </a:spcAft>
              <a:buSzPct val="75000"/>
              <a:buFont typeface="Symbol" pitchFamily="18" charset="2"/>
              <a:buChar char=""/>
              <a:tabLst>
                <a:tab pos="414382" algn="l"/>
                <a:tab pos="828764" algn="l"/>
                <a:tab pos="1243146" algn="l"/>
                <a:tab pos="1657528" algn="l"/>
                <a:tab pos="2071911" algn="l"/>
                <a:tab pos="2486294" algn="l"/>
                <a:tab pos="2900676" algn="l"/>
                <a:tab pos="3315059" algn="l"/>
                <a:tab pos="3729440" algn="l"/>
                <a:tab pos="4143821" algn="l"/>
                <a:tab pos="4558205" algn="l"/>
                <a:tab pos="4972586" algn="l"/>
                <a:tab pos="5386969" algn="l"/>
                <a:tab pos="5801353" algn="l"/>
                <a:tab pos="6215732" algn="l"/>
                <a:tab pos="6630117" algn="l"/>
                <a:tab pos="7044499" algn="l"/>
                <a:tab pos="7458881" algn="l"/>
                <a:tab pos="7873263" algn="l"/>
              </a:tabLst>
              <a:defRPr/>
            </a:pPr>
            <a:r>
              <a:rPr lang="en-US" altLang="en-US" sz="1800">
                <a:latin typeface="Arial" pitchFamily="34" charset="0"/>
              </a:rPr>
              <a:t>Samples of Drell–Yan, W + jets, top-top, single-top, dibosons generated with MadGraph_aMC@NLO </a:t>
            </a:r>
          </a:p>
          <a:p>
            <a:pPr marL="782722" lvl="1" indent="-293522" algn="l" eaLnBrk="1">
              <a:spcAft>
                <a:spcPts val="1032"/>
              </a:spcAft>
              <a:buSzPct val="75000"/>
              <a:buFont typeface="Symbol" pitchFamily="18" charset="2"/>
              <a:buChar char=""/>
              <a:tabLst>
                <a:tab pos="414382" algn="l"/>
                <a:tab pos="828764" algn="l"/>
                <a:tab pos="1243146" algn="l"/>
                <a:tab pos="1657528" algn="l"/>
                <a:tab pos="2071911" algn="l"/>
                <a:tab pos="2486294" algn="l"/>
                <a:tab pos="2900676" algn="l"/>
                <a:tab pos="3315059" algn="l"/>
                <a:tab pos="3729440" algn="l"/>
                <a:tab pos="4143821" algn="l"/>
                <a:tab pos="4558205" algn="l"/>
                <a:tab pos="4972586" algn="l"/>
                <a:tab pos="5386969" algn="l"/>
                <a:tab pos="5801353" algn="l"/>
                <a:tab pos="6215732" algn="l"/>
                <a:tab pos="6630117" algn="l"/>
                <a:tab pos="7044499" algn="l"/>
                <a:tab pos="7458881" algn="l"/>
                <a:tab pos="7873263" algn="l"/>
              </a:tabLst>
              <a:defRPr/>
            </a:pPr>
            <a:r>
              <a:rPr lang="en-US" altLang="en-US" sz="1800">
                <a:latin typeface="Arial" pitchFamily="34" charset="0"/>
              </a:rPr>
              <a:t>Detector alignment and calibration conditions as expected after about </a:t>
            </a:r>
            <a:br>
              <a:rPr lang="en-US" altLang="en-US" sz="1800">
                <a:latin typeface="Arial" pitchFamily="34" charset="0"/>
              </a:rPr>
            </a:br>
            <a:r>
              <a:rPr lang="en-US" altLang="en-US" sz="1800">
                <a:latin typeface="Arial" pitchFamily="34" charset="0"/>
              </a:rPr>
              <a:t>1 fb</a:t>
            </a:r>
            <a:r>
              <a:rPr lang="en-US" altLang="en-US" sz="1800" baseline="33000">
                <a:latin typeface="Arial" pitchFamily="34" charset="0"/>
              </a:rPr>
              <a:t>–1</a:t>
            </a:r>
            <a:r>
              <a:rPr lang="en-US" altLang="en-US" sz="1800">
                <a:latin typeface="Arial" pitchFamily="34" charset="0"/>
              </a:rPr>
              <a:t> of integrated luminosity </a:t>
            </a:r>
          </a:p>
          <a:p>
            <a:pPr marL="782722" lvl="1" indent="-293522" algn="l" eaLnBrk="1">
              <a:spcAft>
                <a:spcPts val="1032"/>
              </a:spcAft>
              <a:buSzPct val="75000"/>
              <a:buFont typeface="Symbol" pitchFamily="18" charset="2"/>
              <a:buChar char=""/>
              <a:tabLst>
                <a:tab pos="414382" algn="l"/>
                <a:tab pos="828764" algn="l"/>
                <a:tab pos="1243146" algn="l"/>
                <a:tab pos="1657528" algn="l"/>
                <a:tab pos="2071911" algn="l"/>
                <a:tab pos="2486294" algn="l"/>
                <a:tab pos="2900676" algn="l"/>
                <a:tab pos="3315059" algn="l"/>
                <a:tab pos="3729440" algn="l"/>
                <a:tab pos="4143821" algn="l"/>
                <a:tab pos="4558205" algn="l"/>
                <a:tab pos="4972586" algn="l"/>
                <a:tab pos="5386969" algn="l"/>
                <a:tab pos="5801353" algn="l"/>
                <a:tab pos="6215732" algn="l"/>
                <a:tab pos="6630117" algn="l"/>
                <a:tab pos="7044499" algn="l"/>
                <a:tab pos="7458881" algn="l"/>
                <a:tab pos="7873263" algn="l"/>
              </a:tabLst>
              <a:defRPr/>
            </a:pPr>
            <a:r>
              <a:rPr lang="en-US" altLang="en-US" sz="1800">
                <a:latin typeface="Arial" pitchFamily="34" charset="0"/>
              </a:rPr>
              <a:t>Overall normalization of simulated distributions scaled to the data yield </a:t>
            </a:r>
          </a:p>
          <a:p>
            <a:pPr marL="782722" lvl="1" indent="-293522" algn="l" eaLnBrk="1">
              <a:spcAft>
                <a:spcPts val="1032"/>
              </a:spcAft>
              <a:buSzPct val="75000"/>
              <a:buFont typeface="Symbol" pitchFamily="18" charset="2"/>
              <a:buChar char=""/>
              <a:tabLst>
                <a:tab pos="414382" algn="l"/>
                <a:tab pos="828764" algn="l"/>
                <a:tab pos="1243146" algn="l"/>
                <a:tab pos="1657528" algn="l"/>
                <a:tab pos="2071911" algn="l"/>
                <a:tab pos="2486294" algn="l"/>
                <a:tab pos="2900676" algn="l"/>
                <a:tab pos="3315059" algn="l"/>
                <a:tab pos="3729440" algn="l"/>
                <a:tab pos="4143821" algn="l"/>
                <a:tab pos="4558205" algn="l"/>
                <a:tab pos="4972586" algn="l"/>
                <a:tab pos="5386969" algn="l"/>
                <a:tab pos="5801353" algn="l"/>
                <a:tab pos="6215732" algn="l"/>
                <a:tab pos="6630117" algn="l"/>
                <a:tab pos="7044499" algn="l"/>
                <a:tab pos="7458881" algn="l"/>
                <a:tab pos="7873263" algn="l"/>
              </a:tabLst>
              <a:defRPr/>
            </a:pPr>
            <a:r>
              <a:rPr lang="en-US" altLang="en-US" sz="1800">
                <a:latin typeface="Arial" pitchFamily="34" charset="0"/>
              </a:rPr>
              <a:t>No event re-weighting is applied to match the pileup distribution in data</a:t>
            </a:r>
          </a:p>
        </p:txBody>
      </p:sp>
      <p:sp>
        <p:nvSpPr>
          <p:cNvPr id="12290" name="Rectangle 2"/>
          <p:cNvSpPr>
            <a:spLocks noGrp="1" noChangeArrowheads="1"/>
          </p:cNvSpPr>
          <p:nvPr>
            <p:ph type="title" idx="1"/>
          </p:nvPr>
        </p:nvSpPr>
        <p:spPr>
          <a:xfrm>
            <a:off x="459365" y="125305"/>
            <a:ext cx="8228160" cy="928897"/>
          </a:xfrm>
        </p:spPr>
        <p:txBody>
          <a:bodyPr tIns="29007" anchor="ctr"/>
          <a:lstStyle/>
          <a:p>
            <a:pPr marL="0" indent="0" algn="ctr" eaLnBrk="1">
              <a:spcAft>
                <a:spcPct val="0"/>
              </a:spcAft>
              <a:tabLst>
                <a:tab pos="414382" algn="l"/>
                <a:tab pos="828764" algn="l"/>
                <a:tab pos="1243146" algn="l"/>
                <a:tab pos="1657528" algn="l"/>
                <a:tab pos="2071911" algn="l"/>
                <a:tab pos="2486294" algn="l"/>
                <a:tab pos="2900676" algn="l"/>
                <a:tab pos="3315059" algn="l"/>
                <a:tab pos="3729440" algn="l"/>
                <a:tab pos="4143821" algn="l"/>
                <a:tab pos="4558205" algn="l"/>
                <a:tab pos="4972586" algn="l"/>
                <a:tab pos="5386969" algn="l"/>
                <a:tab pos="5801353" algn="l"/>
                <a:tab pos="6215732" algn="l"/>
                <a:tab pos="6630117" algn="l"/>
                <a:tab pos="7044499" algn="l"/>
                <a:tab pos="7458881" algn="l"/>
                <a:tab pos="7873263" algn="l"/>
              </a:tabLst>
              <a:defRPr/>
            </a:pPr>
            <a:r>
              <a:rPr lang="en-US" sz="3300">
                <a:ea typeface="+mn-ea"/>
              </a:rPr>
              <a:t>Muons in 13 TeV Collisions</a:t>
            </a:r>
            <a:br>
              <a:rPr lang="en-US" sz="3300">
                <a:ea typeface="+mn-ea"/>
              </a:rPr>
            </a:br>
            <a:r>
              <a:rPr lang="en-US" sz="3300">
                <a:ea typeface="+mn-ea"/>
              </a:rPr>
              <a:t>Data and MC</a:t>
            </a:r>
          </a:p>
        </p:txBody>
      </p:sp>
    </p:spTree>
    <p:extLst>
      <p:ext uri="{BB962C8B-B14F-4D97-AF65-F5344CB8AC3E}">
        <p14:creationId xmlns:p14="http://schemas.microsoft.com/office/powerpoint/2010/main" val="111853333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Grp="1" noChangeArrowheads="1"/>
          </p:cNvSpPr>
          <p:nvPr>
            <p:ph type="body"/>
          </p:nvPr>
        </p:nvSpPr>
        <p:spPr>
          <a:xfrm>
            <a:off x="456485" y="1167969"/>
            <a:ext cx="8228160" cy="5053491"/>
          </a:xfrm>
        </p:spPr>
        <p:txBody>
          <a:bodyPr tIns="25784" anchor="t">
            <a:noAutofit/>
          </a:bodyPr>
          <a:lstStyle/>
          <a:p>
            <a:pPr marL="391363" indent="-293522" algn="l" eaLnBrk="1">
              <a:spcAft>
                <a:spcPts val="1293"/>
              </a:spcAft>
              <a:buSzPct val="45000"/>
              <a:buFont typeface="Wingdings" pitchFamily="2" charset="2"/>
              <a:buChar char=""/>
              <a:tabLst>
                <a:tab pos="414382" algn="l"/>
                <a:tab pos="828764" algn="l"/>
                <a:tab pos="1243146" algn="l"/>
                <a:tab pos="1657528" algn="l"/>
                <a:tab pos="2071911" algn="l"/>
                <a:tab pos="2486294" algn="l"/>
                <a:tab pos="2900676" algn="l"/>
                <a:tab pos="3315059" algn="l"/>
                <a:tab pos="3729440" algn="l"/>
                <a:tab pos="4143821" algn="l"/>
                <a:tab pos="4558205" algn="l"/>
                <a:tab pos="4972586" algn="l"/>
                <a:tab pos="5386969" algn="l"/>
                <a:tab pos="5801353" algn="l"/>
                <a:tab pos="6215732" algn="l"/>
                <a:tab pos="6630117" algn="l"/>
                <a:tab pos="7044499" algn="l"/>
                <a:tab pos="7458881" algn="l"/>
                <a:tab pos="7873263" algn="l"/>
              </a:tabLst>
              <a:defRPr/>
            </a:pPr>
            <a:r>
              <a:rPr lang="en-US" altLang="en-US" sz="1800"/>
              <a:t>Trigger </a:t>
            </a:r>
          </a:p>
          <a:p>
            <a:pPr marL="782722" lvl="1" indent="-293522" algn="l" eaLnBrk="1">
              <a:spcAft>
                <a:spcPts val="1032"/>
              </a:spcAft>
              <a:buSzPct val="75000"/>
              <a:buFont typeface="Symbol" pitchFamily="18" charset="2"/>
              <a:buChar char=""/>
              <a:tabLst>
                <a:tab pos="414382" algn="l"/>
                <a:tab pos="828764" algn="l"/>
                <a:tab pos="1243146" algn="l"/>
                <a:tab pos="1657528" algn="l"/>
                <a:tab pos="2071911" algn="l"/>
                <a:tab pos="2486294" algn="l"/>
                <a:tab pos="2900676" algn="l"/>
                <a:tab pos="3315059" algn="l"/>
                <a:tab pos="3729440" algn="l"/>
                <a:tab pos="4143821" algn="l"/>
                <a:tab pos="4558205" algn="l"/>
                <a:tab pos="4972586" algn="l"/>
                <a:tab pos="5386969" algn="l"/>
                <a:tab pos="5801353" algn="l"/>
                <a:tab pos="6215732" algn="l"/>
                <a:tab pos="6630117" algn="l"/>
                <a:tab pos="7044499" algn="l"/>
                <a:tab pos="7458881" algn="l"/>
                <a:tab pos="7873263" algn="l"/>
              </a:tabLst>
              <a:defRPr/>
            </a:pPr>
            <a:r>
              <a:rPr lang="en-US" altLang="en-US" sz="1800">
                <a:latin typeface="Arial" pitchFamily="34" charset="0"/>
              </a:rPr>
              <a:t>double-muon trigger with </a:t>
            </a:r>
            <a:r>
              <a:rPr lang="en-US" altLang="en-US" sz="1800" i="1">
                <a:latin typeface="Arial" pitchFamily="34" charset="0"/>
              </a:rPr>
              <a:t>p</a:t>
            </a:r>
            <a:r>
              <a:rPr lang="en-US" altLang="en-US" sz="1800" baseline="-33000">
                <a:latin typeface="Arial" pitchFamily="34" charset="0"/>
              </a:rPr>
              <a:t>T</a:t>
            </a:r>
            <a:r>
              <a:rPr lang="en-US" altLang="en-US" sz="1800">
                <a:latin typeface="Arial" pitchFamily="34" charset="0"/>
              </a:rPr>
              <a:t> thresholds of 17 and 8 GeV on higher- and lower-</a:t>
            </a:r>
            <a:r>
              <a:rPr lang="en-US" altLang="en-US" sz="1800" i="1">
                <a:latin typeface="Arial" pitchFamily="34" charset="0"/>
              </a:rPr>
              <a:t>p</a:t>
            </a:r>
            <a:r>
              <a:rPr lang="en-US" altLang="en-US" sz="1800" baseline="-33000">
                <a:latin typeface="Arial" pitchFamily="34" charset="0"/>
              </a:rPr>
              <a:t>T</a:t>
            </a:r>
            <a:r>
              <a:rPr lang="en-US" altLang="en-US" sz="1800">
                <a:latin typeface="Arial" pitchFamily="34" charset="0"/>
              </a:rPr>
              <a:t> muon, loose tracker-based isolation on each muon </a:t>
            </a:r>
            <a:br>
              <a:rPr lang="en-US" altLang="en-US" sz="1800">
                <a:latin typeface="Arial" pitchFamily="34" charset="0"/>
              </a:rPr>
            </a:br>
            <a:endParaRPr lang="en-US" altLang="en-US" sz="1800">
              <a:latin typeface="Arial" pitchFamily="34" charset="0"/>
            </a:endParaRPr>
          </a:p>
          <a:p>
            <a:pPr marL="391363" indent="-293522" algn="l" eaLnBrk="1">
              <a:spcAft>
                <a:spcPts val="1293"/>
              </a:spcAft>
              <a:buSzPct val="45000"/>
              <a:buFont typeface="Wingdings" pitchFamily="2" charset="2"/>
              <a:buChar char=""/>
              <a:tabLst>
                <a:tab pos="414382" algn="l"/>
                <a:tab pos="828764" algn="l"/>
                <a:tab pos="1243146" algn="l"/>
                <a:tab pos="1657528" algn="l"/>
                <a:tab pos="2071911" algn="l"/>
                <a:tab pos="2486294" algn="l"/>
                <a:tab pos="2900676" algn="l"/>
                <a:tab pos="3315059" algn="l"/>
                <a:tab pos="3729440" algn="l"/>
                <a:tab pos="4143821" algn="l"/>
                <a:tab pos="4558205" algn="l"/>
                <a:tab pos="4972586" algn="l"/>
                <a:tab pos="5386969" algn="l"/>
                <a:tab pos="5801353" algn="l"/>
                <a:tab pos="6215732" algn="l"/>
                <a:tab pos="6630117" algn="l"/>
                <a:tab pos="7044499" algn="l"/>
                <a:tab pos="7458881" algn="l"/>
                <a:tab pos="7873263" algn="l"/>
              </a:tabLst>
              <a:defRPr/>
            </a:pPr>
            <a:r>
              <a:rPr lang="en-US" altLang="en-US" sz="1800"/>
              <a:t>Offline selection </a:t>
            </a:r>
          </a:p>
          <a:p>
            <a:pPr marL="782722" lvl="1" indent="-293522" algn="l" eaLnBrk="1">
              <a:spcAft>
                <a:spcPts val="1032"/>
              </a:spcAft>
              <a:buSzPct val="75000"/>
              <a:buFont typeface="Symbol" pitchFamily="18" charset="2"/>
              <a:buChar char=""/>
              <a:tabLst>
                <a:tab pos="414382" algn="l"/>
                <a:tab pos="828764" algn="l"/>
                <a:tab pos="1243146" algn="l"/>
                <a:tab pos="1657528" algn="l"/>
                <a:tab pos="2071911" algn="l"/>
                <a:tab pos="2486294" algn="l"/>
                <a:tab pos="2900676" algn="l"/>
                <a:tab pos="3315059" algn="l"/>
                <a:tab pos="3729440" algn="l"/>
                <a:tab pos="4143821" algn="l"/>
                <a:tab pos="4558205" algn="l"/>
                <a:tab pos="4972586" algn="l"/>
                <a:tab pos="5386969" algn="l"/>
                <a:tab pos="5801353" algn="l"/>
                <a:tab pos="6215732" algn="l"/>
                <a:tab pos="6630117" algn="l"/>
                <a:tab pos="7044499" algn="l"/>
                <a:tab pos="7458881" algn="l"/>
                <a:tab pos="7873263" algn="l"/>
              </a:tabLst>
              <a:defRPr/>
            </a:pPr>
            <a:r>
              <a:rPr lang="en-US" altLang="en-US" sz="1800">
                <a:latin typeface="Arial" pitchFamily="34" charset="0"/>
              </a:rPr>
              <a:t>at least two opposite-sign muons passing the Loose ID </a:t>
            </a:r>
          </a:p>
          <a:p>
            <a:pPr marL="782722" lvl="1" indent="-293522" algn="l" eaLnBrk="1">
              <a:spcAft>
                <a:spcPts val="1032"/>
              </a:spcAft>
              <a:buSzPct val="75000"/>
              <a:buFont typeface="Symbol" pitchFamily="18" charset="2"/>
              <a:buChar char=""/>
              <a:tabLst>
                <a:tab pos="414382" algn="l"/>
                <a:tab pos="828764" algn="l"/>
                <a:tab pos="1243146" algn="l"/>
                <a:tab pos="1657528" algn="l"/>
                <a:tab pos="2071911" algn="l"/>
                <a:tab pos="2486294" algn="l"/>
                <a:tab pos="2900676" algn="l"/>
                <a:tab pos="3315059" algn="l"/>
                <a:tab pos="3729440" algn="l"/>
                <a:tab pos="4143821" algn="l"/>
                <a:tab pos="4558205" algn="l"/>
                <a:tab pos="4972586" algn="l"/>
                <a:tab pos="5386969" algn="l"/>
                <a:tab pos="5801353" algn="l"/>
                <a:tab pos="6215732" algn="l"/>
                <a:tab pos="6630117" algn="l"/>
                <a:tab pos="7044499" algn="l"/>
                <a:tab pos="7458881" algn="l"/>
                <a:tab pos="7873263" algn="l"/>
              </a:tabLst>
              <a:defRPr/>
            </a:pPr>
            <a:r>
              <a:rPr lang="en-US" altLang="en-US" sz="1800" i="1">
                <a:latin typeface="Arial" pitchFamily="34" charset="0"/>
              </a:rPr>
              <a:t>p</a:t>
            </a:r>
            <a:r>
              <a:rPr lang="en-US" altLang="en-US" sz="1800" baseline="-33000">
                <a:latin typeface="Arial" pitchFamily="34" charset="0"/>
              </a:rPr>
              <a:t>T</a:t>
            </a:r>
            <a:r>
              <a:rPr lang="en-US" altLang="en-US" sz="1800">
                <a:latin typeface="Arial" pitchFamily="34" charset="0"/>
              </a:rPr>
              <a:t> &gt; 20 and 10 GeV,  |</a:t>
            </a:r>
            <a:r>
              <a:rPr lang="en-US" altLang="en-US" sz="1800" i="1">
                <a:latin typeface="Arial" pitchFamily="34" charset="0"/>
              </a:rPr>
              <a:t>η</a:t>
            </a:r>
            <a:r>
              <a:rPr lang="en-US" altLang="en-US" sz="1800">
                <a:latin typeface="Arial" pitchFamily="34" charset="0"/>
              </a:rPr>
              <a:t>| &lt; 2.4  </a:t>
            </a:r>
          </a:p>
          <a:p>
            <a:pPr marL="782722" lvl="1" indent="-293522" algn="l" eaLnBrk="1">
              <a:spcAft>
                <a:spcPts val="1032"/>
              </a:spcAft>
              <a:buSzPct val="75000"/>
              <a:buFont typeface="Symbol" pitchFamily="18" charset="2"/>
              <a:buChar char=""/>
              <a:tabLst>
                <a:tab pos="414382" algn="l"/>
                <a:tab pos="828764" algn="l"/>
                <a:tab pos="1243146" algn="l"/>
                <a:tab pos="1657528" algn="l"/>
                <a:tab pos="2071911" algn="l"/>
                <a:tab pos="2486294" algn="l"/>
                <a:tab pos="2900676" algn="l"/>
                <a:tab pos="3315059" algn="l"/>
                <a:tab pos="3729440" algn="l"/>
                <a:tab pos="4143821" algn="l"/>
                <a:tab pos="4558205" algn="l"/>
                <a:tab pos="4972586" algn="l"/>
                <a:tab pos="5386969" algn="l"/>
                <a:tab pos="5801353" algn="l"/>
                <a:tab pos="6215732" algn="l"/>
                <a:tab pos="6630117" algn="l"/>
                <a:tab pos="7044499" algn="l"/>
                <a:tab pos="7458881" algn="l"/>
                <a:tab pos="7873263" algn="l"/>
              </a:tabLst>
              <a:defRPr/>
            </a:pPr>
            <a:r>
              <a:rPr lang="en-US" altLang="en-US" sz="1800">
                <a:latin typeface="Arial" pitchFamily="34" charset="0"/>
              </a:rPr>
              <a:t>both muons passing a loose isolation requirement: </a:t>
            </a:r>
            <a:br>
              <a:rPr lang="en-US" altLang="en-US" sz="1800">
                <a:latin typeface="Arial" pitchFamily="34" charset="0"/>
              </a:rPr>
            </a:br>
            <a:r>
              <a:rPr lang="en-US" altLang="en-US" sz="1800">
                <a:latin typeface="Arial" pitchFamily="34" charset="0"/>
              </a:rPr>
              <a:t> </a:t>
            </a:r>
            <a:r>
              <a:rPr lang="en-US" altLang="en-US" sz="1600">
                <a:latin typeface="Arial" pitchFamily="34" charset="0"/>
              </a:rPr>
              <a:t> Σ</a:t>
            </a:r>
            <a:r>
              <a:rPr lang="en-US" altLang="en-US" sz="1600" baseline="-33000">
                <a:latin typeface="Arial" pitchFamily="34" charset="0"/>
              </a:rPr>
              <a:t> </a:t>
            </a:r>
            <a:r>
              <a:rPr lang="en-US" altLang="en-US" sz="1600" i="1">
                <a:latin typeface="Arial" pitchFamily="34" charset="0"/>
              </a:rPr>
              <a:t>p</a:t>
            </a:r>
            <a:r>
              <a:rPr lang="en-US" altLang="en-US" sz="1600" baseline="-33000">
                <a:latin typeface="Arial" pitchFamily="34" charset="0"/>
              </a:rPr>
              <a:t>T</a:t>
            </a:r>
            <a:r>
              <a:rPr lang="en-US" altLang="en-US" sz="1600">
                <a:latin typeface="Arial" pitchFamily="34" charset="0"/>
              </a:rPr>
              <a:t>(tracks) + max(0, Σ</a:t>
            </a:r>
            <a:r>
              <a:rPr lang="en-US" altLang="en-US" sz="1600" baseline="-33000">
                <a:latin typeface="Arial" pitchFamily="34" charset="0"/>
              </a:rPr>
              <a:t> </a:t>
            </a:r>
            <a:r>
              <a:rPr lang="en-US" altLang="en-US" sz="1600" i="1">
                <a:latin typeface="Arial" pitchFamily="34" charset="0"/>
              </a:rPr>
              <a:t>E</a:t>
            </a:r>
            <a:r>
              <a:rPr lang="en-US" altLang="en-US" sz="1600" baseline="-33000">
                <a:latin typeface="Arial" pitchFamily="34" charset="0"/>
              </a:rPr>
              <a:t>T</a:t>
            </a:r>
            <a:r>
              <a:rPr lang="en-US" altLang="en-US" sz="1600">
                <a:latin typeface="Arial" pitchFamily="34" charset="0"/>
              </a:rPr>
              <a:t>(ECAL) + Σ</a:t>
            </a:r>
            <a:r>
              <a:rPr lang="en-US" altLang="en-US" sz="1600" baseline="-33000">
                <a:latin typeface="Arial" pitchFamily="34" charset="0"/>
              </a:rPr>
              <a:t> </a:t>
            </a:r>
            <a:r>
              <a:rPr lang="en-US" altLang="en-US" sz="1600" i="1">
                <a:latin typeface="Arial" pitchFamily="34" charset="0"/>
              </a:rPr>
              <a:t>E</a:t>
            </a:r>
            <a:r>
              <a:rPr lang="en-US" altLang="en-US" sz="1600" baseline="-33000">
                <a:latin typeface="Arial" pitchFamily="34" charset="0"/>
              </a:rPr>
              <a:t>T</a:t>
            </a:r>
            <a:r>
              <a:rPr lang="en-US" altLang="en-US" sz="1600">
                <a:latin typeface="Arial" pitchFamily="34" charset="0"/>
              </a:rPr>
              <a:t>(ECAL) – k</a:t>
            </a:r>
            <a:r>
              <a:rPr lang="en-US" altLang="en-US" sz="1600" baseline="-33000">
                <a:latin typeface="Arial" pitchFamily="34" charset="0"/>
              </a:rPr>
              <a:t> </a:t>
            </a:r>
            <a:r>
              <a:rPr lang="en-US" altLang="en-US" sz="1600">
                <a:latin typeface="Arial" pitchFamily="34" charset="0"/>
              </a:rPr>
              <a:t>·</a:t>
            </a:r>
            <a:r>
              <a:rPr lang="en-US" altLang="en-US" sz="1600" baseline="-33000">
                <a:latin typeface="Arial" pitchFamily="34" charset="0"/>
              </a:rPr>
              <a:t> </a:t>
            </a:r>
            <a:r>
              <a:rPr lang="en-US" altLang="en-US" sz="1600">
                <a:latin typeface="Arial" pitchFamily="34" charset="0"/>
              </a:rPr>
              <a:t>ρ) &lt; 0.2</a:t>
            </a:r>
            <a:r>
              <a:rPr lang="en-US" altLang="en-US" sz="1600" baseline="-33000">
                <a:latin typeface="Arial" pitchFamily="34" charset="0"/>
              </a:rPr>
              <a:t> </a:t>
            </a:r>
            <a:r>
              <a:rPr lang="en-US" altLang="en-US" sz="1600">
                <a:latin typeface="Arial" pitchFamily="34" charset="0"/>
              </a:rPr>
              <a:t>·</a:t>
            </a:r>
            <a:r>
              <a:rPr lang="en-US" altLang="en-US" sz="1600" baseline="-33000">
                <a:latin typeface="Arial" pitchFamily="34" charset="0"/>
              </a:rPr>
              <a:t> </a:t>
            </a:r>
            <a:r>
              <a:rPr lang="en-US" altLang="en-US" sz="1600" i="1">
                <a:latin typeface="Arial" pitchFamily="34" charset="0"/>
              </a:rPr>
              <a:t>p</a:t>
            </a:r>
            <a:r>
              <a:rPr lang="en-US" altLang="en-US" sz="1600" baseline="-33000">
                <a:latin typeface="Arial" pitchFamily="34" charset="0"/>
              </a:rPr>
              <a:t>T</a:t>
            </a:r>
            <a:r>
              <a:rPr lang="en-US" altLang="en-US" sz="1600">
                <a:latin typeface="Arial" pitchFamily="34" charset="0"/>
              </a:rPr>
              <a:t>(muon) </a:t>
            </a:r>
            <a:br>
              <a:rPr lang="en-US" altLang="en-US" sz="1600">
                <a:latin typeface="Arial" pitchFamily="34" charset="0"/>
              </a:rPr>
            </a:br>
            <a:r>
              <a:rPr lang="en-US" altLang="en-US" sz="1600">
                <a:latin typeface="Arial" pitchFamily="34" charset="0"/>
              </a:rPr>
              <a:t>  (where ρ is the average energy density in the event) </a:t>
            </a:r>
          </a:p>
          <a:p>
            <a:pPr marL="782722" lvl="1" indent="-293522" algn="l" eaLnBrk="1">
              <a:spcAft>
                <a:spcPts val="1032"/>
              </a:spcAft>
              <a:buSzPct val="75000"/>
              <a:buFont typeface="Symbol" pitchFamily="18" charset="2"/>
              <a:buChar char=""/>
              <a:tabLst>
                <a:tab pos="414382" algn="l"/>
                <a:tab pos="828764" algn="l"/>
                <a:tab pos="1243146" algn="l"/>
                <a:tab pos="1657528" algn="l"/>
                <a:tab pos="2071911" algn="l"/>
                <a:tab pos="2486294" algn="l"/>
                <a:tab pos="2900676" algn="l"/>
                <a:tab pos="3315059" algn="l"/>
                <a:tab pos="3729440" algn="l"/>
                <a:tab pos="4143821" algn="l"/>
                <a:tab pos="4558205" algn="l"/>
                <a:tab pos="4972586" algn="l"/>
                <a:tab pos="5386969" algn="l"/>
                <a:tab pos="5801353" algn="l"/>
                <a:tab pos="6215732" algn="l"/>
                <a:tab pos="6630117" algn="l"/>
                <a:tab pos="7044499" algn="l"/>
                <a:tab pos="7458881" algn="l"/>
                <a:tab pos="7873263" algn="l"/>
              </a:tabLst>
              <a:defRPr/>
            </a:pPr>
            <a:r>
              <a:rPr lang="en-US" altLang="en-US" sz="1800">
                <a:latin typeface="Arial" pitchFamily="34" charset="0"/>
              </a:rPr>
              <a:t>di-muon invariant mass between 60 and 120 GeV </a:t>
            </a:r>
          </a:p>
          <a:p>
            <a:pPr marL="782722" lvl="1" indent="-293522" algn="l" eaLnBrk="1">
              <a:spcAft>
                <a:spcPts val="1032"/>
              </a:spcAft>
              <a:buSzPct val="75000"/>
              <a:buFont typeface="Symbol" pitchFamily="18" charset="2"/>
              <a:buChar char=""/>
              <a:tabLst>
                <a:tab pos="414382" algn="l"/>
                <a:tab pos="828764" algn="l"/>
                <a:tab pos="1243146" algn="l"/>
                <a:tab pos="1657528" algn="l"/>
                <a:tab pos="2071911" algn="l"/>
                <a:tab pos="2486294" algn="l"/>
                <a:tab pos="2900676" algn="l"/>
                <a:tab pos="3315059" algn="l"/>
                <a:tab pos="3729440" algn="l"/>
                <a:tab pos="4143821" algn="l"/>
                <a:tab pos="4558205" algn="l"/>
                <a:tab pos="4972586" algn="l"/>
                <a:tab pos="5386969" algn="l"/>
                <a:tab pos="5801353" algn="l"/>
                <a:tab pos="6215732" algn="l"/>
                <a:tab pos="6630117" algn="l"/>
                <a:tab pos="7044499" algn="l"/>
                <a:tab pos="7458881" algn="l"/>
                <a:tab pos="7873263" algn="l"/>
              </a:tabLst>
              <a:defRPr/>
            </a:pPr>
            <a:r>
              <a:rPr lang="en-US" altLang="en-US" sz="1800">
                <a:latin typeface="Arial" pitchFamily="34" charset="0"/>
              </a:rPr>
              <a:t>if more than one muon pair satisfies the requirements above, the pair with invariant mass closest to the nominal Z boson mass is selected </a:t>
            </a:r>
          </a:p>
        </p:txBody>
      </p:sp>
      <p:sp>
        <p:nvSpPr>
          <p:cNvPr id="13314" name="Rectangle 2"/>
          <p:cNvSpPr>
            <a:spLocks noGrp="1" noChangeArrowheads="1"/>
          </p:cNvSpPr>
          <p:nvPr>
            <p:ph type="title" idx="1"/>
          </p:nvPr>
        </p:nvSpPr>
        <p:spPr>
          <a:xfrm>
            <a:off x="459365" y="125305"/>
            <a:ext cx="8228160" cy="928897"/>
          </a:xfrm>
        </p:spPr>
        <p:txBody>
          <a:bodyPr tIns="29007" anchor="ctr"/>
          <a:lstStyle/>
          <a:p>
            <a:pPr marL="0" indent="0" algn="ctr" eaLnBrk="1">
              <a:spcAft>
                <a:spcPct val="0"/>
              </a:spcAft>
              <a:tabLst>
                <a:tab pos="414382" algn="l"/>
                <a:tab pos="828764" algn="l"/>
                <a:tab pos="1243146" algn="l"/>
                <a:tab pos="1657528" algn="l"/>
                <a:tab pos="2071911" algn="l"/>
                <a:tab pos="2486294" algn="l"/>
                <a:tab pos="2900676" algn="l"/>
                <a:tab pos="3315059" algn="l"/>
                <a:tab pos="3729440" algn="l"/>
                <a:tab pos="4143821" algn="l"/>
                <a:tab pos="4558205" algn="l"/>
                <a:tab pos="4972586" algn="l"/>
                <a:tab pos="5386969" algn="l"/>
                <a:tab pos="5801353" algn="l"/>
                <a:tab pos="6215732" algn="l"/>
                <a:tab pos="6630117" algn="l"/>
                <a:tab pos="7044499" algn="l"/>
                <a:tab pos="7458881" algn="l"/>
                <a:tab pos="7873263" algn="l"/>
              </a:tabLst>
              <a:defRPr/>
            </a:pPr>
            <a:r>
              <a:rPr lang="en-US" sz="3300">
                <a:ea typeface="+mn-ea"/>
              </a:rPr>
              <a:t>Muons in 13 TeV Collisions</a:t>
            </a:r>
            <a:br>
              <a:rPr lang="en-US" sz="3300">
                <a:ea typeface="+mn-ea"/>
              </a:rPr>
            </a:br>
            <a:r>
              <a:rPr lang="en-US" sz="3300">
                <a:ea typeface="+mn-ea"/>
              </a:rPr>
              <a:t>Selection</a:t>
            </a:r>
          </a:p>
        </p:txBody>
      </p:sp>
    </p:spTree>
    <p:extLst>
      <p:ext uri="{BB962C8B-B14F-4D97-AF65-F5344CB8AC3E}">
        <p14:creationId xmlns:p14="http://schemas.microsoft.com/office/powerpoint/2010/main" val="296222034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Grp="1" noChangeArrowheads="1"/>
          </p:cNvSpPr>
          <p:nvPr>
            <p:ph type="title"/>
          </p:nvPr>
        </p:nvSpPr>
        <p:spPr>
          <a:xfrm>
            <a:off x="459365" y="125309"/>
            <a:ext cx="8228160" cy="928897"/>
          </a:xfrm>
        </p:spPr>
        <p:txBody>
          <a:bodyPr tIns="28998"/>
          <a:lstStyle/>
          <a:p>
            <a:pPr eaLnBrk="1">
              <a:tabLst>
                <a:tab pos="414253" algn="l"/>
                <a:tab pos="828506" algn="l"/>
                <a:tab pos="1242759" algn="l"/>
                <a:tab pos="1657013" algn="l"/>
                <a:tab pos="2071268" algn="l"/>
                <a:tab pos="2485520" algn="l"/>
                <a:tab pos="2899774" algn="l"/>
                <a:tab pos="3314028" algn="l"/>
                <a:tab pos="3728281" algn="l"/>
                <a:tab pos="4142532" algn="l"/>
                <a:tab pos="4556788" algn="l"/>
                <a:tab pos="4971040" algn="l"/>
                <a:tab pos="5385295" algn="l"/>
                <a:tab pos="5799548" algn="l"/>
                <a:tab pos="6213797" algn="l"/>
                <a:tab pos="6628055" algn="l"/>
                <a:tab pos="7042307" algn="l"/>
                <a:tab pos="7456561" algn="l"/>
                <a:tab pos="7870815" algn="l"/>
              </a:tabLst>
              <a:defRPr/>
            </a:pPr>
            <a:r>
              <a:rPr lang="en-US" sz="3300"/>
              <a:t>Muons in 13 TeV Collisions</a:t>
            </a:r>
            <a:br>
              <a:rPr lang="en-US" sz="3300"/>
            </a:br>
            <a:r>
              <a:rPr lang="en-US" sz="3300"/>
              <a:t>Invariant Mass</a:t>
            </a:r>
          </a:p>
        </p:txBody>
      </p:sp>
      <p:pic>
        <p:nvPicPr>
          <p:cNvPr id="14338" name="Picture 2"/>
          <p:cNvPicPr>
            <a:picLocks noChangeAspect="1" noChangeArrowheads="1"/>
          </p:cNvPicPr>
          <p:nvPr/>
        </p:nvPicPr>
        <p:blipFill>
          <a:blip r:embed="rId3"/>
          <a:srcRect/>
          <a:stretch>
            <a:fillRect/>
          </a:stretch>
        </p:blipFill>
        <p:spPr bwMode="auto">
          <a:xfrm>
            <a:off x="17280" y="1336470"/>
            <a:ext cx="4423680" cy="424556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4339" name="Picture 3"/>
          <p:cNvPicPr>
            <a:picLocks noChangeAspect="1" noChangeArrowheads="1"/>
          </p:cNvPicPr>
          <p:nvPr/>
        </p:nvPicPr>
        <p:blipFill>
          <a:blip r:embed="rId4"/>
          <a:srcRect/>
          <a:stretch>
            <a:fillRect/>
          </a:stretch>
        </p:blipFill>
        <p:spPr bwMode="auto">
          <a:xfrm>
            <a:off x="4628160" y="1336470"/>
            <a:ext cx="4423680" cy="424556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4340" name="Text Box 4"/>
          <p:cNvSpPr txBox="1">
            <a:spLocks noChangeArrowheads="1"/>
          </p:cNvSpPr>
          <p:nvPr/>
        </p:nvSpPr>
        <p:spPr bwMode="auto">
          <a:xfrm>
            <a:off x="1758245" y="5839828"/>
            <a:ext cx="1333440" cy="3413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546" tIns="56883" rIns="81546" bIns="40772"/>
          <a:lstStyle>
            <a:lvl1pPr>
              <a:tabLst>
                <a:tab pos="457200" algn="l"/>
                <a:tab pos="914400" algn="l"/>
                <a:tab pos="1371600" algn="l"/>
              </a:tabLst>
              <a:defRPr>
                <a:solidFill>
                  <a:srgbClr val="000000"/>
                </a:solidFill>
                <a:latin typeface="Arial" charset="0"/>
                <a:ea typeface="ＭＳ Ｐゴシック" charset="0"/>
                <a:cs typeface="Droid Sans Fallback" charset="0"/>
              </a:defRPr>
            </a:lvl1pPr>
            <a:lvl2pPr>
              <a:tabLst>
                <a:tab pos="457200" algn="l"/>
                <a:tab pos="914400" algn="l"/>
                <a:tab pos="1371600" algn="l"/>
              </a:tabLst>
              <a:defRPr>
                <a:solidFill>
                  <a:srgbClr val="000000"/>
                </a:solidFill>
                <a:latin typeface="Arial" charset="0"/>
                <a:ea typeface="ＭＳ Ｐゴシック" charset="0"/>
                <a:cs typeface="Droid Sans Fallback" charset="0"/>
              </a:defRPr>
            </a:lvl2pPr>
            <a:lvl3pPr>
              <a:tabLst>
                <a:tab pos="457200" algn="l"/>
                <a:tab pos="914400" algn="l"/>
                <a:tab pos="1371600" algn="l"/>
              </a:tabLst>
              <a:defRPr>
                <a:solidFill>
                  <a:srgbClr val="000000"/>
                </a:solidFill>
                <a:latin typeface="Arial" charset="0"/>
                <a:ea typeface="ＭＳ Ｐゴシック" charset="0"/>
                <a:cs typeface="Droid Sans Fallback" charset="0"/>
              </a:defRPr>
            </a:lvl3pPr>
            <a:lvl4pPr>
              <a:tabLst>
                <a:tab pos="457200" algn="l"/>
                <a:tab pos="914400" algn="l"/>
                <a:tab pos="1371600" algn="l"/>
              </a:tabLst>
              <a:defRPr>
                <a:solidFill>
                  <a:srgbClr val="000000"/>
                </a:solidFill>
                <a:latin typeface="Arial" charset="0"/>
                <a:ea typeface="ＭＳ Ｐゴシック" charset="0"/>
                <a:cs typeface="Droid Sans Fallback" charset="0"/>
              </a:defRPr>
            </a:lvl4pPr>
            <a:lvl5pPr>
              <a:tabLst>
                <a:tab pos="457200" algn="l"/>
                <a:tab pos="914400" algn="l"/>
                <a:tab pos="1371600" algn="l"/>
              </a:tabLst>
              <a:defRPr>
                <a:solidFill>
                  <a:srgbClr val="000000"/>
                </a:solidFill>
                <a:latin typeface="Arial" charset="0"/>
                <a:ea typeface="ＭＳ Ｐゴシック" charset="0"/>
                <a:cs typeface="Droid Sans Fallback"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Lst>
              <a:defRPr>
                <a:solidFill>
                  <a:srgbClr val="000000"/>
                </a:solidFill>
                <a:latin typeface="Arial" charset="0"/>
                <a:ea typeface="ＭＳ Ｐゴシック" charset="0"/>
                <a:cs typeface="Droid Sans Fallback"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Lst>
              <a:defRPr>
                <a:solidFill>
                  <a:srgbClr val="000000"/>
                </a:solidFill>
                <a:latin typeface="Arial" charset="0"/>
                <a:ea typeface="ＭＳ Ｐゴシック" charset="0"/>
                <a:cs typeface="Droid Sans Fallback"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Lst>
              <a:defRPr>
                <a:solidFill>
                  <a:srgbClr val="000000"/>
                </a:solidFill>
                <a:latin typeface="Arial" charset="0"/>
                <a:ea typeface="ＭＳ Ｐゴシック" charset="0"/>
                <a:cs typeface="Droid Sans Fallback"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Lst>
              <a:defRPr>
                <a:solidFill>
                  <a:srgbClr val="000000"/>
                </a:solidFill>
                <a:latin typeface="Arial" charset="0"/>
                <a:ea typeface="ＭＳ Ｐゴシック" charset="0"/>
                <a:cs typeface="Droid Sans Fallback" charset="0"/>
              </a:defRPr>
            </a:lvl9pPr>
          </a:lstStyle>
          <a:p>
            <a:pPr>
              <a:buFont typeface="Times New Roman" charset="0"/>
              <a:buNone/>
              <a:defRPr/>
            </a:pPr>
            <a:r>
              <a:rPr lang="en-US" sz="1800" i="1"/>
              <a:t>linear scale</a:t>
            </a:r>
          </a:p>
        </p:txBody>
      </p:sp>
      <p:sp>
        <p:nvSpPr>
          <p:cNvPr id="14341" name="Text Box 5"/>
          <p:cNvSpPr txBox="1">
            <a:spLocks noChangeArrowheads="1"/>
          </p:cNvSpPr>
          <p:nvPr/>
        </p:nvSpPr>
        <p:spPr bwMode="auto">
          <a:xfrm>
            <a:off x="6134400" y="5839828"/>
            <a:ext cx="1884960" cy="3413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546" tIns="56883" rIns="81546" bIns="40772"/>
          <a:lstStyle>
            <a:lvl1pPr>
              <a:tabLst>
                <a:tab pos="457200" algn="l"/>
                <a:tab pos="914400" algn="l"/>
                <a:tab pos="1371600" algn="l"/>
                <a:tab pos="1828800" algn="l"/>
              </a:tabLst>
              <a:defRPr>
                <a:solidFill>
                  <a:srgbClr val="000000"/>
                </a:solidFill>
                <a:latin typeface="Arial" charset="0"/>
                <a:ea typeface="ＭＳ Ｐゴシック" charset="0"/>
                <a:cs typeface="Droid Sans Fallback" charset="0"/>
              </a:defRPr>
            </a:lvl1pPr>
            <a:lvl2pPr>
              <a:tabLst>
                <a:tab pos="457200" algn="l"/>
                <a:tab pos="914400" algn="l"/>
                <a:tab pos="1371600" algn="l"/>
                <a:tab pos="1828800" algn="l"/>
              </a:tabLst>
              <a:defRPr>
                <a:solidFill>
                  <a:srgbClr val="000000"/>
                </a:solidFill>
                <a:latin typeface="Arial" charset="0"/>
                <a:ea typeface="ＭＳ Ｐゴシック" charset="0"/>
                <a:cs typeface="Droid Sans Fallback" charset="0"/>
              </a:defRPr>
            </a:lvl2pPr>
            <a:lvl3pPr>
              <a:tabLst>
                <a:tab pos="457200" algn="l"/>
                <a:tab pos="914400" algn="l"/>
                <a:tab pos="1371600" algn="l"/>
                <a:tab pos="1828800" algn="l"/>
              </a:tabLst>
              <a:defRPr>
                <a:solidFill>
                  <a:srgbClr val="000000"/>
                </a:solidFill>
                <a:latin typeface="Arial" charset="0"/>
                <a:ea typeface="ＭＳ Ｐゴシック" charset="0"/>
                <a:cs typeface="Droid Sans Fallback" charset="0"/>
              </a:defRPr>
            </a:lvl3pPr>
            <a:lvl4pPr>
              <a:tabLst>
                <a:tab pos="457200" algn="l"/>
                <a:tab pos="914400" algn="l"/>
                <a:tab pos="1371600" algn="l"/>
                <a:tab pos="1828800" algn="l"/>
              </a:tabLst>
              <a:defRPr>
                <a:solidFill>
                  <a:srgbClr val="000000"/>
                </a:solidFill>
                <a:latin typeface="Arial" charset="0"/>
                <a:ea typeface="ＭＳ Ｐゴシック" charset="0"/>
                <a:cs typeface="Droid Sans Fallback" charset="0"/>
              </a:defRPr>
            </a:lvl4pPr>
            <a:lvl5pPr>
              <a:tabLst>
                <a:tab pos="457200" algn="l"/>
                <a:tab pos="914400" algn="l"/>
                <a:tab pos="1371600" algn="l"/>
                <a:tab pos="1828800" algn="l"/>
              </a:tabLst>
              <a:defRPr>
                <a:solidFill>
                  <a:srgbClr val="000000"/>
                </a:solidFill>
                <a:latin typeface="Arial" charset="0"/>
                <a:ea typeface="ＭＳ Ｐゴシック" charset="0"/>
                <a:cs typeface="Droid Sans Fallback"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Lst>
              <a:defRPr>
                <a:solidFill>
                  <a:srgbClr val="000000"/>
                </a:solidFill>
                <a:latin typeface="Arial" charset="0"/>
                <a:ea typeface="ＭＳ Ｐゴシック" charset="0"/>
                <a:cs typeface="Droid Sans Fallback"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Lst>
              <a:defRPr>
                <a:solidFill>
                  <a:srgbClr val="000000"/>
                </a:solidFill>
                <a:latin typeface="Arial" charset="0"/>
                <a:ea typeface="ＭＳ Ｐゴシック" charset="0"/>
                <a:cs typeface="Droid Sans Fallback"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Lst>
              <a:defRPr>
                <a:solidFill>
                  <a:srgbClr val="000000"/>
                </a:solidFill>
                <a:latin typeface="Arial" charset="0"/>
                <a:ea typeface="ＭＳ Ｐゴシック" charset="0"/>
                <a:cs typeface="Droid Sans Fallback"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Lst>
              <a:defRPr>
                <a:solidFill>
                  <a:srgbClr val="000000"/>
                </a:solidFill>
                <a:latin typeface="Arial" charset="0"/>
                <a:ea typeface="ＭＳ Ｐゴシック" charset="0"/>
                <a:cs typeface="Droid Sans Fallback" charset="0"/>
              </a:defRPr>
            </a:lvl9pPr>
          </a:lstStyle>
          <a:p>
            <a:pPr>
              <a:buFont typeface="Times New Roman" charset="0"/>
              <a:buNone/>
              <a:defRPr/>
            </a:pPr>
            <a:r>
              <a:rPr lang="en-US" sz="1800" i="1"/>
              <a:t>logarithmic scale</a:t>
            </a:r>
          </a:p>
        </p:txBody>
      </p:sp>
    </p:spTree>
    <p:extLst>
      <p:ext uri="{BB962C8B-B14F-4D97-AF65-F5344CB8AC3E}">
        <p14:creationId xmlns:p14="http://schemas.microsoft.com/office/powerpoint/2010/main" val="266514053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Grp="1" noChangeArrowheads="1"/>
          </p:cNvSpPr>
          <p:nvPr>
            <p:ph type="title"/>
          </p:nvPr>
        </p:nvSpPr>
        <p:spPr>
          <a:xfrm>
            <a:off x="456485" y="-53269"/>
            <a:ext cx="8228160" cy="1144921"/>
          </a:xfrm>
        </p:spPr>
        <p:txBody>
          <a:bodyPr tIns="28763"/>
          <a:lstStyle/>
          <a:p>
            <a:pPr eaLnBrk="1">
              <a:tabLst>
                <a:tab pos="414167" algn="l"/>
                <a:tab pos="828334" algn="l"/>
                <a:tab pos="1242501" algn="l"/>
                <a:tab pos="1656669" algn="l"/>
                <a:tab pos="2070839" algn="l"/>
                <a:tab pos="2485005" algn="l"/>
                <a:tab pos="2899172" algn="l"/>
                <a:tab pos="3313341" algn="l"/>
                <a:tab pos="3727508" algn="l"/>
                <a:tab pos="4141673" algn="l"/>
                <a:tab pos="4555843" algn="l"/>
                <a:tab pos="4970009" algn="l"/>
                <a:tab pos="5384179" algn="l"/>
                <a:tab pos="5798346" algn="l"/>
                <a:tab pos="6212507" algn="l"/>
                <a:tab pos="6626681" algn="l"/>
                <a:tab pos="7040847" algn="l"/>
                <a:tab pos="7455015" algn="l"/>
                <a:tab pos="7869183" algn="l"/>
              </a:tabLst>
            </a:pPr>
            <a:r>
              <a:rPr lang="en-US" altLang="en-US" sz="3300"/>
              <a:t>Reconstruction of Z </a:t>
            </a:r>
            <a:r>
              <a:rPr lang="en-US" altLang="en-US" sz="3300">
                <a:cs typeface="Arial" pitchFamily="34" charset="0"/>
              </a:rPr>
              <a:t>→</a:t>
            </a:r>
            <a:r>
              <a:rPr lang="en-US" altLang="en-US" sz="3300"/>
              <a:t> ττ in 13 TeV data</a:t>
            </a:r>
          </a:p>
        </p:txBody>
      </p:sp>
      <p:pic>
        <p:nvPicPr>
          <p:cNvPr id="2253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1920" y="806500"/>
            <a:ext cx="4271040" cy="3068963"/>
          </a:xfrm>
          <a:prstGeom prst="rect">
            <a:avLst/>
          </a:prstGeom>
          <a:noFill/>
          <a:ln w="9525">
            <a:solidFill>
              <a:srgbClr val="FFFFFF"/>
            </a:solidFill>
            <a:round/>
            <a:headEnd/>
            <a:tailEnd/>
          </a:ln>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253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0960" y="816585"/>
            <a:ext cx="4258080" cy="306032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2533" name="Rectangle 4"/>
          <p:cNvSpPr>
            <a:spLocks noGrp="1" noChangeArrowheads="1"/>
          </p:cNvSpPr>
          <p:nvPr>
            <p:ph type="body" idx="1"/>
          </p:nvPr>
        </p:nvSpPr>
        <p:spPr>
          <a:xfrm>
            <a:off x="165605" y="3949129"/>
            <a:ext cx="8625600" cy="2623955"/>
          </a:xfrm>
        </p:spPr>
        <p:txBody>
          <a:bodyPr tIns="15979"/>
          <a:lstStyle/>
          <a:p>
            <a:pPr marL="391160" indent="-293370" eaLnBrk="1">
              <a:spcBef>
                <a:spcPts val="100"/>
              </a:spcBef>
              <a:spcAft>
                <a:spcPts val="100"/>
              </a:spcAft>
              <a:buSzPct val="45000"/>
              <a:buFont typeface="StarSymbol" charset="0"/>
              <a:buChar char="●"/>
              <a:tabLst>
                <a:tab pos="414167" algn="l"/>
                <a:tab pos="828334" algn="l"/>
                <a:tab pos="1242501" algn="l"/>
                <a:tab pos="1656669" algn="l"/>
                <a:tab pos="2070839" algn="l"/>
                <a:tab pos="2485005" algn="l"/>
                <a:tab pos="2899172" algn="l"/>
                <a:tab pos="3313341" algn="l"/>
                <a:tab pos="3727508" algn="l"/>
                <a:tab pos="4141673" algn="l"/>
                <a:tab pos="4555843" algn="l"/>
                <a:tab pos="4970009" algn="l"/>
                <a:tab pos="5384179" algn="l"/>
                <a:tab pos="5798346" algn="l"/>
                <a:tab pos="6212507" algn="l"/>
                <a:tab pos="6626681" algn="l"/>
                <a:tab pos="7040847" algn="l"/>
                <a:tab pos="7455015" algn="l"/>
                <a:tab pos="7869183" algn="l"/>
                <a:tab pos="8283352" algn="l"/>
              </a:tabLst>
            </a:pPr>
            <a:r>
              <a:rPr lang="en-US" altLang="en-US" sz="1800" dirty="0"/>
              <a:t>Visible mass distribution (left) and fully reconstructed mass using the </a:t>
            </a:r>
            <a:r>
              <a:rPr lang="en-US" altLang="en-US" sz="1800" dirty="0" err="1"/>
              <a:t>SVFit</a:t>
            </a:r>
            <a:r>
              <a:rPr lang="en-US" altLang="en-US" sz="1800" dirty="0"/>
              <a:t> algorithm (right) for lepton (</a:t>
            </a:r>
            <a:r>
              <a:rPr lang="en-US" altLang="en-US" sz="1800" dirty="0" err="1"/>
              <a:t>e,μ</a:t>
            </a:r>
            <a:r>
              <a:rPr lang="en-US" altLang="en-US" sz="1800" dirty="0"/>
              <a:t>) and </a:t>
            </a:r>
            <a:r>
              <a:rPr lang="en-US" altLang="en-US" sz="1800" dirty="0" err="1"/>
              <a:t>hadronically</a:t>
            </a:r>
            <a:r>
              <a:rPr lang="en-US" altLang="en-US" sz="1800" dirty="0"/>
              <a:t> decaying  </a:t>
            </a:r>
            <a:r>
              <a:rPr lang="en-US" altLang="en-US" sz="1800" dirty="0" err="1"/>
              <a:t>taus</a:t>
            </a:r>
            <a:r>
              <a:rPr lang="en-US" altLang="en-US" sz="1800" dirty="0"/>
              <a:t> in 13 </a:t>
            </a:r>
            <a:r>
              <a:rPr lang="en-US" altLang="en-US" sz="1800" dirty="0" err="1"/>
              <a:t>TeV</a:t>
            </a:r>
            <a:r>
              <a:rPr lang="en-US" altLang="en-US" sz="1800" dirty="0"/>
              <a:t> </a:t>
            </a:r>
            <a:r>
              <a:rPr lang="en-US" altLang="en-US" sz="1800" dirty="0" err="1"/>
              <a:t>data.The</a:t>
            </a:r>
            <a:r>
              <a:rPr lang="en-US" altLang="en-US" sz="1800" dirty="0"/>
              <a:t> simulation is normalized to the total integrated luminosity for all contributions except from the  QCD background that is estimated by same sign data</a:t>
            </a:r>
          </a:p>
          <a:p>
            <a:pPr marL="391160" indent="-293370" eaLnBrk="1">
              <a:spcBef>
                <a:spcPts val="100"/>
              </a:spcBef>
              <a:spcAft>
                <a:spcPts val="100"/>
              </a:spcAft>
              <a:buSzPct val="45000"/>
              <a:buFont typeface="StarSymbol" charset="0"/>
              <a:buChar char="●"/>
              <a:tabLst>
                <a:tab pos="414167" algn="l"/>
                <a:tab pos="828334" algn="l"/>
                <a:tab pos="1242501" algn="l"/>
                <a:tab pos="1656669" algn="l"/>
                <a:tab pos="2070839" algn="l"/>
                <a:tab pos="2485005" algn="l"/>
                <a:tab pos="2899172" algn="l"/>
                <a:tab pos="3313341" algn="l"/>
                <a:tab pos="3727508" algn="l"/>
                <a:tab pos="4141673" algn="l"/>
                <a:tab pos="4555843" algn="l"/>
                <a:tab pos="4970009" algn="l"/>
                <a:tab pos="5384179" algn="l"/>
                <a:tab pos="5798346" algn="l"/>
                <a:tab pos="6212507" algn="l"/>
                <a:tab pos="6626681" algn="l"/>
                <a:tab pos="7040847" algn="l"/>
                <a:tab pos="7455015" algn="l"/>
                <a:tab pos="7869183" algn="l"/>
                <a:tab pos="8283352" algn="l"/>
              </a:tabLst>
            </a:pPr>
            <a:r>
              <a:rPr lang="en-US" altLang="en-US" sz="1800" b="1" dirty="0"/>
              <a:t>Selection</a:t>
            </a:r>
          </a:p>
          <a:p>
            <a:pPr marL="782315" lvl="1" indent="-293370" eaLnBrk="1">
              <a:spcBef>
                <a:spcPts val="100"/>
              </a:spcBef>
              <a:spcAft>
                <a:spcPts val="100"/>
              </a:spcAft>
              <a:buSzPct val="75000"/>
              <a:buFont typeface="StarSymbol" charset="0"/>
              <a:buChar char="–"/>
              <a:tabLst>
                <a:tab pos="414167" algn="l"/>
                <a:tab pos="828334" algn="l"/>
                <a:tab pos="1242501" algn="l"/>
                <a:tab pos="1656669" algn="l"/>
                <a:tab pos="2070839" algn="l"/>
                <a:tab pos="2485005" algn="l"/>
                <a:tab pos="2899172" algn="l"/>
                <a:tab pos="3313341" algn="l"/>
                <a:tab pos="3727508" algn="l"/>
                <a:tab pos="4141673" algn="l"/>
                <a:tab pos="4555843" algn="l"/>
                <a:tab pos="4970009" algn="l"/>
                <a:tab pos="5384179" algn="l"/>
                <a:tab pos="5798346" algn="l"/>
                <a:tab pos="6212507" algn="l"/>
                <a:tab pos="6626681" algn="l"/>
                <a:tab pos="7040847" algn="l"/>
                <a:tab pos="7455015" algn="l"/>
                <a:tab pos="7869183" algn="l"/>
                <a:tab pos="8283352" algn="l"/>
              </a:tabLst>
            </a:pPr>
            <a:r>
              <a:rPr lang="en-US" altLang="en-US" sz="1800" dirty="0" err="1"/>
              <a:t>Muons</a:t>
            </a:r>
            <a:r>
              <a:rPr lang="en-US" altLang="en-US" sz="1800" dirty="0"/>
              <a:t>: </a:t>
            </a:r>
            <a:r>
              <a:rPr lang="en-US" altLang="en-US" sz="1800" dirty="0" err="1"/>
              <a:t>p</a:t>
            </a:r>
            <a:r>
              <a:rPr lang="en-US" altLang="en-US" sz="1800" baseline="-33000" dirty="0" err="1"/>
              <a:t>T</a:t>
            </a:r>
            <a:r>
              <a:rPr lang="en-US" altLang="en-US" sz="1800" dirty="0"/>
              <a:t>&gt;18 GeV, η&lt;2.1</a:t>
            </a:r>
          </a:p>
          <a:p>
            <a:pPr marL="782315" lvl="1" indent="-293370" eaLnBrk="1">
              <a:spcBef>
                <a:spcPts val="100"/>
              </a:spcBef>
              <a:spcAft>
                <a:spcPts val="100"/>
              </a:spcAft>
              <a:buSzPct val="75000"/>
              <a:buFont typeface="StarSymbol" charset="0"/>
              <a:buChar char="–"/>
              <a:tabLst>
                <a:tab pos="414167" algn="l"/>
                <a:tab pos="828334" algn="l"/>
                <a:tab pos="1242501" algn="l"/>
                <a:tab pos="1656669" algn="l"/>
                <a:tab pos="2070839" algn="l"/>
                <a:tab pos="2485005" algn="l"/>
                <a:tab pos="2899172" algn="l"/>
                <a:tab pos="3313341" algn="l"/>
                <a:tab pos="3727508" algn="l"/>
                <a:tab pos="4141673" algn="l"/>
                <a:tab pos="4555843" algn="l"/>
                <a:tab pos="4970009" algn="l"/>
                <a:tab pos="5384179" algn="l"/>
                <a:tab pos="5798346" algn="l"/>
                <a:tab pos="6212507" algn="l"/>
                <a:tab pos="6626681" algn="l"/>
                <a:tab pos="7040847" algn="l"/>
                <a:tab pos="7455015" algn="l"/>
                <a:tab pos="7869183" algn="l"/>
                <a:tab pos="8283352" algn="l"/>
              </a:tabLst>
            </a:pPr>
            <a:r>
              <a:rPr lang="en-US" altLang="en-US" sz="1800" dirty="0"/>
              <a:t>Electrons: </a:t>
            </a:r>
            <a:r>
              <a:rPr lang="en-US" altLang="en-US" sz="1800" dirty="0" err="1"/>
              <a:t>p</a:t>
            </a:r>
            <a:r>
              <a:rPr lang="en-US" altLang="en-US" sz="1800" baseline="-33000" dirty="0" err="1"/>
              <a:t>T</a:t>
            </a:r>
            <a:r>
              <a:rPr lang="en-US" altLang="en-US" sz="1800" dirty="0"/>
              <a:t>&gt;20 GeV η&lt;2.1</a:t>
            </a:r>
          </a:p>
          <a:p>
            <a:pPr marL="782315" lvl="1" indent="-293370" eaLnBrk="1">
              <a:spcBef>
                <a:spcPts val="100"/>
              </a:spcBef>
              <a:spcAft>
                <a:spcPts val="100"/>
              </a:spcAft>
              <a:buSzPct val="75000"/>
              <a:buFont typeface="StarSymbol" charset="0"/>
              <a:buChar char="–"/>
              <a:tabLst>
                <a:tab pos="414167" algn="l"/>
                <a:tab pos="828334" algn="l"/>
                <a:tab pos="1242501" algn="l"/>
                <a:tab pos="1656669" algn="l"/>
                <a:tab pos="2070839" algn="l"/>
                <a:tab pos="2485005" algn="l"/>
                <a:tab pos="2899172" algn="l"/>
                <a:tab pos="3313341" algn="l"/>
                <a:tab pos="3727508" algn="l"/>
                <a:tab pos="4141673" algn="l"/>
                <a:tab pos="4555843" algn="l"/>
                <a:tab pos="4970009" algn="l"/>
                <a:tab pos="5384179" algn="l"/>
                <a:tab pos="5798346" algn="l"/>
                <a:tab pos="6212507" algn="l"/>
                <a:tab pos="6626681" algn="l"/>
                <a:tab pos="7040847" algn="l"/>
                <a:tab pos="7455015" algn="l"/>
                <a:tab pos="7869183" algn="l"/>
                <a:tab pos="8283352" algn="l"/>
              </a:tabLst>
            </a:pPr>
            <a:r>
              <a:rPr lang="en-US" altLang="en-US" sz="1800" dirty="0" err="1"/>
              <a:t>Taus</a:t>
            </a:r>
            <a:r>
              <a:rPr lang="en-US" altLang="en-US" sz="1800" dirty="0"/>
              <a:t>: </a:t>
            </a:r>
            <a:r>
              <a:rPr lang="en-US" altLang="en-US" sz="1800" dirty="0" err="1"/>
              <a:t>p</a:t>
            </a:r>
            <a:r>
              <a:rPr lang="en-US" altLang="en-US" sz="1800" baseline="-33000" dirty="0" err="1"/>
              <a:t>T</a:t>
            </a:r>
            <a:r>
              <a:rPr lang="en-US" altLang="en-US" sz="1800" dirty="0"/>
              <a:t>&gt;20, η&lt;2.3</a:t>
            </a:r>
          </a:p>
          <a:p>
            <a:pPr marL="782315" lvl="1" indent="-293370" eaLnBrk="1">
              <a:spcBef>
                <a:spcPts val="100"/>
              </a:spcBef>
              <a:spcAft>
                <a:spcPts val="100"/>
              </a:spcAft>
              <a:buSzPct val="75000"/>
              <a:buFont typeface="StarSymbol" charset="0"/>
              <a:buChar char="–"/>
              <a:tabLst>
                <a:tab pos="414167" algn="l"/>
                <a:tab pos="828334" algn="l"/>
                <a:tab pos="1242501" algn="l"/>
                <a:tab pos="1656669" algn="l"/>
                <a:tab pos="2070839" algn="l"/>
                <a:tab pos="2485005" algn="l"/>
                <a:tab pos="2899172" algn="l"/>
                <a:tab pos="3313341" algn="l"/>
                <a:tab pos="3727508" algn="l"/>
                <a:tab pos="4141673" algn="l"/>
                <a:tab pos="4555843" algn="l"/>
                <a:tab pos="4970009" algn="l"/>
                <a:tab pos="5384179" algn="l"/>
                <a:tab pos="5798346" algn="l"/>
                <a:tab pos="6212507" algn="l"/>
                <a:tab pos="6626681" algn="l"/>
                <a:tab pos="7040847" algn="l"/>
                <a:tab pos="7455015" algn="l"/>
                <a:tab pos="7869183" algn="l"/>
                <a:tab pos="8283352" algn="l"/>
              </a:tabLst>
            </a:pPr>
            <a:r>
              <a:rPr lang="en-US" altLang="en-US" sz="1800" dirty="0"/>
              <a:t>Event: </a:t>
            </a:r>
            <a:r>
              <a:rPr lang="en-US" altLang="en-US" sz="1800" dirty="0" err="1"/>
              <a:t>lepton,tau</a:t>
            </a:r>
            <a:r>
              <a:rPr lang="en-US" altLang="en-US" sz="1800" dirty="0"/>
              <a:t> have opposite sign ,  M</a:t>
            </a:r>
            <a:r>
              <a:rPr lang="en-US" altLang="en-US" sz="1800" baseline="-33000" dirty="0"/>
              <a:t>T</a:t>
            </a:r>
            <a:r>
              <a:rPr lang="en-US" altLang="en-US" sz="1800" dirty="0"/>
              <a:t>(</a:t>
            </a:r>
            <a:r>
              <a:rPr lang="en-US" altLang="en-US" sz="1800" dirty="0" err="1"/>
              <a:t>μ,τ</a:t>
            </a:r>
            <a:r>
              <a:rPr lang="en-US" altLang="en-US" sz="1800" dirty="0"/>
              <a:t>)&lt;40 GeV  </a:t>
            </a:r>
          </a:p>
        </p:txBody>
      </p:sp>
    </p:spTree>
    <p:extLst>
      <p:ext uri="{BB962C8B-B14F-4D97-AF65-F5344CB8AC3E}">
        <p14:creationId xmlns:p14="http://schemas.microsoft.com/office/powerpoint/2010/main" val="146946233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body" idx="1"/>
          </p:nvPr>
        </p:nvSpPr>
        <p:spPr>
          <a:xfrm>
            <a:off x="88908" y="4827746"/>
            <a:ext cx="9016799" cy="1435199"/>
          </a:xfrm>
          <a:prstGeom prst="rect">
            <a:avLst/>
          </a:prstGeom>
        </p:spPr>
        <p:txBody>
          <a:bodyPr lIns="91369" tIns="91369" rIns="91369" bIns="91369" anchor="t" anchorCtr="0">
            <a:noAutofit/>
          </a:bodyPr>
          <a:lstStyle/>
          <a:p>
            <a:pPr>
              <a:spcBef>
                <a:spcPts val="0"/>
              </a:spcBef>
            </a:pPr>
            <a:r>
              <a:rPr lang="en" sz="1400"/>
              <a:t>Distribution of the number of hadronic jets with p</a:t>
            </a:r>
            <a:r>
              <a:rPr lang="en" sz="1400" baseline="-25000"/>
              <a:t>T</a:t>
            </a:r>
            <a:r>
              <a:rPr lang="en" sz="1400"/>
              <a:t>&gt;30 GeV, |𝜂|&lt;2.4 (left) and jets passing the tight threshold on the b-tagging discriminant (right) for events containing one isolated muon (p</a:t>
            </a:r>
            <a:r>
              <a:rPr lang="en" sz="1400" baseline="-25000"/>
              <a:t>T</a:t>
            </a:r>
            <a:r>
              <a:rPr lang="en" sz="1400"/>
              <a:t>&gt; 20 GeV, |𝜂|&lt;2.4, passing tight identification criteria) and one isolated electron (p</a:t>
            </a:r>
            <a:r>
              <a:rPr lang="en" sz="1400" baseline="-25000"/>
              <a:t>T</a:t>
            </a:r>
            <a:r>
              <a:rPr lang="en" sz="1400"/>
              <a:t>&gt; 20 GeV, |𝜂|&lt;2.4, excluding barrel-endcap gap, passing medium identification criteria) with opposite charge, forming an invariant mass greater than 50 GeV.</a:t>
            </a:r>
          </a:p>
        </p:txBody>
      </p:sp>
      <p:pic>
        <p:nvPicPr>
          <p:cNvPr id="78" name="Shape 78"/>
          <p:cNvPicPr preferRelativeResize="0"/>
          <p:nvPr/>
        </p:nvPicPr>
        <p:blipFill>
          <a:blip r:embed="rId3">
            <a:alphaModFix/>
          </a:blip>
          <a:stretch>
            <a:fillRect/>
          </a:stretch>
        </p:blipFill>
        <p:spPr>
          <a:xfrm>
            <a:off x="228610" y="734287"/>
            <a:ext cx="4161699" cy="3758044"/>
          </a:xfrm>
          <a:prstGeom prst="rect">
            <a:avLst/>
          </a:prstGeom>
          <a:noFill/>
          <a:ln>
            <a:noFill/>
          </a:ln>
        </p:spPr>
      </p:pic>
      <p:pic>
        <p:nvPicPr>
          <p:cNvPr id="79" name="Shape 79"/>
          <p:cNvPicPr preferRelativeResize="0"/>
          <p:nvPr/>
        </p:nvPicPr>
        <p:blipFill>
          <a:blip r:embed="rId4">
            <a:alphaModFix/>
          </a:blip>
          <a:stretch>
            <a:fillRect/>
          </a:stretch>
        </p:blipFill>
        <p:spPr>
          <a:xfrm>
            <a:off x="4601309" y="734282"/>
            <a:ext cx="4161699" cy="3758044"/>
          </a:xfrm>
          <a:prstGeom prst="rect">
            <a:avLst/>
          </a:prstGeom>
          <a:noFill/>
          <a:ln>
            <a:noFill/>
          </a:ln>
        </p:spPr>
      </p:pic>
      <p:sp>
        <p:nvSpPr>
          <p:cNvPr id="80" name="Shape 80"/>
          <p:cNvSpPr txBox="1">
            <a:spLocks noGrp="1"/>
          </p:cNvSpPr>
          <p:nvPr>
            <p:ph type="sldNum" idx="12"/>
          </p:nvPr>
        </p:nvSpPr>
        <p:spPr>
          <a:xfrm>
            <a:off x="8557008" y="6333200"/>
            <a:ext cx="548699" cy="524800"/>
          </a:xfrm>
          <a:prstGeom prst="rect">
            <a:avLst/>
          </a:prstGeom>
        </p:spPr>
        <p:txBody>
          <a:bodyPr lIns="91369" tIns="91369" rIns="91369" bIns="91369" anchor="ctr" anchorCtr="0">
            <a:noAutofit/>
          </a:bodyPr>
          <a:lstStyle/>
          <a:p>
            <a:fld id="{00000000-1234-1234-1234-123412341234}" type="slidenum">
              <a:rPr lang="en">
                <a:solidFill>
                  <a:srgbClr val="000000"/>
                </a:solidFill>
              </a:rPr>
              <a:pPr/>
              <a:t>56</a:t>
            </a:fld>
            <a:endParaRPr lang="en">
              <a:solidFill>
                <a:srgbClr val="000000"/>
              </a:solidFill>
            </a:endParaRPr>
          </a:p>
        </p:txBody>
      </p:sp>
    </p:spTree>
    <p:extLst>
      <p:ext uri="{BB962C8B-B14F-4D97-AF65-F5344CB8AC3E}">
        <p14:creationId xmlns:p14="http://schemas.microsoft.com/office/powerpoint/2010/main" val="3098109605"/>
      </p:ext>
    </p:extLst>
  </p:cSld>
  <p:clrMapOvr>
    <a:masterClrMapping/>
  </p:clrMapOvr>
  <p:transition spd="slow">
    <p:cut/>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sldNum" idx="12"/>
          </p:nvPr>
        </p:nvSpPr>
        <p:spPr>
          <a:xfrm>
            <a:off x="8556804" y="6333133"/>
            <a:ext cx="548699" cy="524800"/>
          </a:xfrm>
          <a:prstGeom prst="rect">
            <a:avLst/>
          </a:prstGeom>
        </p:spPr>
        <p:txBody>
          <a:bodyPr lIns="91369" tIns="91369" rIns="91369" bIns="91369" anchor="ctr" anchorCtr="0">
            <a:noAutofit/>
          </a:bodyPr>
          <a:lstStyle/>
          <a:p>
            <a:fld id="{00000000-1234-1234-1234-123412341234}" type="slidenum">
              <a:rPr lang="en">
                <a:solidFill>
                  <a:srgbClr val="000000"/>
                </a:solidFill>
              </a:rPr>
              <a:pPr/>
              <a:t>57</a:t>
            </a:fld>
            <a:endParaRPr lang="en">
              <a:solidFill>
                <a:srgbClr val="000000"/>
              </a:solidFill>
            </a:endParaRPr>
          </a:p>
        </p:txBody>
      </p:sp>
      <p:pic>
        <p:nvPicPr>
          <p:cNvPr id="108" name="Shape 108"/>
          <p:cNvPicPr preferRelativeResize="0"/>
          <p:nvPr/>
        </p:nvPicPr>
        <p:blipFill>
          <a:blip r:embed="rId3">
            <a:alphaModFix/>
          </a:blip>
          <a:stretch>
            <a:fillRect/>
          </a:stretch>
        </p:blipFill>
        <p:spPr>
          <a:xfrm>
            <a:off x="2379725" y="3"/>
            <a:ext cx="3871290" cy="5006100"/>
          </a:xfrm>
          <a:prstGeom prst="rect">
            <a:avLst/>
          </a:prstGeom>
          <a:noFill/>
          <a:ln>
            <a:noFill/>
          </a:ln>
        </p:spPr>
      </p:pic>
      <p:sp>
        <p:nvSpPr>
          <p:cNvPr id="109" name="Shape 109"/>
          <p:cNvSpPr txBox="1">
            <a:spLocks noGrp="1"/>
          </p:cNvSpPr>
          <p:nvPr>
            <p:ph type="body" idx="1"/>
          </p:nvPr>
        </p:nvSpPr>
        <p:spPr>
          <a:xfrm>
            <a:off x="0" y="4724967"/>
            <a:ext cx="8897400" cy="1371600"/>
          </a:xfrm>
          <a:prstGeom prst="rect">
            <a:avLst/>
          </a:prstGeom>
        </p:spPr>
        <p:txBody>
          <a:bodyPr lIns="91369" tIns="91369" rIns="91369" bIns="91369" anchor="t" anchorCtr="0">
            <a:noAutofit/>
          </a:bodyPr>
          <a:lstStyle/>
          <a:p>
            <a:pPr>
              <a:spcBef>
                <a:spcPts val="0"/>
              </a:spcBef>
            </a:pPr>
            <a:r>
              <a:rPr lang="en" sz="1400" dirty="0"/>
              <a:t>Reconstructed hadronic top quark candidate mass for events containing 1 isolated muon (p</a:t>
            </a:r>
            <a:r>
              <a:rPr lang="en" sz="1400" baseline="-25000" dirty="0"/>
              <a:t>T</a:t>
            </a:r>
            <a:r>
              <a:rPr lang="en" sz="1400" dirty="0"/>
              <a:t>&gt;30 GeV, |𝜂|&lt;2.4, passing medium identification), four jets (p</a:t>
            </a:r>
            <a:r>
              <a:rPr lang="en" sz="1400" baseline="-25000" dirty="0"/>
              <a:t>T</a:t>
            </a:r>
            <a:r>
              <a:rPr lang="en" sz="1400" dirty="0"/>
              <a:t>&gt;30 GeV, |𝜂|&lt;2.5), out of which 2 pass the tight b-tagging threshold. Leptonically decaying W boson is reconstructed using the lepton momentum and missing energy. The longitudinal component of the neutrino momentum is determined using the W boson mass constraint, with a 2-fold ambiguity. Then, the jet pair giving the best W boson mass is selected among the jets failing the b-tagging selection and assigned to the hadronic top quark. Finally, the b-tagged jet assignment and the neutrino solution that give the closest leptonic top mass to the world average are retained.</a:t>
            </a:r>
          </a:p>
        </p:txBody>
      </p:sp>
    </p:spTree>
    <p:extLst>
      <p:ext uri="{BB962C8B-B14F-4D97-AF65-F5344CB8AC3E}">
        <p14:creationId xmlns:p14="http://schemas.microsoft.com/office/powerpoint/2010/main" val="746398781"/>
      </p:ext>
    </p:extLst>
  </p:cSld>
  <p:clrMapOvr>
    <a:masterClrMapping/>
  </p:clrMapOvr>
  <p:transition spd="slow">
    <p:cut/>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Shape 129"/>
          <p:cNvSpPr txBox="1">
            <a:spLocks noGrp="1"/>
          </p:cNvSpPr>
          <p:nvPr>
            <p:ph type="title"/>
          </p:nvPr>
        </p:nvSpPr>
        <p:spPr>
          <a:xfrm>
            <a:off x="457200" y="274632"/>
            <a:ext cx="8229600" cy="1757200"/>
          </a:xfrm>
          <a:prstGeom prst="rect">
            <a:avLst/>
          </a:prstGeom>
        </p:spPr>
        <p:txBody>
          <a:bodyPr lIns="91425" tIns="91425" rIns="91425" bIns="91425" anchor="b" anchorCtr="0">
            <a:noAutofit/>
          </a:bodyPr>
          <a:lstStyle/>
          <a:p>
            <a:pPr rtl="0">
              <a:spcBef>
                <a:spcPts val="0"/>
              </a:spcBef>
              <a:buNone/>
            </a:pPr>
            <a:r>
              <a:rPr lang="en" dirty="0"/>
              <a:t>3. Towards single top</a:t>
            </a:r>
          </a:p>
          <a:p>
            <a:pPr>
              <a:spcBef>
                <a:spcPts val="0"/>
              </a:spcBef>
              <a:buNone/>
            </a:pPr>
            <a:r>
              <a:rPr lang="en" dirty="0"/>
              <a:t>(t-channel production)</a:t>
            </a:r>
          </a:p>
        </p:txBody>
      </p:sp>
      <p:sp>
        <p:nvSpPr>
          <p:cNvPr id="130" name="Shape 130"/>
          <p:cNvSpPr txBox="1">
            <a:spLocks noGrp="1"/>
          </p:cNvSpPr>
          <p:nvPr>
            <p:ph type="sldNum" idx="12"/>
          </p:nvPr>
        </p:nvSpPr>
        <p:spPr>
          <a:xfrm>
            <a:off x="8556796" y="6333133"/>
            <a:ext cx="548699" cy="524800"/>
          </a:xfrm>
          <a:prstGeom prst="rect">
            <a:avLst/>
          </a:prstGeom>
        </p:spPr>
        <p:txBody>
          <a:bodyPr lIns="91425" tIns="91425" rIns="91425" bIns="91425" anchor="ctr" anchorCtr="0">
            <a:noAutofit/>
          </a:bodyPr>
          <a:lstStyle/>
          <a:p>
            <a:fld id="{00000000-1234-1234-1234-123412341234}" type="slidenum">
              <a:rPr lang="en">
                <a:solidFill>
                  <a:srgbClr val="000000"/>
                </a:solidFill>
              </a:rPr>
              <a:pPr/>
              <a:t>58</a:t>
            </a:fld>
            <a:endParaRPr lang="en">
              <a:solidFill>
                <a:srgbClr val="000000"/>
              </a:solidFill>
            </a:endParaRPr>
          </a:p>
        </p:txBody>
      </p:sp>
    </p:spTree>
    <p:extLst>
      <p:ext uri="{BB962C8B-B14F-4D97-AF65-F5344CB8AC3E}">
        <p14:creationId xmlns:p14="http://schemas.microsoft.com/office/powerpoint/2010/main" val="2545373183"/>
      </p:ext>
    </p:extLst>
  </p:cSld>
  <p:clrMapOvr>
    <a:masterClrMapping/>
  </p:clrMapOvr>
  <p:transition spd="slow">
    <p:cut/>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Shape 135"/>
          <p:cNvSpPr txBox="1">
            <a:spLocks noGrp="1"/>
          </p:cNvSpPr>
          <p:nvPr>
            <p:ph type="body" idx="1"/>
          </p:nvPr>
        </p:nvSpPr>
        <p:spPr>
          <a:xfrm>
            <a:off x="457200" y="4810836"/>
            <a:ext cx="8229600" cy="1757200"/>
          </a:xfrm>
          <a:prstGeom prst="rect">
            <a:avLst/>
          </a:prstGeom>
        </p:spPr>
        <p:txBody>
          <a:bodyPr lIns="91425" tIns="91425" rIns="91425" bIns="91425" anchor="t" anchorCtr="0">
            <a:noAutofit/>
          </a:bodyPr>
          <a:lstStyle/>
          <a:p>
            <a:pPr lvl="0" rtl="0">
              <a:spcBef>
                <a:spcPts val="0"/>
              </a:spcBef>
              <a:buNone/>
            </a:pPr>
            <a:r>
              <a:rPr lang="en" sz="1400" dirty="0"/>
              <a:t>Event display of a single top quark t-channel candidate in x-y (left) and r-z (right) views. This event has one isolated muon, transverse missing energy of 27 GeV, and two hadronic jets. One of the jets passes the tight threshold on the Combined Secondary Vertex b-tagging discriminant and is interpreted as originating from the b quarks from top quark decay. The other jet has a pseudorapidity of -4.3 and in the signal ansatz it is interpreted as originating from a light quark recoiling against the top quark. The mass of the reconstructed top quark is 177 GeV.</a:t>
            </a:r>
          </a:p>
        </p:txBody>
      </p:sp>
      <p:sp>
        <p:nvSpPr>
          <p:cNvPr id="136" name="Shape 136"/>
          <p:cNvSpPr txBox="1">
            <a:spLocks noGrp="1"/>
          </p:cNvSpPr>
          <p:nvPr>
            <p:ph type="sldNum" idx="12"/>
          </p:nvPr>
        </p:nvSpPr>
        <p:spPr>
          <a:xfrm>
            <a:off x="8556796" y="6333133"/>
            <a:ext cx="548699" cy="524800"/>
          </a:xfrm>
          <a:prstGeom prst="rect">
            <a:avLst/>
          </a:prstGeom>
        </p:spPr>
        <p:txBody>
          <a:bodyPr lIns="91425" tIns="91425" rIns="91425" bIns="91425" anchor="ctr" anchorCtr="0">
            <a:noAutofit/>
          </a:bodyPr>
          <a:lstStyle/>
          <a:p>
            <a:fld id="{00000000-1234-1234-1234-123412341234}" type="slidenum">
              <a:rPr lang="en">
                <a:solidFill>
                  <a:srgbClr val="000000"/>
                </a:solidFill>
              </a:rPr>
              <a:pPr/>
              <a:t>59</a:t>
            </a:fld>
            <a:endParaRPr lang="en">
              <a:solidFill>
                <a:srgbClr val="000000"/>
              </a:solidFill>
            </a:endParaRPr>
          </a:p>
        </p:txBody>
      </p:sp>
      <p:pic>
        <p:nvPicPr>
          <p:cNvPr id="137" name="Shape 137"/>
          <p:cNvPicPr preferRelativeResize="0"/>
          <p:nvPr/>
        </p:nvPicPr>
        <p:blipFill>
          <a:blip r:embed="rId3">
            <a:alphaModFix/>
          </a:blip>
          <a:stretch>
            <a:fillRect/>
          </a:stretch>
        </p:blipFill>
        <p:spPr>
          <a:xfrm>
            <a:off x="51600" y="180700"/>
            <a:ext cx="4473648" cy="4562133"/>
          </a:xfrm>
          <a:prstGeom prst="rect">
            <a:avLst/>
          </a:prstGeom>
          <a:noFill/>
          <a:ln>
            <a:noFill/>
          </a:ln>
        </p:spPr>
      </p:pic>
      <p:pic>
        <p:nvPicPr>
          <p:cNvPr id="138" name="Shape 138"/>
          <p:cNvPicPr preferRelativeResize="0"/>
          <p:nvPr/>
        </p:nvPicPr>
        <p:blipFill>
          <a:blip r:embed="rId4">
            <a:alphaModFix/>
          </a:blip>
          <a:stretch>
            <a:fillRect/>
          </a:stretch>
        </p:blipFill>
        <p:spPr>
          <a:xfrm>
            <a:off x="4564055" y="180700"/>
            <a:ext cx="4473649" cy="4590320"/>
          </a:xfrm>
          <a:prstGeom prst="rect">
            <a:avLst/>
          </a:prstGeom>
          <a:noFill/>
          <a:ln>
            <a:noFill/>
          </a:ln>
        </p:spPr>
      </p:pic>
    </p:spTree>
    <p:extLst>
      <p:ext uri="{BB962C8B-B14F-4D97-AF65-F5344CB8AC3E}">
        <p14:creationId xmlns:p14="http://schemas.microsoft.com/office/powerpoint/2010/main" val="2802859411"/>
      </p:ext>
    </p:extLst>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z="3200" dirty="0"/>
              <a:t>Reconstruction Algorithms </a:t>
            </a:r>
          </a:p>
        </p:txBody>
      </p:sp>
      <p:sp>
        <p:nvSpPr>
          <p:cNvPr id="18" name="Text Box 3"/>
          <p:cNvSpPr txBox="1">
            <a:spLocks noChangeArrowheads="1"/>
          </p:cNvSpPr>
          <p:nvPr/>
        </p:nvSpPr>
        <p:spPr bwMode="auto">
          <a:xfrm>
            <a:off x="31496" y="619114"/>
            <a:ext cx="9112531" cy="31083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232" tIns="45619" rIns="91232" bIns="45619">
            <a:spAutoFit/>
          </a:bodyPr>
          <a:lstStyle>
            <a:lvl1pPr marL="342900" indent="-342900">
              <a:defRPr sz="1600">
                <a:solidFill>
                  <a:schemeClr val="tx1"/>
                </a:solidFill>
                <a:latin typeface="Arial" charset="0"/>
              </a:defRPr>
            </a:lvl1pPr>
            <a:lvl2pPr marL="360363" indent="-180975">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marL="178995" lvl="1" indent="0">
              <a:spcBef>
                <a:spcPts val="0"/>
              </a:spcBef>
              <a:buClr>
                <a:schemeClr val="accent2"/>
              </a:buClr>
            </a:pPr>
            <a:endParaRPr lang="de-DE" b="1" dirty="0" smtClean="0">
              <a:solidFill>
                <a:srgbClr val="0033CC"/>
              </a:solidFill>
              <a:latin typeface="Bookman Old Style" panose="02050604050505020204" pitchFamily="18" charset="0"/>
              <a:sym typeface="Wingdings" pitchFamily="2" charset="2"/>
            </a:endParaRPr>
          </a:p>
          <a:p>
            <a:pPr marL="440366" lvl="1" indent="-261369">
              <a:spcBef>
                <a:spcPts val="0"/>
              </a:spcBef>
              <a:buClr>
                <a:srgbClr val="F28E00"/>
              </a:buClr>
              <a:buFontTx/>
              <a:buChar char="•"/>
            </a:pPr>
            <a:r>
              <a:rPr lang="en-US" sz="2400" b="1" dirty="0">
                <a:solidFill>
                  <a:srgbClr val="0033CC"/>
                </a:solidFill>
                <a:latin typeface="Bookman Old Style" panose="02050604050505020204" pitchFamily="18" charset="0"/>
                <a:sym typeface="Wingdings" pitchFamily="2" charset="2"/>
              </a:rPr>
              <a:t>Significant effort on algorithm improvements with emphasis on pile-up mitigation</a:t>
            </a:r>
          </a:p>
          <a:p>
            <a:pPr marL="178994" lvl="1" indent="0">
              <a:spcBef>
                <a:spcPts val="0"/>
              </a:spcBef>
              <a:buClr>
                <a:srgbClr val="F28E00"/>
              </a:buClr>
            </a:pPr>
            <a:endParaRPr lang="en-US" sz="1400" b="1" dirty="0">
              <a:solidFill>
                <a:srgbClr val="0033CC"/>
              </a:solidFill>
              <a:latin typeface="Bookman Old Style" panose="02050604050505020204" pitchFamily="18" charset="0"/>
              <a:sym typeface="Wingdings" pitchFamily="2" charset="2"/>
            </a:endParaRPr>
          </a:p>
          <a:p>
            <a:pPr marL="628866" lvl="2" indent="-188504">
              <a:spcBef>
                <a:spcPts val="0"/>
              </a:spcBef>
              <a:buClr>
                <a:srgbClr val="F28E00"/>
              </a:buClr>
              <a:buFontTx/>
              <a:buChar char="•"/>
            </a:pPr>
            <a:r>
              <a:rPr lang="en-US" sz="2000" b="1" dirty="0">
                <a:solidFill>
                  <a:srgbClr val="0033CC"/>
                </a:solidFill>
                <a:latin typeface="Bookman Old Style" panose="02050604050505020204" pitchFamily="18" charset="0"/>
                <a:sym typeface="Wingdings" pitchFamily="2" charset="2"/>
              </a:rPr>
              <a:t>Improvement on track reconstruction</a:t>
            </a:r>
          </a:p>
          <a:p>
            <a:pPr marL="628866" lvl="2" indent="-188504">
              <a:spcBef>
                <a:spcPts val="0"/>
              </a:spcBef>
              <a:buClr>
                <a:srgbClr val="F28E00"/>
              </a:buClr>
              <a:buFontTx/>
              <a:buChar char="•"/>
            </a:pPr>
            <a:r>
              <a:rPr lang="en-US" sz="2000" b="1" dirty="0">
                <a:solidFill>
                  <a:srgbClr val="0033CC"/>
                </a:solidFill>
                <a:latin typeface="Bookman Old Style" panose="02050604050505020204" pitchFamily="18" charset="0"/>
                <a:sym typeface="Wingdings" pitchFamily="2" charset="2"/>
              </a:rPr>
              <a:t>Out of time PU mitigation in the calorimeters</a:t>
            </a:r>
          </a:p>
          <a:p>
            <a:pPr marL="628866" lvl="2" indent="-188504">
              <a:spcBef>
                <a:spcPts val="0"/>
              </a:spcBef>
              <a:buClr>
                <a:srgbClr val="F28E00"/>
              </a:buClr>
              <a:buFontTx/>
              <a:buChar char="•"/>
            </a:pPr>
            <a:r>
              <a:rPr lang="en-US" sz="2000" b="1" dirty="0">
                <a:solidFill>
                  <a:srgbClr val="0033CC"/>
                </a:solidFill>
                <a:latin typeface="Bookman Old Style" panose="02050604050505020204" pitchFamily="18" charset="0"/>
                <a:sym typeface="Wingdings" pitchFamily="2" charset="2"/>
              </a:rPr>
              <a:t>Pulse fit in ECAL/HCAL to extract the in-time energy per cell</a:t>
            </a:r>
          </a:p>
          <a:p>
            <a:pPr marL="628866" lvl="2" indent="-188504">
              <a:spcBef>
                <a:spcPts val="0"/>
              </a:spcBef>
              <a:buClr>
                <a:srgbClr val="F28E00"/>
              </a:buClr>
              <a:buFontTx/>
              <a:buChar char="•"/>
            </a:pPr>
            <a:r>
              <a:rPr lang="en-US" sz="2000" b="1" dirty="0">
                <a:solidFill>
                  <a:srgbClr val="0033CC"/>
                </a:solidFill>
                <a:latin typeface="Bookman Old Style" panose="02050604050505020204" pitchFamily="18" charset="0"/>
                <a:sym typeface="Wingdings" pitchFamily="2" charset="2"/>
              </a:rPr>
              <a:t>Revisiting of Particle Flow event reconstruction</a:t>
            </a:r>
          </a:p>
          <a:p>
            <a:pPr marL="440366" lvl="2" indent="0">
              <a:spcBef>
                <a:spcPts val="0"/>
              </a:spcBef>
              <a:buClr>
                <a:srgbClr val="F28E00"/>
              </a:buClr>
            </a:pPr>
            <a:endParaRPr lang="en-US" sz="1400" b="1" dirty="0">
              <a:solidFill>
                <a:srgbClr val="0033CC"/>
              </a:solidFill>
              <a:latin typeface="Bookman Old Style" panose="02050604050505020204" pitchFamily="18" charset="0"/>
              <a:sym typeface="Wingdings" pitchFamily="2" charset="2"/>
            </a:endParaRPr>
          </a:p>
          <a:p>
            <a:pPr marL="440366" lvl="1" indent="-261369">
              <a:spcBef>
                <a:spcPts val="0"/>
              </a:spcBef>
              <a:buClr>
                <a:srgbClr val="F28E00"/>
              </a:buClr>
              <a:buFontTx/>
              <a:buChar char="•"/>
            </a:pPr>
            <a:r>
              <a:rPr lang="en-US" sz="2400" b="1" dirty="0">
                <a:solidFill>
                  <a:srgbClr val="0033CC"/>
                </a:solidFill>
                <a:latin typeface="Bookman Old Style" panose="02050604050505020204" pitchFamily="18" charset="0"/>
                <a:sym typeface="Wingdings" pitchFamily="2" charset="2"/>
              </a:rPr>
              <a:t>Improvements evaluated on 8 </a:t>
            </a:r>
            <a:r>
              <a:rPr lang="en-US" sz="2400" b="1" dirty="0" err="1">
                <a:solidFill>
                  <a:srgbClr val="0033CC"/>
                </a:solidFill>
                <a:latin typeface="Bookman Old Style" panose="02050604050505020204" pitchFamily="18" charset="0"/>
                <a:sym typeface="Wingdings" pitchFamily="2" charset="2"/>
              </a:rPr>
              <a:t>TeV</a:t>
            </a:r>
            <a:r>
              <a:rPr lang="en-US" sz="2400" b="1" dirty="0">
                <a:solidFill>
                  <a:srgbClr val="0033CC"/>
                </a:solidFill>
                <a:latin typeface="Bookman Old Style" panose="02050604050505020204" pitchFamily="18" charset="0"/>
                <a:sym typeface="Wingdings" pitchFamily="2" charset="2"/>
              </a:rPr>
              <a:t> </a:t>
            </a:r>
            <a:r>
              <a:rPr lang="en-US" sz="2400" b="1" dirty="0" smtClean="0">
                <a:solidFill>
                  <a:srgbClr val="0033CC"/>
                </a:solidFill>
                <a:latin typeface="Bookman Old Style" panose="02050604050505020204" pitchFamily="18" charset="0"/>
                <a:sym typeface="Wingdings" pitchFamily="2" charset="2"/>
              </a:rPr>
              <a:t>data</a:t>
            </a:r>
            <a:endParaRPr lang="en-US" sz="2400" b="1" dirty="0">
              <a:solidFill>
                <a:srgbClr val="0033CC"/>
              </a:solidFill>
              <a:latin typeface="Bookman Old Style" panose="02050604050505020204" pitchFamily="18" charset="0"/>
              <a:sym typeface="Wingdings" pitchFamily="2" charset="2"/>
            </a:endParaRPr>
          </a:p>
        </p:txBody>
      </p:sp>
      <p:pic>
        <p:nvPicPr>
          <p:cNvPr id="717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92363" y="3879849"/>
            <a:ext cx="6534430" cy="2439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feld 3"/>
          <p:cNvSpPr txBox="1"/>
          <p:nvPr/>
        </p:nvSpPr>
        <p:spPr>
          <a:xfrm>
            <a:off x="282577" y="4241800"/>
            <a:ext cx="3108325" cy="707886"/>
          </a:xfrm>
          <a:prstGeom prst="rect">
            <a:avLst/>
          </a:prstGeom>
          <a:noFill/>
        </p:spPr>
        <p:txBody>
          <a:bodyPr wrap="square" rtlCol="0">
            <a:spAutoFit/>
          </a:bodyPr>
          <a:lstStyle/>
          <a:p>
            <a:r>
              <a:rPr lang="en-US" sz="2000" b="1" dirty="0">
                <a:solidFill>
                  <a:srgbClr val="0033CC"/>
                </a:solidFill>
                <a:latin typeface="Bookman Old Style" panose="02050604050505020204" pitchFamily="18" charset="0"/>
                <a:sym typeface="Wingdings" pitchFamily="2" charset="2"/>
              </a:rPr>
              <a:t>Photon Reconstruction</a:t>
            </a:r>
            <a:endParaRPr lang="de-DE" sz="2000" dirty="0"/>
          </a:p>
        </p:txBody>
      </p:sp>
    </p:spTree>
    <p:extLst>
      <p:ext uri="{BB962C8B-B14F-4D97-AF65-F5344CB8AC3E}">
        <p14:creationId xmlns:p14="http://schemas.microsoft.com/office/powerpoint/2010/main" val="170842694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Shape 143"/>
          <p:cNvSpPr txBox="1">
            <a:spLocks noGrp="1"/>
          </p:cNvSpPr>
          <p:nvPr>
            <p:ph type="body" idx="1"/>
          </p:nvPr>
        </p:nvSpPr>
        <p:spPr>
          <a:xfrm>
            <a:off x="457200" y="4709236"/>
            <a:ext cx="8229600" cy="1757200"/>
          </a:xfrm>
          <a:prstGeom prst="rect">
            <a:avLst/>
          </a:prstGeom>
        </p:spPr>
        <p:txBody>
          <a:bodyPr lIns="91425" tIns="91425" rIns="91425" bIns="91425" anchor="t" anchorCtr="0">
            <a:noAutofit/>
          </a:bodyPr>
          <a:lstStyle/>
          <a:p>
            <a:pPr lvl="0" rtl="0">
              <a:spcBef>
                <a:spcPts val="0"/>
              </a:spcBef>
              <a:buNone/>
            </a:pPr>
            <a:r>
              <a:rPr lang="en" sz="1400"/>
              <a:t>Event display of a single top quark t-channel candidate in x-y (left) and r-z (right) views. This event has one isolated muon, transverse missing energy of 27 GeV, and two hadronic jets. One of the jets passes the tight threshold on the Combined Secondary Vertex b-tagging discriminant and is interpreted as originating from the b quarks from top quark decay. The other jet has a pseudorapidity of -4.3 and in the signal ansatz it is interpreted as originating from a light quark recoiling against the top quark. The mass of the reconstructed top quark is 177 GeV. (Zoom-in of the previous figures.)</a:t>
            </a:r>
          </a:p>
        </p:txBody>
      </p:sp>
      <p:sp>
        <p:nvSpPr>
          <p:cNvPr id="144" name="Shape 144"/>
          <p:cNvSpPr txBox="1">
            <a:spLocks noGrp="1"/>
          </p:cNvSpPr>
          <p:nvPr>
            <p:ph type="sldNum" idx="12"/>
          </p:nvPr>
        </p:nvSpPr>
        <p:spPr>
          <a:xfrm>
            <a:off x="8556796" y="6333133"/>
            <a:ext cx="548699" cy="524800"/>
          </a:xfrm>
          <a:prstGeom prst="rect">
            <a:avLst/>
          </a:prstGeom>
        </p:spPr>
        <p:txBody>
          <a:bodyPr lIns="91425" tIns="91425" rIns="91425" bIns="91425" anchor="ctr" anchorCtr="0">
            <a:noAutofit/>
          </a:bodyPr>
          <a:lstStyle/>
          <a:p>
            <a:fld id="{00000000-1234-1234-1234-123412341234}" type="slidenum">
              <a:rPr lang="en">
                <a:solidFill>
                  <a:srgbClr val="000000"/>
                </a:solidFill>
              </a:rPr>
              <a:pPr/>
              <a:t>60</a:t>
            </a:fld>
            <a:endParaRPr lang="en">
              <a:solidFill>
                <a:srgbClr val="000000"/>
              </a:solidFill>
            </a:endParaRPr>
          </a:p>
        </p:txBody>
      </p:sp>
      <p:pic>
        <p:nvPicPr>
          <p:cNvPr id="145" name="Shape 145"/>
          <p:cNvPicPr preferRelativeResize="0"/>
          <p:nvPr/>
        </p:nvPicPr>
        <p:blipFill>
          <a:blip r:embed="rId3">
            <a:alphaModFix/>
          </a:blip>
          <a:stretch>
            <a:fillRect/>
          </a:stretch>
        </p:blipFill>
        <p:spPr>
          <a:xfrm>
            <a:off x="77425" y="136237"/>
            <a:ext cx="4382000" cy="4468665"/>
          </a:xfrm>
          <a:prstGeom prst="rect">
            <a:avLst/>
          </a:prstGeom>
          <a:noFill/>
          <a:ln>
            <a:noFill/>
          </a:ln>
        </p:spPr>
      </p:pic>
      <p:pic>
        <p:nvPicPr>
          <p:cNvPr id="146" name="Shape 146"/>
          <p:cNvPicPr preferRelativeResize="0"/>
          <p:nvPr/>
        </p:nvPicPr>
        <p:blipFill>
          <a:blip r:embed="rId4">
            <a:alphaModFix/>
          </a:blip>
          <a:stretch>
            <a:fillRect/>
          </a:stretch>
        </p:blipFill>
        <p:spPr>
          <a:xfrm>
            <a:off x="4609603" y="136235"/>
            <a:ext cx="4381999" cy="4496276"/>
          </a:xfrm>
          <a:prstGeom prst="rect">
            <a:avLst/>
          </a:prstGeom>
          <a:noFill/>
          <a:ln>
            <a:noFill/>
          </a:ln>
        </p:spPr>
      </p:pic>
    </p:spTree>
    <p:extLst>
      <p:ext uri="{BB962C8B-B14F-4D97-AF65-F5344CB8AC3E}">
        <p14:creationId xmlns:p14="http://schemas.microsoft.com/office/powerpoint/2010/main" val="4254039207"/>
      </p:ext>
    </p:extLst>
  </p:cSld>
  <p:clrMapOvr>
    <a:masterClrMapping/>
  </p:clrMapOvr>
  <p:transition spd="slow">
    <p:cut/>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a:xfrm>
            <a:off x="892971" y="-321467"/>
            <a:ext cx="7358063" cy="2321719"/>
          </a:xfrm>
        </p:spPr>
        <p:txBody>
          <a:bodyPr/>
          <a:lstStyle/>
          <a:p>
            <a:pPr eaLnBrk="1"/>
            <a:r>
              <a:rPr lang="en-US" altLang="en-US" smtClean="0"/>
              <a:t>Top-antitop candidate</a:t>
            </a:r>
            <a:br>
              <a:rPr lang="en-US" altLang="en-US" smtClean="0"/>
            </a:br>
            <a:r>
              <a:rPr lang="en-US" altLang="en-US" smtClean="0"/>
              <a:t>event display</a:t>
            </a:r>
            <a:endParaRPr lang="en-US" altLang="en-US" sz="1300"/>
          </a:p>
        </p:txBody>
      </p:sp>
      <p:sp>
        <p:nvSpPr>
          <p:cNvPr id="2051" name="Rectangle 2"/>
          <p:cNvSpPr>
            <a:spLocks noGrp="1" noChangeArrowheads="1"/>
          </p:cNvSpPr>
          <p:nvPr>
            <p:ph type="body" idx="1"/>
          </p:nvPr>
        </p:nvSpPr>
        <p:spPr>
          <a:xfrm>
            <a:off x="621730" y="2062758"/>
            <a:ext cx="7899424" cy="794742"/>
          </a:xfrm>
        </p:spPr>
        <p:txBody>
          <a:bodyPr/>
          <a:lstStyle/>
          <a:p>
            <a:pPr eaLnBrk="1"/>
            <a:r>
              <a:rPr lang="en-US" altLang="en-US" smtClean="0"/>
              <a:t>CMS Collaboration</a:t>
            </a:r>
            <a:endParaRPr lang="en-US" altLang="en-US" sz="1300"/>
          </a:p>
        </p:txBody>
      </p:sp>
      <p:pic>
        <p:nvPicPr>
          <p:cNvPr id="2052" name="Picture 3" descr="IMG_2193.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920009"/>
            <a:ext cx="9144000" cy="3940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53" name="Rectangle 4"/>
          <p:cNvSpPr>
            <a:spLocks/>
          </p:cNvSpPr>
          <p:nvPr/>
        </p:nvSpPr>
        <p:spPr bwMode="auto">
          <a:xfrm>
            <a:off x="4520491" y="6505279"/>
            <a:ext cx="92974" cy="2000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eaLnBrk="0">
              <a:defRPr sz="3600">
                <a:solidFill>
                  <a:srgbClr val="000000"/>
                </a:solidFill>
                <a:latin typeface="Helvetica Light" charset="0"/>
                <a:ea typeface="Helvetica Light" charset="0"/>
                <a:cs typeface="Helvetica Light" charset="0"/>
                <a:sym typeface="Helvetica Light" charset="0"/>
              </a:defRPr>
            </a:lvl1pPr>
            <a:lvl2pPr marL="742950" indent="-285750" eaLnBrk="0">
              <a:defRPr sz="3600">
                <a:solidFill>
                  <a:srgbClr val="000000"/>
                </a:solidFill>
                <a:latin typeface="Helvetica Light" charset="0"/>
                <a:ea typeface="Helvetica Light" charset="0"/>
                <a:cs typeface="Helvetica Light" charset="0"/>
                <a:sym typeface="Helvetica Light" charset="0"/>
              </a:defRPr>
            </a:lvl2pPr>
            <a:lvl3pPr marL="1143000" indent="-228600" eaLnBrk="0">
              <a:defRPr sz="3600">
                <a:solidFill>
                  <a:srgbClr val="000000"/>
                </a:solidFill>
                <a:latin typeface="Helvetica Light" charset="0"/>
                <a:ea typeface="Helvetica Light" charset="0"/>
                <a:cs typeface="Helvetica Light" charset="0"/>
                <a:sym typeface="Helvetica Light" charset="0"/>
              </a:defRPr>
            </a:lvl3pPr>
            <a:lvl4pPr marL="1600200" indent="-228600" eaLnBrk="0">
              <a:defRPr sz="3600">
                <a:solidFill>
                  <a:srgbClr val="000000"/>
                </a:solidFill>
                <a:latin typeface="Helvetica Light" charset="0"/>
                <a:ea typeface="Helvetica Light" charset="0"/>
                <a:cs typeface="Helvetica Light" charset="0"/>
                <a:sym typeface="Helvetica Light" charset="0"/>
              </a:defRPr>
            </a:lvl4pPr>
            <a:lvl5pPr marL="2057400" indent="-228600" eaLnBrk="0">
              <a:defRPr sz="3600">
                <a:solidFill>
                  <a:srgbClr val="000000"/>
                </a:solidFill>
                <a:latin typeface="Helvetica Light" charset="0"/>
                <a:ea typeface="Helvetica Light" charset="0"/>
                <a:cs typeface="Helvetica Light" charset="0"/>
                <a:sym typeface="Helvetica Light" charset="0"/>
              </a:defRPr>
            </a:lvl5pPr>
            <a:lvl6pPr marL="2514600" indent="-228600" algn="ctr"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algn="ctr"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algn="ctr"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algn="ctr"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ctr" defTabSz="410709" eaLnBrk="1"/>
            <a:fld id="{033DA4C0-3C9F-44A1-B5C0-995F5013CAE2}" type="slidenum">
              <a:rPr lang="en-US" altLang="en-US" sz="1300"/>
              <a:pPr algn="ctr" defTabSz="410709" eaLnBrk="1"/>
              <a:t>61</a:t>
            </a:fld>
            <a:endParaRPr lang="en-US" altLang="en-US" sz="1300"/>
          </a:p>
        </p:txBody>
      </p:sp>
    </p:spTree>
    <p:extLst>
      <p:ext uri="{BB962C8B-B14F-4D97-AF65-F5344CB8AC3E}">
        <p14:creationId xmlns:p14="http://schemas.microsoft.com/office/powerpoint/2010/main" val="201867100"/>
      </p:ext>
    </p:extLst>
  </p:cSld>
  <p:clrMapOvr>
    <a:masterClrMapping/>
  </p:clrMapOvr>
  <p:transition spd="med"/>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a:xfrm>
            <a:off x="669727" y="312540"/>
            <a:ext cx="7804547" cy="1518047"/>
          </a:xfrm>
        </p:spPr>
        <p:txBody>
          <a:bodyPr anchor="ctr"/>
          <a:lstStyle/>
          <a:p>
            <a:pPr eaLnBrk="1"/>
            <a:r>
              <a:rPr lang="en-US" altLang="en-US" smtClean="0"/>
              <a:t>Details</a:t>
            </a:r>
            <a:endParaRPr lang="en-US" altLang="en-US" sz="1300"/>
          </a:p>
        </p:txBody>
      </p:sp>
      <p:sp>
        <p:nvSpPr>
          <p:cNvPr id="3075" name="Rectangle 2"/>
          <p:cNvSpPr>
            <a:spLocks noGrp="1" noChangeArrowheads="1"/>
          </p:cNvSpPr>
          <p:nvPr>
            <p:ph type="body" idx="1"/>
          </p:nvPr>
        </p:nvSpPr>
        <p:spPr>
          <a:xfrm>
            <a:off x="942083" y="1835052"/>
            <a:ext cx="7804547" cy="4420195"/>
          </a:xfrm>
        </p:spPr>
        <p:txBody>
          <a:bodyPr anchor="ctr"/>
          <a:lstStyle/>
          <a:p>
            <a:pPr marL="252229" indent="-252229" algn="l" defTabSz="332585" eaLnBrk="1">
              <a:spcBef>
                <a:spcPts val="2391"/>
              </a:spcBef>
              <a:buSzPct val="75000"/>
              <a:buFontTx/>
              <a:buChar char="•"/>
            </a:pPr>
            <a:r>
              <a:rPr lang="en-US" altLang="en-US" sz="2000"/>
              <a:t>DCS-only lumi selection</a:t>
            </a:r>
          </a:p>
          <a:p>
            <a:pPr marL="252229" indent="-252229" algn="l" defTabSz="332585" eaLnBrk="1">
              <a:spcBef>
                <a:spcPts val="2391"/>
              </a:spcBef>
              <a:buSzPct val="75000"/>
              <a:buFontTx/>
              <a:buChar char="•"/>
            </a:pPr>
            <a:r>
              <a:rPr lang="en-US" altLang="en-US" sz="2000"/>
              <a:t>Selected with: 2xCMSTopTagged jets, pT&gt;300GeV, m(ttbar)&gt;2TeV, deltaPhi(topjets)&gt;2.1</a:t>
            </a:r>
          </a:p>
          <a:p>
            <a:pPr marL="252229" indent="-252229" algn="l" defTabSz="332585" eaLnBrk="1">
              <a:spcBef>
                <a:spcPts val="2391"/>
              </a:spcBef>
              <a:buSzPct val="75000"/>
              <a:buFontTx/>
              <a:buChar char="•"/>
            </a:pPr>
            <a:r>
              <a:rPr lang="en-US" altLang="en-US" sz="2000"/>
              <a:t>Plotted: (apart from the usual) CMSTopJet subjets in yellow</a:t>
            </a:r>
          </a:p>
          <a:p>
            <a:pPr marL="252229" indent="-252229" algn="l" defTabSz="332585" eaLnBrk="1">
              <a:spcBef>
                <a:spcPts val="2391"/>
              </a:spcBef>
              <a:buSzPct val="75000"/>
              <a:buFontTx/>
              <a:buChar char="•"/>
            </a:pPr>
            <a:r>
              <a:rPr lang="en-US" altLang="en-US" sz="2000"/>
              <a:t>Coordinates: 251562:122:111132974</a:t>
            </a:r>
          </a:p>
          <a:p>
            <a:pPr marL="252229" indent="-252229" algn="l" defTabSz="332585" eaLnBrk="1">
              <a:spcBef>
                <a:spcPts val="2391"/>
              </a:spcBef>
              <a:buSzPct val="75000"/>
              <a:buFontTx/>
              <a:buChar char="•"/>
            </a:pPr>
            <a:r>
              <a:rPr lang="en-US" altLang="en-US" sz="2000"/>
              <a:t>Kinematics: </a:t>
            </a:r>
            <a:br>
              <a:rPr lang="en-US" altLang="en-US" sz="2000"/>
            </a:br>
            <a:r>
              <a:rPr lang="en-US" altLang="en-US" sz="2000"/>
              <a:t>m(topjet1)=177 GeV, pt(topjet1)=613 GeV, </a:t>
            </a:r>
            <a:br>
              <a:rPr lang="en-US" altLang="en-US" sz="2000"/>
            </a:br>
            <a:r>
              <a:rPr lang="en-US" altLang="en-US" sz="2000"/>
              <a:t>m(topjet2)=176 GeV, pT(topjet2)=488 GeV, </a:t>
            </a:r>
            <a:br>
              <a:rPr lang="en-US" altLang="en-US" sz="2000"/>
            </a:br>
            <a:r>
              <a:rPr lang="en-US" altLang="en-US" sz="2000"/>
              <a:t>ditopjet mass = 2491 GeV, </a:t>
            </a:r>
            <a:br>
              <a:rPr lang="en-US" altLang="en-US" sz="2000"/>
            </a:br>
            <a:r>
              <a:rPr lang="en-US" altLang="en-US" sz="2000"/>
              <a:t>1 btagged subjet (CSVIVFv2 medium OP)</a:t>
            </a:r>
            <a:endParaRPr lang="en-US" altLang="en-US" sz="1300"/>
          </a:p>
        </p:txBody>
      </p:sp>
    </p:spTree>
    <p:extLst>
      <p:ext uri="{BB962C8B-B14F-4D97-AF65-F5344CB8AC3E}">
        <p14:creationId xmlns:p14="http://schemas.microsoft.com/office/powerpoint/2010/main" val="1115377400"/>
      </p:ext>
    </p:extLst>
  </p:cSld>
  <p:clrMapOvr>
    <a:masterClrMapping/>
  </p:clrMapOvr>
  <p:transition spd="med"/>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1" descr="bello2.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57188"/>
            <a:ext cx="9142884" cy="6143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498748600"/>
      </p:ext>
    </p:extLst>
  </p:cSld>
  <p:clrMapOvr>
    <a:masterClrMapping/>
  </p:clrMapOvr>
  <p:transition spd="med"/>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1" descr="bello3.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65199"/>
            <a:ext cx="9142884" cy="62284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996529345"/>
      </p:ext>
    </p:extLst>
  </p:cSld>
  <p:clrMapOvr>
    <a:masterClrMapping/>
  </p:clrMapOvr>
  <p:transition spd="med"/>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1" descr="bello4.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297" y="580432"/>
            <a:ext cx="9693176" cy="60387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25036793"/>
      </p:ext>
    </p:extLst>
  </p:cSld>
  <p:clrMapOvr>
    <a:masterClrMapping/>
  </p:clrMapOvr>
  <p:transition spd="med"/>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836614"/>
            <a:ext cx="8147050" cy="5688012"/>
          </a:xfrm>
        </p:spPr>
        <p:txBody>
          <a:bodyPr rtlCol="0">
            <a:normAutofit lnSpcReduction="10000"/>
          </a:bodyPr>
          <a:lstStyle/>
          <a:p>
            <a:pPr>
              <a:defRPr/>
            </a:pPr>
            <a:r>
              <a:rPr lang="es-ES" sz="2000" dirty="0">
                <a:solidFill>
                  <a:srgbClr val="0000FF"/>
                </a:solidFill>
              </a:rPr>
              <a:t>Run:</a:t>
            </a:r>
            <a:r>
              <a:rPr lang="es-ES" sz="2000" dirty="0"/>
              <a:t> 251251, </a:t>
            </a:r>
            <a:r>
              <a:rPr lang="es-ES" sz="2000" dirty="0">
                <a:solidFill>
                  <a:srgbClr val="0000FF"/>
                </a:solidFill>
              </a:rPr>
              <a:t>LumiSection</a:t>
            </a:r>
            <a:r>
              <a:rPr lang="es-ES" sz="2000" dirty="0"/>
              <a:t>:64, </a:t>
            </a:r>
            <a:r>
              <a:rPr lang="es-ES" sz="2000" dirty="0" err="1">
                <a:solidFill>
                  <a:srgbClr val="0000FF"/>
                </a:solidFill>
              </a:rPr>
              <a:t>Event</a:t>
            </a:r>
            <a:r>
              <a:rPr lang="es-ES" sz="2000" dirty="0">
                <a:solidFill>
                  <a:srgbClr val="0000FF"/>
                </a:solidFill>
              </a:rPr>
              <a:t> </a:t>
            </a:r>
            <a:r>
              <a:rPr lang="es-ES" sz="2000" dirty="0" err="1">
                <a:solidFill>
                  <a:srgbClr val="0000FF"/>
                </a:solidFill>
              </a:rPr>
              <a:t>Number</a:t>
            </a:r>
            <a:r>
              <a:rPr lang="es-ES" sz="2000" dirty="0"/>
              <a:t>: 39089589</a:t>
            </a:r>
          </a:p>
          <a:p>
            <a:pPr>
              <a:defRPr/>
            </a:pPr>
            <a:endParaRPr lang="es-ES" sz="2400" dirty="0"/>
          </a:p>
          <a:p>
            <a:pPr>
              <a:defRPr/>
            </a:pPr>
            <a:r>
              <a:rPr lang="es-ES" sz="2200" dirty="0" err="1">
                <a:solidFill>
                  <a:srgbClr val="0000FF"/>
                </a:solidFill>
              </a:rPr>
              <a:t>Event</a:t>
            </a:r>
            <a:r>
              <a:rPr lang="es-ES" sz="2200" dirty="0">
                <a:solidFill>
                  <a:srgbClr val="0000FF"/>
                </a:solidFill>
              </a:rPr>
              <a:t>: </a:t>
            </a:r>
            <a:r>
              <a:rPr lang="es-ES" sz="2200" dirty="0"/>
              <a:t>Single </a:t>
            </a:r>
            <a:r>
              <a:rPr lang="es-ES" sz="2200" dirty="0" err="1"/>
              <a:t>high</a:t>
            </a:r>
            <a:r>
              <a:rPr lang="es-ES" sz="2200" dirty="0"/>
              <a:t> </a:t>
            </a:r>
            <a:r>
              <a:rPr lang="es-ES" sz="2200" dirty="0" err="1"/>
              <a:t>p</a:t>
            </a:r>
            <a:r>
              <a:rPr lang="es-ES" sz="2200" baseline="-25000" dirty="0" err="1"/>
              <a:t>T</a:t>
            </a:r>
            <a:r>
              <a:rPr lang="es-ES" sz="2200" dirty="0"/>
              <a:t> muon (red line) </a:t>
            </a:r>
            <a:r>
              <a:rPr lang="es-ES" sz="2200" dirty="0" err="1"/>
              <a:t>detected</a:t>
            </a:r>
            <a:r>
              <a:rPr lang="es-ES" sz="2200" dirty="0"/>
              <a:t> in </a:t>
            </a:r>
            <a:r>
              <a:rPr lang="es-ES" sz="2200" dirty="0" err="1"/>
              <a:t>the</a:t>
            </a:r>
            <a:r>
              <a:rPr lang="es-ES" sz="2200" dirty="0"/>
              <a:t> </a:t>
            </a:r>
            <a:r>
              <a:rPr lang="es-ES" sz="2200" dirty="0" err="1"/>
              <a:t>barrel</a:t>
            </a:r>
            <a:r>
              <a:rPr lang="es-ES" sz="2200" dirty="0"/>
              <a:t> muon </a:t>
            </a:r>
            <a:r>
              <a:rPr lang="es-ES" sz="2200" dirty="0" err="1"/>
              <a:t>chambers</a:t>
            </a:r>
            <a:r>
              <a:rPr lang="es-ES" sz="2200" dirty="0"/>
              <a:t> </a:t>
            </a:r>
            <a:r>
              <a:rPr lang="es-ES" sz="2200" dirty="0" err="1"/>
              <a:t>with</a:t>
            </a:r>
            <a:r>
              <a:rPr lang="es-ES" sz="2200" dirty="0"/>
              <a:t> a </a:t>
            </a:r>
            <a:r>
              <a:rPr lang="es-ES" sz="2200" dirty="0" err="1"/>
              <a:t>large</a:t>
            </a:r>
            <a:r>
              <a:rPr lang="es-ES" sz="2200" dirty="0"/>
              <a:t> </a:t>
            </a:r>
            <a:r>
              <a:rPr lang="es-ES" sz="2200" dirty="0" err="1"/>
              <a:t>imbalance</a:t>
            </a:r>
            <a:r>
              <a:rPr lang="es-ES" sz="2200" dirty="0"/>
              <a:t> in </a:t>
            </a:r>
            <a:r>
              <a:rPr lang="es-ES" sz="2200" dirty="0" err="1"/>
              <a:t>the</a:t>
            </a:r>
            <a:r>
              <a:rPr lang="es-ES" sz="2200" dirty="0"/>
              <a:t> </a:t>
            </a:r>
            <a:r>
              <a:rPr lang="es-ES" sz="2200" dirty="0" err="1"/>
              <a:t>transverse</a:t>
            </a:r>
            <a:r>
              <a:rPr lang="es-ES" sz="2200" dirty="0"/>
              <a:t> </a:t>
            </a:r>
            <a:r>
              <a:rPr lang="es-ES" sz="2200" dirty="0" err="1"/>
              <a:t>momentum</a:t>
            </a:r>
            <a:r>
              <a:rPr lang="es-ES" sz="2200" dirty="0"/>
              <a:t> (</a:t>
            </a:r>
            <a:r>
              <a:rPr lang="es-ES" sz="2200" dirty="0" err="1"/>
              <a:t>Missing</a:t>
            </a:r>
            <a:r>
              <a:rPr lang="es-ES" sz="2200" dirty="0"/>
              <a:t> ET)  (</a:t>
            </a:r>
            <a:r>
              <a:rPr lang="es-ES" sz="2200" dirty="0" err="1"/>
              <a:t>arrow</a:t>
            </a:r>
            <a:r>
              <a:rPr lang="es-ES" sz="2200" dirty="0"/>
              <a:t>).</a:t>
            </a:r>
          </a:p>
          <a:p>
            <a:pPr>
              <a:defRPr/>
            </a:pPr>
            <a:endParaRPr lang="es-ES" sz="2200" dirty="0"/>
          </a:p>
          <a:p>
            <a:pPr>
              <a:defRPr/>
            </a:pPr>
            <a:r>
              <a:rPr lang="es-ES" sz="2200" dirty="0" err="1"/>
              <a:t>Kinematic</a:t>
            </a:r>
            <a:r>
              <a:rPr lang="es-ES" sz="2200" dirty="0"/>
              <a:t> </a:t>
            </a:r>
            <a:r>
              <a:rPr lang="es-ES" sz="2200" dirty="0" err="1"/>
              <a:t>quantities</a:t>
            </a:r>
            <a:r>
              <a:rPr lang="es-ES" sz="2200" dirty="0"/>
              <a:t>: </a:t>
            </a:r>
          </a:p>
          <a:p>
            <a:pPr>
              <a:defRPr/>
            </a:pPr>
            <a:r>
              <a:rPr lang="es-ES" sz="2200" dirty="0">
                <a:solidFill>
                  <a:srgbClr val="FF0000"/>
                </a:solidFill>
              </a:rPr>
              <a:t>Muon</a:t>
            </a:r>
            <a:r>
              <a:rPr lang="es-ES" sz="2200" dirty="0"/>
              <a:t>:  </a:t>
            </a:r>
            <a:r>
              <a:rPr lang="es-ES" sz="2200" dirty="0" err="1"/>
              <a:t>p</a:t>
            </a:r>
            <a:r>
              <a:rPr lang="es-ES" sz="2200" baseline="-25000" dirty="0" err="1"/>
              <a:t>T</a:t>
            </a:r>
            <a:r>
              <a:rPr lang="es-ES" sz="2200" dirty="0"/>
              <a:t>= 0.53 </a:t>
            </a:r>
            <a:r>
              <a:rPr lang="es-ES" sz="2200" dirty="0" err="1"/>
              <a:t>TeV</a:t>
            </a:r>
            <a:endParaRPr lang="es-ES" sz="2200" dirty="0"/>
          </a:p>
          <a:p>
            <a:pPr>
              <a:defRPr/>
            </a:pPr>
            <a:r>
              <a:rPr lang="es-ES" sz="2000" dirty="0">
                <a:sym typeface="Symbol"/>
              </a:rPr>
              <a:t>                 = 0.69</a:t>
            </a:r>
          </a:p>
          <a:p>
            <a:pPr>
              <a:defRPr/>
            </a:pPr>
            <a:r>
              <a:rPr lang="es-ES" sz="2000" dirty="0">
                <a:sym typeface="Symbol"/>
              </a:rPr>
              <a:t>                  = -2.3</a:t>
            </a:r>
          </a:p>
          <a:p>
            <a:pPr>
              <a:defRPr/>
            </a:pPr>
            <a:endParaRPr lang="es-ES" sz="2000" dirty="0">
              <a:sym typeface="Symbol"/>
            </a:endParaRPr>
          </a:p>
          <a:p>
            <a:pPr>
              <a:defRPr/>
            </a:pPr>
            <a:r>
              <a:rPr lang="es-ES" sz="2000" dirty="0">
                <a:solidFill>
                  <a:srgbClr val="CC0099"/>
                </a:solidFill>
                <a:sym typeface="Symbol"/>
              </a:rPr>
              <a:t>MET</a:t>
            </a:r>
            <a:r>
              <a:rPr lang="es-ES" sz="2000" dirty="0">
                <a:sym typeface="Symbol"/>
              </a:rPr>
              <a:t> : 0.62 </a:t>
            </a:r>
            <a:r>
              <a:rPr lang="es-ES" sz="2000" dirty="0" err="1">
                <a:sym typeface="Symbol"/>
              </a:rPr>
              <a:t>TeV</a:t>
            </a:r>
            <a:endParaRPr lang="es-ES" sz="2000" dirty="0">
              <a:sym typeface="Symbol"/>
            </a:endParaRPr>
          </a:p>
          <a:p>
            <a:pPr>
              <a:defRPr/>
            </a:pPr>
            <a:r>
              <a:rPr lang="es-ES" sz="2000" dirty="0">
                <a:sym typeface="Symbol"/>
              </a:rPr>
              <a:t>                  </a:t>
            </a:r>
          </a:p>
          <a:p>
            <a:pPr>
              <a:defRPr/>
            </a:pPr>
            <a:r>
              <a:rPr lang="es-ES" sz="2000" dirty="0">
                <a:sym typeface="Symbol"/>
              </a:rPr>
              <a:t>                  (-MET) = 3.0</a:t>
            </a:r>
          </a:p>
          <a:p>
            <a:pPr>
              <a:defRPr/>
            </a:pPr>
            <a:r>
              <a:rPr lang="es-ES" sz="2000" dirty="0">
                <a:sym typeface="Symbol"/>
              </a:rPr>
              <a:t>                  </a:t>
            </a:r>
            <a:r>
              <a:rPr lang="es-ES" sz="2000" dirty="0" err="1">
                <a:sym typeface="Symbol"/>
              </a:rPr>
              <a:t>m</a:t>
            </a:r>
            <a:r>
              <a:rPr lang="es-ES" sz="2000" baseline="-25000" dirty="0" err="1">
                <a:sym typeface="Symbol"/>
              </a:rPr>
              <a:t>T</a:t>
            </a:r>
            <a:r>
              <a:rPr lang="es-ES" sz="2000" dirty="0">
                <a:sym typeface="Symbol"/>
              </a:rPr>
              <a:t> = 1.1 </a:t>
            </a:r>
            <a:r>
              <a:rPr lang="es-ES" sz="2000" dirty="0" err="1">
                <a:sym typeface="Symbol"/>
              </a:rPr>
              <a:t>TeV</a:t>
            </a:r>
            <a:endParaRPr lang="es-ES" sz="2000" dirty="0">
              <a:sym typeface="Symbol"/>
            </a:endParaRPr>
          </a:p>
          <a:p>
            <a:pPr>
              <a:buFont typeface="Symbol" pitchFamily="18" charset="2"/>
              <a:buChar char="f"/>
              <a:defRPr/>
            </a:pPr>
            <a:endParaRPr lang="es-ES" sz="2000" dirty="0">
              <a:sym typeface="Symbol"/>
            </a:endParaRPr>
          </a:p>
          <a:p>
            <a:pPr>
              <a:defRPr/>
            </a:pPr>
            <a:endParaRPr lang="es-ES" sz="2000" dirty="0">
              <a:sym typeface="Symbol"/>
            </a:endParaRPr>
          </a:p>
          <a:p>
            <a:pPr>
              <a:defRPr/>
            </a:pPr>
            <a:endParaRPr lang="es-ES" sz="2000" dirty="0"/>
          </a:p>
          <a:p>
            <a:pPr>
              <a:defRPr/>
            </a:pPr>
            <a:endParaRPr lang="es-ES" dirty="0"/>
          </a:p>
        </p:txBody>
      </p:sp>
      <p:sp>
        <p:nvSpPr>
          <p:cNvPr id="3075" name="4 Título"/>
          <p:cNvSpPr txBox="1">
            <a:spLocks/>
          </p:cNvSpPr>
          <p:nvPr/>
        </p:nvSpPr>
        <p:spPr bwMode="auto">
          <a:xfrm>
            <a:off x="179392" y="75152"/>
            <a:ext cx="8229600" cy="584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0" tIns="45692" rIns="91380" bIns="45692"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s-ES" altLang="en-US">
                <a:solidFill>
                  <a:srgbClr val="0000FF"/>
                </a:solidFill>
                <a:sym typeface="Symbol" charset="2"/>
              </a:rPr>
              <a:t>Event Display information</a:t>
            </a:r>
            <a:endParaRPr lang="es-ES" altLang="en-US">
              <a:solidFill>
                <a:srgbClr val="0000FF"/>
              </a:solidFill>
            </a:endParaRPr>
          </a:p>
        </p:txBody>
      </p:sp>
      <p:sp>
        <p:nvSpPr>
          <p:cNvPr id="6" name="5 Flecha derecha"/>
          <p:cNvSpPr/>
          <p:nvPr/>
        </p:nvSpPr>
        <p:spPr>
          <a:xfrm>
            <a:off x="612776" y="5805489"/>
            <a:ext cx="649288" cy="4048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91380" tIns="45692" rIns="91380" bIns="45692" anchor="ctr"/>
          <a:lstStyle/>
          <a:p>
            <a:pPr algn="ctr" fontAlgn="auto">
              <a:spcBef>
                <a:spcPts val="0"/>
              </a:spcBef>
              <a:spcAft>
                <a:spcPts val="0"/>
              </a:spcAft>
              <a:defRPr/>
            </a:pPr>
            <a:endParaRPr lang="es-ES"/>
          </a:p>
        </p:txBody>
      </p:sp>
    </p:spTree>
    <p:extLst>
      <p:ext uri="{BB962C8B-B14F-4D97-AF65-F5344CB8AC3E}">
        <p14:creationId xmlns:p14="http://schemas.microsoft.com/office/powerpoint/2010/main" val="153487093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4 Título"/>
          <p:cNvSpPr>
            <a:spLocks noGrp="1"/>
          </p:cNvSpPr>
          <p:nvPr>
            <p:ph type="title"/>
          </p:nvPr>
        </p:nvSpPr>
        <p:spPr>
          <a:xfrm>
            <a:off x="179392" y="-119750"/>
            <a:ext cx="8229600" cy="676965"/>
          </a:xfrm>
        </p:spPr>
        <p:txBody>
          <a:bodyPr>
            <a:spAutoFit/>
          </a:bodyPr>
          <a:lstStyle/>
          <a:p>
            <a:pPr eaLnBrk="1" hangingPunct="1"/>
            <a:r>
              <a:rPr lang="es-ES" altLang="en-US" sz="3200" dirty="0">
                <a:solidFill>
                  <a:srgbClr val="0000FF"/>
                </a:solidFill>
                <a:sym typeface="Symbol" charset="2"/>
              </a:rPr>
              <a:t>Single muon + </a:t>
            </a:r>
            <a:r>
              <a:rPr lang="es-ES" altLang="en-US" sz="3200" dirty="0" err="1">
                <a:solidFill>
                  <a:srgbClr val="0000FF"/>
                </a:solidFill>
                <a:sym typeface="Symbol" charset="2"/>
              </a:rPr>
              <a:t>missing</a:t>
            </a:r>
            <a:r>
              <a:rPr lang="es-ES" altLang="en-US" sz="3200" dirty="0">
                <a:solidFill>
                  <a:srgbClr val="0000FF"/>
                </a:solidFill>
                <a:sym typeface="Symbol" charset="2"/>
              </a:rPr>
              <a:t> E</a:t>
            </a:r>
            <a:r>
              <a:rPr lang="es-ES" altLang="en-US" sz="3200" baseline="-25000" dirty="0">
                <a:solidFill>
                  <a:srgbClr val="0000FF"/>
                </a:solidFill>
                <a:sym typeface="Symbol" charset="2"/>
              </a:rPr>
              <a:t>T </a:t>
            </a:r>
            <a:r>
              <a:rPr lang="es-ES" altLang="en-US" sz="3200" dirty="0">
                <a:solidFill>
                  <a:srgbClr val="0000FF"/>
                </a:solidFill>
                <a:sym typeface="Symbol" charset="2"/>
              </a:rPr>
              <a:t>@ </a:t>
            </a:r>
            <a:r>
              <a:rPr lang="es-ES" altLang="en-US" sz="3200" dirty="0" err="1">
                <a:solidFill>
                  <a:srgbClr val="0000FF"/>
                </a:solidFill>
                <a:sym typeface="Symbol" charset="2"/>
              </a:rPr>
              <a:t>m</a:t>
            </a:r>
            <a:r>
              <a:rPr lang="es-ES" altLang="en-US" sz="3200" baseline="-25000" dirty="0" err="1">
                <a:solidFill>
                  <a:srgbClr val="0000FF"/>
                </a:solidFill>
                <a:sym typeface="Symbol" charset="2"/>
              </a:rPr>
              <a:t>T</a:t>
            </a:r>
            <a:r>
              <a:rPr lang="es-ES" altLang="en-US" sz="3200" dirty="0">
                <a:solidFill>
                  <a:srgbClr val="0000FF"/>
                </a:solidFill>
                <a:sym typeface="Symbol" charset="2"/>
              </a:rPr>
              <a:t> = 1.1 </a:t>
            </a:r>
            <a:r>
              <a:rPr lang="es-ES" altLang="en-US" sz="3200" dirty="0" err="1">
                <a:solidFill>
                  <a:srgbClr val="0000FF"/>
                </a:solidFill>
                <a:sym typeface="Symbol" charset="2"/>
              </a:rPr>
              <a:t>TeV</a:t>
            </a:r>
            <a:endParaRPr lang="es-ES" altLang="en-US" sz="3200" dirty="0">
              <a:solidFill>
                <a:srgbClr val="0000FF"/>
              </a:solidFill>
            </a:endParaRPr>
          </a:p>
        </p:txBody>
      </p:sp>
      <p:pic>
        <p:nvPicPr>
          <p:cNvPr id="4099" name="Picture 2" descr="C:\Users\u3606\AppData\Local\Temp\mnu_barrel_Mt_v6-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521" y="673108"/>
            <a:ext cx="5400675" cy="628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1 CuadroTexto"/>
          <p:cNvSpPr txBox="1">
            <a:spLocks noChangeArrowheads="1"/>
          </p:cNvSpPr>
          <p:nvPr/>
        </p:nvSpPr>
        <p:spPr bwMode="auto">
          <a:xfrm>
            <a:off x="30163" y="1817695"/>
            <a:ext cx="2400300" cy="1323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0" tIns="45692" rIns="91380" bIns="45692">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s-ES" altLang="en-US" sz="2000" dirty="0"/>
              <a:t>1 </a:t>
            </a:r>
            <a:r>
              <a:rPr lang="es-ES" altLang="en-US" sz="2000" dirty="0" err="1"/>
              <a:t>event</a:t>
            </a:r>
            <a:r>
              <a:rPr lang="es-ES" altLang="en-US" sz="2000" dirty="0"/>
              <a:t> </a:t>
            </a:r>
            <a:r>
              <a:rPr lang="es-ES" altLang="en-US" sz="2000" dirty="0" err="1"/>
              <a:t>expected</a:t>
            </a:r>
            <a:r>
              <a:rPr lang="es-ES" altLang="en-US" sz="2000" dirty="0"/>
              <a:t> </a:t>
            </a:r>
            <a:r>
              <a:rPr lang="es-ES" altLang="en-US" sz="2000" dirty="0" err="1"/>
              <a:t>with</a:t>
            </a:r>
            <a:r>
              <a:rPr lang="es-ES" altLang="en-US" sz="2000" dirty="0"/>
              <a:t> </a:t>
            </a:r>
            <a:r>
              <a:rPr lang="es-ES" altLang="en-US" sz="2000" dirty="0" err="1"/>
              <a:t>m</a:t>
            </a:r>
            <a:r>
              <a:rPr lang="es-ES" altLang="en-US" sz="2000" baseline="-25000" dirty="0" err="1"/>
              <a:t>T</a:t>
            </a:r>
            <a:r>
              <a:rPr lang="es-ES" altLang="en-US" sz="2000" baseline="-25000" dirty="0"/>
              <a:t> </a:t>
            </a:r>
            <a:r>
              <a:rPr lang="es-ES" altLang="en-US" sz="2000" dirty="0"/>
              <a:t>&gt; 700 </a:t>
            </a:r>
            <a:r>
              <a:rPr lang="es-ES" altLang="en-US" sz="2000" dirty="0" err="1"/>
              <a:t>GeV</a:t>
            </a:r>
            <a:r>
              <a:rPr lang="es-ES" altLang="en-US" sz="2000" dirty="0"/>
              <a:t> </a:t>
            </a:r>
            <a:r>
              <a:rPr lang="es-ES" altLang="en-US" sz="2000" dirty="0" err="1"/>
              <a:t>for</a:t>
            </a:r>
            <a:r>
              <a:rPr lang="es-ES" altLang="en-US" sz="2000" dirty="0"/>
              <a:t> </a:t>
            </a:r>
            <a:r>
              <a:rPr lang="es-ES" altLang="en-US" sz="2000" dirty="0" err="1"/>
              <a:t>the</a:t>
            </a:r>
            <a:r>
              <a:rPr lang="es-ES" altLang="en-US" sz="2000" dirty="0"/>
              <a:t> </a:t>
            </a:r>
            <a:r>
              <a:rPr lang="es-ES" altLang="en-US" sz="2000" dirty="0" err="1"/>
              <a:t>luminosity</a:t>
            </a:r>
            <a:r>
              <a:rPr lang="es-ES" altLang="en-US" sz="2000" dirty="0"/>
              <a:t> </a:t>
            </a:r>
            <a:r>
              <a:rPr lang="es-ES" altLang="en-US" sz="2000" dirty="0" err="1"/>
              <a:t>analyzed</a:t>
            </a:r>
            <a:endParaRPr lang="es-ES" altLang="en-US" sz="2000" dirty="0"/>
          </a:p>
        </p:txBody>
      </p:sp>
      <p:sp>
        <p:nvSpPr>
          <p:cNvPr id="2" name="Textfeld 1"/>
          <p:cNvSpPr txBox="1"/>
          <p:nvPr/>
        </p:nvSpPr>
        <p:spPr>
          <a:xfrm>
            <a:off x="7596196" y="5565228"/>
            <a:ext cx="1252529" cy="584775"/>
          </a:xfrm>
          <a:prstGeom prst="rect">
            <a:avLst/>
          </a:prstGeom>
          <a:noFill/>
        </p:spPr>
        <p:txBody>
          <a:bodyPr wrap="square" rtlCol="0">
            <a:spAutoFit/>
          </a:bodyPr>
          <a:lstStyle/>
          <a:p>
            <a:r>
              <a:rPr lang="de-DE" dirty="0" smtClean="0"/>
              <a:t>W prime </a:t>
            </a:r>
            <a:r>
              <a:rPr lang="de-DE" dirty="0" err="1" smtClean="0"/>
              <a:t>candidate</a:t>
            </a:r>
            <a:endParaRPr lang="de-DE" dirty="0"/>
          </a:p>
        </p:txBody>
      </p:sp>
    </p:spTree>
    <p:extLst>
      <p:ext uri="{BB962C8B-B14F-4D97-AF65-F5344CB8AC3E}">
        <p14:creationId xmlns:p14="http://schemas.microsoft.com/office/powerpoint/2010/main" val="232188543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2" y="28575"/>
            <a:ext cx="8229600" cy="1239839"/>
          </a:xfrm>
        </p:spPr>
        <p:txBody>
          <a:bodyPr/>
          <a:lstStyle/>
          <a:p>
            <a:pPr algn="ctr" eaLnBrk="1" hangingPunct="1"/>
            <a:r>
              <a:rPr lang="en-GB" altLang="en-US" smtClean="0"/>
              <a:t>Details</a:t>
            </a:r>
          </a:p>
        </p:txBody>
      </p:sp>
      <p:sp>
        <p:nvSpPr>
          <p:cNvPr id="4099" name="Content Placeholder 2"/>
          <p:cNvSpPr>
            <a:spLocks noGrp="1"/>
          </p:cNvSpPr>
          <p:nvPr>
            <p:ph idx="1"/>
          </p:nvPr>
        </p:nvSpPr>
        <p:spPr>
          <a:xfrm>
            <a:off x="468313" y="1052521"/>
            <a:ext cx="8229600" cy="5545137"/>
          </a:xfrm>
        </p:spPr>
        <p:txBody>
          <a:bodyPr/>
          <a:lstStyle/>
          <a:p>
            <a:pPr eaLnBrk="1" hangingPunct="1"/>
            <a:r>
              <a:rPr lang="en-GB" altLang="en-US" smtClean="0"/>
              <a:t>DCS-only lumi selection</a:t>
            </a:r>
          </a:p>
          <a:p>
            <a:pPr eaLnBrk="1" hangingPunct="1"/>
            <a:r>
              <a:rPr lang="en-GB" altLang="en-US" smtClean="0"/>
              <a:t>selected with two events passing the high energy electron ID tuned for 50ns data taking (HEEP ID V6.0)</a:t>
            </a:r>
          </a:p>
          <a:p>
            <a:pPr eaLnBrk="1" hangingPunct="1"/>
            <a:r>
              <a:rPr lang="en-GB" altLang="en-US" smtClean="0"/>
              <a:t>event details: </a:t>
            </a:r>
          </a:p>
          <a:p>
            <a:pPr lvl="1" eaLnBrk="1" hangingPunct="1"/>
            <a:r>
              <a:rPr lang="en-GB" altLang="en-US" smtClean="0"/>
              <a:t>run: 251562 </a:t>
            </a:r>
          </a:p>
          <a:p>
            <a:pPr lvl="1" eaLnBrk="1" hangingPunct="1"/>
            <a:r>
              <a:rPr lang="en-GB" altLang="en-US" smtClean="0"/>
              <a:t>luminosity section: 605 </a:t>
            </a:r>
          </a:p>
          <a:p>
            <a:pPr lvl="1" eaLnBrk="1" hangingPunct="1"/>
            <a:r>
              <a:rPr lang="en-GB" altLang="en-US" smtClean="0"/>
              <a:t>event number: 528500442</a:t>
            </a:r>
          </a:p>
          <a:p>
            <a:pPr eaLnBrk="1" hangingPunct="1"/>
            <a:r>
              <a:rPr lang="en-GB" altLang="en-US" smtClean="0"/>
              <a:t>kinematics: </a:t>
            </a:r>
          </a:p>
          <a:p>
            <a:pPr lvl="1" eaLnBrk="1" hangingPunct="1"/>
            <a:r>
              <a:rPr lang="en-GB" altLang="en-US" smtClean="0"/>
              <a:t>ele1 : pt = 377 GeV, </a:t>
            </a:r>
            <a:r>
              <a:rPr lang="el-GR" altLang="en-US" smtClean="0"/>
              <a:t>η</a:t>
            </a:r>
            <a:r>
              <a:rPr lang="en-GB" altLang="en-US" smtClean="0"/>
              <a:t> = 0.232, </a:t>
            </a:r>
            <a:r>
              <a:rPr lang="el-GR" altLang="en-US" smtClean="0"/>
              <a:t>φ</a:t>
            </a:r>
            <a:r>
              <a:rPr lang="en-GB" altLang="en-US" smtClean="0"/>
              <a:t> = 2.66 rad</a:t>
            </a:r>
          </a:p>
          <a:p>
            <a:pPr lvl="1" eaLnBrk="1" hangingPunct="1"/>
            <a:r>
              <a:rPr lang="en-GB" altLang="en-US" smtClean="0"/>
              <a:t>ele2 : pt = 371 GeV, </a:t>
            </a:r>
            <a:r>
              <a:rPr lang="el-GR" altLang="en-US" smtClean="0"/>
              <a:t>η</a:t>
            </a:r>
            <a:r>
              <a:rPr lang="en-GB" altLang="en-US" smtClean="0"/>
              <a:t> = -1.37, </a:t>
            </a:r>
            <a:r>
              <a:rPr lang="el-GR" altLang="en-US" smtClean="0"/>
              <a:t>φ</a:t>
            </a:r>
            <a:r>
              <a:rPr lang="en-GB" altLang="en-US" smtClean="0"/>
              <a:t> = -0.493 rad</a:t>
            </a:r>
          </a:p>
          <a:p>
            <a:pPr lvl="1" eaLnBrk="1" hangingPunct="1"/>
            <a:r>
              <a:rPr lang="en-GB" altLang="en-US" smtClean="0"/>
              <a:t>mass(ee) : 999 GeV</a:t>
            </a:r>
          </a:p>
          <a:p>
            <a:pPr lvl="1" eaLnBrk="1" hangingPunct="1"/>
            <a:r>
              <a:rPr lang="en-GB" altLang="en-US" smtClean="0"/>
              <a:t>missing transverse energy : 9.2 GeV</a:t>
            </a:r>
          </a:p>
        </p:txBody>
      </p:sp>
      <p:sp>
        <p:nvSpPr>
          <p:cNvPr id="2" name="Textfeld 1"/>
          <p:cNvSpPr txBox="1"/>
          <p:nvPr/>
        </p:nvSpPr>
        <p:spPr>
          <a:xfrm>
            <a:off x="7173310" y="4855779"/>
            <a:ext cx="1675415" cy="584775"/>
          </a:xfrm>
          <a:prstGeom prst="rect">
            <a:avLst/>
          </a:prstGeom>
          <a:noFill/>
        </p:spPr>
        <p:txBody>
          <a:bodyPr wrap="square" rtlCol="0">
            <a:spAutoFit/>
          </a:bodyPr>
          <a:lstStyle/>
          <a:p>
            <a:r>
              <a:rPr lang="de-DE" dirty="0" smtClean="0"/>
              <a:t>Z prime </a:t>
            </a:r>
            <a:r>
              <a:rPr lang="de-DE" dirty="0" err="1" smtClean="0"/>
              <a:t>candidate</a:t>
            </a:r>
            <a:endParaRPr lang="de-DE" dirty="0"/>
          </a:p>
        </p:txBody>
      </p:sp>
    </p:spTree>
    <p:extLst>
      <p:ext uri="{BB962C8B-B14F-4D97-AF65-F5344CB8AC3E}">
        <p14:creationId xmlns:p14="http://schemas.microsoft.com/office/powerpoint/2010/main" val="285598442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sharper\Desktop\event_251562_605_528500442_3D.png"/>
          <p:cNvPicPr>
            <a:picLocks noChangeAspect="1" noChangeArrowheads="1"/>
          </p:cNvPicPr>
          <p:nvPr/>
        </p:nvPicPr>
        <p:blipFill>
          <a:blip r:embed="rId2">
            <a:extLst>
              <a:ext uri="{28A0092B-C50C-407E-A947-70E740481C1C}">
                <a14:useLocalDpi xmlns:a14="http://schemas.microsoft.com/office/drawing/2010/main" val="0"/>
              </a:ext>
            </a:extLst>
          </a:blip>
          <a:srcRect l="14323" r="11369" b="35431"/>
          <a:stretch>
            <a:fillRect/>
          </a:stretch>
        </p:blipFill>
        <p:spPr bwMode="auto">
          <a:xfrm>
            <a:off x="146058" y="404816"/>
            <a:ext cx="8932863" cy="607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6043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5257" y="1107103"/>
            <a:ext cx="8533468" cy="5276528"/>
          </a:xfrm>
          <a:prstGeom prst="rect">
            <a:avLst/>
          </a:prstGeom>
        </p:spPr>
      </p:pic>
      <p:sp>
        <p:nvSpPr>
          <p:cNvPr id="4098" name="Rectangle 2"/>
          <p:cNvSpPr>
            <a:spLocks noGrp="1" noChangeArrowheads="1"/>
          </p:cNvSpPr>
          <p:nvPr>
            <p:ph type="title"/>
          </p:nvPr>
        </p:nvSpPr>
        <p:spPr/>
        <p:txBody>
          <a:bodyPr/>
          <a:lstStyle/>
          <a:p>
            <a:pPr eaLnBrk="1" hangingPunct="1"/>
            <a:r>
              <a:rPr lang="en-US" dirty="0"/>
              <a:t>Detector Commissioning </a:t>
            </a:r>
          </a:p>
        </p:txBody>
      </p:sp>
      <p:sp>
        <p:nvSpPr>
          <p:cNvPr id="18" name="Text Box 3"/>
          <p:cNvSpPr txBox="1">
            <a:spLocks noChangeArrowheads="1"/>
          </p:cNvSpPr>
          <p:nvPr/>
        </p:nvSpPr>
        <p:spPr bwMode="auto">
          <a:xfrm>
            <a:off x="31496" y="619107"/>
            <a:ext cx="9112531" cy="10770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232" tIns="45619" rIns="91232" bIns="45619">
            <a:spAutoFit/>
          </a:bodyPr>
          <a:lstStyle>
            <a:lvl1pPr marL="342900" indent="-342900">
              <a:defRPr sz="1600">
                <a:solidFill>
                  <a:schemeClr val="tx1"/>
                </a:solidFill>
                <a:latin typeface="Arial" charset="0"/>
              </a:defRPr>
            </a:lvl1pPr>
            <a:lvl2pPr marL="360363" indent="-180975">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marL="178995" lvl="1" indent="0">
              <a:spcBef>
                <a:spcPts val="0"/>
              </a:spcBef>
              <a:buClr>
                <a:schemeClr val="accent2"/>
              </a:buClr>
            </a:pPr>
            <a:endParaRPr lang="de-DE" b="1" dirty="0" smtClean="0">
              <a:solidFill>
                <a:srgbClr val="0033CC"/>
              </a:solidFill>
              <a:latin typeface="Bookman Old Style" panose="02050604050505020204" pitchFamily="18" charset="0"/>
              <a:sym typeface="Wingdings" pitchFamily="2" charset="2"/>
            </a:endParaRPr>
          </a:p>
          <a:p>
            <a:pPr marL="440366" lvl="1" indent="-261369">
              <a:spcBef>
                <a:spcPts val="0"/>
              </a:spcBef>
              <a:buClr>
                <a:srgbClr val="F28E00"/>
              </a:buClr>
              <a:buFontTx/>
              <a:buChar char="•"/>
            </a:pPr>
            <a:r>
              <a:rPr lang="en-US" sz="2400" b="1" dirty="0">
                <a:solidFill>
                  <a:srgbClr val="0033CC"/>
                </a:solidFill>
                <a:latin typeface="Bookman Old Style" panose="02050604050505020204" pitchFamily="18" charset="0"/>
                <a:sym typeface="Wingdings" pitchFamily="2" charset="2"/>
              </a:rPr>
              <a:t>All sub-detectors ready for data-taking</a:t>
            </a:r>
          </a:p>
          <a:p>
            <a:pPr marL="440366" lvl="1" indent="-261369">
              <a:spcBef>
                <a:spcPts val="0"/>
              </a:spcBef>
              <a:buClr>
                <a:srgbClr val="F28E00"/>
              </a:buClr>
              <a:buFontTx/>
              <a:buChar char="•"/>
            </a:pPr>
            <a:r>
              <a:rPr lang="en-US" sz="2400" b="1" dirty="0">
                <a:solidFill>
                  <a:srgbClr val="0033CC"/>
                </a:solidFill>
                <a:latin typeface="Bookman Old Style" panose="02050604050505020204" pitchFamily="18" charset="0"/>
                <a:sym typeface="Wingdings" pitchFamily="2" charset="2"/>
              </a:rPr>
              <a:t>Active channel fraction higher than Run 1</a:t>
            </a:r>
          </a:p>
        </p:txBody>
      </p:sp>
      <p:sp>
        <p:nvSpPr>
          <p:cNvPr id="3" name="Textfeld 2"/>
          <p:cNvSpPr txBox="1"/>
          <p:nvPr/>
        </p:nvSpPr>
        <p:spPr>
          <a:xfrm rot="20939988">
            <a:off x="520288" y="2491030"/>
            <a:ext cx="8008883" cy="1838761"/>
          </a:xfrm>
          <a:prstGeom prst="rect">
            <a:avLst/>
          </a:prstGeom>
          <a:solidFill>
            <a:srgbClr val="FFFF66"/>
          </a:solidFill>
        </p:spPr>
        <p:txBody>
          <a:bodyPr wrap="square" lIns="91232" tIns="45619" rIns="91232" bIns="45619" rtlCol="0">
            <a:spAutoFit/>
          </a:bodyPr>
          <a:lstStyle/>
          <a:p>
            <a:r>
              <a:rPr lang="en-US" sz="1800" b="1" dirty="0">
                <a:latin typeface="Bookman Old Style" panose="02050604050505020204" pitchFamily="18" charset="0"/>
              </a:rPr>
              <a:t>A marvelous piece of work from our colleagues working tireless on technical items </a:t>
            </a:r>
            <a:r>
              <a:rPr lang="en-US" sz="1800" b="1" dirty="0">
                <a:latin typeface="Bookman Old Style" panose="02050604050505020204" pitchFamily="18" charset="0"/>
                <a:sym typeface="Wingdings" panose="05000000000000000000" pitchFamily="2" charset="2"/>
              </a:rPr>
              <a:t> they deserve our acknowledgement in recommendation letters and even more so in the ranking for  open positions.</a:t>
            </a:r>
            <a:endParaRPr lang="en-US" dirty="0" smtClean="0">
              <a:latin typeface="Bookman Old Style" panose="02050604050505020204" pitchFamily="18" charset="0"/>
              <a:sym typeface="Wingdings" panose="05000000000000000000" pitchFamily="2" charset="2"/>
            </a:endParaRPr>
          </a:p>
          <a:p>
            <a:pPr marL="107717" algn="r">
              <a:spcBef>
                <a:spcPts val="300"/>
              </a:spcBef>
              <a:spcAft>
                <a:spcPts val="300"/>
              </a:spcAft>
              <a:buSzPct val="100000"/>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sz="1800" b="1" kern="0" dirty="0">
                <a:solidFill>
                  <a:srgbClr val="0033CC"/>
                </a:solidFill>
              </a:rPr>
              <a:t>See also “Guidelines for scientific evaluations” released by ECFA</a:t>
            </a:r>
          </a:p>
          <a:p>
            <a:pPr marL="107717" algn="r">
              <a:spcBef>
                <a:spcPts val="300"/>
              </a:spcBef>
              <a:spcAft>
                <a:spcPts val="300"/>
              </a:spcAft>
              <a:buSzPct val="100000"/>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dirty="0" smtClean="0">
                <a:hlinkClick r:id="rId4"/>
              </a:rPr>
              <a:t>https://cds.cern.ch/record/2014643/files/ecfa-291_ECFA-HEP-evaluation.pdf</a:t>
            </a:r>
            <a:endParaRPr lang="en-US" dirty="0"/>
          </a:p>
        </p:txBody>
      </p:sp>
    </p:spTree>
    <p:extLst>
      <p:ext uri="{BB962C8B-B14F-4D97-AF65-F5344CB8AC3E}">
        <p14:creationId xmlns:p14="http://schemas.microsoft.com/office/powerpoint/2010/main" val="1736083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sharper\Desktop\event_251562_605_528500442_rhoPhi.png"/>
          <p:cNvPicPr>
            <a:picLocks noChangeAspect="1" noChangeArrowheads="1"/>
          </p:cNvPicPr>
          <p:nvPr/>
        </p:nvPicPr>
        <p:blipFill>
          <a:blip r:embed="rId2">
            <a:extLst>
              <a:ext uri="{28A0092B-C50C-407E-A947-70E740481C1C}">
                <a14:useLocalDpi xmlns:a14="http://schemas.microsoft.com/office/drawing/2010/main" val="0"/>
              </a:ext>
            </a:extLst>
          </a:blip>
          <a:srcRect l="9492" r="20792" b="25191"/>
          <a:stretch>
            <a:fillRect/>
          </a:stretch>
        </p:blipFill>
        <p:spPr bwMode="auto">
          <a:xfrm>
            <a:off x="0" y="136526"/>
            <a:ext cx="7632700" cy="6407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6775760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2" name="Text Box 1"/>
          <p:cNvSpPr txBox="1">
            <a:spLocks noChangeArrowheads="1"/>
          </p:cNvSpPr>
          <p:nvPr/>
        </p:nvSpPr>
        <p:spPr bwMode="auto">
          <a:xfrm>
            <a:off x="6556321" y="6247378"/>
            <a:ext cx="2121120" cy="4637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marL="215900" indent="-206375"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1pPr>
            <a:lvl2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2pPr>
            <a:lvl3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3pPr>
            <a:lvl4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4pPr>
            <a:lvl5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9pPr>
          </a:lstStyle>
          <a:p>
            <a:pPr algn="r" defTabSz="414683" eaLnBrk="1">
              <a:lnSpc>
                <a:spcPct val="93000"/>
              </a:lnSpc>
              <a:buSzPct val="100000"/>
            </a:pPr>
            <a:fld id="{9D469F8A-C226-4421-870F-5118DC250946}" type="slidenum">
              <a:rPr lang="en-US" altLang="en-US" sz="1300">
                <a:solidFill>
                  <a:srgbClr val="000000"/>
                </a:solidFill>
                <a:latin typeface="Times New Roman" pitchFamily="16" charset="0"/>
              </a:rPr>
              <a:pPr algn="r" defTabSz="414683" eaLnBrk="1">
                <a:lnSpc>
                  <a:spcPct val="93000"/>
                </a:lnSpc>
                <a:buSzPct val="100000"/>
              </a:pPr>
              <a:t>71</a:t>
            </a:fld>
            <a:endParaRPr lang="en-US" altLang="en-US" sz="1300">
              <a:solidFill>
                <a:srgbClr val="000000"/>
              </a:solidFill>
              <a:latin typeface="Times New Roman" pitchFamily="16" charset="0"/>
            </a:endParaRPr>
          </a:p>
        </p:txBody>
      </p:sp>
      <p:sp>
        <p:nvSpPr>
          <p:cNvPr id="5123" name="Text Box 2"/>
          <p:cNvSpPr txBox="1">
            <a:spLocks noChangeArrowheads="1"/>
          </p:cNvSpPr>
          <p:nvPr/>
        </p:nvSpPr>
        <p:spPr bwMode="auto">
          <a:xfrm>
            <a:off x="249120" y="810807"/>
            <a:ext cx="8264160" cy="31193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1" tIns="40816" rIns="81631" bIns="40816"/>
          <a:lstStyle>
            <a:lvl1pPr marL="228600" indent="-228600" eaLnBrk="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chemeClr val="bg1"/>
                </a:solidFill>
                <a:latin typeface="Arial" charset="0"/>
                <a:ea typeface="ＭＳ Ｐゴシック" charset="-128"/>
              </a:defRPr>
            </a:lvl1pPr>
            <a:lvl2pPr eaLnBrk="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chemeClr val="bg1"/>
                </a:solidFill>
                <a:latin typeface="Arial" charset="0"/>
                <a:ea typeface="ＭＳ Ｐゴシック" charset="-128"/>
              </a:defRPr>
            </a:lvl2pPr>
            <a:lvl3pPr eaLnBrk="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chemeClr val="bg1"/>
                </a:solidFill>
                <a:latin typeface="Arial" charset="0"/>
                <a:ea typeface="ＭＳ Ｐゴシック" charset="-128"/>
              </a:defRPr>
            </a:lvl3pPr>
            <a:lvl4pPr eaLnBrk="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chemeClr val="bg1"/>
                </a:solidFill>
                <a:latin typeface="Arial" charset="0"/>
                <a:ea typeface="ＭＳ Ｐゴシック" charset="-128"/>
              </a:defRPr>
            </a:lvl4pPr>
            <a:lvl5pPr eaLnBrk="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chemeClr val="bg1"/>
                </a:solidFill>
                <a:latin typeface="Arial" charset="0"/>
                <a:ea typeface="ＭＳ Ｐゴシック" charset="-128"/>
              </a:defRPr>
            </a:lvl9pPr>
          </a:lstStyle>
          <a:p>
            <a:pPr defTabSz="414683" eaLnBrk="1">
              <a:lnSpc>
                <a:spcPct val="105000"/>
              </a:lnSpc>
              <a:buClr>
                <a:srgbClr val="000000"/>
              </a:buClr>
              <a:buSzPct val="45000"/>
              <a:buFont typeface="Wingdings" charset="2"/>
              <a:buChar char=""/>
            </a:pPr>
            <a:r>
              <a:rPr lang="en-US" altLang="en-US" sz="1600">
                <a:solidFill>
                  <a:srgbClr val="000000"/>
                </a:solidFill>
                <a:latin typeface="URW Gothic L" pitchFamily="32" charset="0"/>
              </a:rPr>
              <a:t>Many extensions of the standard model predict the existence of new massive particles (X) that couple to quarks or antiquarks (q) and gluons (g). These new particles could produce resonant bumps in the dijet invariant mass distribution associated with strong interaction processes.</a:t>
            </a:r>
            <a:br>
              <a:rPr lang="en-US" altLang="en-US" sz="1600">
                <a:solidFill>
                  <a:srgbClr val="000000"/>
                </a:solidFill>
                <a:latin typeface="URW Gothic L" pitchFamily="32" charset="0"/>
              </a:rPr>
            </a:br>
            <a:r>
              <a:rPr lang="en-US" altLang="en-US" sz="1600">
                <a:solidFill>
                  <a:srgbClr val="000000"/>
                </a:solidFill>
                <a:latin typeface="URW Gothic L" pitchFamily="32" charset="0"/>
              </a:rPr>
              <a:t/>
            </a:r>
            <a:br>
              <a:rPr lang="en-US" altLang="en-US" sz="1600">
                <a:solidFill>
                  <a:srgbClr val="000000"/>
                </a:solidFill>
                <a:latin typeface="URW Gothic L" pitchFamily="32" charset="0"/>
              </a:rPr>
            </a:br>
            <a:r>
              <a:rPr lang="en-US" altLang="en-US" sz="1600">
                <a:solidFill>
                  <a:srgbClr val="000000"/>
                </a:solidFill>
                <a:latin typeface="URW Gothic L" pitchFamily="32" charset="0"/>
              </a:rPr>
              <a:t/>
            </a:r>
            <a:br>
              <a:rPr lang="en-US" altLang="en-US" sz="1600">
                <a:solidFill>
                  <a:srgbClr val="000000"/>
                </a:solidFill>
                <a:latin typeface="URW Gothic L" pitchFamily="32" charset="0"/>
              </a:rPr>
            </a:br>
            <a:endParaRPr lang="en-US" altLang="en-US" sz="1600">
              <a:solidFill>
                <a:srgbClr val="000000"/>
              </a:solidFill>
              <a:latin typeface="URW Gothic L" pitchFamily="32" charset="0"/>
            </a:endParaRPr>
          </a:p>
        </p:txBody>
      </p:sp>
      <p:grpSp>
        <p:nvGrpSpPr>
          <p:cNvPr id="5124" name="Group 3"/>
          <p:cNvGrpSpPr>
            <a:grpSpLocks/>
          </p:cNvGrpSpPr>
          <p:nvPr/>
        </p:nvGrpSpPr>
        <p:grpSpPr bwMode="auto">
          <a:xfrm>
            <a:off x="522720" y="2122786"/>
            <a:ext cx="2730240" cy="861211"/>
            <a:chOff x="363" y="1474"/>
            <a:chExt cx="1896" cy="598"/>
          </a:xfrm>
        </p:grpSpPr>
        <p:grpSp>
          <p:nvGrpSpPr>
            <p:cNvPr id="5134" name="Group 4"/>
            <p:cNvGrpSpPr>
              <a:grpSpLocks/>
            </p:cNvGrpSpPr>
            <p:nvPr/>
          </p:nvGrpSpPr>
          <p:grpSpPr bwMode="auto">
            <a:xfrm>
              <a:off x="845" y="1564"/>
              <a:ext cx="1047" cy="332"/>
              <a:chOff x="845" y="1564"/>
              <a:chExt cx="1047" cy="332"/>
            </a:xfrm>
          </p:grpSpPr>
          <p:sp>
            <p:nvSpPr>
              <p:cNvPr id="5140" name="Line 5"/>
              <p:cNvSpPr>
                <a:spLocks noChangeShapeType="1"/>
              </p:cNvSpPr>
              <p:nvPr/>
            </p:nvSpPr>
            <p:spPr bwMode="auto">
              <a:xfrm>
                <a:off x="845" y="1564"/>
                <a:ext cx="325" cy="166"/>
              </a:xfrm>
              <a:prstGeom prst="line">
                <a:avLst/>
              </a:prstGeom>
              <a:noFill/>
              <a:ln w="28440" cap="sq">
                <a:solidFill>
                  <a:srgbClr val="0094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414683" eaLnBrk="1">
                  <a:lnSpc>
                    <a:spcPct val="94000"/>
                  </a:lnSpc>
                  <a:buClr>
                    <a:srgbClr val="000000"/>
                  </a:buClr>
                  <a:buSzPct val="100000"/>
                </a:pPr>
                <a:endParaRPr lang="de-DE" sz="2200">
                  <a:solidFill>
                    <a:srgbClr val="FFFFFF"/>
                  </a:solidFill>
                </a:endParaRPr>
              </a:p>
            </p:txBody>
          </p:sp>
          <p:sp>
            <p:nvSpPr>
              <p:cNvPr id="5141" name="Line 6"/>
              <p:cNvSpPr>
                <a:spLocks noChangeShapeType="1"/>
              </p:cNvSpPr>
              <p:nvPr/>
            </p:nvSpPr>
            <p:spPr bwMode="auto">
              <a:xfrm flipV="1">
                <a:off x="845" y="1735"/>
                <a:ext cx="325" cy="162"/>
              </a:xfrm>
              <a:prstGeom prst="line">
                <a:avLst/>
              </a:prstGeom>
              <a:noFill/>
              <a:ln w="28440" cap="sq">
                <a:solidFill>
                  <a:srgbClr val="0094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414683" eaLnBrk="1">
                  <a:lnSpc>
                    <a:spcPct val="94000"/>
                  </a:lnSpc>
                  <a:buClr>
                    <a:srgbClr val="000000"/>
                  </a:buClr>
                  <a:buSzPct val="100000"/>
                </a:pPr>
                <a:endParaRPr lang="de-DE" sz="2200">
                  <a:solidFill>
                    <a:srgbClr val="FFFFFF"/>
                  </a:solidFill>
                </a:endParaRPr>
              </a:p>
            </p:txBody>
          </p:sp>
          <p:sp>
            <p:nvSpPr>
              <p:cNvPr id="5142" name="Line 7"/>
              <p:cNvSpPr>
                <a:spLocks noChangeShapeType="1"/>
              </p:cNvSpPr>
              <p:nvPr/>
            </p:nvSpPr>
            <p:spPr bwMode="auto">
              <a:xfrm>
                <a:off x="1178" y="1738"/>
                <a:ext cx="377" cy="0"/>
              </a:xfrm>
              <a:prstGeom prst="line">
                <a:avLst/>
              </a:prstGeom>
              <a:noFill/>
              <a:ln w="28440" cap="sq">
                <a:solidFill>
                  <a:srgbClr val="0094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414683" eaLnBrk="1">
                  <a:lnSpc>
                    <a:spcPct val="94000"/>
                  </a:lnSpc>
                  <a:buClr>
                    <a:srgbClr val="000000"/>
                  </a:buClr>
                  <a:buSzPct val="100000"/>
                </a:pPr>
                <a:endParaRPr lang="de-DE" sz="2200">
                  <a:solidFill>
                    <a:srgbClr val="FFFFFF"/>
                  </a:solidFill>
                </a:endParaRPr>
              </a:p>
            </p:txBody>
          </p:sp>
          <p:sp>
            <p:nvSpPr>
              <p:cNvPr id="5143" name="Line 8"/>
              <p:cNvSpPr>
                <a:spLocks noChangeShapeType="1"/>
              </p:cNvSpPr>
              <p:nvPr/>
            </p:nvSpPr>
            <p:spPr bwMode="auto">
              <a:xfrm flipH="1">
                <a:off x="1553" y="1564"/>
                <a:ext cx="340" cy="166"/>
              </a:xfrm>
              <a:prstGeom prst="line">
                <a:avLst/>
              </a:prstGeom>
              <a:noFill/>
              <a:ln w="28440" cap="sq">
                <a:solidFill>
                  <a:srgbClr val="0094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414683" eaLnBrk="1">
                  <a:lnSpc>
                    <a:spcPct val="94000"/>
                  </a:lnSpc>
                  <a:buClr>
                    <a:srgbClr val="000000"/>
                  </a:buClr>
                  <a:buSzPct val="100000"/>
                </a:pPr>
                <a:endParaRPr lang="de-DE" sz="2200">
                  <a:solidFill>
                    <a:srgbClr val="FFFFFF"/>
                  </a:solidFill>
                </a:endParaRPr>
              </a:p>
            </p:txBody>
          </p:sp>
          <p:sp>
            <p:nvSpPr>
              <p:cNvPr id="5144" name="Line 9"/>
              <p:cNvSpPr>
                <a:spLocks noChangeShapeType="1"/>
              </p:cNvSpPr>
              <p:nvPr/>
            </p:nvSpPr>
            <p:spPr bwMode="auto">
              <a:xfrm flipH="1" flipV="1">
                <a:off x="1553" y="1735"/>
                <a:ext cx="340" cy="162"/>
              </a:xfrm>
              <a:prstGeom prst="line">
                <a:avLst/>
              </a:prstGeom>
              <a:noFill/>
              <a:ln w="28440" cap="sq">
                <a:solidFill>
                  <a:srgbClr val="0094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414683" eaLnBrk="1">
                  <a:lnSpc>
                    <a:spcPct val="94000"/>
                  </a:lnSpc>
                  <a:buClr>
                    <a:srgbClr val="000000"/>
                  </a:buClr>
                  <a:buSzPct val="100000"/>
                </a:pPr>
                <a:endParaRPr lang="de-DE" sz="2200">
                  <a:solidFill>
                    <a:srgbClr val="FFFFFF"/>
                  </a:solidFill>
                </a:endParaRPr>
              </a:p>
            </p:txBody>
          </p:sp>
        </p:grpSp>
        <p:sp>
          <p:nvSpPr>
            <p:cNvPr id="5135" name="Text Box 10"/>
            <p:cNvSpPr txBox="1">
              <a:spLocks noChangeArrowheads="1"/>
            </p:cNvSpPr>
            <p:nvPr/>
          </p:nvSpPr>
          <p:spPr bwMode="auto">
            <a:xfrm>
              <a:off x="1279" y="1576"/>
              <a:ext cx="221" cy="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1pPr>
              <a:lvl2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2pPr>
              <a:lvl3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3pPr>
              <a:lvl4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4pPr>
              <a:lvl5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9pPr>
            </a:lstStyle>
            <a:p>
              <a:pPr defTabSz="414683" eaLnBrk="1">
                <a:buSzPct val="100000"/>
              </a:pPr>
              <a:r>
                <a:rPr lang="en-US" altLang="en-US" sz="1600">
                  <a:solidFill>
                    <a:srgbClr val="009400"/>
                  </a:solidFill>
                </a:rPr>
                <a:t>X</a:t>
              </a:r>
            </a:p>
          </p:txBody>
        </p:sp>
        <p:sp>
          <p:nvSpPr>
            <p:cNvPr id="5136" name="Text Box 11"/>
            <p:cNvSpPr txBox="1">
              <a:spLocks noChangeArrowheads="1"/>
            </p:cNvSpPr>
            <p:nvPr/>
          </p:nvSpPr>
          <p:spPr bwMode="auto">
            <a:xfrm>
              <a:off x="363" y="1835"/>
              <a:ext cx="364" cy="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1pPr>
              <a:lvl2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2pPr>
              <a:lvl3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3pPr>
              <a:lvl4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4pPr>
              <a:lvl5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9pPr>
            </a:lstStyle>
            <a:p>
              <a:pPr defTabSz="414683" eaLnBrk="1">
                <a:buSzPct val="100000"/>
              </a:pPr>
              <a:r>
                <a:rPr lang="en-US" altLang="en-US" sz="1600">
                  <a:solidFill>
                    <a:srgbClr val="009400"/>
                  </a:solidFill>
                </a:rPr>
                <a:t>q, g</a:t>
              </a:r>
            </a:p>
          </p:txBody>
        </p:sp>
        <p:sp>
          <p:nvSpPr>
            <p:cNvPr id="5137" name="Text Box 12"/>
            <p:cNvSpPr txBox="1">
              <a:spLocks noChangeArrowheads="1"/>
            </p:cNvSpPr>
            <p:nvPr/>
          </p:nvSpPr>
          <p:spPr bwMode="auto">
            <a:xfrm>
              <a:off x="363" y="1474"/>
              <a:ext cx="364" cy="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1pPr>
              <a:lvl2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2pPr>
              <a:lvl3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3pPr>
              <a:lvl4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4pPr>
              <a:lvl5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9pPr>
            </a:lstStyle>
            <a:p>
              <a:pPr defTabSz="414683" eaLnBrk="1">
                <a:buSzPct val="100000"/>
              </a:pPr>
              <a:r>
                <a:rPr lang="en-US" altLang="en-US" sz="1600">
                  <a:solidFill>
                    <a:srgbClr val="009400"/>
                  </a:solidFill>
                </a:rPr>
                <a:t>q, g</a:t>
              </a:r>
            </a:p>
          </p:txBody>
        </p:sp>
        <p:sp>
          <p:nvSpPr>
            <p:cNvPr id="5138" name="Text Box 13"/>
            <p:cNvSpPr txBox="1">
              <a:spLocks noChangeArrowheads="1"/>
            </p:cNvSpPr>
            <p:nvPr/>
          </p:nvSpPr>
          <p:spPr bwMode="auto">
            <a:xfrm>
              <a:off x="1854" y="1835"/>
              <a:ext cx="405" cy="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1pPr>
              <a:lvl2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2pPr>
              <a:lvl3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3pPr>
              <a:lvl4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4pPr>
              <a:lvl5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9pPr>
            </a:lstStyle>
            <a:p>
              <a:pPr defTabSz="414683" eaLnBrk="1">
                <a:buSzPct val="100000"/>
              </a:pPr>
              <a:r>
                <a:rPr lang="en-US" altLang="en-US" sz="1600">
                  <a:solidFill>
                    <a:srgbClr val="009400"/>
                  </a:solidFill>
                </a:rPr>
                <a:t> q, g</a:t>
              </a:r>
            </a:p>
          </p:txBody>
        </p:sp>
        <p:sp>
          <p:nvSpPr>
            <p:cNvPr id="5139" name="Text Box 14"/>
            <p:cNvSpPr txBox="1">
              <a:spLocks noChangeArrowheads="1"/>
            </p:cNvSpPr>
            <p:nvPr/>
          </p:nvSpPr>
          <p:spPr bwMode="auto">
            <a:xfrm>
              <a:off x="1841" y="1474"/>
              <a:ext cx="405" cy="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1pPr>
              <a:lvl2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2pPr>
              <a:lvl3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3pPr>
              <a:lvl4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4pPr>
              <a:lvl5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9pPr>
            </a:lstStyle>
            <a:p>
              <a:pPr defTabSz="414683" eaLnBrk="1">
                <a:buSzPct val="100000"/>
              </a:pPr>
              <a:r>
                <a:rPr lang="en-US" altLang="en-US" sz="1600">
                  <a:solidFill>
                    <a:srgbClr val="009400"/>
                  </a:solidFill>
                </a:rPr>
                <a:t> q, g</a:t>
              </a:r>
            </a:p>
          </p:txBody>
        </p:sp>
      </p:grpSp>
      <p:pic>
        <p:nvPicPr>
          <p:cNvPr id="5125"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8560" y="1975887"/>
            <a:ext cx="3542400" cy="326770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5126" name="Group 16"/>
          <p:cNvGrpSpPr>
            <a:grpSpLocks/>
          </p:cNvGrpSpPr>
          <p:nvPr/>
        </p:nvGrpSpPr>
        <p:grpSpPr bwMode="auto">
          <a:xfrm>
            <a:off x="252001" y="3188495"/>
            <a:ext cx="3733920" cy="1407028"/>
            <a:chOff x="175" y="2214"/>
            <a:chExt cx="2593" cy="977"/>
          </a:xfrm>
        </p:grpSpPr>
        <p:sp>
          <p:nvSpPr>
            <p:cNvPr id="6161" name="Text Box 17"/>
            <p:cNvSpPr txBox="1">
              <a:spLocks noChangeArrowheads="1"/>
            </p:cNvSpPr>
            <p:nvPr/>
          </p:nvSpPr>
          <p:spPr bwMode="auto">
            <a:xfrm>
              <a:off x="175" y="2214"/>
              <a:ext cx="2593" cy="9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marL="228600" indent="-22860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rgbClr val="FFFFFF"/>
                  </a:solidFill>
                  <a:latin typeface="Arial" charset="0"/>
                  <a:ea typeface="ＭＳ Ｐゴシック" charset="-128"/>
                </a:defRPr>
              </a:lvl1pPr>
              <a:lvl2pP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rgbClr val="FFFFFF"/>
                  </a:solidFill>
                  <a:latin typeface="Arial" charset="0"/>
                  <a:ea typeface="ＭＳ Ｐゴシック" charset="-128"/>
                </a:defRPr>
              </a:lvl2pPr>
              <a:lvl3pP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rgbClr val="FFFFFF"/>
                  </a:solidFill>
                  <a:latin typeface="Arial" charset="0"/>
                  <a:ea typeface="ＭＳ Ｐゴシック" charset="-128"/>
                </a:defRPr>
              </a:lvl3pPr>
              <a:lvl4pP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rgbClr val="FFFFFF"/>
                  </a:solidFill>
                  <a:latin typeface="Arial" charset="0"/>
                  <a:ea typeface="ＭＳ Ｐゴシック" charset="-128"/>
                </a:defRPr>
              </a:lvl4pPr>
              <a:lvl5pP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rgbClr val="FFFFFF"/>
                  </a:solidFill>
                  <a:latin typeface="Arial" charset="0"/>
                  <a:ea typeface="ＭＳ Ｐゴシック" charset="-128"/>
                </a:defRPr>
              </a:lvl5pPr>
              <a:lvl6pPr marL="2514600" indent="-228600" defTabSz="457200" fontAlgn="base" hangingPunct="0">
                <a:lnSpc>
                  <a:spcPct val="94000"/>
                </a:lnSpc>
                <a:spcBef>
                  <a:spcPct val="0"/>
                </a:spcBef>
                <a:spcAft>
                  <a:spcPct val="0"/>
                </a:spcAft>
                <a:buClr>
                  <a:srgbClr val="000000"/>
                </a:buClr>
                <a:buSzPct val="100000"/>
                <a:buFont typeface="Times New Roman" pitchFamily="16" charset="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rgbClr val="FFFFFF"/>
                  </a:solidFill>
                  <a:latin typeface="Arial" charset="0"/>
                  <a:ea typeface="ＭＳ Ｐゴシック" charset="-128"/>
                </a:defRPr>
              </a:lvl6pPr>
              <a:lvl7pPr marL="2971800" indent="-228600" defTabSz="457200" fontAlgn="base" hangingPunct="0">
                <a:lnSpc>
                  <a:spcPct val="94000"/>
                </a:lnSpc>
                <a:spcBef>
                  <a:spcPct val="0"/>
                </a:spcBef>
                <a:spcAft>
                  <a:spcPct val="0"/>
                </a:spcAft>
                <a:buClr>
                  <a:srgbClr val="000000"/>
                </a:buClr>
                <a:buSzPct val="100000"/>
                <a:buFont typeface="Times New Roman" pitchFamily="16" charset="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rgbClr val="FFFFFF"/>
                  </a:solidFill>
                  <a:latin typeface="Arial" charset="0"/>
                  <a:ea typeface="ＭＳ Ｐゴシック" charset="-128"/>
                </a:defRPr>
              </a:lvl7pPr>
              <a:lvl8pPr marL="3429000" indent="-228600" defTabSz="457200" fontAlgn="base" hangingPunct="0">
                <a:lnSpc>
                  <a:spcPct val="94000"/>
                </a:lnSpc>
                <a:spcBef>
                  <a:spcPct val="0"/>
                </a:spcBef>
                <a:spcAft>
                  <a:spcPct val="0"/>
                </a:spcAft>
                <a:buClr>
                  <a:srgbClr val="000000"/>
                </a:buClr>
                <a:buSzPct val="100000"/>
                <a:buFont typeface="Times New Roman" pitchFamily="16" charset="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rgbClr val="FFFFFF"/>
                  </a:solidFill>
                  <a:latin typeface="Arial" charset="0"/>
                  <a:ea typeface="ＭＳ Ｐゴシック" charset="-128"/>
                </a:defRPr>
              </a:lvl8pPr>
              <a:lvl9pPr marL="3886200" indent="-228600" defTabSz="457200" fontAlgn="base" hangingPunct="0">
                <a:lnSpc>
                  <a:spcPct val="94000"/>
                </a:lnSpc>
                <a:spcBef>
                  <a:spcPct val="0"/>
                </a:spcBef>
                <a:spcAft>
                  <a:spcPct val="0"/>
                </a:spcAft>
                <a:buClr>
                  <a:srgbClr val="000000"/>
                </a:buClr>
                <a:buSzPct val="100000"/>
                <a:buFont typeface="Times New Roman" pitchFamily="16" charset="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rgbClr val="FFFFFF"/>
                  </a:solidFill>
                  <a:latin typeface="Arial" charset="0"/>
                  <a:ea typeface="ＭＳ Ｐゴシック" charset="-128"/>
                </a:defRPr>
              </a:lvl9pPr>
            </a:lstStyle>
            <a:p>
              <a:pPr defTabSz="414683" eaLnBrk="1">
                <a:lnSpc>
                  <a:spcPct val="105000"/>
                </a:lnSpc>
                <a:buClr>
                  <a:srgbClr val="000000"/>
                </a:buClr>
                <a:buSzPct val="45000"/>
                <a:buFont typeface="Wingdings" charset="2"/>
                <a:buChar char=""/>
                <a:defRPr/>
              </a:pPr>
              <a:r>
                <a:rPr lang="en-US" altLang="en-US" sz="1600">
                  <a:solidFill>
                    <a:srgbClr val="000000"/>
                  </a:solidFill>
                  <a:latin typeface="URW Gothic L" pitchFamily="32" charset="0"/>
                </a:rPr>
                <a:t>A search for narrow resonances in dijet final states have been performed at CMS using 20 fb</a:t>
              </a:r>
              <a:r>
                <a:rPr lang="en-US" altLang="en-US" sz="1600" baseline="33000">
                  <a:solidFill>
                    <a:srgbClr val="000000"/>
                  </a:solidFill>
                  <a:latin typeface="URW Gothic L" pitchFamily="32" charset="0"/>
                </a:rPr>
                <a:t>-1</a:t>
              </a:r>
              <a:r>
                <a:rPr lang="en-US" altLang="en-US" sz="1600">
                  <a:solidFill>
                    <a:srgbClr val="000000"/>
                  </a:solidFill>
                  <a:latin typeface="URW Gothic L" pitchFamily="32" charset="0"/>
                </a:rPr>
                <a:t> of pp collisions at        = 8 TeV </a:t>
              </a:r>
              <a:r>
                <a:rPr lang="en-US" altLang="en-US" sz="1600">
                  <a:solidFill>
                    <a:srgbClr val="000000"/>
                  </a:solidFill>
                </a:rPr>
                <a:t>[1]</a:t>
              </a:r>
              <a:r>
                <a:rPr lang="en-US" altLang="en-US" sz="1600">
                  <a:solidFill>
                    <a:srgbClr val="000000"/>
                  </a:solidFill>
                  <a:latin typeface="URW Gothic L" pitchFamily="32" charset="0"/>
                </a:rPr>
                <a:t>.</a:t>
              </a:r>
            </a:p>
            <a:p>
              <a:pPr marL="188623" indent="-185744" defTabSz="414683" eaLnBrk="1">
                <a:lnSpc>
                  <a:spcPct val="105000"/>
                </a:lnSpc>
                <a:buSzPct val="100000"/>
                <a:defRPr/>
              </a:pPr>
              <a:endParaRPr lang="en-US" altLang="en-US" sz="1600">
                <a:solidFill>
                  <a:srgbClr val="000000"/>
                </a:solidFill>
                <a:latin typeface="URW Gothic L" pitchFamily="32" charset="0"/>
              </a:endParaRPr>
            </a:p>
            <a:p>
              <a:pPr marL="188623" indent="-185744" defTabSz="414683" eaLnBrk="1">
                <a:lnSpc>
                  <a:spcPct val="105000"/>
                </a:lnSpc>
                <a:buSzPct val="100000"/>
                <a:defRPr/>
              </a:pPr>
              <a:endParaRPr lang="en-US" altLang="en-US" sz="1600">
                <a:solidFill>
                  <a:srgbClr val="000000"/>
                </a:solidFill>
                <a:latin typeface="URW Gothic L" pitchFamily="32" charset="0"/>
              </a:endParaRPr>
            </a:p>
            <a:p>
              <a:pPr marL="188623" indent="-185744" defTabSz="414683" eaLnBrk="1">
                <a:lnSpc>
                  <a:spcPct val="105000"/>
                </a:lnSpc>
                <a:buSzPct val="100000"/>
                <a:defRPr/>
              </a:pPr>
              <a:endParaRPr lang="en-US" altLang="en-US" sz="1600">
                <a:solidFill>
                  <a:srgbClr val="000000"/>
                </a:solidFill>
                <a:latin typeface="URW Gothic L" pitchFamily="32" charset="0"/>
              </a:endParaRPr>
            </a:p>
            <a:p>
              <a:pPr marL="188623" indent="-185744" defTabSz="414683" eaLnBrk="1">
                <a:lnSpc>
                  <a:spcPct val="105000"/>
                </a:lnSpc>
                <a:buSzPct val="100000"/>
                <a:defRPr/>
              </a:pPr>
              <a:endParaRPr lang="en-US" altLang="en-US" sz="1600">
                <a:solidFill>
                  <a:srgbClr val="000000"/>
                </a:solidFill>
                <a:latin typeface="URW Gothic L" pitchFamily="32" charset="0"/>
              </a:endParaRPr>
            </a:p>
          </p:txBody>
        </p:sp>
      </p:grpSp>
      <p:grpSp>
        <p:nvGrpSpPr>
          <p:cNvPr id="5127" name="Group 18"/>
          <p:cNvGrpSpPr>
            <a:grpSpLocks/>
          </p:cNvGrpSpPr>
          <p:nvPr/>
        </p:nvGrpSpPr>
        <p:grpSpPr bwMode="auto">
          <a:xfrm>
            <a:off x="200160" y="4331977"/>
            <a:ext cx="8392320" cy="2081019"/>
            <a:chOff x="139" y="3008"/>
            <a:chExt cx="5828" cy="1445"/>
          </a:xfrm>
        </p:grpSpPr>
        <p:sp>
          <p:nvSpPr>
            <p:cNvPr id="6163" name="Text Box 19"/>
            <p:cNvSpPr txBox="1">
              <a:spLocks noChangeArrowheads="1"/>
            </p:cNvSpPr>
            <p:nvPr/>
          </p:nvSpPr>
          <p:spPr bwMode="auto">
            <a:xfrm>
              <a:off x="139" y="3008"/>
              <a:ext cx="5828" cy="14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marL="431800" indent="-312738">
                <a:tabLst>
                  <a:tab pos="431800" algn="l"/>
                  <a:tab pos="889000" algn="l"/>
                  <a:tab pos="1346200" algn="l"/>
                  <a:tab pos="1803400" algn="l"/>
                  <a:tab pos="2260600" algn="l"/>
                  <a:tab pos="2717800" algn="l"/>
                  <a:tab pos="3175000" algn="l"/>
                  <a:tab pos="3632200" algn="l"/>
                  <a:tab pos="4089400" algn="l"/>
                  <a:tab pos="4546600" algn="l"/>
                  <a:tab pos="5003800" algn="l"/>
                  <a:tab pos="5461000" algn="l"/>
                  <a:tab pos="5918200" algn="l"/>
                  <a:tab pos="6375400" algn="l"/>
                  <a:tab pos="6832600" algn="l"/>
                  <a:tab pos="7289800" algn="l"/>
                  <a:tab pos="7747000" algn="l"/>
                  <a:tab pos="8204200" algn="l"/>
                  <a:tab pos="8661400" algn="l"/>
                  <a:tab pos="9118600" algn="l"/>
                  <a:tab pos="9575800" algn="l"/>
                </a:tabLst>
                <a:defRPr sz="2400">
                  <a:solidFill>
                    <a:srgbClr val="FFFFFF"/>
                  </a:solidFill>
                  <a:latin typeface="Arial" charset="0"/>
                  <a:ea typeface="ＭＳ Ｐゴシック" charset="-128"/>
                </a:defRPr>
              </a:lvl1pPr>
              <a:lvl2pPr>
                <a:tabLst>
                  <a:tab pos="431800" algn="l"/>
                  <a:tab pos="889000" algn="l"/>
                  <a:tab pos="1346200" algn="l"/>
                  <a:tab pos="1803400" algn="l"/>
                  <a:tab pos="2260600" algn="l"/>
                  <a:tab pos="2717800" algn="l"/>
                  <a:tab pos="3175000" algn="l"/>
                  <a:tab pos="3632200" algn="l"/>
                  <a:tab pos="4089400" algn="l"/>
                  <a:tab pos="4546600" algn="l"/>
                  <a:tab pos="5003800" algn="l"/>
                  <a:tab pos="5461000" algn="l"/>
                  <a:tab pos="5918200" algn="l"/>
                  <a:tab pos="6375400" algn="l"/>
                  <a:tab pos="6832600" algn="l"/>
                  <a:tab pos="7289800" algn="l"/>
                  <a:tab pos="7747000" algn="l"/>
                  <a:tab pos="8204200" algn="l"/>
                  <a:tab pos="8661400" algn="l"/>
                  <a:tab pos="9118600" algn="l"/>
                  <a:tab pos="9575800" algn="l"/>
                </a:tabLst>
                <a:defRPr sz="2400">
                  <a:solidFill>
                    <a:srgbClr val="FFFFFF"/>
                  </a:solidFill>
                  <a:latin typeface="Arial" charset="0"/>
                  <a:ea typeface="ＭＳ Ｐゴシック" charset="-128"/>
                </a:defRPr>
              </a:lvl2pPr>
              <a:lvl3pPr>
                <a:tabLst>
                  <a:tab pos="431800" algn="l"/>
                  <a:tab pos="889000" algn="l"/>
                  <a:tab pos="1346200" algn="l"/>
                  <a:tab pos="1803400" algn="l"/>
                  <a:tab pos="2260600" algn="l"/>
                  <a:tab pos="2717800" algn="l"/>
                  <a:tab pos="3175000" algn="l"/>
                  <a:tab pos="3632200" algn="l"/>
                  <a:tab pos="4089400" algn="l"/>
                  <a:tab pos="4546600" algn="l"/>
                  <a:tab pos="5003800" algn="l"/>
                  <a:tab pos="5461000" algn="l"/>
                  <a:tab pos="5918200" algn="l"/>
                  <a:tab pos="6375400" algn="l"/>
                  <a:tab pos="6832600" algn="l"/>
                  <a:tab pos="7289800" algn="l"/>
                  <a:tab pos="7747000" algn="l"/>
                  <a:tab pos="8204200" algn="l"/>
                  <a:tab pos="8661400" algn="l"/>
                  <a:tab pos="9118600" algn="l"/>
                  <a:tab pos="9575800" algn="l"/>
                </a:tabLst>
                <a:defRPr sz="2400">
                  <a:solidFill>
                    <a:srgbClr val="FFFFFF"/>
                  </a:solidFill>
                  <a:latin typeface="Arial" charset="0"/>
                  <a:ea typeface="ＭＳ Ｐゴシック" charset="-128"/>
                </a:defRPr>
              </a:lvl3pPr>
              <a:lvl4pPr>
                <a:tabLst>
                  <a:tab pos="431800" algn="l"/>
                  <a:tab pos="889000" algn="l"/>
                  <a:tab pos="1346200" algn="l"/>
                  <a:tab pos="1803400" algn="l"/>
                  <a:tab pos="2260600" algn="l"/>
                  <a:tab pos="2717800" algn="l"/>
                  <a:tab pos="3175000" algn="l"/>
                  <a:tab pos="3632200" algn="l"/>
                  <a:tab pos="4089400" algn="l"/>
                  <a:tab pos="4546600" algn="l"/>
                  <a:tab pos="5003800" algn="l"/>
                  <a:tab pos="5461000" algn="l"/>
                  <a:tab pos="5918200" algn="l"/>
                  <a:tab pos="6375400" algn="l"/>
                  <a:tab pos="6832600" algn="l"/>
                  <a:tab pos="7289800" algn="l"/>
                  <a:tab pos="7747000" algn="l"/>
                  <a:tab pos="8204200" algn="l"/>
                  <a:tab pos="8661400" algn="l"/>
                  <a:tab pos="9118600" algn="l"/>
                  <a:tab pos="9575800" algn="l"/>
                </a:tabLst>
                <a:defRPr sz="2400">
                  <a:solidFill>
                    <a:srgbClr val="FFFFFF"/>
                  </a:solidFill>
                  <a:latin typeface="Arial" charset="0"/>
                  <a:ea typeface="ＭＳ Ｐゴシック" charset="-128"/>
                </a:defRPr>
              </a:lvl4pPr>
              <a:lvl5pPr>
                <a:tabLst>
                  <a:tab pos="431800" algn="l"/>
                  <a:tab pos="889000" algn="l"/>
                  <a:tab pos="1346200" algn="l"/>
                  <a:tab pos="1803400" algn="l"/>
                  <a:tab pos="2260600" algn="l"/>
                  <a:tab pos="2717800" algn="l"/>
                  <a:tab pos="3175000" algn="l"/>
                  <a:tab pos="3632200" algn="l"/>
                  <a:tab pos="4089400" algn="l"/>
                  <a:tab pos="4546600" algn="l"/>
                  <a:tab pos="5003800" algn="l"/>
                  <a:tab pos="5461000" algn="l"/>
                  <a:tab pos="5918200" algn="l"/>
                  <a:tab pos="6375400" algn="l"/>
                  <a:tab pos="6832600" algn="l"/>
                  <a:tab pos="7289800" algn="l"/>
                  <a:tab pos="7747000" algn="l"/>
                  <a:tab pos="8204200" algn="l"/>
                  <a:tab pos="8661400" algn="l"/>
                  <a:tab pos="9118600" algn="l"/>
                  <a:tab pos="9575800" algn="l"/>
                </a:tabLst>
                <a:defRPr sz="2400">
                  <a:solidFill>
                    <a:srgbClr val="FFFFFF"/>
                  </a:solidFill>
                  <a:latin typeface="Arial" charset="0"/>
                  <a:ea typeface="ＭＳ Ｐゴシック" charset="-128"/>
                </a:defRPr>
              </a:lvl5pPr>
              <a:lvl6pPr marL="2514600" indent="-228600" defTabSz="457200" fontAlgn="base" hangingPunct="0">
                <a:lnSpc>
                  <a:spcPct val="94000"/>
                </a:lnSpc>
                <a:spcBef>
                  <a:spcPct val="0"/>
                </a:spcBef>
                <a:spcAft>
                  <a:spcPct val="0"/>
                </a:spcAft>
                <a:buClr>
                  <a:srgbClr val="000000"/>
                </a:buClr>
                <a:buSzPct val="100000"/>
                <a:buFont typeface="Times New Roman" pitchFamily="16" charset="0"/>
                <a:tabLst>
                  <a:tab pos="431800" algn="l"/>
                  <a:tab pos="889000" algn="l"/>
                  <a:tab pos="1346200" algn="l"/>
                  <a:tab pos="1803400" algn="l"/>
                  <a:tab pos="2260600" algn="l"/>
                  <a:tab pos="2717800" algn="l"/>
                  <a:tab pos="3175000" algn="l"/>
                  <a:tab pos="3632200" algn="l"/>
                  <a:tab pos="4089400" algn="l"/>
                  <a:tab pos="4546600" algn="l"/>
                  <a:tab pos="5003800" algn="l"/>
                  <a:tab pos="5461000" algn="l"/>
                  <a:tab pos="5918200" algn="l"/>
                  <a:tab pos="6375400" algn="l"/>
                  <a:tab pos="6832600" algn="l"/>
                  <a:tab pos="7289800" algn="l"/>
                  <a:tab pos="7747000" algn="l"/>
                  <a:tab pos="8204200" algn="l"/>
                  <a:tab pos="8661400" algn="l"/>
                  <a:tab pos="9118600" algn="l"/>
                  <a:tab pos="9575800" algn="l"/>
                </a:tabLst>
                <a:defRPr sz="2400">
                  <a:solidFill>
                    <a:srgbClr val="FFFFFF"/>
                  </a:solidFill>
                  <a:latin typeface="Arial" charset="0"/>
                  <a:ea typeface="ＭＳ Ｐゴシック" charset="-128"/>
                </a:defRPr>
              </a:lvl6pPr>
              <a:lvl7pPr marL="2971800" indent="-228600" defTabSz="457200" fontAlgn="base" hangingPunct="0">
                <a:lnSpc>
                  <a:spcPct val="94000"/>
                </a:lnSpc>
                <a:spcBef>
                  <a:spcPct val="0"/>
                </a:spcBef>
                <a:spcAft>
                  <a:spcPct val="0"/>
                </a:spcAft>
                <a:buClr>
                  <a:srgbClr val="000000"/>
                </a:buClr>
                <a:buSzPct val="100000"/>
                <a:buFont typeface="Times New Roman" pitchFamily="16" charset="0"/>
                <a:tabLst>
                  <a:tab pos="431800" algn="l"/>
                  <a:tab pos="889000" algn="l"/>
                  <a:tab pos="1346200" algn="l"/>
                  <a:tab pos="1803400" algn="l"/>
                  <a:tab pos="2260600" algn="l"/>
                  <a:tab pos="2717800" algn="l"/>
                  <a:tab pos="3175000" algn="l"/>
                  <a:tab pos="3632200" algn="l"/>
                  <a:tab pos="4089400" algn="l"/>
                  <a:tab pos="4546600" algn="l"/>
                  <a:tab pos="5003800" algn="l"/>
                  <a:tab pos="5461000" algn="l"/>
                  <a:tab pos="5918200" algn="l"/>
                  <a:tab pos="6375400" algn="l"/>
                  <a:tab pos="6832600" algn="l"/>
                  <a:tab pos="7289800" algn="l"/>
                  <a:tab pos="7747000" algn="l"/>
                  <a:tab pos="8204200" algn="l"/>
                  <a:tab pos="8661400" algn="l"/>
                  <a:tab pos="9118600" algn="l"/>
                  <a:tab pos="9575800" algn="l"/>
                </a:tabLst>
                <a:defRPr sz="2400">
                  <a:solidFill>
                    <a:srgbClr val="FFFFFF"/>
                  </a:solidFill>
                  <a:latin typeface="Arial" charset="0"/>
                  <a:ea typeface="ＭＳ Ｐゴシック" charset="-128"/>
                </a:defRPr>
              </a:lvl7pPr>
              <a:lvl8pPr marL="3429000" indent="-228600" defTabSz="457200" fontAlgn="base" hangingPunct="0">
                <a:lnSpc>
                  <a:spcPct val="94000"/>
                </a:lnSpc>
                <a:spcBef>
                  <a:spcPct val="0"/>
                </a:spcBef>
                <a:spcAft>
                  <a:spcPct val="0"/>
                </a:spcAft>
                <a:buClr>
                  <a:srgbClr val="000000"/>
                </a:buClr>
                <a:buSzPct val="100000"/>
                <a:buFont typeface="Times New Roman" pitchFamily="16" charset="0"/>
                <a:tabLst>
                  <a:tab pos="431800" algn="l"/>
                  <a:tab pos="889000" algn="l"/>
                  <a:tab pos="1346200" algn="l"/>
                  <a:tab pos="1803400" algn="l"/>
                  <a:tab pos="2260600" algn="l"/>
                  <a:tab pos="2717800" algn="l"/>
                  <a:tab pos="3175000" algn="l"/>
                  <a:tab pos="3632200" algn="l"/>
                  <a:tab pos="4089400" algn="l"/>
                  <a:tab pos="4546600" algn="l"/>
                  <a:tab pos="5003800" algn="l"/>
                  <a:tab pos="5461000" algn="l"/>
                  <a:tab pos="5918200" algn="l"/>
                  <a:tab pos="6375400" algn="l"/>
                  <a:tab pos="6832600" algn="l"/>
                  <a:tab pos="7289800" algn="l"/>
                  <a:tab pos="7747000" algn="l"/>
                  <a:tab pos="8204200" algn="l"/>
                  <a:tab pos="8661400" algn="l"/>
                  <a:tab pos="9118600" algn="l"/>
                  <a:tab pos="9575800" algn="l"/>
                </a:tabLst>
                <a:defRPr sz="2400">
                  <a:solidFill>
                    <a:srgbClr val="FFFFFF"/>
                  </a:solidFill>
                  <a:latin typeface="Arial" charset="0"/>
                  <a:ea typeface="ＭＳ Ｐゴシック" charset="-128"/>
                </a:defRPr>
              </a:lvl8pPr>
              <a:lvl9pPr marL="3886200" indent="-228600" defTabSz="457200" fontAlgn="base" hangingPunct="0">
                <a:lnSpc>
                  <a:spcPct val="94000"/>
                </a:lnSpc>
                <a:spcBef>
                  <a:spcPct val="0"/>
                </a:spcBef>
                <a:spcAft>
                  <a:spcPct val="0"/>
                </a:spcAft>
                <a:buClr>
                  <a:srgbClr val="000000"/>
                </a:buClr>
                <a:buSzPct val="100000"/>
                <a:buFont typeface="Times New Roman" pitchFamily="16" charset="0"/>
                <a:tabLst>
                  <a:tab pos="431800" algn="l"/>
                  <a:tab pos="889000" algn="l"/>
                  <a:tab pos="1346200" algn="l"/>
                  <a:tab pos="1803400" algn="l"/>
                  <a:tab pos="2260600" algn="l"/>
                  <a:tab pos="2717800" algn="l"/>
                  <a:tab pos="3175000" algn="l"/>
                  <a:tab pos="3632200" algn="l"/>
                  <a:tab pos="4089400" algn="l"/>
                  <a:tab pos="4546600" algn="l"/>
                  <a:tab pos="5003800" algn="l"/>
                  <a:tab pos="5461000" algn="l"/>
                  <a:tab pos="5918200" algn="l"/>
                  <a:tab pos="6375400" algn="l"/>
                  <a:tab pos="6832600" algn="l"/>
                  <a:tab pos="7289800" algn="l"/>
                  <a:tab pos="7747000" algn="l"/>
                  <a:tab pos="8204200" algn="l"/>
                  <a:tab pos="8661400" algn="l"/>
                  <a:tab pos="9118600" algn="l"/>
                  <a:tab pos="9575800" algn="l"/>
                </a:tabLst>
                <a:defRPr sz="2400">
                  <a:solidFill>
                    <a:srgbClr val="FFFFFF"/>
                  </a:solidFill>
                  <a:latin typeface="Arial" charset="0"/>
                  <a:ea typeface="ＭＳ Ｐゴシック" charset="-128"/>
                </a:defRPr>
              </a:lvl9pPr>
            </a:lstStyle>
            <a:p>
              <a:pPr defTabSz="414683" eaLnBrk="1">
                <a:lnSpc>
                  <a:spcPct val="105000"/>
                </a:lnSpc>
                <a:spcBef>
                  <a:spcPts val="454"/>
                </a:spcBef>
                <a:buSzPct val="100000"/>
                <a:defRPr/>
              </a:pPr>
              <a:endParaRPr lang="en-US" altLang="en-US" sz="1600">
                <a:solidFill>
                  <a:srgbClr val="000000"/>
                </a:solidFill>
                <a:latin typeface="URW Gothic L" pitchFamily="32" charset="0"/>
              </a:endParaRPr>
            </a:p>
            <a:p>
              <a:pPr defTabSz="414683" eaLnBrk="1">
                <a:lnSpc>
                  <a:spcPct val="105000"/>
                </a:lnSpc>
                <a:spcBef>
                  <a:spcPts val="454"/>
                </a:spcBef>
                <a:buSzPct val="100000"/>
                <a:defRPr/>
              </a:pPr>
              <a:endParaRPr lang="en-US" altLang="en-US" sz="1600">
                <a:solidFill>
                  <a:srgbClr val="000000"/>
                </a:solidFill>
                <a:latin typeface="URW Gothic L" pitchFamily="32" charset="0"/>
              </a:endParaRPr>
            </a:p>
            <a:p>
              <a:pPr defTabSz="414683" eaLnBrk="1">
                <a:lnSpc>
                  <a:spcPct val="105000"/>
                </a:lnSpc>
                <a:spcBef>
                  <a:spcPts val="454"/>
                </a:spcBef>
                <a:buSzPct val="100000"/>
                <a:defRPr/>
              </a:pPr>
              <a:endParaRPr lang="en-US" altLang="en-US" sz="1600">
                <a:solidFill>
                  <a:srgbClr val="000000"/>
                </a:solidFill>
                <a:latin typeface="URW Gothic L" pitchFamily="32" charset="0"/>
              </a:endParaRPr>
            </a:p>
            <a:p>
              <a:pPr marL="309573" indent="-207341" defTabSz="414683" eaLnBrk="1">
                <a:lnSpc>
                  <a:spcPct val="105000"/>
                </a:lnSpc>
                <a:spcBef>
                  <a:spcPts val="454"/>
                </a:spcBef>
                <a:buClr>
                  <a:srgbClr val="000000"/>
                </a:buClr>
                <a:buSzPct val="45000"/>
                <a:buFont typeface="Wingdings" charset="2"/>
                <a:buChar char=""/>
                <a:defRPr/>
              </a:pPr>
              <a:r>
                <a:rPr lang="en-US" altLang="en-US" sz="1600">
                  <a:solidFill>
                    <a:srgbClr val="000000"/>
                  </a:solidFill>
                  <a:latin typeface="URW Gothic L" pitchFamily="32" charset="0"/>
                </a:rPr>
                <a:t>In this document, the first results on the dijet resonance search using 37 pb</a:t>
              </a:r>
              <a:r>
                <a:rPr lang="en-US" altLang="en-US" sz="1600" baseline="33000">
                  <a:solidFill>
                    <a:srgbClr val="000000"/>
                  </a:solidFill>
                  <a:latin typeface="URW Gothic L" pitchFamily="32" charset="0"/>
                </a:rPr>
                <a:t>-1</a:t>
              </a:r>
              <a:r>
                <a:rPr lang="en-US" altLang="en-US" sz="1600">
                  <a:solidFill>
                    <a:srgbClr val="000000"/>
                  </a:solidFill>
                  <a:latin typeface="URW Gothic L" pitchFamily="32" charset="0"/>
                </a:rPr>
                <a:t> of pp collisions at        = 13 TeV are presented.</a:t>
              </a:r>
            </a:p>
            <a:p>
              <a:pPr defTabSz="414683" eaLnBrk="1">
                <a:lnSpc>
                  <a:spcPct val="105000"/>
                </a:lnSpc>
                <a:spcBef>
                  <a:spcPts val="454"/>
                </a:spcBef>
                <a:buSzPct val="100000"/>
                <a:defRPr/>
              </a:pPr>
              <a:endParaRPr lang="en-US" altLang="en-US" sz="1600">
                <a:solidFill>
                  <a:srgbClr val="000000"/>
                </a:solidFill>
                <a:latin typeface="URW Gothic L" pitchFamily="32" charset="0"/>
              </a:endParaRPr>
            </a:p>
          </p:txBody>
        </p:sp>
      </p:grpSp>
      <p:sp>
        <p:nvSpPr>
          <p:cNvPr id="5128" name="Text Box 20"/>
          <p:cNvSpPr txBox="1">
            <a:spLocks noChangeArrowheads="1"/>
          </p:cNvSpPr>
          <p:nvPr/>
        </p:nvSpPr>
        <p:spPr bwMode="auto">
          <a:xfrm>
            <a:off x="456480" y="97932"/>
            <a:ext cx="8426880" cy="5414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1pPr>
            <a:lvl2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2pPr>
            <a:lvl3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3pPr>
            <a:lvl4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4pPr>
            <a:lvl5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9pPr>
          </a:lstStyle>
          <a:p>
            <a:pPr algn="ctr" defTabSz="414683" eaLnBrk="1">
              <a:lnSpc>
                <a:spcPct val="94000"/>
              </a:lnSpc>
              <a:buSzPct val="100000"/>
            </a:pPr>
            <a:r>
              <a:rPr lang="en-US" altLang="en-US" sz="3600">
                <a:solidFill>
                  <a:srgbClr val="000000"/>
                </a:solidFill>
                <a:latin typeface="URW Gothic L" pitchFamily="32" charset="0"/>
              </a:rPr>
              <a:t>Dijet resonance search</a:t>
            </a:r>
          </a:p>
        </p:txBody>
      </p:sp>
      <p:sp>
        <p:nvSpPr>
          <p:cNvPr id="5129" name="Text Box 21"/>
          <p:cNvSpPr txBox="1">
            <a:spLocks noChangeArrowheads="1"/>
          </p:cNvSpPr>
          <p:nvPr/>
        </p:nvSpPr>
        <p:spPr bwMode="auto">
          <a:xfrm rot="-5460000">
            <a:off x="7028492" y="3336844"/>
            <a:ext cx="2816936" cy="2476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1" tIns="40816" rIns="81631" bIns="40816"/>
          <a:lstStyle>
            <a:lvl1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1pPr>
            <a:lvl2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2pPr>
            <a:lvl3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3pPr>
            <a:lvl4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4pPr>
            <a:lvl5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9pPr>
          </a:lstStyle>
          <a:p>
            <a:pPr defTabSz="414683" eaLnBrk="1">
              <a:lnSpc>
                <a:spcPct val="94000"/>
              </a:lnSpc>
              <a:buSzPct val="100000"/>
            </a:pPr>
            <a:r>
              <a:rPr lang="en-US" altLang="en-US" sz="1100">
                <a:solidFill>
                  <a:srgbClr val="000000"/>
                </a:solidFill>
                <a:latin typeface="Courier New" charset="0"/>
                <a:cs typeface="Courier New" charset="0"/>
              </a:rPr>
              <a:t>Phys.Rev. D91 (2015), 052009</a:t>
            </a:r>
          </a:p>
        </p:txBody>
      </p:sp>
      <p:pic>
        <p:nvPicPr>
          <p:cNvPr id="5130"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98720" y="4013703"/>
            <a:ext cx="400320" cy="26642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131" name="Picture 2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46722" y="5582027"/>
            <a:ext cx="400320" cy="26642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551365162"/>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Text Box 1"/>
          <p:cNvSpPr txBox="1">
            <a:spLocks noChangeArrowheads="1"/>
          </p:cNvSpPr>
          <p:nvPr/>
        </p:nvSpPr>
        <p:spPr bwMode="auto">
          <a:xfrm>
            <a:off x="6556321" y="6247378"/>
            <a:ext cx="2121120" cy="4637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marL="215900" indent="-206375"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1pPr>
            <a:lvl2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2pPr>
            <a:lvl3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3pPr>
            <a:lvl4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4pPr>
            <a:lvl5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9pPr>
          </a:lstStyle>
          <a:p>
            <a:pPr algn="r" defTabSz="414683" eaLnBrk="1">
              <a:lnSpc>
                <a:spcPct val="93000"/>
              </a:lnSpc>
              <a:buSzPct val="100000"/>
            </a:pPr>
            <a:fld id="{97C159C0-DF5F-456D-BEB5-40613C49B41A}" type="slidenum">
              <a:rPr lang="en-US" altLang="en-US" sz="1300">
                <a:solidFill>
                  <a:srgbClr val="000000"/>
                </a:solidFill>
                <a:latin typeface="Times New Roman" pitchFamily="16" charset="0"/>
              </a:rPr>
              <a:pPr algn="r" defTabSz="414683" eaLnBrk="1">
                <a:lnSpc>
                  <a:spcPct val="93000"/>
                </a:lnSpc>
                <a:buSzPct val="100000"/>
              </a:pPr>
              <a:t>72</a:t>
            </a:fld>
            <a:endParaRPr lang="en-US" altLang="en-US" sz="1300">
              <a:solidFill>
                <a:srgbClr val="000000"/>
              </a:solidFill>
              <a:latin typeface="Times New Roman" pitchFamily="16" charset="0"/>
            </a:endParaRPr>
          </a:p>
        </p:txBody>
      </p:sp>
      <p:sp>
        <p:nvSpPr>
          <p:cNvPr id="7170" name="Text Box 2"/>
          <p:cNvSpPr txBox="1">
            <a:spLocks noChangeArrowheads="1"/>
          </p:cNvSpPr>
          <p:nvPr/>
        </p:nvSpPr>
        <p:spPr bwMode="auto">
          <a:xfrm>
            <a:off x="182880" y="849692"/>
            <a:ext cx="5748480" cy="60457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1" tIns="40816" rIns="81631" bIns="40816"/>
          <a:lstStyle>
            <a:lvl1pPr marL="206375" indent="-206375">
              <a:tabLst>
                <a:tab pos="206375" algn="l"/>
                <a:tab pos="663575" algn="l"/>
                <a:tab pos="1120775" algn="l"/>
                <a:tab pos="1577975" algn="l"/>
                <a:tab pos="2035175" algn="l"/>
                <a:tab pos="2492375" algn="l"/>
                <a:tab pos="2949575" algn="l"/>
                <a:tab pos="3406775" algn="l"/>
                <a:tab pos="3863975" algn="l"/>
                <a:tab pos="4321175" algn="l"/>
                <a:tab pos="4778375" algn="l"/>
                <a:tab pos="5235575" algn="l"/>
                <a:tab pos="5692775" algn="l"/>
                <a:tab pos="6149975" algn="l"/>
                <a:tab pos="6607175" algn="l"/>
                <a:tab pos="7064375" algn="l"/>
                <a:tab pos="7521575" algn="l"/>
                <a:tab pos="7978775" algn="l"/>
                <a:tab pos="8435975" algn="l"/>
                <a:tab pos="8893175" algn="l"/>
                <a:tab pos="9350375" algn="l"/>
              </a:tabLst>
              <a:defRPr sz="2400">
                <a:solidFill>
                  <a:srgbClr val="FFFFFF"/>
                </a:solidFill>
                <a:latin typeface="Arial" charset="0"/>
                <a:ea typeface="ＭＳ Ｐゴシック" charset="-128"/>
              </a:defRPr>
            </a:lvl1pPr>
            <a:lvl2pPr marL="735013" indent="-277813">
              <a:tabLst>
                <a:tab pos="206375" algn="l"/>
                <a:tab pos="663575" algn="l"/>
                <a:tab pos="1120775" algn="l"/>
                <a:tab pos="1577975" algn="l"/>
                <a:tab pos="2035175" algn="l"/>
                <a:tab pos="2492375" algn="l"/>
                <a:tab pos="2949575" algn="l"/>
                <a:tab pos="3406775" algn="l"/>
                <a:tab pos="3863975" algn="l"/>
                <a:tab pos="4321175" algn="l"/>
                <a:tab pos="4778375" algn="l"/>
                <a:tab pos="5235575" algn="l"/>
                <a:tab pos="5692775" algn="l"/>
                <a:tab pos="6149975" algn="l"/>
                <a:tab pos="6607175" algn="l"/>
                <a:tab pos="7064375" algn="l"/>
                <a:tab pos="7521575" algn="l"/>
                <a:tab pos="7978775" algn="l"/>
                <a:tab pos="8435975" algn="l"/>
                <a:tab pos="8893175" algn="l"/>
                <a:tab pos="9350375" algn="l"/>
              </a:tabLst>
              <a:defRPr sz="2400">
                <a:solidFill>
                  <a:srgbClr val="FFFFFF"/>
                </a:solidFill>
                <a:latin typeface="Arial" charset="0"/>
                <a:ea typeface="ＭＳ Ｐゴシック" charset="-128"/>
              </a:defRPr>
            </a:lvl2pPr>
            <a:lvl3pPr>
              <a:tabLst>
                <a:tab pos="206375" algn="l"/>
                <a:tab pos="663575" algn="l"/>
                <a:tab pos="1120775" algn="l"/>
                <a:tab pos="1577975" algn="l"/>
                <a:tab pos="2035175" algn="l"/>
                <a:tab pos="2492375" algn="l"/>
                <a:tab pos="2949575" algn="l"/>
                <a:tab pos="3406775" algn="l"/>
                <a:tab pos="3863975" algn="l"/>
                <a:tab pos="4321175" algn="l"/>
                <a:tab pos="4778375" algn="l"/>
                <a:tab pos="5235575" algn="l"/>
                <a:tab pos="5692775" algn="l"/>
                <a:tab pos="6149975" algn="l"/>
                <a:tab pos="6607175" algn="l"/>
                <a:tab pos="7064375" algn="l"/>
                <a:tab pos="7521575" algn="l"/>
                <a:tab pos="7978775" algn="l"/>
                <a:tab pos="8435975" algn="l"/>
                <a:tab pos="8893175" algn="l"/>
                <a:tab pos="9350375" algn="l"/>
              </a:tabLst>
              <a:defRPr sz="2400">
                <a:solidFill>
                  <a:srgbClr val="FFFFFF"/>
                </a:solidFill>
                <a:latin typeface="Arial" charset="0"/>
                <a:ea typeface="ＭＳ Ｐゴシック" charset="-128"/>
              </a:defRPr>
            </a:lvl3pPr>
            <a:lvl4pPr>
              <a:tabLst>
                <a:tab pos="206375" algn="l"/>
                <a:tab pos="663575" algn="l"/>
                <a:tab pos="1120775" algn="l"/>
                <a:tab pos="1577975" algn="l"/>
                <a:tab pos="2035175" algn="l"/>
                <a:tab pos="2492375" algn="l"/>
                <a:tab pos="2949575" algn="l"/>
                <a:tab pos="3406775" algn="l"/>
                <a:tab pos="3863975" algn="l"/>
                <a:tab pos="4321175" algn="l"/>
                <a:tab pos="4778375" algn="l"/>
                <a:tab pos="5235575" algn="l"/>
                <a:tab pos="5692775" algn="l"/>
                <a:tab pos="6149975" algn="l"/>
                <a:tab pos="6607175" algn="l"/>
                <a:tab pos="7064375" algn="l"/>
                <a:tab pos="7521575" algn="l"/>
                <a:tab pos="7978775" algn="l"/>
                <a:tab pos="8435975" algn="l"/>
                <a:tab pos="8893175" algn="l"/>
                <a:tab pos="9350375" algn="l"/>
              </a:tabLst>
              <a:defRPr sz="2400">
                <a:solidFill>
                  <a:srgbClr val="FFFFFF"/>
                </a:solidFill>
                <a:latin typeface="Arial" charset="0"/>
                <a:ea typeface="ＭＳ Ｐゴシック" charset="-128"/>
              </a:defRPr>
            </a:lvl4pPr>
            <a:lvl5pPr>
              <a:tabLst>
                <a:tab pos="206375" algn="l"/>
                <a:tab pos="663575" algn="l"/>
                <a:tab pos="1120775" algn="l"/>
                <a:tab pos="1577975" algn="l"/>
                <a:tab pos="2035175" algn="l"/>
                <a:tab pos="2492375" algn="l"/>
                <a:tab pos="2949575" algn="l"/>
                <a:tab pos="3406775" algn="l"/>
                <a:tab pos="3863975" algn="l"/>
                <a:tab pos="4321175" algn="l"/>
                <a:tab pos="4778375" algn="l"/>
                <a:tab pos="5235575" algn="l"/>
                <a:tab pos="5692775" algn="l"/>
                <a:tab pos="6149975" algn="l"/>
                <a:tab pos="6607175" algn="l"/>
                <a:tab pos="7064375" algn="l"/>
                <a:tab pos="7521575" algn="l"/>
                <a:tab pos="7978775" algn="l"/>
                <a:tab pos="8435975" algn="l"/>
                <a:tab pos="8893175" algn="l"/>
                <a:tab pos="9350375" algn="l"/>
              </a:tabLst>
              <a:defRPr sz="2400">
                <a:solidFill>
                  <a:srgbClr val="FFFFFF"/>
                </a:solidFill>
                <a:latin typeface="Arial" charset="0"/>
                <a:ea typeface="ＭＳ Ｐゴシック" charset="-128"/>
              </a:defRPr>
            </a:lvl5pPr>
            <a:lvl6pPr marL="2514600" indent="-228600" defTabSz="457200" fontAlgn="base" hangingPunct="0">
              <a:lnSpc>
                <a:spcPct val="94000"/>
              </a:lnSpc>
              <a:spcBef>
                <a:spcPct val="0"/>
              </a:spcBef>
              <a:spcAft>
                <a:spcPct val="0"/>
              </a:spcAft>
              <a:buClr>
                <a:srgbClr val="000000"/>
              </a:buClr>
              <a:buSzPct val="100000"/>
              <a:buFont typeface="Times New Roman" pitchFamily="16" charset="0"/>
              <a:tabLst>
                <a:tab pos="206375" algn="l"/>
                <a:tab pos="663575" algn="l"/>
                <a:tab pos="1120775" algn="l"/>
                <a:tab pos="1577975" algn="l"/>
                <a:tab pos="2035175" algn="l"/>
                <a:tab pos="2492375" algn="l"/>
                <a:tab pos="2949575" algn="l"/>
                <a:tab pos="3406775" algn="l"/>
                <a:tab pos="3863975" algn="l"/>
                <a:tab pos="4321175" algn="l"/>
                <a:tab pos="4778375" algn="l"/>
                <a:tab pos="5235575" algn="l"/>
                <a:tab pos="5692775" algn="l"/>
                <a:tab pos="6149975" algn="l"/>
                <a:tab pos="6607175" algn="l"/>
                <a:tab pos="7064375" algn="l"/>
                <a:tab pos="7521575" algn="l"/>
                <a:tab pos="7978775" algn="l"/>
                <a:tab pos="8435975" algn="l"/>
                <a:tab pos="8893175" algn="l"/>
                <a:tab pos="9350375" algn="l"/>
              </a:tabLst>
              <a:defRPr sz="2400">
                <a:solidFill>
                  <a:srgbClr val="FFFFFF"/>
                </a:solidFill>
                <a:latin typeface="Arial" charset="0"/>
                <a:ea typeface="ＭＳ Ｐゴシック" charset="-128"/>
              </a:defRPr>
            </a:lvl6pPr>
            <a:lvl7pPr marL="2971800" indent="-228600" defTabSz="457200" fontAlgn="base" hangingPunct="0">
              <a:lnSpc>
                <a:spcPct val="94000"/>
              </a:lnSpc>
              <a:spcBef>
                <a:spcPct val="0"/>
              </a:spcBef>
              <a:spcAft>
                <a:spcPct val="0"/>
              </a:spcAft>
              <a:buClr>
                <a:srgbClr val="000000"/>
              </a:buClr>
              <a:buSzPct val="100000"/>
              <a:buFont typeface="Times New Roman" pitchFamily="16" charset="0"/>
              <a:tabLst>
                <a:tab pos="206375" algn="l"/>
                <a:tab pos="663575" algn="l"/>
                <a:tab pos="1120775" algn="l"/>
                <a:tab pos="1577975" algn="l"/>
                <a:tab pos="2035175" algn="l"/>
                <a:tab pos="2492375" algn="l"/>
                <a:tab pos="2949575" algn="l"/>
                <a:tab pos="3406775" algn="l"/>
                <a:tab pos="3863975" algn="l"/>
                <a:tab pos="4321175" algn="l"/>
                <a:tab pos="4778375" algn="l"/>
                <a:tab pos="5235575" algn="l"/>
                <a:tab pos="5692775" algn="l"/>
                <a:tab pos="6149975" algn="l"/>
                <a:tab pos="6607175" algn="l"/>
                <a:tab pos="7064375" algn="l"/>
                <a:tab pos="7521575" algn="l"/>
                <a:tab pos="7978775" algn="l"/>
                <a:tab pos="8435975" algn="l"/>
                <a:tab pos="8893175" algn="l"/>
                <a:tab pos="9350375" algn="l"/>
              </a:tabLst>
              <a:defRPr sz="2400">
                <a:solidFill>
                  <a:srgbClr val="FFFFFF"/>
                </a:solidFill>
                <a:latin typeface="Arial" charset="0"/>
                <a:ea typeface="ＭＳ Ｐゴシック" charset="-128"/>
              </a:defRPr>
            </a:lvl7pPr>
            <a:lvl8pPr marL="3429000" indent="-228600" defTabSz="457200" fontAlgn="base" hangingPunct="0">
              <a:lnSpc>
                <a:spcPct val="94000"/>
              </a:lnSpc>
              <a:spcBef>
                <a:spcPct val="0"/>
              </a:spcBef>
              <a:spcAft>
                <a:spcPct val="0"/>
              </a:spcAft>
              <a:buClr>
                <a:srgbClr val="000000"/>
              </a:buClr>
              <a:buSzPct val="100000"/>
              <a:buFont typeface="Times New Roman" pitchFamily="16" charset="0"/>
              <a:tabLst>
                <a:tab pos="206375" algn="l"/>
                <a:tab pos="663575" algn="l"/>
                <a:tab pos="1120775" algn="l"/>
                <a:tab pos="1577975" algn="l"/>
                <a:tab pos="2035175" algn="l"/>
                <a:tab pos="2492375" algn="l"/>
                <a:tab pos="2949575" algn="l"/>
                <a:tab pos="3406775" algn="l"/>
                <a:tab pos="3863975" algn="l"/>
                <a:tab pos="4321175" algn="l"/>
                <a:tab pos="4778375" algn="l"/>
                <a:tab pos="5235575" algn="l"/>
                <a:tab pos="5692775" algn="l"/>
                <a:tab pos="6149975" algn="l"/>
                <a:tab pos="6607175" algn="l"/>
                <a:tab pos="7064375" algn="l"/>
                <a:tab pos="7521575" algn="l"/>
                <a:tab pos="7978775" algn="l"/>
                <a:tab pos="8435975" algn="l"/>
                <a:tab pos="8893175" algn="l"/>
                <a:tab pos="9350375" algn="l"/>
              </a:tabLst>
              <a:defRPr sz="2400">
                <a:solidFill>
                  <a:srgbClr val="FFFFFF"/>
                </a:solidFill>
                <a:latin typeface="Arial" charset="0"/>
                <a:ea typeface="ＭＳ Ｐゴシック" charset="-128"/>
              </a:defRPr>
            </a:lvl8pPr>
            <a:lvl9pPr marL="3886200" indent="-228600" defTabSz="457200" fontAlgn="base" hangingPunct="0">
              <a:lnSpc>
                <a:spcPct val="94000"/>
              </a:lnSpc>
              <a:spcBef>
                <a:spcPct val="0"/>
              </a:spcBef>
              <a:spcAft>
                <a:spcPct val="0"/>
              </a:spcAft>
              <a:buClr>
                <a:srgbClr val="000000"/>
              </a:buClr>
              <a:buSzPct val="100000"/>
              <a:buFont typeface="Times New Roman" pitchFamily="16" charset="0"/>
              <a:tabLst>
                <a:tab pos="206375" algn="l"/>
                <a:tab pos="663575" algn="l"/>
                <a:tab pos="1120775" algn="l"/>
                <a:tab pos="1577975" algn="l"/>
                <a:tab pos="2035175" algn="l"/>
                <a:tab pos="2492375" algn="l"/>
                <a:tab pos="2949575" algn="l"/>
                <a:tab pos="3406775" algn="l"/>
                <a:tab pos="3863975" algn="l"/>
                <a:tab pos="4321175" algn="l"/>
                <a:tab pos="4778375" algn="l"/>
                <a:tab pos="5235575" algn="l"/>
                <a:tab pos="5692775" algn="l"/>
                <a:tab pos="6149975" algn="l"/>
                <a:tab pos="6607175" algn="l"/>
                <a:tab pos="7064375" algn="l"/>
                <a:tab pos="7521575" algn="l"/>
                <a:tab pos="7978775" algn="l"/>
                <a:tab pos="8435975" algn="l"/>
                <a:tab pos="8893175" algn="l"/>
                <a:tab pos="9350375" algn="l"/>
              </a:tabLst>
              <a:defRPr sz="2400">
                <a:solidFill>
                  <a:srgbClr val="FFFFFF"/>
                </a:solidFill>
                <a:latin typeface="Arial" charset="0"/>
                <a:ea typeface="ＭＳ Ｐゴシック" charset="-128"/>
              </a:defRPr>
            </a:lvl9pPr>
          </a:lstStyle>
          <a:p>
            <a:pPr defTabSz="414683" eaLnBrk="1">
              <a:lnSpc>
                <a:spcPct val="105000"/>
              </a:lnSpc>
              <a:spcBef>
                <a:spcPts val="454"/>
              </a:spcBef>
              <a:buClr>
                <a:srgbClr val="000000"/>
              </a:buClr>
              <a:buSzPct val="45000"/>
              <a:buFont typeface="Wingdings" charset="2"/>
              <a:buChar char=""/>
              <a:defRPr/>
            </a:pPr>
            <a:r>
              <a:rPr lang="en-US" altLang="en-US" sz="1300">
                <a:solidFill>
                  <a:srgbClr val="000000"/>
                </a:solidFill>
                <a:latin typeface="URW Gothic L" pitchFamily="32" charset="0"/>
              </a:rPr>
              <a:t>The Particle Flow (PF) candidates (charged/neutral hadrons,  muons, electrons, photons) </a:t>
            </a:r>
            <a:r>
              <a:rPr lang="en-US" altLang="en-US" sz="1300">
                <a:solidFill>
                  <a:srgbClr val="000000"/>
                </a:solidFill>
              </a:rPr>
              <a:t>[2]</a:t>
            </a:r>
            <a:r>
              <a:rPr lang="en-US" altLang="en-US" sz="1300">
                <a:solidFill>
                  <a:srgbClr val="000000"/>
                </a:solidFill>
                <a:latin typeface="URW Gothic L" pitchFamily="32" charset="0"/>
              </a:rPr>
              <a:t> are clustered into jets using the anti-kT algorithm with distance parameter of 0.4</a:t>
            </a:r>
          </a:p>
          <a:p>
            <a:pPr lvl="1" defTabSz="414683" eaLnBrk="1">
              <a:lnSpc>
                <a:spcPct val="105000"/>
              </a:lnSpc>
              <a:spcBef>
                <a:spcPts val="454"/>
              </a:spcBef>
              <a:buClr>
                <a:srgbClr val="000000"/>
              </a:buClr>
              <a:buSzPct val="60000"/>
              <a:buFont typeface="Wingdings" charset="2"/>
              <a:buChar char=""/>
              <a:defRPr/>
            </a:pPr>
            <a:r>
              <a:rPr lang="en-US" altLang="en-US" sz="1300">
                <a:solidFill>
                  <a:srgbClr val="000000"/>
                </a:solidFill>
                <a:latin typeface="URW Gothic L" pitchFamily="32" charset="0"/>
              </a:rPr>
              <a:t>jet momenta are corrected using calibration constants derived from simulations; </a:t>
            </a:r>
          </a:p>
          <a:p>
            <a:pPr lvl="1" defTabSz="414683" eaLnBrk="1">
              <a:lnSpc>
                <a:spcPct val="105000"/>
              </a:lnSpc>
              <a:spcBef>
                <a:spcPts val="454"/>
              </a:spcBef>
              <a:buClr>
                <a:srgbClr val="000000"/>
              </a:buClr>
              <a:buSzPct val="60000"/>
              <a:buFont typeface="Wingdings" charset="2"/>
              <a:buChar char=""/>
              <a:defRPr/>
            </a:pPr>
            <a:r>
              <a:rPr lang="en-US" altLang="en-US" sz="1300">
                <a:solidFill>
                  <a:srgbClr val="000000"/>
                </a:solidFill>
                <a:latin typeface="URW Gothic L" pitchFamily="32" charset="0"/>
              </a:rPr>
              <a:t>jets are required to have p</a:t>
            </a:r>
            <a:r>
              <a:rPr lang="en-US" altLang="en-US" sz="1300" baseline="-33000">
                <a:solidFill>
                  <a:srgbClr val="000000"/>
                </a:solidFill>
                <a:latin typeface="URW Gothic L" pitchFamily="32" charset="0"/>
              </a:rPr>
              <a:t>T</a:t>
            </a:r>
            <a:r>
              <a:rPr lang="en-US" altLang="en-US" sz="1300">
                <a:solidFill>
                  <a:srgbClr val="000000"/>
                </a:solidFill>
                <a:latin typeface="URW Gothic L" pitchFamily="32" charset="0"/>
              </a:rPr>
              <a:t> &gt; 30 GeV and |</a:t>
            </a:r>
            <a:r>
              <a:rPr lang="en-US" altLang="en-US" sz="1300">
                <a:solidFill>
                  <a:srgbClr val="000000"/>
                </a:solidFill>
                <a:latin typeface="Symbol" charset="2"/>
              </a:rPr>
              <a:t>η</a:t>
            </a:r>
            <a:r>
              <a:rPr lang="en-US" altLang="en-US" sz="1300">
                <a:solidFill>
                  <a:srgbClr val="000000"/>
                </a:solidFill>
                <a:latin typeface="URW Gothic L" pitchFamily="32" charset="0"/>
              </a:rPr>
              <a:t>| &lt;  2.5; leading jet is required to have p</a:t>
            </a:r>
            <a:r>
              <a:rPr lang="en-US" altLang="en-US" sz="1300" baseline="-33000">
                <a:solidFill>
                  <a:srgbClr val="000000"/>
                </a:solidFill>
                <a:latin typeface="URW Gothic L" pitchFamily="32" charset="0"/>
              </a:rPr>
              <a:t>T</a:t>
            </a:r>
            <a:r>
              <a:rPr lang="en-US" altLang="en-US" sz="1300">
                <a:solidFill>
                  <a:srgbClr val="000000"/>
                </a:solidFill>
                <a:latin typeface="URW Gothic L" pitchFamily="32" charset="0"/>
              </a:rPr>
              <a:t> &gt; 60 GeV</a:t>
            </a:r>
          </a:p>
          <a:p>
            <a:pPr lvl="1" defTabSz="414683" eaLnBrk="1">
              <a:lnSpc>
                <a:spcPct val="105000"/>
              </a:lnSpc>
              <a:spcBef>
                <a:spcPts val="454"/>
              </a:spcBef>
              <a:buClr>
                <a:srgbClr val="000000"/>
              </a:buClr>
              <a:buSzPct val="60000"/>
              <a:buFont typeface="Wingdings" charset="2"/>
              <a:buChar char=""/>
              <a:defRPr/>
            </a:pPr>
            <a:r>
              <a:rPr lang="en-US" altLang="en-US" sz="1300">
                <a:solidFill>
                  <a:srgbClr val="000000"/>
                </a:solidFill>
                <a:latin typeface="URW Gothic L" pitchFamily="32" charset="0"/>
              </a:rPr>
              <a:t>jet identification criteria are applied to the two jets in the event with the highest p</a:t>
            </a:r>
            <a:r>
              <a:rPr lang="en-US" altLang="en-US" sz="1300" baseline="-33000">
                <a:solidFill>
                  <a:srgbClr val="000000"/>
                </a:solidFill>
                <a:latin typeface="URW Gothic L" pitchFamily="32" charset="0"/>
              </a:rPr>
              <a:t>T  </a:t>
            </a:r>
            <a:r>
              <a:rPr lang="en-US" altLang="en-US" sz="1300">
                <a:solidFill>
                  <a:srgbClr val="000000"/>
                </a:solidFill>
                <a:latin typeface="URW Gothic L" pitchFamily="32" charset="0"/>
              </a:rPr>
              <a:t>(leading jets), in order to remove spurious events associated with calorimeter noise. The event is rejected if either of these two jets fails these criteria.</a:t>
            </a:r>
          </a:p>
          <a:p>
            <a:pPr defTabSz="414683" eaLnBrk="1">
              <a:lnSpc>
                <a:spcPct val="105000"/>
              </a:lnSpc>
              <a:spcBef>
                <a:spcPts val="454"/>
              </a:spcBef>
              <a:buClr>
                <a:srgbClr val="000000"/>
              </a:buClr>
              <a:buSzPct val="45000"/>
              <a:buFont typeface="Wingdings" charset="2"/>
              <a:buChar char=""/>
              <a:defRPr/>
            </a:pPr>
            <a:r>
              <a:rPr lang="en-US" altLang="en-US" sz="1300">
                <a:solidFill>
                  <a:srgbClr val="000000"/>
                </a:solidFill>
                <a:latin typeface="URW Gothic L" pitchFamily="32" charset="0"/>
              </a:rPr>
              <a:t>Geometrically close jets are combined into “wide jets”, which are used to measure the dijet mass spectrum (m</a:t>
            </a:r>
            <a:r>
              <a:rPr lang="en-US" altLang="en-US" sz="1300" baseline="-25000">
                <a:solidFill>
                  <a:srgbClr val="000000"/>
                </a:solidFill>
                <a:latin typeface="URW Gothic L" pitchFamily="32" charset="0"/>
              </a:rPr>
              <a:t>jj</a:t>
            </a:r>
            <a:r>
              <a:rPr lang="en-US" altLang="en-US" sz="1300">
                <a:solidFill>
                  <a:srgbClr val="000000"/>
                </a:solidFill>
                <a:latin typeface="URW Gothic L" pitchFamily="32" charset="0"/>
              </a:rPr>
              <a:t>)</a:t>
            </a:r>
          </a:p>
          <a:p>
            <a:pPr lvl="1" defTabSz="414683" eaLnBrk="1">
              <a:lnSpc>
                <a:spcPct val="105000"/>
              </a:lnSpc>
              <a:spcBef>
                <a:spcPts val="454"/>
              </a:spcBef>
              <a:buClr>
                <a:srgbClr val="000000"/>
              </a:buClr>
              <a:buSzPct val="60000"/>
              <a:buFont typeface="Wingdings" charset="2"/>
              <a:buChar char=""/>
              <a:defRPr/>
            </a:pPr>
            <a:r>
              <a:rPr lang="en-US" altLang="en-US" sz="1300">
                <a:solidFill>
                  <a:srgbClr val="000000"/>
                </a:solidFill>
                <a:latin typeface="URW Gothic L" pitchFamily="32" charset="0"/>
              </a:rPr>
              <a:t>the two jets with largest p</a:t>
            </a:r>
            <a:r>
              <a:rPr lang="en-US" altLang="en-US" sz="1300" baseline="-33000">
                <a:solidFill>
                  <a:srgbClr val="000000"/>
                </a:solidFill>
                <a:latin typeface="URW Gothic L" pitchFamily="32" charset="0"/>
              </a:rPr>
              <a:t>T</a:t>
            </a:r>
            <a:r>
              <a:rPr lang="en-US" altLang="en-US" sz="1300">
                <a:solidFill>
                  <a:srgbClr val="000000"/>
                </a:solidFill>
                <a:latin typeface="URW Gothic L" pitchFamily="32" charset="0"/>
              </a:rPr>
              <a:t> are used as seeds. The Lorentz vectors of all other jets are then added to the closest leading jet, if within   </a:t>
            </a:r>
            <a:br>
              <a:rPr lang="en-US" altLang="en-US" sz="1300">
                <a:solidFill>
                  <a:srgbClr val="000000"/>
                </a:solidFill>
                <a:latin typeface="URW Gothic L" pitchFamily="32" charset="0"/>
              </a:rPr>
            </a:br>
            <a:r>
              <a:rPr lang="en-US" altLang="en-US" sz="1300">
                <a:solidFill>
                  <a:srgbClr val="000000"/>
                </a:solidFill>
                <a:latin typeface="URW Gothic L" pitchFamily="32" charset="0"/>
              </a:rPr>
              <a:t>                        </a:t>
            </a:r>
          </a:p>
          <a:p>
            <a:pPr marL="669540" lvl="1" defTabSz="414683" eaLnBrk="1">
              <a:lnSpc>
                <a:spcPct val="105000"/>
              </a:lnSpc>
              <a:spcBef>
                <a:spcPts val="454"/>
              </a:spcBef>
              <a:buSzPct val="100000"/>
              <a:defRPr/>
            </a:pPr>
            <a:r>
              <a:rPr lang="en-US" altLang="en-US" sz="1300">
                <a:solidFill>
                  <a:srgbClr val="000000"/>
                </a:solidFill>
                <a:latin typeface="URW Gothic L" pitchFamily="32" charset="0"/>
              </a:rPr>
              <a:t>                                      </a:t>
            </a:r>
          </a:p>
        </p:txBody>
      </p:sp>
      <p:graphicFrame>
        <p:nvGraphicFramePr>
          <p:cNvPr id="7171" name="Group 3"/>
          <p:cNvGraphicFramePr>
            <a:graphicFrameLocks noGrp="1"/>
          </p:cNvGraphicFramePr>
          <p:nvPr/>
        </p:nvGraphicFramePr>
        <p:xfrm>
          <a:off x="6030720" y="1824672"/>
          <a:ext cx="2992320" cy="2484262"/>
        </p:xfrm>
        <a:graphic>
          <a:graphicData uri="http://schemas.openxmlformats.org/drawingml/2006/table">
            <a:tbl>
              <a:tblPr/>
              <a:tblGrid>
                <a:gridCol w="2992320"/>
              </a:tblGrid>
              <a:tr h="734477">
                <a:tc>
                  <a:txBody>
                    <a:bodyPr/>
                    <a:lstStyle>
                      <a:lvl1pPr eaLnBrk="0">
                        <a:spcAft>
                          <a:spcPts val="1425"/>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Arial" charset="0"/>
                          <a:ea typeface="ＭＳ Ｐゴシック" charset="-128"/>
                        </a:defRPr>
                      </a:lvl1pPr>
                      <a:lvl2pPr eaLnBrk="0">
                        <a:spcAft>
                          <a:spcPts val="1138"/>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Arial" charset="0"/>
                          <a:ea typeface="ＭＳ Ｐゴシック" charset="-128"/>
                        </a:defRPr>
                      </a:lvl2pPr>
                      <a:lvl3pPr eaLnBrk="0">
                        <a:spcAft>
                          <a:spcPts val="85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charset="0"/>
                          <a:ea typeface="ＭＳ Ｐゴシック" charset="-128"/>
                        </a:defRPr>
                      </a:lvl3pPr>
                      <a:lvl4pPr eaLnBrk="0">
                        <a:spcAft>
                          <a:spcPts val="575"/>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128"/>
                        </a:defRPr>
                      </a:lvl4pPr>
                      <a:lvl5pPr eaLnBrk="0">
                        <a:spcAft>
                          <a:spcPts val="288"/>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128"/>
                        </a:defRPr>
                      </a:lvl5pPr>
                      <a:lvl6pPr marL="2514600" indent="-228600" defTabSz="457200" eaLnBrk="0" fontAlgn="base" hangingPunct="0">
                        <a:lnSpc>
                          <a:spcPct val="94000"/>
                        </a:lnSpc>
                        <a:spcBef>
                          <a:spcPct val="0"/>
                        </a:spcBef>
                        <a:spcAft>
                          <a:spcPts val="288"/>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128"/>
                        </a:defRPr>
                      </a:lvl6pPr>
                      <a:lvl7pPr marL="2971800" indent="-228600" defTabSz="457200" eaLnBrk="0" fontAlgn="base" hangingPunct="0">
                        <a:lnSpc>
                          <a:spcPct val="94000"/>
                        </a:lnSpc>
                        <a:spcBef>
                          <a:spcPct val="0"/>
                        </a:spcBef>
                        <a:spcAft>
                          <a:spcPts val="288"/>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128"/>
                        </a:defRPr>
                      </a:lvl7pPr>
                      <a:lvl8pPr marL="3429000" indent="-228600" defTabSz="457200" eaLnBrk="0" fontAlgn="base" hangingPunct="0">
                        <a:lnSpc>
                          <a:spcPct val="94000"/>
                        </a:lnSpc>
                        <a:spcBef>
                          <a:spcPct val="0"/>
                        </a:spcBef>
                        <a:spcAft>
                          <a:spcPts val="288"/>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128"/>
                        </a:defRPr>
                      </a:lvl8pPr>
                      <a:lvl9pPr marL="3886200" indent="-228600" defTabSz="457200" eaLnBrk="0" fontAlgn="base" hangingPunct="0">
                        <a:lnSpc>
                          <a:spcPct val="94000"/>
                        </a:lnSpc>
                        <a:spcBef>
                          <a:spcPct val="0"/>
                        </a:spcBef>
                        <a:spcAft>
                          <a:spcPts val="288"/>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128"/>
                        </a:defRPr>
                      </a:lvl9pPr>
                    </a:lstStyle>
                    <a:p>
                      <a:pPr marL="0" marR="0" lvl="0" indent="0" algn="ctr" defTabSz="457200" rtl="0" eaLnBrk="1" fontAlgn="base" latinLnBrk="0" hangingPunct="1">
                        <a:lnSpc>
                          <a:spcPct val="66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altLang="en-US" sz="1600" b="1" i="0" u="none" strike="noStrike" cap="none" normalizeH="0" baseline="0" smtClean="0">
                          <a:ln>
                            <a:noFill/>
                          </a:ln>
                          <a:solidFill>
                            <a:srgbClr val="FFFFFF"/>
                          </a:solidFill>
                          <a:effectLst/>
                          <a:latin typeface="Arial" charset="0"/>
                          <a:ea typeface="ＭＳ Ｐゴシック" charset="-128"/>
                        </a:rPr>
                        <a:t>Dijet event selection </a:t>
                      </a:r>
                    </a:p>
                    <a:p>
                      <a:pPr marL="0" marR="0" lvl="0" indent="0" algn="ctr" defTabSz="457200" rtl="0" eaLnBrk="1" fontAlgn="base" latinLnBrk="0" hangingPunct="1">
                        <a:lnSpc>
                          <a:spcPct val="66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altLang="en-US" sz="1600" b="1" i="0" u="none" strike="noStrike" cap="none" normalizeH="0" baseline="0" smtClean="0">
                          <a:ln>
                            <a:noFill/>
                          </a:ln>
                          <a:solidFill>
                            <a:srgbClr val="FFFFFF"/>
                          </a:solidFill>
                          <a:effectLst/>
                          <a:latin typeface="Arial" charset="0"/>
                          <a:ea typeface="ＭＳ Ｐゴシック" charset="-128"/>
                        </a:rPr>
                        <a:t>using “wide jets”</a:t>
                      </a:r>
                    </a:p>
                  </a:txBody>
                  <a:tcPr marL="81638" marR="81638" marT="338735" marB="42456" anchor="ctr"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00CC99"/>
                    </a:solidFill>
                  </a:tcPr>
                </a:tc>
              </a:tr>
              <a:tr h="816567">
                <a:tc>
                  <a:txBody>
                    <a:bodyPr/>
                    <a:lstStyle>
                      <a:lvl1pPr eaLnBrk="0">
                        <a:spcAft>
                          <a:spcPts val="1425"/>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Arial" charset="0"/>
                          <a:ea typeface="ＭＳ Ｐゴシック" charset="-128"/>
                        </a:defRPr>
                      </a:lvl1pPr>
                      <a:lvl2pPr eaLnBrk="0">
                        <a:spcAft>
                          <a:spcPts val="1138"/>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Arial" charset="0"/>
                          <a:ea typeface="ＭＳ Ｐゴシック" charset="-128"/>
                        </a:defRPr>
                      </a:lvl2pPr>
                      <a:lvl3pPr eaLnBrk="0">
                        <a:spcAft>
                          <a:spcPts val="85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charset="0"/>
                          <a:ea typeface="ＭＳ Ｐゴシック" charset="-128"/>
                        </a:defRPr>
                      </a:lvl3pPr>
                      <a:lvl4pPr eaLnBrk="0">
                        <a:spcAft>
                          <a:spcPts val="575"/>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128"/>
                        </a:defRPr>
                      </a:lvl4pPr>
                      <a:lvl5pPr eaLnBrk="0">
                        <a:spcAft>
                          <a:spcPts val="288"/>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128"/>
                        </a:defRPr>
                      </a:lvl5pPr>
                      <a:lvl6pPr marL="2514600" indent="-228600" defTabSz="457200" eaLnBrk="0" fontAlgn="base" hangingPunct="0">
                        <a:lnSpc>
                          <a:spcPct val="94000"/>
                        </a:lnSpc>
                        <a:spcBef>
                          <a:spcPct val="0"/>
                        </a:spcBef>
                        <a:spcAft>
                          <a:spcPts val="288"/>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128"/>
                        </a:defRPr>
                      </a:lvl6pPr>
                      <a:lvl7pPr marL="2971800" indent="-228600" defTabSz="457200" eaLnBrk="0" fontAlgn="base" hangingPunct="0">
                        <a:lnSpc>
                          <a:spcPct val="94000"/>
                        </a:lnSpc>
                        <a:spcBef>
                          <a:spcPct val="0"/>
                        </a:spcBef>
                        <a:spcAft>
                          <a:spcPts val="288"/>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128"/>
                        </a:defRPr>
                      </a:lvl7pPr>
                      <a:lvl8pPr marL="3429000" indent="-228600" defTabSz="457200" eaLnBrk="0" fontAlgn="base" hangingPunct="0">
                        <a:lnSpc>
                          <a:spcPct val="94000"/>
                        </a:lnSpc>
                        <a:spcBef>
                          <a:spcPct val="0"/>
                        </a:spcBef>
                        <a:spcAft>
                          <a:spcPts val="288"/>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128"/>
                        </a:defRPr>
                      </a:lvl8pPr>
                      <a:lvl9pPr marL="3886200" indent="-228600" defTabSz="457200" eaLnBrk="0" fontAlgn="base" hangingPunct="0">
                        <a:lnSpc>
                          <a:spcPct val="94000"/>
                        </a:lnSpc>
                        <a:spcBef>
                          <a:spcPct val="0"/>
                        </a:spcBef>
                        <a:spcAft>
                          <a:spcPts val="288"/>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128"/>
                        </a:defRPr>
                      </a:lvl9pPr>
                    </a:lstStyle>
                    <a:p>
                      <a:pPr marL="0" marR="0" lvl="0" indent="0" algn="ctr" defTabSz="457200" rtl="0" eaLnBrk="1" fontAlgn="base" latinLnBrk="0" hangingPunct="1">
                        <a:lnSpc>
                          <a:spcPct val="66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altLang="en-US" sz="1600" b="0" i="0" u="none" strike="noStrike" cap="none" normalizeH="0" baseline="0" smtClean="0">
                          <a:ln>
                            <a:noFill/>
                          </a:ln>
                          <a:solidFill>
                            <a:srgbClr val="000000"/>
                          </a:solidFill>
                          <a:effectLst/>
                          <a:latin typeface="Arial" charset="0"/>
                          <a:ea typeface="ＭＳ Ｐゴシック" charset="-128"/>
                        </a:rPr>
                        <a:t>Jet1: p</a:t>
                      </a:r>
                      <a:r>
                        <a:rPr kumimoji="0" lang="en-US" altLang="en-US" sz="1600" b="0" i="0" u="none" strike="noStrike" cap="none" normalizeH="0" baseline="-33000" smtClean="0">
                          <a:ln>
                            <a:noFill/>
                          </a:ln>
                          <a:solidFill>
                            <a:srgbClr val="000000"/>
                          </a:solidFill>
                          <a:effectLst/>
                          <a:latin typeface="Arial" charset="0"/>
                          <a:ea typeface="ＭＳ Ｐゴシック" charset="-128"/>
                        </a:rPr>
                        <a:t>T</a:t>
                      </a:r>
                      <a:r>
                        <a:rPr kumimoji="0" lang="en-US" altLang="en-US" sz="1600" b="0" i="0" u="none" strike="noStrike" cap="none" normalizeH="0" baseline="0" smtClean="0">
                          <a:ln>
                            <a:noFill/>
                          </a:ln>
                          <a:solidFill>
                            <a:srgbClr val="000000"/>
                          </a:solidFill>
                          <a:effectLst/>
                          <a:latin typeface="Arial" charset="0"/>
                          <a:ea typeface="ＭＳ Ｐゴシック" charset="-128"/>
                        </a:rPr>
                        <a:t> &gt; 60 GeV , </a:t>
                      </a:r>
                      <a:r>
                        <a:rPr kumimoji="0" lang="en-US" altLang="en-US" sz="1600" b="0" i="0" u="none" strike="noStrike" cap="none" normalizeH="0" baseline="0" smtClean="0">
                          <a:ln>
                            <a:noFill/>
                          </a:ln>
                          <a:solidFill>
                            <a:srgbClr val="000000"/>
                          </a:solidFill>
                          <a:effectLst/>
                          <a:latin typeface="URW Gothic L" pitchFamily="32" charset="0"/>
                          <a:ea typeface="ＭＳ Ｐゴシック" charset="-128"/>
                        </a:rPr>
                        <a:t>|η| &lt;  2.5</a:t>
                      </a:r>
                    </a:p>
                    <a:p>
                      <a:pPr marL="0" marR="0" lvl="0" indent="0" algn="ctr" defTabSz="457200" rtl="0" eaLnBrk="1" fontAlgn="base" latinLnBrk="0" hangingPunct="1">
                        <a:lnSpc>
                          <a:spcPct val="66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altLang="en-US" sz="1600" b="0" i="0" u="none" strike="noStrike" cap="none" normalizeH="0" baseline="0" smtClean="0">
                          <a:ln>
                            <a:noFill/>
                          </a:ln>
                          <a:solidFill>
                            <a:srgbClr val="000000"/>
                          </a:solidFill>
                          <a:effectLst/>
                          <a:latin typeface="Arial" charset="0"/>
                          <a:ea typeface="ＭＳ Ｐゴシック" charset="-128"/>
                        </a:rPr>
                        <a:t>Jet2: p</a:t>
                      </a:r>
                      <a:r>
                        <a:rPr kumimoji="0" lang="en-US" altLang="en-US" sz="1600" b="0" i="0" u="none" strike="noStrike" cap="none" normalizeH="0" baseline="-33000" smtClean="0">
                          <a:ln>
                            <a:noFill/>
                          </a:ln>
                          <a:solidFill>
                            <a:srgbClr val="000000"/>
                          </a:solidFill>
                          <a:effectLst/>
                          <a:latin typeface="Arial" charset="0"/>
                          <a:ea typeface="ＭＳ Ｐゴシック" charset="-128"/>
                        </a:rPr>
                        <a:t>T</a:t>
                      </a:r>
                      <a:r>
                        <a:rPr kumimoji="0" lang="en-US" altLang="en-US" sz="1600" b="0" i="0" u="none" strike="noStrike" cap="none" normalizeH="0" baseline="0" smtClean="0">
                          <a:ln>
                            <a:noFill/>
                          </a:ln>
                          <a:solidFill>
                            <a:srgbClr val="000000"/>
                          </a:solidFill>
                          <a:effectLst/>
                          <a:latin typeface="Arial" charset="0"/>
                          <a:ea typeface="ＭＳ Ｐゴシック" charset="-128"/>
                        </a:rPr>
                        <a:t> &gt; 30 GeV ,</a:t>
                      </a:r>
                      <a:r>
                        <a:rPr kumimoji="0" lang="en-US" altLang="en-US" sz="1600" b="0" i="0" u="none" strike="noStrike" cap="none" normalizeH="0" baseline="0" smtClean="0">
                          <a:ln>
                            <a:noFill/>
                          </a:ln>
                          <a:solidFill>
                            <a:srgbClr val="000000"/>
                          </a:solidFill>
                          <a:effectLst/>
                          <a:latin typeface="URW Gothic L" pitchFamily="32" charset="0"/>
                          <a:ea typeface="ＭＳ Ｐゴシック" charset="-128"/>
                        </a:rPr>
                        <a:t> |η| &lt;  2.5</a:t>
                      </a:r>
                    </a:p>
                  </a:txBody>
                  <a:tcPr marL="81638" marR="81638" marT="335143" marB="42456" anchor="ctr"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BECDE"/>
                    </a:solidFill>
                  </a:tcPr>
                </a:tc>
              </a:tr>
              <a:tr h="466609">
                <a:tc>
                  <a:txBody>
                    <a:bodyPr/>
                    <a:lstStyle>
                      <a:lvl1pPr eaLnBrk="0">
                        <a:spcAft>
                          <a:spcPts val="1425"/>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Arial" charset="0"/>
                          <a:ea typeface="ＭＳ Ｐゴシック" charset="-128"/>
                        </a:defRPr>
                      </a:lvl1pPr>
                      <a:lvl2pPr eaLnBrk="0">
                        <a:spcAft>
                          <a:spcPts val="1138"/>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Arial" charset="0"/>
                          <a:ea typeface="ＭＳ Ｐゴシック" charset="-128"/>
                        </a:defRPr>
                      </a:lvl2pPr>
                      <a:lvl3pPr eaLnBrk="0">
                        <a:spcAft>
                          <a:spcPts val="85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charset="0"/>
                          <a:ea typeface="ＭＳ Ｐゴシック" charset="-128"/>
                        </a:defRPr>
                      </a:lvl3pPr>
                      <a:lvl4pPr eaLnBrk="0">
                        <a:spcAft>
                          <a:spcPts val="575"/>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128"/>
                        </a:defRPr>
                      </a:lvl4pPr>
                      <a:lvl5pPr eaLnBrk="0">
                        <a:spcAft>
                          <a:spcPts val="288"/>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128"/>
                        </a:defRPr>
                      </a:lvl5pPr>
                      <a:lvl6pPr marL="2514600" indent="-228600" defTabSz="457200" eaLnBrk="0" fontAlgn="base" hangingPunct="0">
                        <a:lnSpc>
                          <a:spcPct val="94000"/>
                        </a:lnSpc>
                        <a:spcBef>
                          <a:spcPct val="0"/>
                        </a:spcBef>
                        <a:spcAft>
                          <a:spcPts val="288"/>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128"/>
                        </a:defRPr>
                      </a:lvl6pPr>
                      <a:lvl7pPr marL="2971800" indent="-228600" defTabSz="457200" eaLnBrk="0" fontAlgn="base" hangingPunct="0">
                        <a:lnSpc>
                          <a:spcPct val="94000"/>
                        </a:lnSpc>
                        <a:spcBef>
                          <a:spcPct val="0"/>
                        </a:spcBef>
                        <a:spcAft>
                          <a:spcPts val="288"/>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128"/>
                        </a:defRPr>
                      </a:lvl7pPr>
                      <a:lvl8pPr marL="3429000" indent="-228600" defTabSz="457200" eaLnBrk="0" fontAlgn="base" hangingPunct="0">
                        <a:lnSpc>
                          <a:spcPct val="94000"/>
                        </a:lnSpc>
                        <a:spcBef>
                          <a:spcPct val="0"/>
                        </a:spcBef>
                        <a:spcAft>
                          <a:spcPts val="288"/>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128"/>
                        </a:defRPr>
                      </a:lvl8pPr>
                      <a:lvl9pPr marL="3886200" indent="-228600" defTabSz="457200" eaLnBrk="0" fontAlgn="base" hangingPunct="0">
                        <a:lnSpc>
                          <a:spcPct val="94000"/>
                        </a:lnSpc>
                        <a:spcBef>
                          <a:spcPct val="0"/>
                        </a:spcBef>
                        <a:spcAft>
                          <a:spcPts val="288"/>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128"/>
                        </a:defRPr>
                      </a:lvl9pPr>
                    </a:lstStyle>
                    <a:p>
                      <a:pPr marL="0" marR="0" lvl="0" indent="0" algn="ctr" defTabSz="457200" rtl="0" eaLnBrk="1" fontAlgn="base" latinLnBrk="0" hangingPunct="1">
                        <a:lnSpc>
                          <a:spcPct val="74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altLang="en-US" sz="1600" b="0" i="0" u="none" strike="noStrike" cap="none" normalizeH="0" baseline="0" smtClean="0">
                          <a:ln>
                            <a:noFill/>
                          </a:ln>
                          <a:solidFill>
                            <a:srgbClr val="000000"/>
                          </a:solidFill>
                          <a:effectLst/>
                          <a:latin typeface="Arial" charset="0"/>
                          <a:ea typeface="ＭＳ Ｐゴシック" charset="-128"/>
                        </a:rPr>
                        <a:t>|∆η</a:t>
                      </a:r>
                      <a:r>
                        <a:rPr kumimoji="0" lang="en-US" altLang="en-US" sz="1600" b="0" i="0" u="none" strike="noStrike" cap="none" normalizeH="0" baseline="-25000" smtClean="0">
                          <a:ln>
                            <a:noFill/>
                          </a:ln>
                          <a:solidFill>
                            <a:srgbClr val="000000"/>
                          </a:solidFill>
                          <a:effectLst/>
                          <a:latin typeface="Arial" charset="0"/>
                          <a:ea typeface="ＭＳ Ｐゴシック" charset="-128"/>
                        </a:rPr>
                        <a:t>jj</a:t>
                      </a:r>
                      <a:r>
                        <a:rPr kumimoji="0" lang="en-US" altLang="en-US" sz="1600" b="0" i="0" u="none" strike="noStrike" cap="none" normalizeH="0" baseline="0" smtClean="0">
                          <a:ln>
                            <a:noFill/>
                          </a:ln>
                          <a:solidFill>
                            <a:srgbClr val="000000"/>
                          </a:solidFill>
                          <a:effectLst/>
                          <a:latin typeface="Arial" charset="0"/>
                          <a:ea typeface="ＭＳ Ｐゴシック" charset="-128"/>
                        </a:rPr>
                        <a:t>|&lt;1.3</a:t>
                      </a:r>
                    </a:p>
                  </a:txBody>
                  <a:tcPr marL="81638" marR="81638" marT="194580" marB="42456" anchor="ctr"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7F6EF"/>
                    </a:solidFill>
                  </a:tcPr>
                </a:tc>
              </a:tr>
              <a:tr h="466609">
                <a:tc>
                  <a:txBody>
                    <a:bodyPr/>
                    <a:lstStyle>
                      <a:lvl1pPr eaLnBrk="0">
                        <a:spcAft>
                          <a:spcPts val="1425"/>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Arial" charset="0"/>
                          <a:ea typeface="ＭＳ Ｐゴシック" charset="-128"/>
                        </a:defRPr>
                      </a:lvl1pPr>
                      <a:lvl2pPr eaLnBrk="0">
                        <a:spcAft>
                          <a:spcPts val="1138"/>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Arial" charset="0"/>
                          <a:ea typeface="ＭＳ Ｐゴシック" charset="-128"/>
                        </a:defRPr>
                      </a:lvl2pPr>
                      <a:lvl3pPr eaLnBrk="0">
                        <a:spcAft>
                          <a:spcPts val="85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charset="0"/>
                          <a:ea typeface="ＭＳ Ｐゴシック" charset="-128"/>
                        </a:defRPr>
                      </a:lvl3pPr>
                      <a:lvl4pPr eaLnBrk="0">
                        <a:spcAft>
                          <a:spcPts val="575"/>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128"/>
                        </a:defRPr>
                      </a:lvl4pPr>
                      <a:lvl5pPr eaLnBrk="0">
                        <a:spcAft>
                          <a:spcPts val="288"/>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128"/>
                        </a:defRPr>
                      </a:lvl5pPr>
                      <a:lvl6pPr marL="2514600" indent="-228600" defTabSz="457200" eaLnBrk="0" fontAlgn="base" hangingPunct="0">
                        <a:lnSpc>
                          <a:spcPct val="94000"/>
                        </a:lnSpc>
                        <a:spcBef>
                          <a:spcPct val="0"/>
                        </a:spcBef>
                        <a:spcAft>
                          <a:spcPts val="288"/>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128"/>
                        </a:defRPr>
                      </a:lvl6pPr>
                      <a:lvl7pPr marL="2971800" indent="-228600" defTabSz="457200" eaLnBrk="0" fontAlgn="base" hangingPunct="0">
                        <a:lnSpc>
                          <a:spcPct val="94000"/>
                        </a:lnSpc>
                        <a:spcBef>
                          <a:spcPct val="0"/>
                        </a:spcBef>
                        <a:spcAft>
                          <a:spcPts val="288"/>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128"/>
                        </a:defRPr>
                      </a:lvl7pPr>
                      <a:lvl8pPr marL="3429000" indent="-228600" defTabSz="457200" eaLnBrk="0" fontAlgn="base" hangingPunct="0">
                        <a:lnSpc>
                          <a:spcPct val="94000"/>
                        </a:lnSpc>
                        <a:spcBef>
                          <a:spcPct val="0"/>
                        </a:spcBef>
                        <a:spcAft>
                          <a:spcPts val="288"/>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128"/>
                        </a:defRPr>
                      </a:lvl8pPr>
                      <a:lvl9pPr marL="3886200" indent="-228600" defTabSz="457200" eaLnBrk="0" fontAlgn="base" hangingPunct="0">
                        <a:lnSpc>
                          <a:spcPct val="94000"/>
                        </a:lnSpc>
                        <a:spcBef>
                          <a:spcPct val="0"/>
                        </a:spcBef>
                        <a:spcAft>
                          <a:spcPts val="288"/>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128"/>
                        </a:defRPr>
                      </a:lvl9pPr>
                    </a:lstStyle>
                    <a:p>
                      <a:pPr marL="0" marR="0" lvl="0" indent="0" algn="ctr" defTabSz="457200" rtl="0" eaLnBrk="1" fontAlgn="base" latinLnBrk="0" hangingPunct="1">
                        <a:lnSpc>
                          <a:spcPct val="74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altLang="en-US" sz="1600" b="0" i="0" u="none" strike="noStrike" cap="none" normalizeH="0" baseline="0" smtClean="0">
                          <a:ln>
                            <a:noFill/>
                          </a:ln>
                          <a:solidFill>
                            <a:srgbClr val="000000"/>
                          </a:solidFill>
                          <a:effectLst/>
                          <a:latin typeface="Arial" charset="0"/>
                          <a:ea typeface="ＭＳ Ｐゴシック" charset="-128"/>
                        </a:rPr>
                        <a:t>m</a:t>
                      </a:r>
                      <a:r>
                        <a:rPr kumimoji="0" lang="en-US" altLang="en-US" sz="1600" b="0" i="0" u="none" strike="noStrike" cap="none" normalizeH="0" baseline="-25000" smtClean="0">
                          <a:ln>
                            <a:noFill/>
                          </a:ln>
                          <a:solidFill>
                            <a:srgbClr val="000000"/>
                          </a:solidFill>
                          <a:effectLst/>
                          <a:latin typeface="Arial" charset="0"/>
                          <a:ea typeface="ＭＳ Ｐゴシック" charset="-128"/>
                        </a:rPr>
                        <a:t>jj</a:t>
                      </a:r>
                      <a:r>
                        <a:rPr kumimoji="0" lang="en-US" altLang="en-US" sz="1600" b="0" i="0" u="none" strike="noStrike" cap="none" normalizeH="0" baseline="0" smtClean="0">
                          <a:ln>
                            <a:noFill/>
                          </a:ln>
                          <a:solidFill>
                            <a:srgbClr val="000000"/>
                          </a:solidFill>
                          <a:effectLst/>
                          <a:latin typeface="Arial" charset="0"/>
                          <a:ea typeface="ＭＳ Ｐゴシック" charset="-128"/>
                        </a:rPr>
                        <a:t> &gt; 1.1 TeV</a:t>
                      </a:r>
                    </a:p>
                  </a:txBody>
                  <a:tcPr marL="81638" marR="81638" marT="194580" marB="42456" anchor="ctr"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BECDE"/>
                    </a:solidFill>
                  </a:tcPr>
                </a:tc>
              </a:tr>
            </a:tbl>
          </a:graphicData>
        </a:graphic>
      </p:graphicFrame>
      <p:sp>
        <p:nvSpPr>
          <p:cNvPr id="6160" name="Text Box 21"/>
          <p:cNvSpPr txBox="1">
            <a:spLocks noChangeArrowheads="1"/>
          </p:cNvSpPr>
          <p:nvPr/>
        </p:nvSpPr>
        <p:spPr bwMode="auto">
          <a:xfrm>
            <a:off x="456480" y="97932"/>
            <a:ext cx="8426880" cy="5414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1pPr>
            <a:lvl2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2pPr>
            <a:lvl3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3pPr>
            <a:lvl4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4pPr>
            <a:lvl5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9pPr>
          </a:lstStyle>
          <a:p>
            <a:pPr algn="ctr" defTabSz="414683" eaLnBrk="1">
              <a:lnSpc>
                <a:spcPct val="94000"/>
              </a:lnSpc>
              <a:buSzPct val="100000"/>
            </a:pPr>
            <a:r>
              <a:rPr lang="en-US" altLang="en-US" sz="3600">
                <a:solidFill>
                  <a:srgbClr val="000000"/>
                </a:solidFill>
                <a:latin typeface="URW Gothic L" pitchFamily="32" charset="0"/>
              </a:rPr>
              <a:t>Event reconstruction and selection</a:t>
            </a:r>
          </a:p>
        </p:txBody>
      </p:sp>
      <p:sp>
        <p:nvSpPr>
          <p:cNvPr id="6161" name="Text Box 22"/>
          <p:cNvSpPr txBox="1">
            <a:spLocks noChangeArrowheads="1"/>
          </p:cNvSpPr>
          <p:nvPr/>
        </p:nvSpPr>
        <p:spPr bwMode="auto">
          <a:xfrm>
            <a:off x="200161" y="4728019"/>
            <a:ext cx="8278560" cy="163457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1" tIns="40816" rIns="81631" bIns="40816"/>
          <a:lstStyle>
            <a:lvl1pPr marL="204788" indent="-204788" eaLnBrk="0">
              <a:tabLst>
                <a:tab pos="204788" algn="l"/>
                <a:tab pos="661988" algn="l"/>
                <a:tab pos="1119188" algn="l"/>
                <a:tab pos="1576388" algn="l"/>
                <a:tab pos="2033588" algn="l"/>
                <a:tab pos="2490788" algn="l"/>
                <a:tab pos="2947988" algn="l"/>
                <a:tab pos="3405188" algn="l"/>
                <a:tab pos="3862388" algn="l"/>
                <a:tab pos="4319588" algn="l"/>
                <a:tab pos="4776788" algn="l"/>
                <a:tab pos="5233988" algn="l"/>
                <a:tab pos="5691188" algn="l"/>
                <a:tab pos="6148388" algn="l"/>
                <a:tab pos="6605588" algn="l"/>
                <a:tab pos="7062788" algn="l"/>
                <a:tab pos="7519988" algn="l"/>
                <a:tab pos="7977188" algn="l"/>
                <a:tab pos="8434388" algn="l"/>
                <a:tab pos="8891588" algn="l"/>
                <a:tab pos="9348788" algn="l"/>
              </a:tabLst>
              <a:defRPr sz="2400">
                <a:solidFill>
                  <a:schemeClr val="bg1"/>
                </a:solidFill>
                <a:latin typeface="Arial" charset="0"/>
                <a:ea typeface="ＭＳ Ｐゴシック" charset="-128"/>
              </a:defRPr>
            </a:lvl1pPr>
            <a:lvl2pPr marL="731838" indent="-274638" eaLnBrk="0">
              <a:tabLst>
                <a:tab pos="204788" algn="l"/>
                <a:tab pos="661988" algn="l"/>
                <a:tab pos="1119188" algn="l"/>
                <a:tab pos="1576388" algn="l"/>
                <a:tab pos="2033588" algn="l"/>
                <a:tab pos="2490788" algn="l"/>
                <a:tab pos="2947988" algn="l"/>
                <a:tab pos="3405188" algn="l"/>
                <a:tab pos="3862388" algn="l"/>
                <a:tab pos="4319588" algn="l"/>
                <a:tab pos="4776788" algn="l"/>
                <a:tab pos="5233988" algn="l"/>
                <a:tab pos="5691188" algn="l"/>
                <a:tab pos="6148388" algn="l"/>
                <a:tab pos="6605588" algn="l"/>
                <a:tab pos="7062788" algn="l"/>
                <a:tab pos="7519988" algn="l"/>
                <a:tab pos="7977188" algn="l"/>
                <a:tab pos="8434388" algn="l"/>
                <a:tab pos="8891588" algn="l"/>
                <a:tab pos="9348788" algn="l"/>
              </a:tabLst>
              <a:defRPr sz="2400">
                <a:solidFill>
                  <a:schemeClr val="bg1"/>
                </a:solidFill>
                <a:latin typeface="Arial" charset="0"/>
                <a:ea typeface="ＭＳ Ｐゴシック" charset="-128"/>
              </a:defRPr>
            </a:lvl2pPr>
            <a:lvl3pPr eaLnBrk="0">
              <a:tabLst>
                <a:tab pos="204788" algn="l"/>
                <a:tab pos="661988" algn="l"/>
                <a:tab pos="1119188" algn="l"/>
                <a:tab pos="1576388" algn="l"/>
                <a:tab pos="2033588" algn="l"/>
                <a:tab pos="2490788" algn="l"/>
                <a:tab pos="2947988" algn="l"/>
                <a:tab pos="3405188" algn="l"/>
                <a:tab pos="3862388" algn="l"/>
                <a:tab pos="4319588" algn="l"/>
                <a:tab pos="4776788" algn="l"/>
                <a:tab pos="5233988" algn="l"/>
                <a:tab pos="5691188" algn="l"/>
                <a:tab pos="6148388" algn="l"/>
                <a:tab pos="6605588" algn="l"/>
                <a:tab pos="7062788" algn="l"/>
                <a:tab pos="7519988" algn="l"/>
                <a:tab pos="7977188" algn="l"/>
                <a:tab pos="8434388" algn="l"/>
                <a:tab pos="8891588" algn="l"/>
                <a:tab pos="9348788" algn="l"/>
              </a:tabLst>
              <a:defRPr sz="2400">
                <a:solidFill>
                  <a:schemeClr val="bg1"/>
                </a:solidFill>
                <a:latin typeface="Arial" charset="0"/>
                <a:ea typeface="ＭＳ Ｐゴシック" charset="-128"/>
              </a:defRPr>
            </a:lvl3pPr>
            <a:lvl4pPr eaLnBrk="0">
              <a:tabLst>
                <a:tab pos="204788" algn="l"/>
                <a:tab pos="661988" algn="l"/>
                <a:tab pos="1119188" algn="l"/>
                <a:tab pos="1576388" algn="l"/>
                <a:tab pos="2033588" algn="l"/>
                <a:tab pos="2490788" algn="l"/>
                <a:tab pos="2947988" algn="l"/>
                <a:tab pos="3405188" algn="l"/>
                <a:tab pos="3862388" algn="l"/>
                <a:tab pos="4319588" algn="l"/>
                <a:tab pos="4776788" algn="l"/>
                <a:tab pos="5233988" algn="l"/>
                <a:tab pos="5691188" algn="l"/>
                <a:tab pos="6148388" algn="l"/>
                <a:tab pos="6605588" algn="l"/>
                <a:tab pos="7062788" algn="l"/>
                <a:tab pos="7519988" algn="l"/>
                <a:tab pos="7977188" algn="l"/>
                <a:tab pos="8434388" algn="l"/>
                <a:tab pos="8891588" algn="l"/>
                <a:tab pos="9348788" algn="l"/>
              </a:tabLst>
              <a:defRPr sz="2400">
                <a:solidFill>
                  <a:schemeClr val="bg1"/>
                </a:solidFill>
                <a:latin typeface="Arial" charset="0"/>
                <a:ea typeface="ＭＳ Ｐゴシック" charset="-128"/>
              </a:defRPr>
            </a:lvl4pPr>
            <a:lvl5pPr eaLnBrk="0">
              <a:tabLst>
                <a:tab pos="204788" algn="l"/>
                <a:tab pos="661988" algn="l"/>
                <a:tab pos="1119188" algn="l"/>
                <a:tab pos="1576388" algn="l"/>
                <a:tab pos="2033588" algn="l"/>
                <a:tab pos="2490788" algn="l"/>
                <a:tab pos="2947988" algn="l"/>
                <a:tab pos="3405188" algn="l"/>
                <a:tab pos="3862388" algn="l"/>
                <a:tab pos="4319588" algn="l"/>
                <a:tab pos="4776788" algn="l"/>
                <a:tab pos="5233988" algn="l"/>
                <a:tab pos="5691188" algn="l"/>
                <a:tab pos="6148388" algn="l"/>
                <a:tab pos="6605588" algn="l"/>
                <a:tab pos="7062788" algn="l"/>
                <a:tab pos="7519988" algn="l"/>
                <a:tab pos="7977188" algn="l"/>
                <a:tab pos="8434388" algn="l"/>
                <a:tab pos="8891588" algn="l"/>
                <a:tab pos="9348788"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04788" algn="l"/>
                <a:tab pos="661988" algn="l"/>
                <a:tab pos="1119188" algn="l"/>
                <a:tab pos="1576388" algn="l"/>
                <a:tab pos="2033588" algn="l"/>
                <a:tab pos="2490788" algn="l"/>
                <a:tab pos="2947988" algn="l"/>
                <a:tab pos="3405188" algn="l"/>
                <a:tab pos="3862388" algn="l"/>
                <a:tab pos="4319588" algn="l"/>
                <a:tab pos="4776788" algn="l"/>
                <a:tab pos="5233988" algn="l"/>
                <a:tab pos="5691188" algn="l"/>
                <a:tab pos="6148388" algn="l"/>
                <a:tab pos="6605588" algn="l"/>
                <a:tab pos="7062788" algn="l"/>
                <a:tab pos="7519988" algn="l"/>
                <a:tab pos="7977188" algn="l"/>
                <a:tab pos="8434388" algn="l"/>
                <a:tab pos="8891588" algn="l"/>
                <a:tab pos="9348788"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04788" algn="l"/>
                <a:tab pos="661988" algn="l"/>
                <a:tab pos="1119188" algn="l"/>
                <a:tab pos="1576388" algn="l"/>
                <a:tab pos="2033588" algn="l"/>
                <a:tab pos="2490788" algn="l"/>
                <a:tab pos="2947988" algn="l"/>
                <a:tab pos="3405188" algn="l"/>
                <a:tab pos="3862388" algn="l"/>
                <a:tab pos="4319588" algn="l"/>
                <a:tab pos="4776788" algn="l"/>
                <a:tab pos="5233988" algn="l"/>
                <a:tab pos="5691188" algn="l"/>
                <a:tab pos="6148388" algn="l"/>
                <a:tab pos="6605588" algn="l"/>
                <a:tab pos="7062788" algn="l"/>
                <a:tab pos="7519988" algn="l"/>
                <a:tab pos="7977188" algn="l"/>
                <a:tab pos="8434388" algn="l"/>
                <a:tab pos="8891588" algn="l"/>
                <a:tab pos="9348788"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04788" algn="l"/>
                <a:tab pos="661988" algn="l"/>
                <a:tab pos="1119188" algn="l"/>
                <a:tab pos="1576388" algn="l"/>
                <a:tab pos="2033588" algn="l"/>
                <a:tab pos="2490788" algn="l"/>
                <a:tab pos="2947988" algn="l"/>
                <a:tab pos="3405188" algn="l"/>
                <a:tab pos="3862388" algn="l"/>
                <a:tab pos="4319588" algn="l"/>
                <a:tab pos="4776788" algn="l"/>
                <a:tab pos="5233988" algn="l"/>
                <a:tab pos="5691188" algn="l"/>
                <a:tab pos="6148388" algn="l"/>
                <a:tab pos="6605588" algn="l"/>
                <a:tab pos="7062788" algn="l"/>
                <a:tab pos="7519988" algn="l"/>
                <a:tab pos="7977188" algn="l"/>
                <a:tab pos="8434388" algn="l"/>
                <a:tab pos="8891588" algn="l"/>
                <a:tab pos="9348788"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04788" algn="l"/>
                <a:tab pos="661988" algn="l"/>
                <a:tab pos="1119188" algn="l"/>
                <a:tab pos="1576388" algn="l"/>
                <a:tab pos="2033588" algn="l"/>
                <a:tab pos="2490788" algn="l"/>
                <a:tab pos="2947988" algn="l"/>
                <a:tab pos="3405188" algn="l"/>
                <a:tab pos="3862388" algn="l"/>
                <a:tab pos="4319588" algn="l"/>
                <a:tab pos="4776788" algn="l"/>
                <a:tab pos="5233988" algn="l"/>
                <a:tab pos="5691188" algn="l"/>
                <a:tab pos="6148388" algn="l"/>
                <a:tab pos="6605588" algn="l"/>
                <a:tab pos="7062788" algn="l"/>
                <a:tab pos="7519988" algn="l"/>
                <a:tab pos="7977188" algn="l"/>
                <a:tab pos="8434388" algn="l"/>
                <a:tab pos="8891588" algn="l"/>
                <a:tab pos="9348788" algn="l"/>
              </a:tabLst>
              <a:defRPr sz="2400">
                <a:solidFill>
                  <a:schemeClr val="bg1"/>
                </a:solidFill>
                <a:latin typeface="Arial" charset="0"/>
                <a:ea typeface="ＭＳ Ｐゴシック" charset="-128"/>
              </a:defRPr>
            </a:lvl9pPr>
          </a:lstStyle>
          <a:p>
            <a:pPr defTabSz="414683" eaLnBrk="1">
              <a:lnSpc>
                <a:spcPct val="105000"/>
              </a:lnSpc>
              <a:spcBef>
                <a:spcPts val="454"/>
              </a:spcBef>
              <a:buClr>
                <a:srgbClr val="000000"/>
              </a:buClr>
              <a:buSzPct val="45000"/>
              <a:buFont typeface="Wingdings" charset="2"/>
              <a:buChar char=""/>
            </a:pPr>
            <a:r>
              <a:rPr lang="en-US" altLang="en-US" sz="1300">
                <a:solidFill>
                  <a:srgbClr val="000000"/>
                </a:solidFill>
                <a:latin typeface="URW Gothic L" pitchFamily="32" charset="0"/>
              </a:rPr>
              <a:t>The background from t-channel multijet events is suppressed by requiring the pseudorapidity separation of the two wide jets (|</a:t>
            </a:r>
            <a:r>
              <a:rPr lang="en-US" altLang="en-US" sz="1300">
                <a:solidFill>
                  <a:srgbClr val="000000"/>
                </a:solidFill>
                <a:latin typeface="Symbol" charset="2"/>
              </a:rPr>
              <a:t>η</a:t>
            </a:r>
            <a:r>
              <a:rPr lang="en-US" altLang="en-US" sz="1300" baseline="-33000">
                <a:solidFill>
                  <a:srgbClr val="000000"/>
                </a:solidFill>
                <a:latin typeface="URW Gothic L" pitchFamily="32" charset="0"/>
              </a:rPr>
              <a:t>jj</a:t>
            </a:r>
            <a:r>
              <a:rPr lang="en-US" altLang="en-US" sz="1300">
                <a:solidFill>
                  <a:srgbClr val="000000"/>
                </a:solidFill>
                <a:latin typeface="URW Gothic L" pitchFamily="32" charset="0"/>
              </a:rPr>
              <a:t>|) to be less than 1.3. This requirement maximizes the search sensitivity for isotropic decays of dijet resonances in the presence of multijet background .</a:t>
            </a:r>
          </a:p>
          <a:p>
            <a:pPr defTabSz="414683" eaLnBrk="1">
              <a:lnSpc>
                <a:spcPct val="105000"/>
              </a:lnSpc>
              <a:spcBef>
                <a:spcPts val="454"/>
              </a:spcBef>
              <a:buClr>
                <a:srgbClr val="000000"/>
              </a:buClr>
              <a:buSzPct val="45000"/>
              <a:buFont typeface="Wingdings" charset="2"/>
              <a:buChar char=""/>
            </a:pPr>
            <a:r>
              <a:rPr lang="en-US" altLang="en-US" sz="1300">
                <a:solidFill>
                  <a:srgbClr val="000000"/>
                </a:solidFill>
                <a:latin typeface="URW Gothic L" pitchFamily="32" charset="0"/>
              </a:rPr>
              <a:t>The high level trigger used for this search requires that the scalar sum of the PF jet p</a:t>
            </a:r>
            <a:r>
              <a:rPr lang="en-US" altLang="en-US" sz="1300" baseline="-33000">
                <a:solidFill>
                  <a:srgbClr val="000000"/>
                </a:solidFill>
                <a:latin typeface="URW Gothic L" pitchFamily="32" charset="0"/>
              </a:rPr>
              <a:t>T</a:t>
            </a:r>
            <a:r>
              <a:rPr lang="en-US" altLang="en-US" sz="1300">
                <a:solidFill>
                  <a:srgbClr val="000000"/>
                </a:solidFill>
                <a:latin typeface="URW Gothic L" pitchFamily="32" charset="0"/>
              </a:rPr>
              <a:t>s in the event be larger than 800 GeV.</a:t>
            </a:r>
          </a:p>
          <a:p>
            <a:pPr lvl="1" defTabSz="414683" eaLnBrk="1">
              <a:lnSpc>
                <a:spcPct val="105000"/>
              </a:lnSpc>
              <a:spcBef>
                <a:spcPts val="454"/>
              </a:spcBef>
              <a:buClr>
                <a:srgbClr val="000000"/>
              </a:buClr>
              <a:buSzPct val="60000"/>
              <a:buFont typeface="Wingdings" charset="2"/>
              <a:buChar char=""/>
            </a:pPr>
            <a:r>
              <a:rPr lang="en-US" altLang="en-US" sz="1300">
                <a:solidFill>
                  <a:srgbClr val="000000"/>
                </a:solidFill>
                <a:latin typeface="URW Gothic L" pitchFamily="32" charset="0"/>
              </a:rPr>
              <a:t>Biases from the trigger requirements are avoided by requiring that the fully reconstructed events have m</a:t>
            </a:r>
            <a:r>
              <a:rPr lang="en-US" altLang="en-US" sz="1300" baseline="-25000">
                <a:solidFill>
                  <a:srgbClr val="000000"/>
                </a:solidFill>
                <a:latin typeface="URW Gothic L" pitchFamily="32" charset="0"/>
              </a:rPr>
              <a:t>jj</a:t>
            </a:r>
            <a:r>
              <a:rPr lang="en-US" altLang="en-US" sz="1300">
                <a:solidFill>
                  <a:srgbClr val="000000"/>
                </a:solidFill>
                <a:latin typeface="URW Gothic L" pitchFamily="32" charset="0"/>
              </a:rPr>
              <a:t> &gt;1.1 TeV. In this region the trigger selection is found to be fully efficient.</a:t>
            </a:r>
          </a:p>
        </p:txBody>
      </p:sp>
      <p:pic>
        <p:nvPicPr>
          <p:cNvPr id="6162" name="Picture 2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2" y="4264290"/>
            <a:ext cx="2024640" cy="21890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12460569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Text Box 1"/>
          <p:cNvSpPr txBox="1">
            <a:spLocks noChangeArrowheads="1"/>
          </p:cNvSpPr>
          <p:nvPr/>
        </p:nvSpPr>
        <p:spPr bwMode="auto">
          <a:xfrm>
            <a:off x="6556321" y="6247378"/>
            <a:ext cx="2121120" cy="4637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marL="215900" indent="-206375"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1pPr>
            <a:lvl2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2pPr>
            <a:lvl3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3pPr>
            <a:lvl4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4pPr>
            <a:lvl5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9pPr>
          </a:lstStyle>
          <a:p>
            <a:pPr algn="r" defTabSz="414683" eaLnBrk="1">
              <a:lnSpc>
                <a:spcPct val="93000"/>
              </a:lnSpc>
              <a:buSzPct val="100000"/>
            </a:pPr>
            <a:fld id="{47968B1A-BF2C-4594-AD21-FAD635E274C3}" type="slidenum">
              <a:rPr lang="en-US" altLang="en-US" sz="1300">
                <a:solidFill>
                  <a:srgbClr val="000000"/>
                </a:solidFill>
                <a:latin typeface="Times New Roman" pitchFamily="16" charset="0"/>
              </a:rPr>
              <a:pPr algn="r" defTabSz="414683" eaLnBrk="1">
                <a:lnSpc>
                  <a:spcPct val="93000"/>
                </a:lnSpc>
                <a:buSzPct val="100000"/>
              </a:pPr>
              <a:t>73</a:t>
            </a:fld>
            <a:endParaRPr lang="en-US" altLang="en-US" sz="1300">
              <a:solidFill>
                <a:srgbClr val="000000"/>
              </a:solidFill>
              <a:latin typeface="Times New Roman" pitchFamily="16" charset="0"/>
            </a:endParaRPr>
          </a:p>
        </p:txBody>
      </p:sp>
      <p:sp>
        <p:nvSpPr>
          <p:cNvPr id="7171" name="Text Box 2"/>
          <p:cNvSpPr txBox="1">
            <a:spLocks noChangeArrowheads="1"/>
          </p:cNvSpPr>
          <p:nvPr/>
        </p:nvSpPr>
        <p:spPr bwMode="auto">
          <a:xfrm>
            <a:off x="456480" y="97932"/>
            <a:ext cx="8426880" cy="5414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1pPr>
            <a:lvl2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2pPr>
            <a:lvl3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3pPr>
            <a:lvl4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4pPr>
            <a:lvl5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9pPr>
          </a:lstStyle>
          <a:p>
            <a:pPr algn="ctr" defTabSz="414683" eaLnBrk="1">
              <a:lnSpc>
                <a:spcPct val="94000"/>
              </a:lnSpc>
              <a:buSzPct val="100000"/>
            </a:pPr>
            <a:r>
              <a:rPr lang="en-US" altLang="en-US" sz="3600">
                <a:solidFill>
                  <a:srgbClr val="000000"/>
                </a:solidFill>
                <a:latin typeface="URW Gothic L" pitchFamily="32" charset="0"/>
              </a:rPr>
              <a:t>Data quality checks</a:t>
            </a:r>
          </a:p>
        </p:txBody>
      </p:sp>
      <p:sp>
        <p:nvSpPr>
          <p:cNvPr id="7172" name="Text Box 3"/>
          <p:cNvSpPr txBox="1">
            <a:spLocks noChangeArrowheads="1"/>
          </p:cNvSpPr>
          <p:nvPr/>
        </p:nvSpPr>
        <p:spPr bwMode="auto">
          <a:xfrm>
            <a:off x="195842" y="783446"/>
            <a:ext cx="4572000" cy="55517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1" tIns="40816" rIns="81631" bIns="40816"/>
          <a:lstStyle>
            <a:lvl1pPr marL="209550" indent="-209550" eaLnBrk="0">
              <a:tabLst>
                <a:tab pos="209550" algn="l"/>
                <a:tab pos="666750" algn="l"/>
                <a:tab pos="1123950" algn="l"/>
                <a:tab pos="1581150" algn="l"/>
                <a:tab pos="2038350" algn="l"/>
                <a:tab pos="2495550" algn="l"/>
                <a:tab pos="2952750" algn="l"/>
                <a:tab pos="3409950" algn="l"/>
                <a:tab pos="3867150" algn="l"/>
                <a:tab pos="4324350" algn="l"/>
                <a:tab pos="4781550" algn="l"/>
                <a:tab pos="5238750" algn="l"/>
                <a:tab pos="5695950" algn="l"/>
                <a:tab pos="6153150" algn="l"/>
                <a:tab pos="6610350" algn="l"/>
                <a:tab pos="7067550" algn="l"/>
                <a:tab pos="7524750" algn="l"/>
                <a:tab pos="7981950" algn="l"/>
                <a:tab pos="8439150" algn="l"/>
                <a:tab pos="8896350" algn="l"/>
                <a:tab pos="9353550" algn="l"/>
              </a:tabLst>
              <a:defRPr sz="2400">
                <a:solidFill>
                  <a:schemeClr val="bg1"/>
                </a:solidFill>
                <a:latin typeface="Arial" charset="0"/>
                <a:ea typeface="ＭＳ Ｐゴシック" charset="-128"/>
              </a:defRPr>
            </a:lvl1pPr>
            <a:lvl2pPr marL="425450" indent="-215900" eaLnBrk="0">
              <a:tabLst>
                <a:tab pos="209550" algn="l"/>
                <a:tab pos="666750" algn="l"/>
                <a:tab pos="1123950" algn="l"/>
                <a:tab pos="1581150" algn="l"/>
                <a:tab pos="2038350" algn="l"/>
                <a:tab pos="2495550" algn="l"/>
                <a:tab pos="2952750" algn="l"/>
                <a:tab pos="3409950" algn="l"/>
                <a:tab pos="3867150" algn="l"/>
                <a:tab pos="4324350" algn="l"/>
                <a:tab pos="4781550" algn="l"/>
                <a:tab pos="5238750" algn="l"/>
                <a:tab pos="5695950" algn="l"/>
                <a:tab pos="6153150" algn="l"/>
                <a:tab pos="6610350" algn="l"/>
                <a:tab pos="7067550" algn="l"/>
                <a:tab pos="7524750" algn="l"/>
                <a:tab pos="7981950" algn="l"/>
                <a:tab pos="8439150" algn="l"/>
                <a:tab pos="8896350" algn="l"/>
                <a:tab pos="9353550" algn="l"/>
              </a:tabLst>
              <a:defRPr sz="2400">
                <a:solidFill>
                  <a:schemeClr val="bg1"/>
                </a:solidFill>
                <a:latin typeface="Arial" charset="0"/>
                <a:ea typeface="ＭＳ Ｐゴシック" charset="-128"/>
              </a:defRPr>
            </a:lvl2pPr>
            <a:lvl3pPr eaLnBrk="0">
              <a:tabLst>
                <a:tab pos="209550" algn="l"/>
                <a:tab pos="666750" algn="l"/>
                <a:tab pos="1123950" algn="l"/>
                <a:tab pos="1581150" algn="l"/>
                <a:tab pos="2038350" algn="l"/>
                <a:tab pos="2495550" algn="l"/>
                <a:tab pos="2952750" algn="l"/>
                <a:tab pos="3409950" algn="l"/>
                <a:tab pos="3867150" algn="l"/>
                <a:tab pos="4324350" algn="l"/>
                <a:tab pos="4781550" algn="l"/>
                <a:tab pos="5238750" algn="l"/>
                <a:tab pos="5695950" algn="l"/>
                <a:tab pos="6153150" algn="l"/>
                <a:tab pos="6610350" algn="l"/>
                <a:tab pos="7067550" algn="l"/>
                <a:tab pos="7524750" algn="l"/>
                <a:tab pos="7981950" algn="l"/>
                <a:tab pos="8439150" algn="l"/>
                <a:tab pos="8896350" algn="l"/>
                <a:tab pos="9353550" algn="l"/>
              </a:tabLst>
              <a:defRPr sz="2400">
                <a:solidFill>
                  <a:schemeClr val="bg1"/>
                </a:solidFill>
                <a:latin typeface="Arial" charset="0"/>
                <a:ea typeface="ＭＳ Ｐゴシック" charset="-128"/>
              </a:defRPr>
            </a:lvl3pPr>
            <a:lvl4pPr eaLnBrk="0">
              <a:tabLst>
                <a:tab pos="209550" algn="l"/>
                <a:tab pos="666750" algn="l"/>
                <a:tab pos="1123950" algn="l"/>
                <a:tab pos="1581150" algn="l"/>
                <a:tab pos="2038350" algn="l"/>
                <a:tab pos="2495550" algn="l"/>
                <a:tab pos="2952750" algn="l"/>
                <a:tab pos="3409950" algn="l"/>
                <a:tab pos="3867150" algn="l"/>
                <a:tab pos="4324350" algn="l"/>
                <a:tab pos="4781550" algn="l"/>
                <a:tab pos="5238750" algn="l"/>
                <a:tab pos="5695950" algn="l"/>
                <a:tab pos="6153150" algn="l"/>
                <a:tab pos="6610350" algn="l"/>
                <a:tab pos="7067550" algn="l"/>
                <a:tab pos="7524750" algn="l"/>
                <a:tab pos="7981950" algn="l"/>
                <a:tab pos="8439150" algn="l"/>
                <a:tab pos="8896350" algn="l"/>
                <a:tab pos="9353550" algn="l"/>
              </a:tabLst>
              <a:defRPr sz="2400">
                <a:solidFill>
                  <a:schemeClr val="bg1"/>
                </a:solidFill>
                <a:latin typeface="Arial" charset="0"/>
                <a:ea typeface="ＭＳ Ｐゴシック" charset="-128"/>
              </a:defRPr>
            </a:lvl4pPr>
            <a:lvl5pPr eaLnBrk="0">
              <a:tabLst>
                <a:tab pos="209550" algn="l"/>
                <a:tab pos="666750" algn="l"/>
                <a:tab pos="1123950" algn="l"/>
                <a:tab pos="1581150" algn="l"/>
                <a:tab pos="2038350" algn="l"/>
                <a:tab pos="2495550" algn="l"/>
                <a:tab pos="2952750" algn="l"/>
                <a:tab pos="3409950" algn="l"/>
                <a:tab pos="3867150" algn="l"/>
                <a:tab pos="4324350" algn="l"/>
                <a:tab pos="4781550" algn="l"/>
                <a:tab pos="5238750" algn="l"/>
                <a:tab pos="5695950" algn="l"/>
                <a:tab pos="6153150" algn="l"/>
                <a:tab pos="6610350" algn="l"/>
                <a:tab pos="7067550" algn="l"/>
                <a:tab pos="7524750" algn="l"/>
                <a:tab pos="7981950" algn="l"/>
                <a:tab pos="8439150" algn="l"/>
                <a:tab pos="8896350" algn="l"/>
                <a:tab pos="935355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09550" algn="l"/>
                <a:tab pos="666750" algn="l"/>
                <a:tab pos="1123950" algn="l"/>
                <a:tab pos="1581150" algn="l"/>
                <a:tab pos="2038350" algn="l"/>
                <a:tab pos="2495550" algn="l"/>
                <a:tab pos="2952750" algn="l"/>
                <a:tab pos="3409950" algn="l"/>
                <a:tab pos="3867150" algn="l"/>
                <a:tab pos="4324350" algn="l"/>
                <a:tab pos="4781550" algn="l"/>
                <a:tab pos="5238750" algn="l"/>
                <a:tab pos="5695950" algn="l"/>
                <a:tab pos="6153150" algn="l"/>
                <a:tab pos="6610350" algn="l"/>
                <a:tab pos="7067550" algn="l"/>
                <a:tab pos="7524750" algn="l"/>
                <a:tab pos="7981950" algn="l"/>
                <a:tab pos="8439150" algn="l"/>
                <a:tab pos="8896350" algn="l"/>
                <a:tab pos="935355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09550" algn="l"/>
                <a:tab pos="666750" algn="l"/>
                <a:tab pos="1123950" algn="l"/>
                <a:tab pos="1581150" algn="l"/>
                <a:tab pos="2038350" algn="l"/>
                <a:tab pos="2495550" algn="l"/>
                <a:tab pos="2952750" algn="l"/>
                <a:tab pos="3409950" algn="l"/>
                <a:tab pos="3867150" algn="l"/>
                <a:tab pos="4324350" algn="l"/>
                <a:tab pos="4781550" algn="l"/>
                <a:tab pos="5238750" algn="l"/>
                <a:tab pos="5695950" algn="l"/>
                <a:tab pos="6153150" algn="l"/>
                <a:tab pos="6610350" algn="l"/>
                <a:tab pos="7067550" algn="l"/>
                <a:tab pos="7524750" algn="l"/>
                <a:tab pos="7981950" algn="l"/>
                <a:tab pos="8439150" algn="l"/>
                <a:tab pos="8896350" algn="l"/>
                <a:tab pos="935355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09550" algn="l"/>
                <a:tab pos="666750" algn="l"/>
                <a:tab pos="1123950" algn="l"/>
                <a:tab pos="1581150" algn="l"/>
                <a:tab pos="2038350" algn="l"/>
                <a:tab pos="2495550" algn="l"/>
                <a:tab pos="2952750" algn="l"/>
                <a:tab pos="3409950" algn="l"/>
                <a:tab pos="3867150" algn="l"/>
                <a:tab pos="4324350" algn="l"/>
                <a:tab pos="4781550" algn="l"/>
                <a:tab pos="5238750" algn="l"/>
                <a:tab pos="5695950" algn="l"/>
                <a:tab pos="6153150" algn="l"/>
                <a:tab pos="6610350" algn="l"/>
                <a:tab pos="7067550" algn="l"/>
                <a:tab pos="7524750" algn="l"/>
                <a:tab pos="7981950" algn="l"/>
                <a:tab pos="8439150" algn="l"/>
                <a:tab pos="8896350" algn="l"/>
                <a:tab pos="935355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09550" algn="l"/>
                <a:tab pos="666750" algn="l"/>
                <a:tab pos="1123950" algn="l"/>
                <a:tab pos="1581150" algn="l"/>
                <a:tab pos="2038350" algn="l"/>
                <a:tab pos="2495550" algn="l"/>
                <a:tab pos="2952750" algn="l"/>
                <a:tab pos="3409950" algn="l"/>
                <a:tab pos="3867150" algn="l"/>
                <a:tab pos="4324350" algn="l"/>
                <a:tab pos="4781550" algn="l"/>
                <a:tab pos="5238750" algn="l"/>
                <a:tab pos="5695950" algn="l"/>
                <a:tab pos="6153150" algn="l"/>
                <a:tab pos="6610350" algn="l"/>
                <a:tab pos="7067550" algn="l"/>
                <a:tab pos="7524750" algn="l"/>
                <a:tab pos="7981950" algn="l"/>
                <a:tab pos="8439150" algn="l"/>
                <a:tab pos="8896350" algn="l"/>
                <a:tab pos="9353550" algn="l"/>
              </a:tabLst>
              <a:defRPr sz="2400">
                <a:solidFill>
                  <a:schemeClr val="bg1"/>
                </a:solidFill>
                <a:latin typeface="Arial" charset="0"/>
                <a:ea typeface="ＭＳ Ｐゴシック" charset="-128"/>
              </a:defRPr>
            </a:lvl9pPr>
          </a:lstStyle>
          <a:p>
            <a:pPr defTabSz="414683" eaLnBrk="1">
              <a:lnSpc>
                <a:spcPct val="105000"/>
              </a:lnSpc>
              <a:buClr>
                <a:srgbClr val="000000"/>
              </a:buClr>
              <a:buSzPct val="45000"/>
              <a:buFont typeface="Wingdings" charset="2"/>
              <a:buChar char=""/>
            </a:pPr>
            <a:r>
              <a:rPr lang="en-US" altLang="en-US" sz="1500">
                <a:solidFill>
                  <a:srgbClr val="000000"/>
                </a:solidFill>
                <a:latin typeface="URW Gothic L" pitchFamily="32" charset="0"/>
              </a:rPr>
              <a:t>Basic jet and reconstructed event quantities are studied: </a:t>
            </a:r>
          </a:p>
          <a:p>
            <a:pPr lvl="1" defTabSz="414683" eaLnBrk="1">
              <a:lnSpc>
                <a:spcPct val="105000"/>
              </a:lnSpc>
              <a:buClr>
                <a:srgbClr val="000000"/>
              </a:buClr>
              <a:buSzPct val="60000"/>
              <a:buFont typeface="Wingdings" charset="2"/>
              <a:buChar char=""/>
            </a:pPr>
            <a:r>
              <a:rPr lang="en-US" altLang="en-US" sz="1500">
                <a:solidFill>
                  <a:srgbClr val="000000"/>
                </a:solidFill>
                <a:latin typeface="URW Gothic L" pitchFamily="32" charset="0"/>
              </a:rPr>
              <a:t>jet kinematics (p</a:t>
            </a:r>
            <a:r>
              <a:rPr lang="en-US" altLang="en-US" sz="1500" baseline="-33000">
                <a:solidFill>
                  <a:srgbClr val="000000"/>
                </a:solidFill>
                <a:latin typeface="URW Gothic L" pitchFamily="32" charset="0"/>
              </a:rPr>
              <a:t>T</a:t>
            </a:r>
            <a:r>
              <a:rPr lang="en-US" altLang="en-US" sz="1500">
                <a:solidFill>
                  <a:srgbClr val="000000"/>
                </a:solidFill>
                <a:latin typeface="URW Gothic L" pitchFamily="32" charset="0"/>
              </a:rPr>
              <a:t>, </a:t>
            </a:r>
            <a:r>
              <a:rPr lang="en-US" altLang="en-US" sz="1500">
                <a:solidFill>
                  <a:srgbClr val="000000"/>
                </a:solidFill>
                <a:latin typeface="Symbol" charset="2"/>
              </a:rPr>
              <a:t></a:t>
            </a:r>
            <a:r>
              <a:rPr lang="en-US" altLang="en-US" sz="1500">
                <a:solidFill>
                  <a:srgbClr val="000000"/>
                </a:solidFill>
                <a:latin typeface="URW Gothic L" pitchFamily="32" charset="0"/>
              </a:rPr>
              <a:t>, </a:t>
            </a:r>
            <a:r>
              <a:rPr lang="en-US" altLang="en-US" sz="1500">
                <a:solidFill>
                  <a:srgbClr val="000000"/>
                </a:solidFill>
                <a:latin typeface="Symbol" charset="2"/>
              </a:rPr>
              <a:t></a:t>
            </a:r>
            <a:r>
              <a:rPr lang="en-US" altLang="en-US" sz="1500">
                <a:solidFill>
                  <a:srgbClr val="000000"/>
                </a:solidFill>
                <a:latin typeface="URW Gothic L" pitchFamily="32" charset="0"/>
              </a:rPr>
              <a:t>)</a:t>
            </a:r>
          </a:p>
          <a:p>
            <a:pPr lvl="1" defTabSz="414683" eaLnBrk="1">
              <a:lnSpc>
                <a:spcPct val="105000"/>
              </a:lnSpc>
              <a:buClr>
                <a:srgbClr val="000000"/>
              </a:buClr>
              <a:buSzPct val="60000"/>
              <a:buFont typeface="Wingdings" charset="2"/>
              <a:buChar char=""/>
            </a:pPr>
            <a:r>
              <a:rPr lang="en-US" altLang="en-US" sz="1500">
                <a:solidFill>
                  <a:srgbClr val="000000"/>
                </a:solidFill>
                <a:latin typeface="URW Gothic L" pitchFamily="32" charset="0"/>
              </a:rPr>
              <a:t>particle flow composition of the jets</a:t>
            </a:r>
          </a:p>
          <a:p>
            <a:pPr lvl="1" defTabSz="414683" eaLnBrk="1">
              <a:lnSpc>
                <a:spcPct val="105000"/>
              </a:lnSpc>
              <a:buClr>
                <a:srgbClr val="000000"/>
              </a:buClr>
              <a:buSzPct val="60000"/>
              <a:buFont typeface="Wingdings" charset="2"/>
              <a:buChar char=""/>
            </a:pPr>
            <a:r>
              <a:rPr lang="en-US" altLang="en-US" sz="1500">
                <a:solidFill>
                  <a:srgbClr val="000000"/>
                </a:solidFill>
                <a:latin typeface="URW Gothic L" pitchFamily="32" charset="0"/>
              </a:rPr>
              <a:t>quantities sensitive to detector noise (such as missing transverse energy in the event)</a:t>
            </a:r>
          </a:p>
          <a:p>
            <a:pPr lvl="1" defTabSz="414683" eaLnBrk="1">
              <a:lnSpc>
                <a:spcPct val="105000"/>
              </a:lnSpc>
              <a:buClr>
                <a:srgbClr val="000000"/>
              </a:buClr>
              <a:buSzPct val="60000"/>
              <a:buFont typeface="Wingdings" charset="2"/>
              <a:buChar char=""/>
            </a:pPr>
            <a:r>
              <a:rPr lang="en-US" altLang="en-US" sz="1500">
                <a:solidFill>
                  <a:srgbClr val="000000"/>
                </a:solidFill>
                <a:latin typeface="URW Gothic L" pitchFamily="32" charset="0"/>
              </a:rPr>
              <a:t>rate of selected events above the m</a:t>
            </a:r>
            <a:r>
              <a:rPr lang="en-US" altLang="en-US" sz="1500" baseline="-33000">
                <a:solidFill>
                  <a:srgbClr val="000000"/>
                </a:solidFill>
                <a:latin typeface="URW Gothic L" pitchFamily="32" charset="0"/>
              </a:rPr>
              <a:t>jj</a:t>
            </a:r>
            <a:r>
              <a:rPr lang="en-US" altLang="en-US" sz="1500">
                <a:solidFill>
                  <a:srgbClr val="000000"/>
                </a:solidFill>
                <a:latin typeface="URW Gothic L" pitchFamily="32" charset="0"/>
              </a:rPr>
              <a:t> threshold</a:t>
            </a:r>
          </a:p>
          <a:p>
            <a:pPr lvl="1" defTabSz="414683" eaLnBrk="1">
              <a:lnSpc>
                <a:spcPct val="105000"/>
              </a:lnSpc>
              <a:buClr>
                <a:srgbClr val="000000"/>
              </a:buClr>
              <a:buSzPct val="60000"/>
              <a:buFont typeface="Wingdings" charset="2"/>
              <a:buChar char=""/>
            </a:pPr>
            <a:r>
              <a:rPr lang="el-GR" altLang="en-US" sz="1500">
                <a:solidFill>
                  <a:srgbClr val="000000"/>
                </a:solidFill>
                <a:latin typeface="URW Gothic L" pitchFamily="32" charset="0"/>
              </a:rPr>
              <a:t>κ</a:t>
            </a:r>
            <a:r>
              <a:rPr lang="en-US" altLang="en-US" sz="1500">
                <a:solidFill>
                  <a:srgbClr val="000000"/>
                </a:solidFill>
                <a:latin typeface="URW Gothic L" pitchFamily="32" charset="0"/>
              </a:rPr>
              <a:t>inematics of dijet system (m</a:t>
            </a:r>
            <a:r>
              <a:rPr lang="en-US" altLang="en-US" sz="1500" baseline="-25000">
                <a:solidFill>
                  <a:srgbClr val="000000"/>
                </a:solidFill>
                <a:latin typeface="URW Gothic L" pitchFamily="32" charset="0"/>
              </a:rPr>
              <a:t>jj</a:t>
            </a:r>
            <a:r>
              <a:rPr lang="en-US" altLang="en-US" sz="1500">
                <a:solidFill>
                  <a:srgbClr val="000000"/>
                </a:solidFill>
                <a:latin typeface="URW Gothic L" pitchFamily="32" charset="0"/>
              </a:rPr>
              <a:t>, |∆</a:t>
            </a:r>
            <a:r>
              <a:rPr lang="en-US" altLang="en-US" sz="1500">
                <a:solidFill>
                  <a:srgbClr val="000000"/>
                </a:solidFill>
                <a:latin typeface="Symbol" charset="2"/>
              </a:rPr>
              <a:t>η</a:t>
            </a:r>
            <a:r>
              <a:rPr lang="en-US" altLang="en-US" sz="1500" baseline="-25000">
                <a:solidFill>
                  <a:srgbClr val="000000"/>
                </a:solidFill>
                <a:latin typeface="URW Gothic L" pitchFamily="32" charset="0"/>
              </a:rPr>
              <a:t>jj</a:t>
            </a:r>
            <a:r>
              <a:rPr lang="en-US" altLang="en-US" sz="1500">
                <a:solidFill>
                  <a:srgbClr val="000000"/>
                </a:solidFill>
                <a:latin typeface="URW Gothic L" pitchFamily="32" charset="0"/>
              </a:rPr>
              <a:t>|, ∆</a:t>
            </a:r>
            <a:r>
              <a:rPr lang="el-GR" altLang="en-US" sz="1500">
                <a:solidFill>
                  <a:srgbClr val="000000"/>
                </a:solidFill>
                <a:latin typeface="Symbol" charset="2"/>
              </a:rPr>
              <a:t>φ</a:t>
            </a:r>
            <a:r>
              <a:rPr lang="en-US" altLang="en-US" sz="1500" baseline="-25000">
                <a:solidFill>
                  <a:srgbClr val="000000"/>
                </a:solidFill>
                <a:latin typeface="URW Gothic L" pitchFamily="32" charset="0"/>
              </a:rPr>
              <a:t>jj</a:t>
            </a:r>
            <a:r>
              <a:rPr lang="en-US" altLang="en-US" sz="1500">
                <a:solidFill>
                  <a:srgbClr val="000000"/>
                </a:solidFill>
                <a:latin typeface="URW Gothic L" pitchFamily="32" charset="0"/>
              </a:rPr>
              <a:t>)</a:t>
            </a:r>
          </a:p>
          <a:p>
            <a:pPr defTabSz="414683" eaLnBrk="1">
              <a:lnSpc>
                <a:spcPct val="105000"/>
              </a:lnSpc>
              <a:buClr>
                <a:srgbClr val="000000"/>
              </a:buClr>
              <a:buSzPct val="45000"/>
              <a:buFont typeface="Wingdings" charset="2"/>
              <a:buChar char=""/>
            </a:pPr>
            <a:r>
              <a:rPr lang="en-US" altLang="en-US" sz="1500">
                <a:solidFill>
                  <a:srgbClr val="000000"/>
                </a:solidFill>
                <a:latin typeface="URW Gothic L" pitchFamily="32" charset="0"/>
              </a:rPr>
              <a:t>Various cross-checks are performed</a:t>
            </a:r>
          </a:p>
          <a:p>
            <a:pPr lvl="1" defTabSz="414683" eaLnBrk="1">
              <a:lnSpc>
                <a:spcPct val="105000"/>
              </a:lnSpc>
              <a:buClr>
                <a:srgbClr val="000000"/>
              </a:buClr>
              <a:buSzPct val="60000"/>
              <a:buFont typeface="Wingdings" charset="2"/>
              <a:buChar char=""/>
            </a:pPr>
            <a:r>
              <a:rPr lang="en-US" altLang="en-US" sz="1500">
                <a:solidFill>
                  <a:srgbClr val="000000"/>
                </a:solidFill>
                <a:latin typeface="URW Gothic L" pitchFamily="32" charset="0"/>
              </a:rPr>
              <a:t>data vs simulation comparison</a:t>
            </a:r>
          </a:p>
          <a:p>
            <a:pPr lvl="1" defTabSz="414683" eaLnBrk="1">
              <a:lnSpc>
                <a:spcPct val="105000"/>
              </a:lnSpc>
              <a:buClr>
                <a:srgbClr val="000000"/>
              </a:buClr>
              <a:buSzPct val="60000"/>
              <a:buFont typeface="Wingdings" charset="2"/>
              <a:buChar char=""/>
            </a:pPr>
            <a:r>
              <a:rPr lang="en-US" altLang="en-US" sz="1500">
                <a:solidFill>
                  <a:srgbClr val="000000"/>
                </a:solidFill>
                <a:latin typeface="URW Gothic L" pitchFamily="32" charset="0"/>
              </a:rPr>
              <a:t>stability as a function of time </a:t>
            </a:r>
          </a:p>
          <a:p>
            <a:pPr lvl="1" defTabSz="414683" eaLnBrk="1">
              <a:lnSpc>
                <a:spcPct val="105000"/>
              </a:lnSpc>
              <a:buClr>
                <a:srgbClr val="000000"/>
              </a:buClr>
              <a:buSzPct val="60000"/>
              <a:buFont typeface="Wingdings" charset="2"/>
              <a:buChar char=""/>
            </a:pPr>
            <a:r>
              <a:rPr lang="en-US" altLang="en-US" sz="1500">
                <a:solidFill>
                  <a:srgbClr val="000000"/>
                </a:solidFill>
                <a:latin typeface="URW Gothic L" pitchFamily="32" charset="0"/>
              </a:rPr>
              <a:t>stability as a function of number of pileup interactions </a:t>
            </a:r>
          </a:p>
          <a:p>
            <a:pPr defTabSz="414683" eaLnBrk="1">
              <a:lnSpc>
                <a:spcPct val="105000"/>
              </a:lnSpc>
              <a:buClr>
                <a:srgbClr val="000000"/>
              </a:buClr>
              <a:buSzPct val="45000"/>
              <a:buFont typeface="Wingdings" charset="2"/>
              <a:buChar char=""/>
            </a:pPr>
            <a:r>
              <a:rPr lang="en-US" altLang="en-US" sz="1500">
                <a:solidFill>
                  <a:srgbClr val="000000"/>
                </a:solidFill>
                <a:latin typeface="URW Gothic L" pitchFamily="32" charset="0"/>
              </a:rPr>
              <a:t>The studies show we are selecting good dijet events </a:t>
            </a:r>
          </a:p>
          <a:p>
            <a:pPr lvl="1" defTabSz="414683" eaLnBrk="1">
              <a:lnSpc>
                <a:spcPct val="105000"/>
              </a:lnSpc>
              <a:buClr>
                <a:srgbClr val="000000"/>
              </a:buClr>
              <a:buSzPct val="60000"/>
              <a:buFont typeface="Wingdings" charset="2"/>
              <a:buChar char=""/>
            </a:pPr>
            <a:r>
              <a:rPr lang="en-US" altLang="en-US" sz="1500">
                <a:solidFill>
                  <a:srgbClr val="000000"/>
                </a:solidFill>
                <a:latin typeface="URW Gothic L" pitchFamily="32" charset="0"/>
              </a:rPr>
              <a:t>no signs of spurious events from detector noise in the data sample</a:t>
            </a:r>
          </a:p>
          <a:p>
            <a:pPr lvl="1" defTabSz="414683" eaLnBrk="1">
              <a:lnSpc>
                <a:spcPct val="105000"/>
              </a:lnSpc>
              <a:buClr>
                <a:srgbClr val="000000"/>
              </a:buClr>
              <a:buSzPct val="60000"/>
              <a:buFont typeface="Wingdings" charset="2"/>
              <a:buChar char=""/>
            </a:pPr>
            <a:r>
              <a:rPr lang="en-US" altLang="en-US" sz="1500">
                <a:solidFill>
                  <a:srgbClr val="000000"/>
                </a:solidFill>
                <a:latin typeface="URW Gothic L" pitchFamily="32" charset="0"/>
              </a:rPr>
              <a:t>good stability of all reconstructed quantities vs pileup and time  </a:t>
            </a:r>
          </a:p>
        </p:txBody>
      </p:sp>
      <p:sp>
        <p:nvSpPr>
          <p:cNvPr id="7173" name="Text Box 4"/>
          <p:cNvSpPr txBox="1">
            <a:spLocks noChangeArrowheads="1"/>
          </p:cNvSpPr>
          <p:nvPr/>
        </p:nvSpPr>
        <p:spPr bwMode="auto">
          <a:xfrm>
            <a:off x="5029924" y="6328026"/>
            <a:ext cx="4113053" cy="4618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1" tIns="42448" rIns="81631" bIns="42448">
            <a:spAutoFit/>
          </a:bodyPr>
          <a:lstStyle>
            <a:lvl1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1pPr>
            <a:lvl2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2pPr>
            <a:lvl3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3pPr>
            <a:lvl4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4pPr>
            <a:lvl5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9pPr>
          </a:lstStyle>
          <a:p>
            <a:pPr defTabSz="414683" eaLnBrk="1">
              <a:lnSpc>
                <a:spcPct val="94000"/>
              </a:lnSpc>
              <a:buSzPct val="100000"/>
            </a:pPr>
            <a:r>
              <a:rPr lang="en-US" altLang="en-US" sz="1300">
                <a:solidFill>
                  <a:srgbClr val="000000"/>
                </a:solidFill>
              </a:rPr>
              <a:t>Simulation is normalized to the same area of the data</a:t>
            </a:r>
          </a:p>
          <a:p>
            <a:pPr defTabSz="414683" eaLnBrk="1">
              <a:lnSpc>
                <a:spcPct val="94000"/>
              </a:lnSpc>
              <a:buSzPct val="100000"/>
            </a:pPr>
            <a:r>
              <a:rPr lang="en-US" altLang="en-US" sz="1300">
                <a:solidFill>
                  <a:srgbClr val="000000"/>
                </a:solidFill>
              </a:rPr>
              <a:t>Standard selection applied  (no </a:t>
            </a:r>
            <a:r>
              <a:rPr lang="en-US" altLang="en-US" sz="1300">
                <a:solidFill>
                  <a:srgbClr val="000000"/>
                </a:solidFill>
                <a:latin typeface="Symbol" charset="2"/>
              </a:rPr>
              <a:t></a:t>
            </a:r>
            <a:r>
              <a:rPr lang="en-US" altLang="en-US" sz="1300">
                <a:solidFill>
                  <a:srgbClr val="000000"/>
                </a:solidFill>
              </a:rPr>
              <a:t> cut)</a:t>
            </a:r>
          </a:p>
        </p:txBody>
      </p:sp>
      <p:pic>
        <p:nvPicPr>
          <p:cNvPr id="717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89922" y="829530"/>
            <a:ext cx="2986560" cy="271180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175"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74080" y="3495250"/>
            <a:ext cx="2986560" cy="27910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15382672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4" name="Text Box 1"/>
          <p:cNvSpPr txBox="1">
            <a:spLocks noChangeArrowheads="1"/>
          </p:cNvSpPr>
          <p:nvPr/>
        </p:nvSpPr>
        <p:spPr bwMode="auto">
          <a:xfrm>
            <a:off x="6556321" y="6247378"/>
            <a:ext cx="2121120" cy="4637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marL="215900" indent="-206375"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1pPr>
            <a:lvl2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2pPr>
            <a:lvl3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3pPr>
            <a:lvl4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4pPr>
            <a:lvl5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9pPr>
          </a:lstStyle>
          <a:p>
            <a:pPr algn="r" defTabSz="414683" eaLnBrk="1">
              <a:lnSpc>
                <a:spcPct val="93000"/>
              </a:lnSpc>
              <a:buSzPct val="100000"/>
            </a:pPr>
            <a:fld id="{86DC2EC7-954D-4549-9761-9B064E879E0F}" type="slidenum">
              <a:rPr lang="en-US" altLang="en-US" sz="1300">
                <a:solidFill>
                  <a:srgbClr val="000000"/>
                </a:solidFill>
                <a:latin typeface="Times New Roman" pitchFamily="16" charset="0"/>
              </a:rPr>
              <a:pPr algn="r" defTabSz="414683" eaLnBrk="1">
                <a:lnSpc>
                  <a:spcPct val="93000"/>
                </a:lnSpc>
                <a:buSzPct val="100000"/>
              </a:pPr>
              <a:t>74</a:t>
            </a:fld>
            <a:endParaRPr lang="en-US" altLang="en-US" sz="1300">
              <a:solidFill>
                <a:srgbClr val="000000"/>
              </a:solidFill>
              <a:latin typeface="Times New Roman" pitchFamily="16" charset="0"/>
            </a:endParaRPr>
          </a:p>
        </p:txBody>
      </p:sp>
      <p:sp>
        <p:nvSpPr>
          <p:cNvPr id="8195" name="Text Box 2"/>
          <p:cNvSpPr txBox="1">
            <a:spLocks noChangeArrowheads="1"/>
          </p:cNvSpPr>
          <p:nvPr/>
        </p:nvSpPr>
        <p:spPr bwMode="auto">
          <a:xfrm>
            <a:off x="456480" y="97932"/>
            <a:ext cx="8426880" cy="5414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1pPr>
            <a:lvl2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2pPr>
            <a:lvl3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3pPr>
            <a:lvl4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4pPr>
            <a:lvl5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9pPr>
          </a:lstStyle>
          <a:p>
            <a:pPr algn="ctr" defTabSz="414683" eaLnBrk="1">
              <a:lnSpc>
                <a:spcPct val="94000"/>
              </a:lnSpc>
              <a:buSzPct val="100000"/>
            </a:pPr>
            <a:r>
              <a:rPr lang="en-US" altLang="en-US" sz="3600">
                <a:solidFill>
                  <a:srgbClr val="000000"/>
                </a:solidFill>
                <a:latin typeface="URW Gothic L" pitchFamily="32" charset="0"/>
              </a:rPr>
              <a:t>Dijet mass spectrum</a:t>
            </a:r>
          </a:p>
        </p:txBody>
      </p:sp>
      <p:sp>
        <p:nvSpPr>
          <p:cNvPr id="8196" name="Text Box 3"/>
          <p:cNvSpPr txBox="1">
            <a:spLocks noChangeArrowheads="1"/>
          </p:cNvSpPr>
          <p:nvPr/>
        </p:nvSpPr>
        <p:spPr bwMode="auto">
          <a:xfrm>
            <a:off x="201602" y="685513"/>
            <a:ext cx="8045280" cy="124717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1" tIns="40816" rIns="81631" bIns="40816"/>
          <a:lstStyle>
            <a:lvl1pPr marL="228600" indent="-228600" eaLnBrk="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chemeClr val="bg1"/>
                </a:solidFill>
                <a:latin typeface="Arial" charset="0"/>
                <a:ea typeface="ＭＳ Ｐゴシック" charset="-128"/>
              </a:defRPr>
            </a:lvl1pPr>
            <a:lvl2pPr eaLnBrk="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chemeClr val="bg1"/>
                </a:solidFill>
                <a:latin typeface="Arial" charset="0"/>
                <a:ea typeface="ＭＳ Ｐゴシック" charset="-128"/>
              </a:defRPr>
            </a:lvl2pPr>
            <a:lvl3pPr eaLnBrk="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chemeClr val="bg1"/>
                </a:solidFill>
                <a:latin typeface="Arial" charset="0"/>
                <a:ea typeface="ＭＳ Ｐゴシック" charset="-128"/>
              </a:defRPr>
            </a:lvl3pPr>
            <a:lvl4pPr eaLnBrk="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chemeClr val="bg1"/>
                </a:solidFill>
                <a:latin typeface="Arial" charset="0"/>
                <a:ea typeface="ＭＳ Ｐゴシック" charset="-128"/>
              </a:defRPr>
            </a:lvl4pPr>
            <a:lvl5pPr eaLnBrk="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chemeClr val="bg1"/>
                </a:solidFill>
                <a:latin typeface="Arial" charset="0"/>
                <a:ea typeface="ＭＳ Ｐゴシック" charset="-128"/>
              </a:defRPr>
            </a:lvl9pPr>
          </a:lstStyle>
          <a:p>
            <a:pPr defTabSz="414683" eaLnBrk="1">
              <a:lnSpc>
                <a:spcPct val="105000"/>
              </a:lnSpc>
              <a:buClr>
                <a:srgbClr val="000000"/>
              </a:buClr>
              <a:buSzPct val="45000"/>
              <a:buFont typeface="Wingdings" charset="2"/>
              <a:buChar char=""/>
            </a:pPr>
            <a:r>
              <a:rPr lang="en-US" altLang="en-US" sz="1400">
                <a:solidFill>
                  <a:srgbClr val="000000"/>
                </a:solidFill>
                <a:latin typeface="URW Gothic L" pitchFamily="32" charset="0"/>
              </a:rPr>
              <a:t>The dijet mass distribution is fitted using the following 4-parameter function. This function is the same used in previous versions of this analysis at 7 and 8 TeV</a:t>
            </a:r>
            <a:br>
              <a:rPr lang="en-US" altLang="en-US" sz="1400">
                <a:solidFill>
                  <a:srgbClr val="000000"/>
                </a:solidFill>
                <a:latin typeface="URW Gothic L" pitchFamily="32" charset="0"/>
              </a:rPr>
            </a:br>
            <a:r>
              <a:rPr lang="en-US" altLang="en-US" sz="1400">
                <a:solidFill>
                  <a:srgbClr val="000000"/>
                </a:solidFill>
                <a:latin typeface="URW Gothic L" pitchFamily="32" charset="0"/>
              </a:rPr>
              <a:t/>
            </a:r>
            <a:br>
              <a:rPr lang="en-US" altLang="en-US" sz="1400">
                <a:solidFill>
                  <a:srgbClr val="000000"/>
                </a:solidFill>
                <a:latin typeface="URW Gothic L" pitchFamily="32" charset="0"/>
              </a:rPr>
            </a:br>
            <a:r>
              <a:rPr lang="en-US" altLang="en-US" sz="1400">
                <a:solidFill>
                  <a:srgbClr val="000000"/>
                </a:solidFill>
                <a:latin typeface="URW Gothic L" pitchFamily="32" charset="0"/>
              </a:rPr>
              <a:t/>
            </a:r>
            <a:br>
              <a:rPr lang="en-US" altLang="en-US" sz="1400">
                <a:solidFill>
                  <a:srgbClr val="000000"/>
                </a:solidFill>
                <a:latin typeface="URW Gothic L" pitchFamily="32" charset="0"/>
              </a:rPr>
            </a:br>
            <a:endParaRPr lang="en-US" altLang="en-US" sz="1400">
              <a:solidFill>
                <a:srgbClr val="000000"/>
              </a:solidFill>
              <a:latin typeface="URW Gothic L" pitchFamily="32" charset="0"/>
            </a:endParaRPr>
          </a:p>
        </p:txBody>
      </p:sp>
      <p:pic>
        <p:nvPicPr>
          <p:cNvPr id="819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9282" y="1160762"/>
            <a:ext cx="2024640" cy="74599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221" name="Text Box 5"/>
          <p:cNvSpPr txBox="1">
            <a:spLocks noChangeArrowheads="1"/>
          </p:cNvSpPr>
          <p:nvPr/>
        </p:nvSpPr>
        <p:spPr bwMode="auto">
          <a:xfrm>
            <a:off x="217441" y="2024854"/>
            <a:ext cx="3929760" cy="40209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1" tIns="40816" rIns="81631" bIns="40816"/>
          <a:lstStyle>
            <a:lvl1pPr marL="228600" indent="-22860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rgbClr val="FFFFFF"/>
                </a:solidFill>
                <a:latin typeface="Arial" charset="0"/>
                <a:ea typeface="ＭＳ Ｐゴシック" charset="-128"/>
              </a:defRPr>
            </a:lvl1pPr>
            <a:lvl2pPr marL="731838" indent="-274638">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rgbClr val="FFFFFF"/>
                </a:solidFill>
                <a:latin typeface="Arial" charset="0"/>
                <a:ea typeface="ＭＳ Ｐゴシック" charset="-128"/>
              </a:defRPr>
            </a:lvl2pPr>
            <a:lvl3pP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rgbClr val="FFFFFF"/>
                </a:solidFill>
                <a:latin typeface="Arial" charset="0"/>
                <a:ea typeface="ＭＳ Ｐゴシック" charset="-128"/>
              </a:defRPr>
            </a:lvl3pPr>
            <a:lvl4pP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rgbClr val="FFFFFF"/>
                </a:solidFill>
                <a:latin typeface="Arial" charset="0"/>
                <a:ea typeface="ＭＳ Ｐゴシック" charset="-128"/>
              </a:defRPr>
            </a:lvl4pPr>
            <a:lvl5pP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rgbClr val="FFFFFF"/>
                </a:solidFill>
                <a:latin typeface="Arial" charset="0"/>
                <a:ea typeface="ＭＳ Ｐゴシック" charset="-128"/>
              </a:defRPr>
            </a:lvl5pPr>
            <a:lvl6pPr marL="2514600" indent="-228600" defTabSz="457200" fontAlgn="base" hangingPunct="0">
              <a:lnSpc>
                <a:spcPct val="94000"/>
              </a:lnSpc>
              <a:spcBef>
                <a:spcPct val="0"/>
              </a:spcBef>
              <a:spcAft>
                <a:spcPct val="0"/>
              </a:spcAft>
              <a:buClr>
                <a:srgbClr val="000000"/>
              </a:buClr>
              <a:buSzPct val="100000"/>
              <a:buFont typeface="Times New Roman" pitchFamily="16" charset="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rgbClr val="FFFFFF"/>
                </a:solidFill>
                <a:latin typeface="Arial" charset="0"/>
                <a:ea typeface="ＭＳ Ｐゴシック" charset="-128"/>
              </a:defRPr>
            </a:lvl6pPr>
            <a:lvl7pPr marL="2971800" indent="-228600" defTabSz="457200" fontAlgn="base" hangingPunct="0">
              <a:lnSpc>
                <a:spcPct val="94000"/>
              </a:lnSpc>
              <a:spcBef>
                <a:spcPct val="0"/>
              </a:spcBef>
              <a:spcAft>
                <a:spcPct val="0"/>
              </a:spcAft>
              <a:buClr>
                <a:srgbClr val="000000"/>
              </a:buClr>
              <a:buSzPct val="100000"/>
              <a:buFont typeface="Times New Roman" pitchFamily="16" charset="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rgbClr val="FFFFFF"/>
                </a:solidFill>
                <a:latin typeface="Arial" charset="0"/>
                <a:ea typeface="ＭＳ Ｐゴシック" charset="-128"/>
              </a:defRPr>
            </a:lvl7pPr>
            <a:lvl8pPr marL="3429000" indent="-228600" defTabSz="457200" fontAlgn="base" hangingPunct="0">
              <a:lnSpc>
                <a:spcPct val="94000"/>
              </a:lnSpc>
              <a:spcBef>
                <a:spcPct val="0"/>
              </a:spcBef>
              <a:spcAft>
                <a:spcPct val="0"/>
              </a:spcAft>
              <a:buClr>
                <a:srgbClr val="000000"/>
              </a:buClr>
              <a:buSzPct val="100000"/>
              <a:buFont typeface="Times New Roman" pitchFamily="16" charset="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rgbClr val="FFFFFF"/>
                </a:solidFill>
                <a:latin typeface="Arial" charset="0"/>
                <a:ea typeface="ＭＳ Ｐゴシック" charset="-128"/>
              </a:defRPr>
            </a:lvl8pPr>
            <a:lvl9pPr marL="3886200" indent="-228600" defTabSz="457200" fontAlgn="base" hangingPunct="0">
              <a:lnSpc>
                <a:spcPct val="94000"/>
              </a:lnSpc>
              <a:spcBef>
                <a:spcPct val="0"/>
              </a:spcBef>
              <a:spcAft>
                <a:spcPct val="0"/>
              </a:spcAft>
              <a:buClr>
                <a:srgbClr val="000000"/>
              </a:buClr>
              <a:buSzPct val="100000"/>
              <a:buFont typeface="Times New Roman" pitchFamily="16" charset="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400">
                <a:solidFill>
                  <a:srgbClr val="FFFFFF"/>
                </a:solidFill>
                <a:latin typeface="Arial" charset="0"/>
                <a:ea typeface="ＭＳ Ｐゴシック" charset="-128"/>
              </a:defRPr>
            </a:lvl9pPr>
          </a:lstStyle>
          <a:p>
            <a:pPr defTabSz="414683" eaLnBrk="1">
              <a:lnSpc>
                <a:spcPct val="105000"/>
              </a:lnSpc>
              <a:spcBef>
                <a:spcPts val="261"/>
              </a:spcBef>
              <a:spcAft>
                <a:spcPts val="261"/>
              </a:spcAft>
              <a:buClr>
                <a:srgbClr val="000000"/>
              </a:buClr>
              <a:buSzPct val="45000"/>
              <a:buFont typeface="Wingdings" charset="2"/>
              <a:buChar char=""/>
              <a:defRPr/>
            </a:pPr>
            <a:r>
              <a:rPr lang="en-US" altLang="en-US" sz="1400">
                <a:solidFill>
                  <a:srgbClr val="000000"/>
                </a:solidFill>
                <a:latin typeface="URW Gothic L" pitchFamily="32" charset="0"/>
              </a:rPr>
              <a:t>The variable size binning corresponds to the estimated dijet mass resolution</a:t>
            </a:r>
          </a:p>
          <a:p>
            <a:pPr defTabSz="414683" eaLnBrk="1">
              <a:lnSpc>
                <a:spcPct val="105000"/>
              </a:lnSpc>
              <a:spcBef>
                <a:spcPts val="261"/>
              </a:spcBef>
              <a:spcAft>
                <a:spcPts val="261"/>
              </a:spcAft>
              <a:buClr>
                <a:srgbClr val="000000"/>
              </a:buClr>
              <a:buSzPct val="45000"/>
              <a:buFont typeface="Wingdings" charset="2"/>
              <a:buChar char=""/>
              <a:defRPr/>
            </a:pPr>
            <a:r>
              <a:rPr lang="en-US" altLang="en-US" sz="1400">
                <a:solidFill>
                  <a:srgbClr val="000000"/>
                </a:solidFill>
                <a:latin typeface="URW Gothic L" pitchFamily="32" charset="0"/>
              </a:rPr>
              <a:t>Black points are</a:t>
            </a:r>
            <a:r>
              <a:rPr lang="en-US" altLang="en-US" sz="1400" b="1">
                <a:solidFill>
                  <a:srgbClr val="000000"/>
                </a:solidFill>
                <a:latin typeface="URW Gothic L" pitchFamily="32" charset="0"/>
              </a:rPr>
              <a:t> data</a:t>
            </a:r>
          </a:p>
          <a:p>
            <a:pPr defTabSz="414683" eaLnBrk="1">
              <a:lnSpc>
                <a:spcPct val="105000"/>
              </a:lnSpc>
              <a:spcBef>
                <a:spcPts val="261"/>
              </a:spcBef>
              <a:spcAft>
                <a:spcPts val="261"/>
              </a:spcAft>
              <a:buClr>
                <a:srgbClr val="000000"/>
              </a:buClr>
              <a:buSzPct val="45000"/>
              <a:buFont typeface="Wingdings" charset="2"/>
              <a:buChar char=""/>
              <a:defRPr/>
            </a:pPr>
            <a:r>
              <a:rPr lang="en-US" altLang="en-US" sz="1400">
                <a:solidFill>
                  <a:srgbClr val="000000"/>
                </a:solidFill>
                <a:latin typeface="URW Gothic L" pitchFamily="32" charset="0"/>
              </a:rPr>
              <a:t>Red dashed line is the </a:t>
            </a:r>
            <a:r>
              <a:rPr lang="en-US" altLang="en-US" sz="1400" b="1">
                <a:solidFill>
                  <a:srgbClr val="FF0000"/>
                </a:solidFill>
                <a:latin typeface="URW Gothic L" pitchFamily="32" charset="0"/>
              </a:rPr>
              <a:t>fit to data</a:t>
            </a:r>
          </a:p>
          <a:p>
            <a:pPr defTabSz="414683" eaLnBrk="1">
              <a:lnSpc>
                <a:spcPct val="105000"/>
              </a:lnSpc>
              <a:spcBef>
                <a:spcPts val="261"/>
              </a:spcBef>
              <a:spcAft>
                <a:spcPts val="261"/>
              </a:spcAft>
              <a:buClr>
                <a:srgbClr val="000000"/>
              </a:buClr>
              <a:buSzPct val="45000"/>
              <a:buFont typeface="Wingdings" charset="2"/>
              <a:buChar char=""/>
              <a:defRPr/>
            </a:pPr>
            <a:r>
              <a:rPr lang="en-US" altLang="en-US" sz="1400">
                <a:solidFill>
                  <a:srgbClr val="000000"/>
                </a:solidFill>
                <a:latin typeface="URW Gothic L" pitchFamily="32" charset="0"/>
              </a:rPr>
              <a:t>For illustration, we superimpose a </a:t>
            </a:r>
            <a:r>
              <a:rPr lang="en-US" altLang="en-US" sz="1400" b="1">
                <a:solidFill>
                  <a:srgbClr val="0000FF"/>
                </a:solidFill>
                <a:latin typeface="URW Gothic L" pitchFamily="32" charset="0"/>
              </a:rPr>
              <a:t>q* -&gt; qg signal</a:t>
            </a:r>
            <a:r>
              <a:rPr lang="en-US" altLang="en-US" sz="1400">
                <a:solidFill>
                  <a:srgbClr val="000000"/>
                </a:solidFill>
                <a:latin typeface="URW Gothic L" pitchFamily="32" charset="0"/>
              </a:rPr>
              <a:t> with resonance mass M=4.5 TeV (blue dashed).</a:t>
            </a:r>
          </a:p>
          <a:p>
            <a:pPr defTabSz="414683" eaLnBrk="1">
              <a:lnSpc>
                <a:spcPct val="105000"/>
              </a:lnSpc>
              <a:spcBef>
                <a:spcPts val="261"/>
              </a:spcBef>
              <a:spcAft>
                <a:spcPts val="261"/>
              </a:spcAft>
              <a:buClr>
                <a:srgbClr val="000000"/>
              </a:buClr>
              <a:buSzPct val="45000"/>
              <a:buFont typeface="Wingdings" charset="2"/>
              <a:buChar char=""/>
              <a:defRPr/>
            </a:pPr>
            <a:r>
              <a:rPr lang="en-US" altLang="en-US" sz="1400">
                <a:solidFill>
                  <a:srgbClr val="000000"/>
                </a:solidFill>
                <a:latin typeface="URW Gothic L" pitchFamily="32" charset="0"/>
              </a:rPr>
              <a:t>We perform a maximum likelihood fit</a:t>
            </a:r>
          </a:p>
          <a:p>
            <a:pPr defTabSz="414683" eaLnBrk="1">
              <a:lnSpc>
                <a:spcPct val="105000"/>
              </a:lnSpc>
              <a:spcBef>
                <a:spcPts val="261"/>
              </a:spcBef>
              <a:spcAft>
                <a:spcPts val="261"/>
              </a:spcAft>
              <a:buClr>
                <a:srgbClr val="000000"/>
              </a:buClr>
              <a:buSzPct val="45000"/>
              <a:buFont typeface="Wingdings" charset="2"/>
              <a:buChar char=""/>
              <a:defRPr/>
            </a:pPr>
            <a:r>
              <a:rPr lang="en-US" altLang="en-US" sz="1400">
                <a:solidFill>
                  <a:srgbClr val="000000"/>
                </a:solidFill>
                <a:latin typeface="URW Gothic L" pitchFamily="32" charset="0"/>
              </a:rPr>
              <a:t>To give a rough estimate of the goodness of fit we calculate the </a:t>
            </a:r>
            <a:r>
              <a:rPr lang="en-US" altLang="en-US" sz="1400">
                <a:solidFill>
                  <a:srgbClr val="000000"/>
                </a:solidFill>
                <a:latin typeface="Symbol" charset="2"/>
              </a:rPr>
              <a:t></a:t>
            </a:r>
            <a:r>
              <a:rPr lang="en-US" altLang="en-US" sz="1400" baseline="33000">
                <a:solidFill>
                  <a:srgbClr val="000000"/>
                </a:solidFill>
                <a:latin typeface="URW Gothic L" pitchFamily="32" charset="0"/>
              </a:rPr>
              <a:t>2</a:t>
            </a:r>
          </a:p>
          <a:p>
            <a:pPr lvl="1" defTabSz="414683" eaLnBrk="1">
              <a:lnSpc>
                <a:spcPct val="105000"/>
              </a:lnSpc>
              <a:spcBef>
                <a:spcPts val="261"/>
              </a:spcBef>
              <a:spcAft>
                <a:spcPts val="261"/>
              </a:spcAft>
              <a:buClr>
                <a:srgbClr val="000000"/>
              </a:buClr>
              <a:buSzPct val="60000"/>
              <a:buFont typeface="Wingdings" charset="2"/>
              <a:buChar char=""/>
              <a:defRPr/>
            </a:pPr>
            <a:r>
              <a:rPr lang="en-US" altLang="en-US" sz="1400">
                <a:solidFill>
                  <a:srgbClr val="000000"/>
                </a:solidFill>
                <a:latin typeface="Symbol" charset="2"/>
              </a:rPr>
              <a:t></a:t>
            </a:r>
            <a:r>
              <a:rPr lang="en-US" altLang="en-US" sz="1400" baseline="33000">
                <a:solidFill>
                  <a:srgbClr val="000000"/>
                </a:solidFill>
                <a:latin typeface="URW Gothic L" pitchFamily="32" charset="0"/>
              </a:rPr>
              <a:t>2</a:t>
            </a:r>
            <a:r>
              <a:rPr lang="en-US" altLang="en-US" sz="1400">
                <a:solidFill>
                  <a:srgbClr val="000000"/>
                </a:solidFill>
                <a:latin typeface="URW Gothic L" pitchFamily="32" charset="0"/>
              </a:rPr>
              <a:t> / ndof = 26.6 / 31</a:t>
            </a:r>
          </a:p>
          <a:p>
            <a:pPr defTabSz="414683" eaLnBrk="1">
              <a:lnSpc>
                <a:spcPct val="105000"/>
              </a:lnSpc>
              <a:spcBef>
                <a:spcPts val="261"/>
              </a:spcBef>
              <a:spcAft>
                <a:spcPts val="261"/>
              </a:spcAft>
              <a:buClr>
                <a:srgbClr val="000000"/>
              </a:buClr>
              <a:buSzPct val="45000"/>
              <a:buFont typeface="Wingdings" charset="2"/>
              <a:buChar char=""/>
              <a:defRPr/>
            </a:pPr>
            <a:r>
              <a:rPr lang="en-US" altLang="en-US" sz="1400">
                <a:solidFill>
                  <a:srgbClr val="000000"/>
                </a:solidFill>
                <a:latin typeface="URW Gothic L" pitchFamily="32" charset="0"/>
              </a:rPr>
              <a:t>The fit to the data using a background parameterization is good and there is no evidence for a dijet resonance.</a:t>
            </a:r>
          </a:p>
          <a:p>
            <a:pPr marL="188623" indent="-185744" defTabSz="414683" eaLnBrk="1">
              <a:lnSpc>
                <a:spcPct val="105000"/>
              </a:lnSpc>
              <a:spcBef>
                <a:spcPts val="261"/>
              </a:spcBef>
              <a:spcAft>
                <a:spcPts val="261"/>
              </a:spcAft>
              <a:buSzPct val="45000"/>
              <a:defRPr/>
            </a:pPr>
            <a:endParaRPr lang="en-US" altLang="en-US" sz="1400">
              <a:solidFill>
                <a:srgbClr val="000000"/>
              </a:solidFill>
              <a:latin typeface="URW Gothic L" pitchFamily="32" charset="0"/>
            </a:endParaRPr>
          </a:p>
          <a:p>
            <a:pPr marL="188623" indent="-185744" defTabSz="414683" eaLnBrk="1">
              <a:lnSpc>
                <a:spcPct val="105000"/>
              </a:lnSpc>
              <a:spcBef>
                <a:spcPts val="454"/>
              </a:spcBef>
              <a:buSzPct val="100000"/>
              <a:defRPr/>
            </a:pPr>
            <a:endParaRPr lang="en-US" altLang="en-US" sz="1400">
              <a:solidFill>
                <a:srgbClr val="000000"/>
              </a:solidFill>
              <a:latin typeface="URW Gothic L" pitchFamily="32" charset="0"/>
            </a:endParaRPr>
          </a:p>
          <a:p>
            <a:pPr marL="188623" indent="-185744" defTabSz="414683" eaLnBrk="1">
              <a:lnSpc>
                <a:spcPct val="105000"/>
              </a:lnSpc>
              <a:spcBef>
                <a:spcPts val="454"/>
              </a:spcBef>
              <a:buSzPct val="100000"/>
              <a:defRPr/>
            </a:pPr>
            <a:endParaRPr lang="en-US" altLang="en-US" sz="1400">
              <a:solidFill>
                <a:srgbClr val="000000"/>
              </a:solidFill>
              <a:latin typeface="URW Gothic L" pitchFamily="32" charset="0"/>
            </a:endParaRPr>
          </a:p>
          <a:p>
            <a:pPr marL="188623" indent="-185744" defTabSz="414683" eaLnBrk="1">
              <a:lnSpc>
                <a:spcPct val="105000"/>
              </a:lnSpc>
              <a:spcBef>
                <a:spcPts val="261"/>
              </a:spcBef>
              <a:spcAft>
                <a:spcPts val="261"/>
              </a:spcAft>
              <a:buSzPct val="100000"/>
              <a:defRPr/>
            </a:pPr>
            <a:endParaRPr lang="en-US" altLang="en-US" sz="1400">
              <a:solidFill>
                <a:srgbClr val="000000"/>
              </a:solidFill>
              <a:latin typeface="URW Gothic L" pitchFamily="32" charset="0"/>
            </a:endParaRPr>
          </a:p>
        </p:txBody>
      </p:sp>
      <p:sp>
        <p:nvSpPr>
          <p:cNvPr id="8199" name="Text Box 6"/>
          <p:cNvSpPr txBox="1">
            <a:spLocks noChangeArrowheads="1"/>
          </p:cNvSpPr>
          <p:nvPr/>
        </p:nvSpPr>
        <p:spPr bwMode="auto">
          <a:xfrm>
            <a:off x="133921" y="5603629"/>
            <a:ext cx="8474400" cy="1215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1" tIns="40816" rIns="81631" bIns="40816"/>
          <a:lstStyle>
            <a:lvl1pPr marL="330200" indent="-228600" eaLnBrk="0">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sz="2400">
                <a:solidFill>
                  <a:schemeClr val="bg1"/>
                </a:solidFill>
                <a:latin typeface="Arial" charset="0"/>
                <a:ea typeface="ＭＳ Ｐゴシック" charset="-128"/>
              </a:defRPr>
            </a:lvl1pPr>
            <a:lvl2pPr eaLnBrk="0">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sz="2400">
                <a:solidFill>
                  <a:schemeClr val="bg1"/>
                </a:solidFill>
                <a:latin typeface="Arial" charset="0"/>
                <a:ea typeface="ＭＳ Ｐゴシック" charset="-128"/>
              </a:defRPr>
            </a:lvl2pPr>
            <a:lvl3pPr eaLnBrk="0">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sz="2400">
                <a:solidFill>
                  <a:schemeClr val="bg1"/>
                </a:solidFill>
                <a:latin typeface="Arial" charset="0"/>
                <a:ea typeface="ＭＳ Ｐゴシック" charset="-128"/>
              </a:defRPr>
            </a:lvl3pPr>
            <a:lvl4pPr eaLnBrk="0">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sz="2400">
                <a:solidFill>
                  <a:schemeClr val="bg1"/>
                </a:solidFill>
                <a:latin typeface="Arial" charset="0"/>
                <a:ea typeface="ＭＳ Ｐゴシック" charset="-128"/>
              </a:defRPr>
            </a:lvl4pPr>
            <a:lvl5pPr eaLnBrk="0">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sz="2400">
                <a:solidFill>
                  <a:schemeClr val="bg1"/>
                </a:solidFill>
                <a:latin typeface="Arial" charset="0"/>
                <a:ea typeface="ＭＳ Ｐゴシック" charset="-128"/>
              </a:defRPr>
            </a:lvl9pPr>
          </a:lstStyle>
          <a:p>
            <a:pPr defTabSz="414683" eaLnBrk="1">
              <a:lnSpc>
                <a:spcPct val="105000"/>
              </a:lnSpc>
              <a:spcBef>
                <a:spcPts val="454"/>
              </a:spcBef>
              <a:buClr>
                <a:srgbClr val="000000"/>
              </a:buClr>
              <a:buSzPct val="45000"/>
              <a:buFont typeface="Wingdings" charset="2"/>
              <a:buChar char=""/>
            </a:pPr>
            <a:r>
              <a:rPr lang="en-US" altLang="en-US" sz="1400">
                <a:solidFill>
                  <a:srgbClr val="000000"/>
                </a:solidFill>
                <a:latin typeface="URW Gothic L" pitchFamily="32" charset="0"/>
              </a:rPr>
              <a:t>Above 3.5 TeV we expect ~4.6 background events (from fit to data) and ~0.8 events of signal from the considered q* model, and we observe 4 events in data.</a:t>
            </a:r>
          </a:p>
          <a:p>
            <a:pPr defTabSz="414683" eaLnBrk="1">
              <a:lnSpc>
                <a:spcPct val="105000"/>
              </a:lnSpc>
              <a:spcBef>
                <a:spcPts val="454"/>
              </a:spcBef>
              <a:buClr>
                <a:srgbClr val="000000"/>
              </a:buClr>
              <a:buSzPct val="45000"/>
              <a:buFont typeface="Wingdings" charset="2"/>
              <a:buChar char=""/>
            </a:pPr>
            <a:r>
              <a:rPr lang="en-US" altLang="en-US" sz="1400">
                <a:solidFill>
                  <a:srgbClr val="000000"/>
                </a:solidFill>
                <a:latin typeface="URW Gothic L" pitchFamily="32" charset="0"/>
              </a:rPr>
              <a:t>With the current integrated luminosity of the 13 TeV data sample, using an estimate based on 13TeV / 8TeV parton luminosity ratios, we expect to exceed the sensitivity of the 8 TeV analyses only for narrow resonances with masses greater than about 5 TeV.</a:t>
            </a:r>
          </a:p>
        </p:txBody>
      </p:sp>
      <p:pic>
        <p:nvPicPr>
          <p:cNvPr id="8200"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7602" y="1160764"/>
            <a:ext cx="2969280" cy="7949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201"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12800" y="1244292"/>
            <a:ext cx="4147200" cy="431325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64789086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8" name="Text Box 1"/>
          <p:cNvSpPr txBox="1">
            <a:spLocks noChangeArrowheads="1"/>
          </p:cNvSpPr>
          <p:nvPr/>
        </p:nvSpPr>
        <p:spPr bwMode="auto">
          <a:xfrm>
            <a:off x="6556321" y="6247378"/>
            <a:ext cx="2121120" cy="4637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marL="215900" indent="-206375"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1pPr>
            <a:lvl2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2pPr>
            <a:lvl3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3pPr>
            <a:lvl4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4pPr>
            <a:lvl5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9pPr>
          </a:lstStyle>
          <a:p>
            <a:pPr algn="r" defTabSz="414683" eaLnBrk="1">
              <a:lnSpc>
                <a:spcPct val="93000"/>
              </a:lnSpc>
              <a:buSzPct val="100000"/>
            </a:pPr>
            <a:fld id="{E24277E6-6ACC-40E8-91C4-4FB122E9F5BE}" type="slidenum">
              <a:rPr lang="en-US" altLang="en-US" sz="1300">
                <a:solidFill>
                  <a:srgbClr val="000000"/>
                </a:solidFill>
                <a:latin typeface="Times New Roman" pitchFamily="16" charset="0"/>
              </a:rPr>
              <a:pPr algn="r" defTabSz="414683" eaLnBrk="1">
                <a:lnSpc>
                  <a:spcPct val="93000"/>
                </a:lnSpc>
                <a:buSzPct val="100000"/>
              </a:pPr>
              <a:t>75</a:t>
            </a:fld>
            <a:endParaRPr lang="en-US" altLang="en-US" sz="1300">
              <a:solidFill>
                <a:srgbClr val="000000"/>
              </a:solidFill>
              <a:latin typeface="Times New Roman" pitchFamily="16" charset="0"/>
            </a:endParaRPr>
          </a:p>
        </p:txBody>
      </p:sp>
      <p:pic>
        <p:nvPicPr>
          <p:cNvPr id="921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906762"/>
            <a:ext cx="4561920" cy="433773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22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1920" y="1919723"/>
            <a:ext cx="4564800" cy="436365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221" name="Text Box 4"/>
          <p:cNvSpPr txBox="1">
            <a:spLocks noChangeArrowheads="1"/>
          </p:cNvSpPr>
          <p:nvPr/>
        </p:nvSpPr>
        <p:spPr bwMode="auto">
          <a:xfrm>
            <a:off x="64800" y="1339341"/>
            <a:ext cx="8644320" cy="5875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1" tIns="40816" rIns="81631" bIns="40816"/>
          <a:lstStyle>
            <a:lvl1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1pPr>
            <a:lvl2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2pPr>
            <a:lvl3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3pPr>
            <a:lvl4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4pPr>
            <a:lvl5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9pPr>
          </a:lstStyle>
          <a:p>
            <a:pPr defTabSz="414683" eaLnBrk="1">
              <a:lnSpc>
                <a:spcPct val="105000"/>
              </a:lnSpc>
              <a:buSzPct val="100000"/>
            </a:pPr>
            <a:r>
              <a:rPr lang="en-US" altLang="en-US" sz="1600">
                <a:solidFill>
                  <a:srgbClr val="000000"/>
                </a:solidFill>
                <a:latin typeface="URW Gothic L" pitchFamily="32" charset="0"/>
              </a:rPr>
              <a:t>Rho-phi and x-z view of the highest dijet mass event (m</a:t>
            </a:r>
            <a:r>
              <a:rPr lang="en-US" altLang="en-US" sz="1600" baseline="-25000">
                <a:solidFill>
                  <a:srgbClr val="000000"/>
                </a:solidFill>
                <a:latin typeface="URW Gothic L" pitchFamily="32" charset="0"/>
              </a:rPr>
              <a:t>jj</a:t>
            </a:r>
            <a:r>
              <a:rPr lang="en-US" altLang="en-US" sz="1600">
                <a:solidFill>
                  <a:srgbClr val="000000"/>
                </a:solidFill>
                <a:latin typeface="URW Gothic L" pitchFamily="32" charset="0"/>
              </a:rPr>
              <a:t>=5 TeV)</a:t>
            </a:r>
          </a:p>
          <a:p>
            <a:pPr defTabSz="414683" eaLnBrk="1">
              <a:lnSpc>
                <a:spcPct val="105000"/>
              </a:lnSpc>
              <a:buSzPct val="100000"/>
            </a:pPr>
            <a:r>
              <a:rPr lang="en-US" altLang="en-US" sz="1600">
                <a:solidFill>
                  <a:srgbClr val="000000"/>
                </a:solidFill>
                <a:latin typeface="URW Gothic L" pitchFamily="32" charset="0"/>
              </a:rPr>
              <a:t>The labels show the the kinematic variables of the two wide jets  </a:t>
            </a:r>
          </a:p>
        </p:txBody>
      </p:sp>
      <p:sp>
        <p:nvSpPr>
          <p:cNvPr id="9222" name="Text Box 5"/>
          <p:cNvSpPr txBox="1">
            <a:spLocks noChangeArrowheads="1"/>
          </p:cNvSpPr>
          <p:nvPr/>
        </p:nvSpPr>
        <p:spPr bwMode="auto">
          <a:xfrm>
            <a:off x="456480" y="162740"/>
            <a:ext cx="8426880" cy="1175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1pPr>
            <a:lvl2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2pPr>
            <a:lvl3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3pPr>
            <a:lvl4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4pPr>
            <a:lvl5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9pPr>
          </a:lstStyle>
          <a:p>
            <a:pPr algn="ctr" defTabSz="414683" eaLnBrk="1">
              <a:lnSpc>
                <a:spcPct val="94000"/>
              </a:lnSpc>
              <a:buSzPct val="100000"/>
            </a:pPr>
            <a:r>
              <a:rPr lang="en-US" altLang="en-US" sz="3600">
                <a:solidFill>
                  <a:srgbClr val="000000"/>
                </a:solidFill>
                <a:latin typeface="URW Gothic L" pitchFamily="32" charset="0"/>
              </a:rPr>
              <a:t>Event Display of the highest dijet mass event in data</a:t>
            </a:r>
          </a:p>
        </p:txBody>
      </p:sp>
    </p:spTree>
    <p:extLst>
      <p:ext uri="{BB962C8B-B14F-4D97-AF65-F5344CB8AC3E}">
        <p14:creationId xmlns:p14="http://schemas.microsoft.com/office/powerpoint/2010/main" val="286662838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Text Box 1"/>
          <p:cNvSpPr txBox="1">
            <a:spLocks noChangeArrowheads="1"/>
          </p:cNvSpPr>
          <p:nvPr/>
        </p:nvSpPr>
        <p:spPr bwMode="auto">
          <a:xfrm>
            <a:off x="6556321" y="6247378"/>
            <a:ext cx="2121120" cy="4637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marL="215900" indent="-206375"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1pPr>
            <a:lvl2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2pPr>
            <a:lvl3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3pPr>
            <a:lvl4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4pPr>
            <a:lvl5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9pPr>
          </a:lstStyle>
          <a:p>
            <a:pPr algn="r" defTabSz="414683" eaLnBrk="1">
              <a:lnSpc>
                <a:spcPct val="93000"/>
              </a:lnSpc>
              <a:buSzPct val="100000"/>
            </a:pPr>
            <a:fld id="{97E0E24C-83D4-4112-97FE-C1E7D74FB0B4}" type="slidenum">
              <a:rPr lang="en-US" altLang="en-US" sz="1300">
                <a:solidFill>
                  <a:srgbClr val="000000"/>
                </a:solidFill>
                <a:latin typeface="Times New Roman" pitchFamily="16" charset="0"/>
              </a:rPr>
              <a:pPr algn="r" defTabSz="414683" eaLnBrk="1">
                <a:lnSpc>
                  <a:spcPct val="93000"/>
                </a:lnSpc>
                <a:buSzPct val="100000"/>
              </a:pPr>
              <a:t>76</a:t>
            </a:fld>
            <a:endParaRPr lang="en-US" altLang="en-US" sz="1300">
              <a:solidFill>
                <a:srgbClr val="000000"/>
              </a:solidFill>
              <a:latin typeface="Times New Roman" pitchFamily="16" charset="0"/>
            </a:endParaRPr>
          </a:p>
        </p:txBody>
      </p:sp>
      <p:sp>
        <p:nvSpPr>
          <p:cNvPr id="10243" name="Text Box 2"/>
          <p:cNvSpPr txBox="1">
            <a:spLocks noChangeArrowheads="1"/>
          </p:cNvSpPr>
          <p:nvPr/>
        </p:nvSpPr>
        <p:spPr bwMode="auto">
          <a:xfrm>
            <a:off x="456480" y="162740"/>
            <a:ext cx="8426880" cy="1175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1pPr>
            <a:lvl2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2pPr>
            <a:lvl3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3pPr>
            <a:lvl4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4pPr>
            <a:lvl5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9pPr>
          </a:lstStyle>
          <a:p>
            <a:pPr algn="ctr" defTabSz="414683" eaLnBrk="1">
              <a:lnSpc>
                <a:spcPct val="94000"/>
              </a:lnSpc>
              <a:buSzPct val="100000"/>
            </a:pPr>
            <a:r>
              <a:rPr lang="en-US" altLang="en-US" sz="3600">
                <a:solidFill>
                  <a:srgbClr val="000000"/>
                </a:solidFill>
                <a:latin typeface="URW Gothic L" pitchFamily="32" charset="0"/>
              </a:rPr>
              <a:t>Event Display of the highest dijet mass event in data</a:t>
            </a:r>
          </a:p>
        </p:txBody>
      </p:sp>
      <p:pic>
        <p:nvPicPr>
          <p:cNvPr id="1024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121" y="2382011"/>
            <a:ext cx="4396320" cy="392297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245"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96320" y="2464102"/>
            <a:ext cx="4700160" cy="362486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246" name="Text Box 5"/>
          <p:cNvSpPr txBox="1">
            <a:spLocks noChangeArrowheads="1"/>
          </p:cNvSpPr>
          <p:nvPr/>
        </p:nvSpPr>
        <p:spPr bwMode="auto">
          <a:xfrm>
            <a:off x="64802" y="1404149"/>
            <a:ext cx="8959680" cy="5875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1" tIns="40816" rIns="81631" bIns="40816"/>
          <a:lstStyle>
            <a:lvl1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bg1"/>
                </a:solidFill>
                <a:latin typeface="Arial" charset="0"/>
                <a:ea typeface="ＭＳ Ｐゴシック" charset="-128"/>
              </a:defRPr>
            </a:lvl1pPr>
            <a:lvl2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bg1"/>
                </a:solidFill>
                <a:latin typeface="Arial" charset="0"/>
                <a:ea typeface="ＭＳ Ｐゴシック" charset="-128"/>
              </a:defRPr>
            </a:lvl2pPr>
            <a:lvl3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bg1"/>
                </a:solidFill>
                <a:latin typeface="Arial" charset="0"/>
                <a:ea typeface="ＭＳ Ｐゴシック" charset="-128"/>
              </a:defRPr>
            </a:lvl3pPr>
            <a:lvl4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bg1"/>
                </a:solidFill>
                <a:latin typeface="Arial" charset="0"/>
                <a:ea typeface="ＭＳ Ｐゴシック" charset="-128"/>
              </a:defRPr>
            </a:lvl4pPr>
            <a:lvl5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bg1"/>
                </a:solidFill>
                <a:latin typeface="Arial" charset="0"/>
                <a:ea typeface="ＭＳ Ｐゴシック" charset="-128"/>
              </a:defRPr>
            </a:lvl9pPr>
          </a:lstStyle>
          <a:p>
            <a:pPr defTabSz="414683" eaLnBrk="1">
              <a:lnSpc>
                <a:spcPct val="105000"/>
              </a:lnSpc>
              <a:buSzPct val="100000"/>
            </a:pPr>
            <a:r>
              <a:rPr lang="en-US" altLang="en-US" sz="1600">
                <a:solidFill>
                  <a:srgbClr val="000000"/>
                </a:solidFill>
                <a:latin typeface="URW Gothic L" pitchFamily="32" charset="0"/>
              </a:rPr>
              <a:t>3-D and “lego” view of the highest dijet mass event (m</a:t>
            </a:r>
            <a:r>
              <a:rPr lang="en-US" altLang="en-US" sz="1600" baseline="-25000">
                <a:solidFill>
                  <a:srgbClr val="000000"/>
                </a:solidFill>
                <a:latin typeface="URW Gothic L" pitchFamily="32" charset="0"/>
              </a:rPr>
              <a:t>jj</a:t>
            </a:r>
            <a:r>
              <a:rPr lang="en-US" altLang="en-US" sz="1600">
                <a:solidFill>
                  <a:srgbClr val="000000"/>
                </a:solidFill>
                <a:latin typeface="URW Gothic L" pitchFamily="32" charset="0"/>
              </a:rPr>
              <a:t>=5 TeV)</a:t>
            </a:r>
          </a:p>
          <a:p>
            <a:pPr defTabSz="414683" eaLnBrk="1">
              <a:lnSpc>
                <a:spcPct val="105000"/>
              </a:lnSpc>
              <a:buSzPct val="100000"/>
            </a:pPr>
            <a:r>
              <a:rPr lang="en-US" altLang="en-US" sz="1600">
                <a:solidFill>
                  <a:srgbClr val="000000"/>
                </a:solidFill>
                <a:latin typeface="URW Gothic L" pitchFamily="32" charset="0"/>
              </a:rPr>
              <a:t>The labels show the the kinematic variables of the two wide jets  </a:t>
            </a:r>
          </a:p>
        </p:txBody>
      </p:sp>
    </p:spTree>
    <p:extLst>
      <p:ext uri="{BB962C8B-B14F-4D97-AF65-F5344CB8AC3E}">
        <p14:creationId xmlns:p14="http://schemas.microsoft.com/office/powerpoint/2010/main" val="12150337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Text Box 1"/>
          <p:cNvSpPr txBox="1">
            <a:spLocks noChangeArrowheads="1"/>
          </p:cNvSpPr>
          <p:nvPr/>
        </p:nvSpPr>
        <p:spPr bwMode="auto">
          <a:xfrm>
            <a:off x="6556321" y="6247378"/>
            <a:ext cx="2121120" cy="4637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marL="215900" indent="-206375"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1pPr>
            <a:lvl2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2pPr>
            <a:lvl3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3pPr>
            <a:lvl4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4pPr>
            <a:lvl5pPr eaLnBrk="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215900" algn="l"/>
                <a:tab pos="673100" algn="l"/>
                <a:tab pos="1130300" algn="l"/>
                <a:tab pos="1587500" algn="l"/>
                <a:tab pos="2044700" algn="l"/>
                <a:tab pos="2501900" algn="l"/>
                <a:tab pos="2959100" algn="l"/>
                <a:tab pos="3416300" algn="l"/>
                <a:tab pos="3873500" algn="l"/>
                <a:tab pos="4330700" algn="l"/>
                <a:tab pos="4787900" algn="l"/>
                <a:tab pos="5245100" algn="l"/>
                <a:tab pos="5702300" algn="l"/>
                <a:tab pos="6159500" algn="l"/>
                <a:tab pos="6616700" algn="l"/>
                <a:tab pos="7073900" algn="l"/>
                <a:tab pos="7531100" algn="l"/>
                <a:tab pos="7988300" algn="l"/>
                <a:tab pos="8445500" algn="l"/>
                <a:tab pos="8902700" algn="l"/>
                <a:tab pos="9359900" algn="l"/>
              </a:tabLst>
              <a:defRPr sz="2400">
                <a:solidFill>
                  <a:schemeClr val="bg1"/>
                </a:solidFill>
                <a:latin typeface="Arial" charset="0"/>
                <a:ea typeface="ＭＳ Ｐゴシック" charset="-128"/>
              </a:defRPr>
            </a:lvl9pPr>
          </a:lstStyle>
          <a:p>
            <a:pPr algn="r" defTabSz="414683" eaLnBrk="1">
              <a:lnSpc>
                <a:spcPct val="93000"/>
              </a:lnSpc>
              <a:buSzPct val="100000"/>
            </a:pPr>
            <a:fld id="{5183F560-130E-4E0E-B50E-272D7D439FC8}" type="slidenum">
              <a:rPr lang="en-US" altLang="en-US" sz="1300">
                <a:solidFill>
                  <a:srgbClr val="000000"/>
                </a:solidFill>
                <a:latin typeface="Times New Roman" pitchFamily="16" charset="0"/>
              </a:rPr>
              <a:pPr algn="r" defTabSz="414683" eaLnBrk="1">
                <a:lnSpc>
                  <a:spcPct val="93000"/>
                </a:lnSpc>
                <a:buSzPct val="100000"/>
              </a:pPr>
              <a:t>77</a:t>
            </a:fld>
            <a:endParaRPr lang="en-US" altLang="en-US" sz="1300">
              <a:solidFill>
                <a:srgbClr val="000000"/>
              </a:solidFill>
              <a:latin typeface="Times New Roman" pitchFamily="16" charset="0"/>
            </a:endParaRPr>
          </a:p>
        </p:txBody>
      </p:sp>
      <p:sp>
        <p:nvSpPr>
          <p:cNvPr id="11267" name="Text Box 2"/>
          <p:cNvSpPr txBox="1">
            <a:spLocks noChangeArrowheads="1"/>
          </p:cNvSpPr>
          <p:nvPr/>
        </p:nvSpPr>
        <p:spPr bwMode="auto">
          <a:xfrm>
            <a:off x="456480" y="162740"/>
            <a:ext cx="8426880" cy="1175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1pPr>
            <a:lvl2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2pPr>
            <a:lvl3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3pPr>
            <a:lvl4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4pPr>
            <a:lvl5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9pPr>
          </a:lstStyle>
          <a:p>
            <a:pPr algn="ctr" defTabSz="414683" eaLnBrk="1">
              <a:lnSpc>
                <a:spcPct val="94000"/>
              </a:lnSpc>
              <a:buSzPct val="100000"/>
            </a:pPr>
            <a:r>
              <a:rPr lang="en-US" altLang="en-US" sz="3600">
                <a:solidFill>
                  <a:srgbClr val="000000"/>
                </a:solidFill>
                <a:latin typeface="URW Gothic L" pitchFamily="32" charset="0"/>
              </a:rPr>
              <a:t>References</a:t>
            </a:r>
          </a:p>
        </p:txBody>
      </p:sp>
      <p:sp>
        <p:nvSpPr>
          <p:cNvPr id="11268" name="Text Box 3"/>
          <p:cNvSpPr txBox="1">
            <a:spLocks noChangeArrowheads="1"/>
          </p:cNvSpPr>
          <p:nvPr/>
        </p:nvSpPr>
        <p:spPr bwMode="auto">
          <a:xfrm>
            <a:off x="195840" y="1142041"/>
            <a:ext cx="8556480" cy="40209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1" tIns="40816" rIns="81631" bIns="40816"/>
          <a:lstStyle>
            <a:lvl1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1pPr>
            <a:lvl2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2pPr>
            <a:lvl3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3pPr>
            <a:lvl4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4pPr>
            <a:lvl5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5pPr>
            <a:lvl6pPr marL="25146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6pPr>
            <a:lvl7pPr marL="29718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7pPr>
            <a:lvl8pPr marL="34290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8pPr>
            <a:lvl9pPr marL="3886200" indent="-228600" defTabSz="457200" eaLnBrk="0" fontAlgn="base" hangingPunct="0">
              <a:lnSpc>
                <a:spcPct val="94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128"/>
              </a:defRPr>
            </a:lvl9pPr>
          </a:lstStyle>
          <a:p>
            <a:pPr defTabSz="414683" eaLnBrk="1">
              <a:lnSpc>
                <a:spcPct val="105000"/>
              </a:lnSpc>
              <a:spcBef>
                <a:spcPts val="261"/>
              </a:spcBef>
              <a:spcAft>
                <a:spcPts val="261"/>
              </a:spcAft>
              <a:buSzPct val="100000"/>
            </a:pPr>
            <a:r>
              <a:rPr lang="en-US" altLang="en-US" sz="1500">
                <a:solidFill>
                  <a:srgbClr val="000000"/>
                </a:solidFill>
              </a:rPr>
              <a:t>[1] </a:t>
            </a:r>
            <a:r>
              <a:rPr lang="en-US" altLang="en-US" sz="1500">
                <a:solidFill>
                  <a:srgbClr val="000000"/>
                </a:solidFill>
                <a:latin typeface="URW Gothic L" pitchFamily="32" charset="0"/>
              </a:rPr>
              <a:t>CMS Collaboration, “Search for resonances and quantum black holes using dijet mass spectra in proton-proton collisions at          = 8 TeV”, </a:t>
            </a:r>
            <a:r>
              <a:rPr lang="en-US" altLang="en-US" sz="1500">
                <a:solidFill>
                  <a:srgbClr val="000000"/>
                </a:solidFill>
                <a:latin typeface="URW Gothic L" pitchFamily="32" charset="0"/>
                <a:hlinkClick r:id="rId3"/>
              </a:rPr>
              <a:t>Phys.Rev. D91 (2015), no. 5, 052009,doi:10.1103/PhysRevD.91.052009</a:t>
            </a:r>
            <a:r>
              <a:rPr lang="en-US" altLang="en-US" sz="1500">
                <a:solidFill>
                  <a:srgbClr val="000000"/>
                </a:solidFill>
                <a:latin typeface="URW Gothic L" pitchFamily="32" charset="0"/>
              </a:rPr>
              <a:t>, </a:t>
            </a:r>
            <a:r>
              <a:rPr lang="en-US" altLang="en-US" sz="1500">
                <a:solidFill>
                  <a:srgbClr val="000000"/>
                </a:solidFill>
                <a:latin typeface="URW Gothic L" pitchFamily="32" charset="0"/>
                <a:hlinkClick r:id="rId4"/>
              </a:rPr>
              <a:t>arXiv:1501.04198</a:t>
            </a:r>
            <a:r>
              <a:rPr lang="en-US" altLang="en-US" sz="1500">
                <a:solidFill>
                  <a:srgbClr val="000000"/>
                </a:solidFill>
                <a:latin typeface="URW Gothic L" pitchFamily="32" charset="0"/>
              </a:rPr>
              <a:t>.</a:t>
            </a:r>
          </a:p>
          <a:p>
            <a:pPr defTabSz="414683" eaLnBrk="1">
              <a:lnSpc>
                <a:spcPct val="105000"/>
              </a:lnSpc>
              <a:spcBef>
                <a:spcPts val="261"/>
              </a:spcBef>
              <a:spcAft>
                <a:spcPts val="261"/>
              </a:spcAft>
              <a:buSzPct val="100000"/>
            </a:pPr>
            <a:r>
              <a:rPr lang="en-US" altLang="en-US" sz="1500">
                <a:solidFill>
                  <a:srgbClr val="000000"/>
                </a:solidFill>
              </a:rPr>
              <a:t>[2] </a:t>
            </a:r>
            <a:r>
              <a:rPr lang="en-US" altLang="en-US" sz="1500">
                <a:solidFill>
                  <a:srgbClr val="000000"/>
                </a:solidFill>
                <a:latin typeface="URW Gothic L" pitchFamily="32" charset="0"/>
              </a:rPr>
              <a:t>CMS Collaboration, “Particle-Flow Event Reconstruction in CMS and Performance for</a:t>
            </a:r>
          </a:p>
          <a:p>
            <a:pPr defTabSz="414683" eaLnBrk="1">
              <a:lnSpc>
                <a:spcPct val="105000"/>
              </a:lnSpc>
              <a:spcBef>
                <a:spcPts val="261"/>
              </a:spcBef>
              <a:spcAft>
                <a:spcPts val="261"/>
              </a:spcAft>
              <a:buSzPct val="100000"/>
            </a:pPr>
            <a:r>
              <a:rPr lang="en-US" altLang="en-US" sz="1500">
                <a:solidFill>
                  <a:srgbClr val="000000"/>
                </a:solidFill>
                <a:latin typeface="URW Gothic L" pitchFamily="32" charset="0"/>
              </a:rPr>
              <a:t>Jets, Taus, and E T miss ”, </a:t>
            </a:r>
            <a:r>
              <a:rPr lang="en-US" altLang="en-US" sz="1500">
                <a:solidFill>
                  <a:srgbClr val="000000"/>
                </a:solidFill>
                <a:latin typeface="URW Gothic L" pitchFamily="32" charset="0"/>
                <a:hlinkClick r:id="rId5"/>
              </a:rPr>
              <a:t>CMS PAS PFT-09-001 (2009)</a:t>
            </a:r>
          </a:p>
          <a:p>
            <a:pPr defTabSz="414683" eaLnBrk="1">
              <a:lnSpc>
                <a:spcPct val="105000"/>
              </a:lnSpc>
              <a:spcBef>
                <a:spcPts val="261"/>
              </a:spcBef>
              <a:spcAft>
                <a:spcPts val="261"/>
              </a:spcAft>
              <a:buSzPct val="100000"/>
            </a:pPr>
            <a:endParaRPr lang="en-US" altLang="en-US" sz="1500">
              <a:solidFill>
                <a:srgbClr val="000000"/>
              </a:solidFill>
              <a:latin typeface="URW Gothic L" pitchFamily="32" charset="0"/>
            </a:endParaRPr>
          </a:p>
        </p:txBody>
      </p:sp>
      <p:pic>
        <p:nvPicPr>
          <p:cNvPr id="11269"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86240" y="1401270"/>
            <a:ext cx="432000" cy="28947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10252498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sharper\Desktop\event_251562_605_528500442_rhoZ.png"/>
          <p:cNvPicPr>
            <a:picLocks noChangeAspect="1" noChangeArrowheads="1"/>
          </p:cNvPicPr>
          <p:nvPr/>
        </p:nvPicPr>
        <p:blipFill>
          <a:blip r:embed="rId2">
            <a:extLst>
              <a:ext uri="{28A0092B-C50C-407E-A947-70E740481C1C}">
                <a14:useLocalDpi xmlns:a14="http://schemas.microsoft.com/office/drawing/2010/main" val="0"/>
              </a:ext>
            </a:extLst>
          </a:blip>
          <a:srcRect l="8391" r="4391" b="24068"/>
          <a:stretch>
            <a:fillRect/>
          </a:stretch>
        </p:blipFill>
        <p:spPr bwMode="auto">
          <a:xfrm>
            <a:off x="0" y="360363"/>
            <a:ext cx="9144000" cy="622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
            <a:ext cx="10515600" cy="7896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feld 1"/>
          <p:cNvSpPr txBox="1"/>
          <p:nvPr/>
        </p:nvSpPr>
        <p:spPr>
          <a:xfrm>
            <a:off x="8229600" y="246069"/>
            <a:ext cx="2076450" cy="646274"/>
          </a:xfrm>
          <a:prstGeom prst="rect">
            <a:avLst/>
          </a:prstGeom>
          <a:solidFill>
            <a:srgbClr val="FFFF00"/>
          </a:solidFill>
        </p:spPr>
        <p:txBody>
          <a:bodyPr wrap="square" lIns="91380" tIns="45692" rIns="91380" bIns="45692" rtlCol="0">
            <a:spAutoFit/>
          </a:bodyPr>
          <a:lstStyle/>
          <a:p>
            <a:r>
              <a:rPr lang="de-DE" sz="3600" b="1" dirty="0">
                <a:solidFill>
                  <a:srgbClr val="C00000"/>
                </a:solidFill>
              </a:rPr>
              <a:t>@ 8 </a:t>
            </a:r>
            <a:r>
              <a:rPr lang="de-DE" sz="3600" b="1" dirty="0" err="1">
                <a:solidFill>
                  <a:srgbClr val="C00000"/>
                </a:solidFill>
              </a:rPr>
              <a:t>TeV</a:t>
            </a:r>
            <a:endParaRPr lang="de-DE" sz="3600" b="1" dirty="0">
              <a:solidFill>
                <a:srgbClr val="C00000"/>
              </a:solidFill>
            </a:endParaRPr>
          </a:p>
        </p:txBody>
      </p:sp>
    </p:spTree>
    <p:extLst>
      <p:ext uri="{BB962C8B-B14F-4D97-AF65-F5344CB8AC3E}">
        <p14:creationId xmlns:p14="http://schemas.microsoft.com/office/powerpoint/2010/main" val="3142209380"/>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 </a:t>
            </a:r>
            <a:r>
              <a:rPr lang="de-DE" dirty="0" err="1" smtClean="0"/>
              <a:t>glance</a:t>
            </a:r>
            <a:r>
              <a:rPr lang="de-DE" dirty="0" smtClean="0"/>
              <a:t> at Run 2 </a:t>
            </a:r>
            <a:r>
              <a:rPr lang="de-DE" dirty="0" err="1"/>
              <a:t>e</a:t>
            </a:r>
            <a:r>
              <a:rPr lang="de-DE" dirty="0" err="1" smtClean="0"/>
              <a:t>xpectations</a:t>
            </a:r>
            <a:endParaRPr lang="de-DE" dirty="0"/>
          </a:p>
        </p:txBody>
      </p:sp>
      <p:pic>
        <p:nvPicPr>
          <p:cNvPr id="5" name="Screen Shot 2013-12-03 at Tue, Dec 3 10.39.15 pm.png"/>
          <p:cNvPicPr/>
          <p:nvPr/>
        </p:nvPicPr>
        <p:blipFill>
          <a:blip r:embed="rId2">
            <a:extLst/>
          </a:blip>
          <a:stretch>
            <a:fillRect/>
          </a:stretch>
        </p:blipFill>
        <p:spPr>
          <a:xfrm>
            <a:off x="291523" y="1358375"/>
            <a:ext cx="7695568" cy="4379660"/>
          </a:xfrm>
          <a:prstGeom prst="rect">
            <a:avLst/>
          </a:prstGeom>
          <a:ln w="12700">
            <a:miter lim="400000"/>
          </a:ln>
        </p:spPr>
      </p:pic>
      <p:sp>
        <p:nvSpPr>
          <p:cNvPr id="6" name="Shape 476"/>
          <p:cNvSpPr/>
          <p:nvPr/>
        </p:nvSpPr>
        <p:spPr>
          <a:xfrm flipV="1">
            <a:off x="3518731" y="1492638"/>
            <a:ext cx="1" cy="4111151"/>
          </a:xfrm>
          <a:prstGeom prst="line">
            <a:avLst/>
          </a:prstGeom>
          <a:ln w="38100">
            <a:solidFill>
              <a:srgbClr val="C00000"/>
            </a:solidFill>
            <a:custDash>
              <a:ds d="200000" sp="200000"/>
            </a:custDash>
            <a:miter lim="400000"/>
            <a:headEnd type="triangle"/>
            <a:tailEnd type="triangle"/>
          </a:ln>
        </p:spPr>
        <p:txBody>
          <a:bodyPr lIns="0" tIns="0" rIns="0" bIns="0"/>
          <a:lstStyle/>
          <a:p>
            <a:pPr lvl="0">
              <a:defRPr sz="3000">
                <a:solidFill>
                  <a:srgbClr val="FFFFFF"/>
                </a:solidFill>
                <a:effectLst>
                  <a:outerShdw blurRad="38100" dist="12700" dir="5400000" rotWithShape="0">
                    <a:srgbClr val="000000">
                      <a:alpha val="50000"/>
                    </a:srgbClr>
                  </a:outerShdw>
                </a:effectLst>
              </a:defRPr>
            </a:pPr>
            <a:endParaRPr/>
          </a:p>
        </p:txBody>
      </p:sp>
      <p:sp>
        <p:nvSpPr>
          <p:cNvPr id="7" name="Shape 477"/>
          <p:cNvSpPr/>
          <p:nvPr/>
        </p:nvSpPr>
        <p:spPr>
          <a:xfrm flipV="1">
            <a:off x="3277429" y="1492654"/>
            <a:ext cx="1" cy="4379385"/>
          </a:xfrm>
          <a:prstGeom prst="line">
            <a:avLst/>
          </a:prstGeom>
          <a:ln w="38100">
            <a:solidFill>
              <a:srgbClr val="C00000"/>
            </a:solidFill>
            <a:custDash>
              <a:ds d="200000" sp="200000"/>
            </a:custDash>
            <a:miter lim="400000"/>
            <a:headEnd type="triangle"/>
            <a:tailEnd type="triangle"/>
          </a:ln>
        </p:spPr>
        <p:txBody>
          <a:bodyPr lIns="0" tIns="0" rIns="0" bIns="0"/>
          <a:lstStyle/>
          <a:p>
            <a:pPr lvl="0">
              <a:defRPr sz="3000">
                <a:solidFill>
                  <a:srgbClr val="FFFFFF"/>
                </a:solidFill>
                <a:effectLst>
                  <a:outerShdw blurRad="38100" dist="12700" dir="5400000" rotWithShape="0">
                    <a:srgbClr val="000000">
                      <a:alpha val="50000"/>
                    </a:srgbClr>
                  </a:outerShdw>
                </a:effectLst>
              </a:defRPr>
            </a:pPr>
            <a:endParaRPr/>
          </a:p>
        </p:txBody>
      </p:sp>
      <p:sp>
        <p:nvSpPr>
          <p:cNvPr id="8" name="Shape 478"/>
          <p:cNvSpPr/>
          <p:nvPr/>
        </p:nvSpPr>
        <p:spPr>
          <a:xfrm flipV="1">
            <a:off x="2477305" y="1492635"/>
            <a:ext cx="0" cy="4638009"/>
          </a:xfrm>
          <a:prstGeom prst="line">
            <a:avLst/>
          </a:prstGeom>
          <a:ln w="38100">
            <a:solidFill>
              <a:srgbClr val="C00000"/>
            </a:solidFill>
            <a:custDash>
              <a:ds d="200000" sp="200000"/>
            </a:custDash>
            <a:miter lim="400000"/>
            <a:headEnd type="triangle"/>
            <a:tailEnd type="triangle"/>
          </a:ln>
        </p:spPr>
        <p:txBody>
          <a:bodyPr lIns="0" tIns="0" rIns="0" bIns="0"/>
          <a:lstStyle/>
          <a:p>
            <a:pPr lvl="0">
              <a:defRPr sz="3000">
                <a:solidFill>
                  <a:srgbClr val="FFFFFF"/>
                </a:solidFill>
                <a:effectLst>
                  <a:outerShdw blurRad="38100" dist="12700" dir="5400000" rotWithShape="0">
                    <a:srgbClr val="000000">
                      <a:alpha val="50000"/>
                    </a:srgbClr>
                  </a:outerShdw>
                </a:effectLst>
              </a:defRPr>
            </a:pPr>
            <a:endParaRPr/>
          </a:p>
        </p:txBody>
      </p:sp>
      <p:sp>
        <p:nvSpPr>
          <p:cNvPr id="9" name="Shape 479"/>
          <p:cNvSpPr/>
          <p:nvPr/>
        </p:nvSpPr>
        <p:spPr>
          <a:xfrm>
            <a:off x="3454366" y="5652616"/>
            <a:ext cx="3746218" cy="2769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defRPr sz="2000">
                <a:solidFill>
                  <a:srgbClr val="FF0000"/>
                </a:solidFill>
              </a:defRPr>
            </a:lvl1pPr>
          </a:lstStyle>
          <a:p>
            <a:pPr lvl="0">
              <a:defRPr sz="1800">
                <a:solidFill>
                  <a:srgbClr val="000000"/>
                </a:solidFill>
              </a:defRPr>
            </a:pPr>
            <a:r>
              <a:rPr b="1" dirty="0">
                <a:solidFill>
                  <a:srgbClr val="C00000"/>
                </a:solidFill>
                <a:latin typeface="Bookman Old Style" panose="02050604050505020204" pitchFamily="18" charset="0"/>
              </a:rPr>
              <a:t>1fb-1 equivalent reach to Run1</a:t>
            </a:r>
          </a:p>
        </p:txBody>
      </p:sp>
      <p:sp>
        <p:nvSpPr>
          <p:cNvPr id="10" name="Shape 480"/>
          <p:cNvSpPr/>
          <p:nvPr/>
        </p:nvSpPr>
        <p:spPr>
          <a:xfrm>
            <a:off x="3195553" y="5887428"/>
            <a:ext cx="3824765" cy="2769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defRPr sz="2000">
                <a:solidFill>
                  <a:srgbClr val="FF0000"/>
                </a:solidFill>
              </a:defRPr>
            </a:lvl1pPr>
          </a:lstStyle>
          <a:p>
            <a:pPr lvl="0">
              <a:defRPr sz="1800">
                <a:solidFill>
                  <a:srgbClr val="000000"/>
                </a:solidFill>
              </a:defRPr>
            </a:pPr>
            <a:r>
              <a:rPr b="1" dirty="0">
                <a:solidFill>
                  <a:srgbClr val="C00000"/>
                </a:solidFill>
                <a:latin typeface="Bookman Old Style" panose="02050604050505020204" pitchFamily="18" charset="0"/>
              </a:rPr>
              <a:t>2 fb-1 equivalent reach to Run1</a:t>
            </a:r>
          </a:p>
        </p:txBody>
      </p:sp>
      <p:sp>
        <p:nvSpPr>
          <p:cNvPr id="11" name="Shape 481"/>
          <p:cNvSpPr/>
          <p:nvPr/>
        </p:nvSpPr>
        <p:spPr>
          <a:xfrm>
            <a:off x="2400261" y="6114520"/>
            <a:ext cx="3977051" cy="27699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defRPr sz="2000">
                <a:solidFill>
                  <a:srgbClr val="FF0000"/>
                </a:solidFill>
              </a:defRPr>
            </a:lvl1pPr>
          </a:lstStyle>
          <a:p>
            <a:pPr lvl="0">
              <a:defRPr sz="1800">
                <a:solidFill>
                  <a:srgbClr val="000000"/>
                </a:solidFill>
              </a:defRPr>
            </a:pPr>
            <a:r>
              <a:rPr b="1" dirty="0">
                <a:solidFill>
                  <a:srgbClr val="C00000"/>
                </a:solidFill>
                <a:latin typeface="Bookman Old Style" panose="02050604050505020204" pitchFamily="18" charset="0"/>
              </a:rPr>
              <a:t>10 fb-1 equivalent reach to Run1</a:t>
            </a:r>
          </a:p>
        </p:txBody>
      </p:sp>
    </p:spTree>
    <p:extLst>
      <p:ext uri="{BB962C8B-B14F-4D97-AF65-F5344CB8AC3E}">
        <p14:creationId xmlns:p14="http://schemas.microsoft.com/office/powerpoint/2010/main" val="37260256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993230" y="179388"/>
            <a:ext cx="7693572" cy="544512"/>
          </a:xfrm>
        </p:spPr>
        <p:txBody>
          <a:bodyPr/>
          <a:lstStyle/>
          <a:p>
            <a:pPr eaLnBrk="1" hangingPunct="1"/>
            <a:r>
              <a:rPr lang="en-US" sz="3200" dirty="0"/>
              <a:t>First Physics Collisions @ 13 </a:t>
            </a:r>
            <a:r>
              <a:rPr lang="en-US" sz="3200" dirty="0" err="1"/>
              <a:t>TeV</a:t>
            </a:r>
            <a:r>
              <a:rPr lang="en-US" sz="3200" dirty="0"/>
              <a:t> !</a:t>
            </a:r>
          </a:p>
        </p:txBody>
      </p:sp>
      <p:pic>
        <p:nvPicPr>
          <p:cNvPr id="4" name="Picture 4"/>
          <p:cNvPicPr>
            <a:picLocks noChangeAspect="1" noChangeArrowheads="1"/>
          </p:cNvPicPr>
          <p:nvPr/>
        </p:nvPicPr>
        <p:blipFill>
          <a:blip r:embed="rId3">
            <a:extLst>
              <a:ext uri="{28A0092B-C50C-407E-A947-70E740481C1C}">
                <a14:useLocalDpi xmlns:a14="http://schemas.microsoft.com/office/drawing/2010/main" val="0"/>
              </a:ext>
            </a:extLst>
          </a:blip>
          <a:srcRect r="5666"/>
          <a:stretch>
            <a:fillRect/>
          </a:stretch>
        </p:blipFill>
        <p:spPr bwMode="auto">
          <a:xfrm>
            <a:off x="213250" y="1154535"/>
            <a:ext cx="8732493" cy="4741808"/>
          </a:xfrm>
          <a:prstGeom prst="rect">
            <a:avLst/>
          </a:prstGeom>
          <a:noFill/>
          <a:ln w="9525" cap="flat">
            <a:solidFill>
              <a:srgbClr val="808080"/>
            </a:solidFill>
            <a:round/>
            <a:headEnd/>
            <a:tailEnd/>
          </a:ln>
          <a:effectLst/>
          <a:extLst>
            <a:ext uri="{909E8E84-426E-40DD-AFC4-6F175D3DCCD1}">
              <a14:hiddenFill xmlns:a14="http://schemas.microsoft.com/office/drawing/2010/main">
                <a:blipFill dpi="0" rotWithShape="0">
                  <a:blip/>
                  <a:srcRect r="5666"/>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2198995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Magnet </a:t>
            </a:r>
            <a:r>
              <a:rPr lang="de-DE" dirty="0" err="1" smtClean="0"/>
              <a:t>Cryogenics</a:t>
            </a:r>
            <a:endParaRPr lang="de-DE" dirty="0"/>
          </a:p>
        </p:txBody>
      </p:sp>
      <p:sp>
        <p:nvSpPr>
          <p:cNvPr id="9" name="Rectangle 2"/>
          <p:cNvSpPr txBox="1">
            <a:spLocks noChangeArrowheads="1"/>
          </p:cNvSpPr>
          <p:nvPr/>
        </p:nvSpPr>
        <p:spPr bwMode="auto">
          <a:xfrm>
            <a:off x="92075" y="974964"/>
            <a:ext cx="8907802" cy="5244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32" tIns="45619" rIns="91232" bIns="45619" numCol="1" anchor="t" anchorCtr="0" compatLnSpc="1">
            <a:prstTxWarp prst="textNoShape">
              <a:avLst/>
            </a:prstTxWarp>
          </a:bodyPr>
          <a:lstStyle>
            <a:lvl1pPr marL="265113" indent="-265113" algn="l" rtl="0" eaLnBrk="0" fontAlgn="base" hangingPunct="0">
              <a:spcBef>
                <a:spcPct val="0"/>
              </a:spcBef>
              <a:spcAft>
                <a:spcPct val="50000"/>
              </a:spcAft>
              <a:buClr>
                <a:srgbClr val="F28E00"/>
              </a:buClr>
              <a:buFont typeface="Arial Black" pitchFamily="34" charset="0"/>
              <a:buChar char="&gt;"/>
              <a:defRPr sz="2000">
                <a:solidFill>
                  <a:srgbClr val="000099"/>
                </a:solidFill>
                <a:latin typeface="Bookman Old Style" panose="02050604050505020204" pitchFamily="18" charset="0"/>
                <a:ea typeface="+mn-ea"/>
                <a:cs typeface="+mn-cs"/>
              </a:defRPr>
            </a:lvl1pPr>
            <a:lvl2pPr marL="628650" indent="-184150" algn="l" rtl="0" eaLnBrk="0" fontAlgn="base" hangingPunct="0">
              <a:spcBef>
                <a:spcPct val="0"/>
              </a:spcBef>
              <a:spcAft>
                <a:spcPct val="50000"/>
              </a:spcAft>
              <a:buClr>
                <a:schemeClr val="accent2"/>
              </a:buClr>
              <a:buFont typeface="Wingdings" pitchFamily="2" charset="2"/>
              <a:buChar char="§"/>
              <a:defRPr sz="1600">
                <a:solidFill>
                  <a:srgbClr val="000099"/>
                </a:solidFill>
                <a:latin typeface="Bookman Old Style" panose="02050604050505020204" pitchFamily="18" charset="0"/>
              </a:defRPr>
            </a:lvl2pPr>
            <a:lvl3pPr marL="1236663" indent="-228600" algn="l" rtl="0" eaLnBrk="0" fontAlgn="base" hangingPunct="0">
              <a:spcBef>
                <a:spcPct val="0"/>
              </a:spcBef>
              <a:spcAft>
                <a:spcPct val="0"/>
              </a:spcAft>
              <a:buClr>
                <a:srgbClr val="FF9900"/>
              </a:buClr>
              <a:buFont typeface="Arial Black" pitchFamily="34" charset="0"/>
              <a:defRPr sz="1200">
                <a:solidFill>
                  <a:schemeClr val="tx1"/>
                </a:solidFill>
                <a:latin typeface="Arial" charset="0"/>
              </a:defRPr>
            </a:lvl3pPr>
            <a:lvl4pPr marL="1644650" indent="-228600" algn="l" rtl="0" eaLnBrk="0" fontAlgn="base" hangingPunct="0">
              <a:spcBef>
                <a:spcPct val="0"/>
              </a:spcBef>
              <a:spcAft>
                <a:spcPct val="0"/>
              </a:spcAft>
              <a:buFont typeface="Wingdings" pitchFamily="2" charset="2"/>
              <a:buChar char="§"/>
              <a:defRPr sz="1400">
                <a:solidFill>
                  <a:schemeClr val="tx1"/>
                </a:solidFill>
                <a:latin typeface="Arial" charset="0"/>
              </a:defRPr>
            </a:lvl4pPr>
            <a:lvl5pPr marL="2057400" indent="-228600" algn="l" rtl="0" eaLnBrk="0" fontAlgn="base" hangingPunct="0">
              <a:spcBef>
                <a:spcPct val="20000"/>
              </a:spcBef>
              <a:spcAft>
                <a:spcPct val="0"/>
              </a:spcAft>
              <a:defRPr sz="2000">
                <a:solidFill>
                  <a:schemeClr val="tx1"/>
                </a:solidFill>
                <a:latin typeface="Arial" charset="0"/>
              </a:defRPr>
            </a:lvl5pPr>
            <a:lvl6pPr marL="2514600" indent="-228600" algn="l" rtl="0" fontAlgn="base">
              <a:spcBef>
                <a:spcPct val="20000"/>
              </a:spcBef>
              <a:spcAft>
                <a:spcPct val="0"/>
              </a:spcAft>
              <a:defRPr sz="2000">
                <a:solidFill>
                  <a:schemeClr val="tx1"/>
                </a:solidFill>
                <a:latin typeface="Arial" charset="0"/>
              </a:defRPr>
            </a:lvl6pPr>
            <a:lvl7pPr marL="2971800" indent="-228600" algn="l" rtl="0" fontAlgn="base">
              <a:spcBef>
                <a:spcPct val="20000"/>
              </a:spcBef>
              <a:spcAft>
                <a:spcPct val="0"/>
              </a:spcAft>
              <a:defRPr sz="2000">
                <a:solidFill>
                  <a:schemeClr val="tx1"/>
                </a:solidFill>
                <a:latin typeface="Arial" charset="0"/>
              </a:defRPr>
            </a:lvl7pPr>
            <a:lvl8pPr marL="3429000" indent="-228600" algn="l" rtl="0" fontAlgn="base">
              <a:spcBef>
                <a:spcPct val="20000"/>
              </a:spcBef>
              <a:spcAft>
                <a:spcPct val="0"/>
              </a:spcAft>
              <a:defRPr sz="2000">
                <a:solidFill>
                  <a:schemeClr val="tx1"/>
                </a:solidFill>
                <a:latin typeface="Arial" charset="0"/>
              </a:defRPr>
            </a:lvl8pPr>
            <a:lvl9pPr marL="3886200" indent="-228600" algn="l" rtl="0" fontAlgn="base">
              <a:spcBef>
                <a:spcPct val="20000"/>
              </a:spcBef>
              <a:spcAft>
                <a:spcPct val="0"/>
              </a:spcAft>
              <a:defRPr sz="2000">
                <a:solidFill>
                  <a:schemeClr val="tx1"/>
                </a:solidFill>
                <a:latin typeface="Arial" charset="0"/>
              </a:defRPr>
            </a:lvl9pPr>
          </a:lstStyle>
          <a:p>
            <a:pPr marL="430861" indent="-323145">
              <a:spcBef>
                <a:spcPts val="100"/>
              </a:spcBef>
              <a:spcAft>
                <a:spcPts val="1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kern="0" dirty="0" smtClean="0">
                <a:solidFill>
                  <a:srgbClr val="0033CC"/>
                </a:solidFill>
              </a:rPr>
              <a:t>The </a:t>
            </a:r>
            <a:r>
              <a:rPr lang="en-US" altLang="de-DE" kern="0" dirty="0">
                <a:solidFill>
                  <a:srgbClr val="0033CC"/>
                </a:solidFill>
              </a:rPr>
              <a:t>restart of the CMS magnet after LS1 </a:t>
            </a:r>
            <a:r>
              <a:rPr lang="en-US" altLang="de-DE" kern="0" dirty="0" smtClean="0">
                <a:solidFill>
                  <a:srgbClr val="0033CC"/>
                </a:solidFill>
              </a:rPr>
              <a:t>was </a:t>
            </a:r>
            <a:br>
              <a:rPr lang="en-US" altLang="de-DE" kern="0" dirty="0" smtClean="0">
                <a:solidFill>
                  <a:srgbClr val="0033CC"/>
                </a:solidFill>
              </a:rPr>
            </a:br>
            <a:r>
              <a:rPr lang="en-US" altLang="de-DE" kern="0" dirty="0" smtClean="0">
                <a:solidFill>
                  <a:srgbClr val="0033CC"/>
                </a:solidFill>
              </a:rPr>
              <a:t>more </a:t>
            </a:r>
            <a:r>
              <a:rPr lang="en-US" altLang="de-DE" kern="0" dirty="0">
                <a:solidFill>
                  <a:srgbClr val="0033CC"/>
                </a:solidFill>
              </a:rPr>
              <a:t>complicated than anticipated </a:t>
            </a:r>
            <a:r>
              <a:rPr lang="en-US" altLang="de-DE" kern="0" dirty="0" smtClean="0">
                <a:solidFill>
                  <a:srgbClr val="0033CC"/>
                </a:solidFill>
              </a:rPr>
              <a:t>due to </a:t>
            </a:r>
            <a:br>
              <a:rPr lang="en-US" altLang="de-DE" kern="0" dirty="0" smtClean="0">
                <a:solidFill>
                  <a:srgbClr val="0033CC"/>
                </a:solidFill>
              </a:rPr>
            </a:br>
            <a:r>
              <a:rPr lang="en-US" altLang="de-DE" kern="0" dirty="0" smtClean="0">
                <a:solidFill>
                  <a:srgbClr val="0033CC"/>
                </a:solidFill>
              </a:rPr>
              <a:t>problems with </a:t>
            </a:r>
            <a:r>
              <a:rPr lang="en-US" altLang="de-DE" kern="0" dirty="0">
                <a:solidFill>
                  <a:srgbClr val="0033CC"/>
                </a:solidFill>
              </a:rPr>
              <a:t>the cryogenic </a:t>
            </a:r>
            <a:r>
              <a:rPr lang="en-US" altLang="de-DE" kern="0" dirty="0" smtClean="0">
                <a:solidFill>
                  <a:srgbClr val="0033CC"/>
                </a:solidFill>
              </a:rPr>
              <a:t>system </a:t>
            </a:r>
            <a:r>
              <a:rPr lang="en-US" altLang="de-DE" kern="0" dirty="0">
                <a:solidFill>
                  <a:srgbClr val="0033CC"/>
                </a:solidFill>
              </a:rPr>
              <a:t>in </a:t>
            </a:r>
            <a:r>
              <a:rPr lang="en-US" altLang="de-DE" kern="0" dirty="0" smtClean="0">
                <a:solidFill>
                  <a:srgbClr val="0033CC"/>
                </a:solidFill>
              </a:rPr>
              <a:t>providing </a:t>
            </a:r>
            <a:br>
              <a:rPr lang="en-US" altLang="de-DE" kern="0" dirty="0" smtClean="0">
                <a:solidFill>
                  <a:srgbClr val="0033CC"/>
                </a:solidFill>
              </a:rPr>
            </a:br>
            <a:r>
              <a:rPr lang="en-US" altLang="de-DE" kern="0" dirty="0" smtClean="0">
                <a:solidFill>
                  <a:srgbClr val="0033CC"/>
                </a:solidFill>
              </a:rPr>
              <a:t>liquid </a:t>
            </a:r>
            <a:r>
              <a:rPr lang="en-US" altLang="de-DE" kern="0" dirty="0">
                <a:solidFill>
                  <a:srgbClr val="0033CC"/>
                </a:solidFill>
              </a:rPr>
              <a:t>Helium</a:t>
            </a:r>
            <a:r>
              <a:rPr lang="en-US" altLang="de-DE" kern="0" dirty="0" smtClean="0">
                <a:solidFill>
                  <a:srgbClr val="0033CC"/>
                </a:solidFill>
              </a:rPr>
              <a:t>.</a:t>
            </a:r>
            <a:endParaRPr lang="en-US" altLang="de-DE" kern="0" dirty="0">
              <a:solidFill>
                <a:srgbClr val="0033CC"/>
              </a:solidFill>
            </a:endParaRPr>
          </a:p>
          <a:p>
            <a:pPr marL="430861" indent="-323145">
              <a:spcBef>
                <a:spcPts val="100"/>
              </a:spcBef>
              <a:spcAft>
                <a:spcPts val="1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kern="0" dirty="0" smtClean="0">
                <a:solidFill>
                  <a:srgbClr val="0033CC"/>
                </a:solidFill>
              </a:rPr>
              <a:t>Inefficiencies </a:t>
            </a:r>
            <a:r>
              <a:rPr lang="en-US" altLang="de-DE" kern="0" dirty="0">
                <a:solidFill>
                  <a:srgbClr val="0033CC"/>
                </a:solidFill>
              </a:rPr>
              <a:t>of the oil separation system </a:t>
            </a:r>
            <a:r>
              <a:rPr lang="en-US" altLang="de-DE" kern="0" dirty="0" smtClean="0">
                <a:solidFill>
                  <a:srgbClr val="0033CC"/>
                </a:solidFill>
              </a:rPr>
              <a:t>of </a:t>
            </a:r>
            <a:br>
              <a:rPr lang="en-US" altLang="de-DE" kern="0" dirty="0" smtClean="0">
                <a:solidFill>
                  <a:srgbClr val="0033CC"/>
                </a:solidFill>
              </a:rPr>
            </a:br>
            <a:r>
              <a:rPr lang="en-US" altLang="de-DE" kern="0" dirty="0" smtClean="0">
                <a:solidFill>
                  <a:srgbClr val="0033CC"/>
                </a:solidFill>
              </a:rPr>
              <a:t>the </a:t>
            </a:r>
            <a:r>
              <a:rPr lang="en-US" altLang="de-DE" kern="0" dirty="0">
                <a:solidFill>
                  <a:srgbClr val="0033CC"/>
                </a:solidFill>
              </a:rPr>
              <a:t>compressors for the warm </a:t>
            </a:r>
            <a:r>
              <a:rPr lang="en-US" altLang="de-DE" kern="0" dirty="0" smtClean="0">
                <a:solidFill>
                  <a:srgbClr val="0033CC"/>
                </a:solidFill>
              </a:rPr>
              <a:t>Helium required </a:t>
            </a:r>
            <a:br>
              <a:rPr lang="en-US" altLang="de-DE" kern="0" dirty="0" smtClean="0">
                <a:solidFill>
                  <a:srgbClr val="0033CC"/>
                </a:solidFill>
              </a:rPr>
            </a:br>
            <a:r>
              <a:rPr lang="en-US" altLang="de-DE" kern="0" dirty="0" smtClean="0">
                <a:solidFill>
                  <a:srgbClr val="0033CC"/>
                </a:solidFill>
              </a:rPr>
              <a:t>several </a:t>
            </a:r>
            <a:r>
              <a:rPr lang="en-US" altLang="de-DE" kern="0" dirty="0">
                <a:solidFill>
                  <a:srgbClr val="0033CC"/>
                </a:solidFill>
              </a:rPr>
              <a:t>interventions and delayed the start of </a:t>
            </a:r>
            <a:r>
              <a:rPr lang="en-US" altLang="de-DE" kern="0" dirty="0" smtClean="0">
                <a:solidFill>
                  <a:srgbClr val="0033CC"/>
                </a:solidFill>
              </a:rPr>
              <a:t/>
            </a:r>
            <a:br>
              <a:rPr lang="en-US" altLang="de-DE" kern="0" dirty="0" smtClean="0">
                <a:solidFill>
                  <a:srgbClr val="0033CC"/>
                </a:solidFill>
              </a:rPr>
            </a:br>
            <a:r>
              <a:rPr lang="en-US" altLang="de-DE" kern="0" dirty="0" smtClean="0">
                <a:solidFill>
                  <a:srgbClr val="0033CC"/>
                </a:solidFill>
              </a:rPr>
              <a:t>routine </a:t>
            </a:r>
            <a:r>
              <a:rPr lang="en-US" altLang="de-DE" kern="0" dirty="0">
                <a:solidFill>
                  <a:srgbClr val="0033CC"/>
                </a:solidFill>
              </a:rPr>
              <a:t>operation of the cryogenic system</a:t>
            </a:r>
            <a:r>
              <a:rPr lang="en-US" altLang="de-DE" kern="0" dirty="0" smtClean="0">
                <a:solidFill>
                  <a:srgbClr val="0033CC"/>
                </a:solidFill>
              </a:rPr>
              <a:t>.</a:t>
            </a:r>
            <a:endParaRPr lang="en-US" altLang="de-DE" kern="0" dirty="0">
              <a:solidFill>
                <a:srgbClr val="0033CC"/>
              </a:solidFill>
            </a:endParaRPr>
          </a:p>
          <a:p>
            <a:pPr marL="430861" indent="-323145">
              <a:spcBef>
                <a:spcPts val="100"/>
              </a:spcBef>
              <a:spcAft>
                <a:spcPts val="1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kern="0" dirty="0" smtClean="0">
                <a:solidFill>
                  <a:srgbClr val="0033CC"/>
                </a:solidFill>
              </a:rPr>
              <a:t>Currently </a:t>
            </a:r>
            <a:r>
              <a:rPr lang="en-US" altLang="de-DE" kern="0" dirty="0">
                <a:solidFill>
                  <a:srgbClr val="0033CC"/>
                </a:solidFill>
              </a:rPr>
              <a:t>the magnet can be operated, but </a:t>
            </a:r>
            <a:r>
              <a:rPr lang="en-US" altLang="de-DE" kern="0" dirty="0" smtClean="0">
                <a:solidFill>
                  <a:srgbClr val="0033CC"/>
                </a:solidFill>
              </a:rPr>
              <a:t>the continuous </a:t>
            </a:r>
            <a:r>
              <a:rPr lang="en-US" altLang="de-DE" kern="0" dirty="0">
                <a:solidFill>
                  <a:srgbClr val="0033CC"/>
                </a:solidFill>
              </a:rPr>
              <a:t>up-time is still limited by </a:t>
            </a:r>
            <a:r>
              <a:rPr lang="en-US" altLang="de-DE" kern="0" dirty="0" smtClean="0">
                <a:solidFill>
                  <a:srgbClr val="0033CC"/>
                </a:solidFill>
              </a:rPr>
              <a:t>the performance </a:t>
            </a:r>
            <a:r>
              <a:rPr lang="en-US" altLang="de-DE" kern="0" dirty="0">
                <a:solidFill>
                  <a:srgbClr val="0033CC"/>
                </a:solidFill>
              </a:rPr>
              <a:t>of the cryogenic system requiring more </a:t>
            </a:r>
            <a:r>
              <a:rPr lang="en-US" altLang="de-DE" kern="0" dirty="0" smtClean="0">
                <a:solidFill>
                  <a:srgbClr val="0033CC"/>
                </a:solidFill>
              </a:rPr>
              <a:t>frequent maintenance </a:t>
            </a:r>
            <a:r>
              <a:rPr lang="en-US" altLang="de-DE" kern="0" dirty="0">
                <a:solidFill>
                  <a:srgbClr val="0033CC"/>
                </a:solidFill>
              </a:rPr>
              <a:t>than usual</a:t>
            </a:r>
            <a:r>
              <a:rPr lang="en-US" altLang="de-DE" kern="0" dirty="0" smtClean="0">
                <a:solidFill>
                  <a:srgbClr val="0033CC"/>
                </a:solidFill>
              </a:rPr>
              <a:t>.</a:t>
            </a:r>
            <a:endParaRPr lang="en-US" altLang="de-DE" kern="0" dirty="0">
              <a:solidFill>
                <a:srgbClr val="0033CC"/>
              </a:solidFill>
            </a:endParaRPr>
          </a:p>
          <a:p>
            <a:pPr marL="430861" indent="-323145">
              <a:spcBef>
                <a:spcPts val="100"/>
              </a:spcBef>
              <a:spcAft>
                <a:spcPts val="1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kern="0" dirty="0" smtClean="0">
                <a:solidFill>
                  <a:srgbClr val="0033CC"/>
                </a:solidFill>
              </a:rPr>
              <a:t>A </a:t>
            </a:r>
            <a:r>
              <a:rPr lang="en-US" altLang="de-DE" kern="0" dirty="0">
                <a:solidFill>
                  <a:srgbClr val="0033CC"/>
                </a:solidFill>
              </a:rPr>
              <a:t>comprehensive program to re-establish its nominal performance is </a:t>
            </a:r>
            <a:r>
              <a:rPr lang="en-US" altLang="de-DE" kern="0" dirty="0" smtClean="0">
                <a:solidFill>
                  <a:srgbClr val="0033CC"/>
                </a:solidFill>
              </a:rPr>
              <a:t>underway. These </a:t>
            </a:r>
            <a:r>
              <a:rPr lang="en-US" altLang="de-DE" kern="0" dirty="0">
                <a:solidFill>
                  <a:srgbClr val="0033CC"/>
                </a:solidFill>
              </a:rPr>
              <a:t>recovery activities for the cryogenic system </a:t>
            </a:r>
            <a:r>
              <a:rPr lang="en-US" altLang="de-DE" kern="0" dirty="0" smtClean="0">
                <a:solidFill>
                  <a:srgbClr val="0033CC"/>
                </a:solidFill>
              </a:rPr>
              <a:t>will </a:t>
            </a:r>
            <a:r>
              <a:rPr lang="en-US" altLang="de-DE" kern="0" dirty="0">
                <a:solidFill>
                  <a:srgbClr val="0033CC"/>
                </a:solidFill>
              </a:rPr>
              <a:t>be synchronized with the accelerator schedule in order to run for adequately long periods</a:t>
            </a:r>
            <a:r>
              <a:rPr lang="en-US" altLang="de-DE" kern="0" dirty="0" smtClean="0">
                <a:solidFill>
                  <a:srgbClr val="0033CC"/>
                </a:solidFill>
              </a:rPr>
              <a:t>.</a:t>
            </a:r>
            <a:endParaRPr lang="en-US" altLang="de-DE" kern="0" dirty="0">
              <a:solidFill>
                <a:srgbClr val="0033CC"/>
              </a:solidFill>
            </a:endParaRPr>
          </a:p>
          <a:p>
            <a:pPr marL="430861" indent="-323145">
              <a:spcBef>
                <a:spcPts val="100"/>
              </a:spcBef>
              <a:spcAft>
                <a:spcPts val="1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r>
              <a:rPr lang="en-US" altLang="de-DE" kern="0" dirty="0" smtClean="0">
                <a:solidFill>
                  <a:srgbClr val="0033CC"/>
                </a:solidFill>
              </a:rPr>
              <a:t>A </a:t>
            </a:r>
            <a:r>
              <a:rPr lang="en-US" altLang="de-DE" kern="0" dirty="0">
                <a:solidFill>
                  <a:srgbClr val="0033CC"/>
                </a:solidFill>
              </a:rPr>
              <a:t>consolidation and repair program is being organized for the next </a:t>
            </a:r>
            <a:r>
              <a:rPr lang="en-US" altLang="de-DE" kern="0" dirty="0" smtClean="0">
                <a:solidFill>
                  <a:srgbClr val="0033CC"/>
                </a:solidFill>
              </a:rPr>
              <a:t>short technical </a:t>
            </a:r>
            <a:r>
              <a:rPr lang="en-US" altLang="de-DE" kern="0" dirty="0">
                <a:solidFill>
                  <a:srgbClr val="0033CC"/>
                </a:solidFill>
              </a:rPr>
              <a:t>stops and  </a:t>
            </a:r>
            <a:r>
              <a:rPr lang="en-US" altLang="de-DE" kern="0" dirty="0" smtClean="0">
                <a:solidFill>
                  <a:srgbClr val="0033CC"/>
                </a:solidFill>
              </a:rPr>
              <a:t>the long TS </a:t>
            </a:r>
            <a:r>
              <a:rPr lang="en-US" altLang="de-DE" kern="0" dirty="0">
                <a:solidFill>
                  <a:srgbClr val="0033CC"/>
                </a:solidFill>
              </a:rPr>
              <a:t>at the end of the year.</a:t>
            </a:r>
          </a:p>
          <a:p>
            <a:pPr marL="430861" indent="-323145">
              <a:spcBef>
                <a:spcPts val="100"/>
              </a:spcBef>
              <a:spcAft>
                <a:spcPts val="100"/>
              </a:spcAft>
              <a:buSzPct val="100000"/>
              <a:buFont typeface="StarSymbol" charset="0"/>
              <a:buChar char="●"/>
              <a:tabLst>
                <a:tab pos="456203" algn="l"/>
                <a:tab pos="912411" algn="l"/>
                <a:tab pos="1368618" algn="l"/>
                <a:tab pos="1824823" algn="l"/>
                <a:tab pos="2281031" algn="l"/>
                <a:tab pos="2737234" algn="l"/>
                <a:tab pos="3193433" algn="l"/>
                <a:tab pos="3649644" algn="l"/>
                <a:tab pos="4105850" algn="l"/>
                <a:tab pos="4562057" algn="l"/>
                <a:tab pos="5018261" algn="l"/>
                <a:tab pos="5474469" algn="l"/>
                <a:tab pos="5930672" algn="l"/>
                <a:tab pos="6386876" algn="l"/>
                <a:tab pos="6843083" algn="l"/>
                <a:tab pos="7299292" algn="l"/>
                <a:tab pos="7755498" algn="l"/>
                <a:tab pos="8211704" algn="l"/>
                <a:tab pos="8667910" algn="l"/>
                <a:tab pos="9124106" algn="l"/>
                <a:tab pos="9580320" algn="l"/>
              </a:tabLst>
            </a:pPr>
            <a:endParaRPr lang="en-US" altLang="de-DE" kern="0" dirty="0">
              <a:solidFill>
                <a:srgbClr val="0033CC"/>
              </a:solidFill>
            </a:endParaRPr>
          </a:p>
        </p:txBody>
      </p:sp>
      <p:pic>
        <p:nvPicPr>
          <p:cNvPr id="19" name="Picture 7"/>
          <p:cNvPicPr>
            <a:picLocks noChangeAspect="1"/>
          </p:cNvPicPr>
          <p:nvPr/>
        </p:nvPicPr>
        <p:blipFill>
          <a:blip r:embed="rId2"/>
          <a:stretch>
            <a:fillRect/>
          </a:stretch>
        </p:blipFill>
        <p:spPr>
          <a:xfrm>
            <a:off x="6632575" y="892761"/>
            <a:ext cx="2367302" cy="2701059"/>
          </a:xfrm>
          <a:prstGeom prst="rect">
            <a:avLst/>
          </a:prstGeom>
        </p:spPr>
      </p:pic>
    </p:spTree>
    <p:extLst>
      <p:ext uri="{BB962C8B-B14F-4D97-AF65-F5344CB8AC3E}">
        <p14:creationId xmlns:p14="http://schemas.microsoft.com/office/powerpoint/2010/main" val="1276461718"/>
      </p:ext>
    </p:extLst>
  </p:cSld>
  <p:clrMapOvr>
    <a:masterClrMapping/>
  </p:clrMapOvr>
  <p:timing>
    <p:tnLst>
      <p:par>
        <p:cTn id="1" dur="indefinite" restart="never" nodeType="tmRoot"/>
      </p:par>
    </p:tnLst>
  </p:timing>
</p:sld>
</file>

<file path=ppt/theme/_rels/theme13.xml.rels><?xml version="1.0" encoding="UTF-8" standalone="yes"?>
<Relationships xmlns="http://schemas.openxmlformats.org/package/2006/relationships"><Relationship Id="rId1" Type="http://schemas.openxmlformats.org/officeDocument/2006/relationships/image" Target="../media/image4.png"/></Relationships>
</file>

<file path=ppt/theme/_rels/theme14.xml.rels><?xml version="1.0" encoding="UTF-8" standalone="yes"?>
<Relationships xmlns="http://schemas.openxmlformats.org/package/2006/relationships"><Relationship Id="rId1" Type="http://schemas.openxmlformats.org/officeDocument/2006/relationships/image" Target="../media/image5.png"/></Relationships>
</file>

<file path=ppt/theme/theme1.xml><?xml version="1.0" encoding="utf-8"?>
<a:theme xmlns:a="http://schemas.openxmlformats.org/drawingml/2006/main" name="2_DESY_Vortrag_3-1">
  <a:themeElements>
    <a:clrScheme name="2_DESY_Vortrag_3-1 14">
      <a:dk1>
        <a:srgbClr val="000000"/>
      </a:dk1>
      <a:lt1>
        <a:srgbClr val="FFFFFF"/>
      </a:lt1>
      <a:dk2>
        <a:srgbClr val="FFFFFF"/>
      </a:dk2>
      <a:lt2>
        <a:srgbClr val="808080"/>
      </a:lt2>
      <a:accent1>
        <a:srgbClr val="00A5EB"/>
      </a:accent1>
      <a:accent2>
        <a:srgbClr val="F28E00"/>
      </a:accent2>
      <a:accent3>
        <a:srgbClr val="FFFFFF"/>
      </a:accent3>
      <a:accent4>
        <a:srgbClr val="000000"/>
      </a:accent4>
      <a:accent5>
        <a:srgbClr val="AACFF3"/>
      </a:accent5>
      <a:accent6>
        <a:srgbClr val="DB8000"/>
      </a:accent6>
      <a:hlink>
        <a:srgbClr val="00A5EB"/>
      </a:hlink>
      <a:folHlink>
        <a:srgbClr val="808080"/>
      </a:folHlink>
    </a:clrScheme>
    <a:fontScheme name="2_DESY_Vortrag_3-1">
      <a:majorFont>
        <a:latin typeface="Verdana"/>
        <a:ea typeface=""/>
        <a:cs typeface=""/>
      </a:majorFont>
      <a:minorFont>
        <a:latin typeface="Verdana"/>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600" b="0" i="0" u="none" strike="noStrike" cap="none" normalizeH="0" baseline="0" smtClean="0">
            <a:ln>
              <a:noFill/>
            </a:ln>
            <a:solidFill>
              <a:schemeClr val="tx1"/>
            </a:solidFill>
            <a:effectLst/>
            <a:latin typeface="Arial" charset="0"/>
          </a:defRPr>
        </a:defPPr>
      </a:lstStyle>
    </a:lnDef>
  </a:objectDefaults>
  <a:extraClrSchemeLst>
    <a:extraClrScheme>
      <a:clrScheme name="2_DESY_Vortrag_3-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SY_Vortrag_3-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SY_Vortrag_3-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SY_Vortrag_3-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SY_Vortrag_3-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SY_Vortrag_3-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SY_Vortrag_3-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SY_Vortrag_3-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SY_Vortrag_3-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SY_Vortrag_3-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SY_Vortrag_3-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SY_Vortrag_3-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DESY_Vortrag_3-1 13">
        <a:dk1>
          <a:srgbClr val="000000"/>
        </a:dk1>
        <a:lt1>
          <a:srgbClr val="FFFFFF"/>
        </a:lt1>
        <a:dk2>
          <a:srgbClr val="FFFFFF"/>
        </a:dk2>
        <a:lt2>
          <a:srgbClr val="808080"/>
        </a:lt2>
        <a:accent1>
          <a:srgbClr val="00A5EB"/>
        </a:accent1>
        <a:accent2>
          <a:srgbClr val="F28E00"/>
        </a:accent2>
        <a:accent3>
          <a:srgbClr val="FFFFFF"/>
        </a:accent3>
        <a:accent4>
          <a:srgbClr val="000000"/>
        </a:accent4>
        <a:accent5>
          <a:srgbClr val="AACFF3"/>
        </a:accent5>
        <a:accent6>
          <a:srgbClr val="DB8000"/>
        </a:accent6>
        <a:hlink>
          <a:srgbClr val="00A5EB"/>
        </a:hlink>
        <a:folHlink>
          <a:srgbClr val="99CC00"/>
        </a:folHlink>
      </a:clrScheme>
      <a:clrMap bg1="lt1" tx1="dk1" bg2="lt2" tx2="dk2" accent1="accent1" accent2="accent2" accent3="accent3" accent4="accent4" accent5="accent5" accent6="accent6" hlink="hlink" folHlink="folHlink"/>
    </a:extraClrScheme>
    <a:extraClrScheme>
      <a:clrScheme name="2_DESY_Vortrag_3-1 14">
        <a:dk1>
          <a:srgbClr val="000000"/>
        </a:dk1>
        <a:lt1>
          <a:srgbClr val="FFFFFF"/>
        </a:lt1>
        <a:dk2>
          <a:srgbClr val="FFFFFF"/>
        </a:dk2>
        <a:lt2>
          <a:srgbClr val="808080"/>
        </a:lt2>
        <a:accent1>
          <a:srgbClr val="00A5EB"/>
        </a:accent1>
        <a:accent2>
          <a:srgbClr val="F28E00"/>
        </a:accent2>
        <a:accent3>
          <a:srgbClr val="FFFFFF"/>
        </a:accent3>
        <a:accent4>
          <a:srgbClr val="000000"/>
        </a:accent4>
        <a:accent5>
          <a:srgbClr val="AACFF3"/>
        </a:accent5>
        <a:accent6>
          <a:srgbClr val="DB8000"/>
        </a:accent6>
        <a:hlink>
          <a:srgbClr val="00A5EB"/>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egammaPFClustersAndRecHitsPropos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6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4000"/>
          </a:lnSpc>
          <a:spcBef>
            <a:spcPct val="0"/>
          </a:spcBef>
          <a:spcAft>
            <a:spcPct val="0"/>
          </a:spcAft>
          <a:buClr>
            <a:srgbClr val="000000"/>
          </a:buClr>
          <a:buSzPct val="100000"/>
          <a:buFont typeface="Times New Roman" pitchFamily="16" charset="0"/>
          <a:buNone/>
          <a:tabLst/>
          <a:defRPr kumimoji="0" lang="en-GB" altLang="en-US" sz="2400" b="0" i="0" u="none" strike="noStrike" cap="none" normalizeH="0" baseline="0" smtClean="0">
            <a:ln>
              <a:noFill/>
            </a:ln>
            <a:solidFill>
              <a:schemeClr val="bg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4000"/>
          </a:lnSpc>
          <a:spcBef>
            <a:spcPct val="0"/>
          </a:spcBef>
          <a:spcAft>
            <a:spcPct val="0"/>
          </a:spcAft>
          <a:buClr>
            <a:srgbClr val="000000"/>
          </a:buClr>
          <a:buSzPct val="100000"/>
          <a:buFont typeface="Times New Roman" pitchFamily="16" charset="0"/>
          <a:buNone/>
          <a:tabLst/>
          <a:defRPr kumimoji="0" lang="en-GB" altLang="en-US" sz="2400" b="0" i="0" u="none" strike="noStrike" cap="none" normalizeH="0" baseline="0" smtClean="0">
            <a:ln>
              <a:noFill/>
            </a:ln>
            <a:solidFill>
              <a:schemeClr val="bg1"/>
            </a:solidFill>
            <a:effectLst/>
            <a:latin typeface="Arial" charset="0"/>
            <a:ea typeface="ＭＳ Ｐゴシック"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2_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Whit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outerShdw blurRad="38100" dist="25400" dir="5400000" algn="ctr" rotWithShape="0">
            <a:srgbClr val="000000">
              <a:alpha val="50000"/>
            </a:srgbClr>
          </a:outerShdw>
        </a:effectLst>
      </a:spPr>
      <a:bodyPr vert="horz" wrap="square" lIns="50800" tIns="50800" rIns="50800" bIns="50800" numCol="1" anchor="ctr" anchorCtr="0" compatLnSpc="1">
        <a:prstTxWarp prst="textNoShape">
          <a:avLst/>
        </a:prstTxWarp>
        <a:spAutoFit/>
      </a:bodyPr>
      <a:lstStyle>
        <a:defPPr marL="0" marR="0" indent="0" algn="ctr" defTabSz="584200" rtl="0" eaLnBrk="1" fontAlgn="base" latinLnBrk="0" hangingPunct="0">
          <a:lnSpc>
            <a:spcPct val="100000"/>
          </a:lnSpc>
          <a:spcBef>
            <a:spcPct val="0"/>
          </a:spcBef>
          <a:spcAft>
            <a:spcPct val="0"/>
          </a:spcAft>
          <a:buClrTx/>
          <a:buSzTx/>
          <a:buFontTx/>
          <a:buNone/>
          <a:tabLst/>
          <a:defRPr kumimoji="0" lang="en-US" altLang="en-US" sz="3600" b="0" i="0" u="none" strike="noStrike" cap="none" normalizeH="0" baseline="0" smtClean="0">
            <a:ln>
              <a:noFill/>
            </a:ln>
            <a:solidFill>
              <a:srgbClr val="000000"/>
            </a:solidFill>
            <a:effectLst/>
            <a:latin typeface="Helvetica Light" charset="0"/>
            <a:ea typeface="Helvetica Light" charset="0"/>
            <a:cs typeface="Helvetica Light" charset="0"/>
            <a:sym typeface="Helvetica Ligh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outerShdw blurRad="38100" dist="25400" dir="5400000" algn="ctr" rotWithShape="0">
            <a:srgbClr val="000000">
              <a:alpha val="50000"/>
            </a:srgbClr>
          </a:outerShdw>
        </a:effectLst>
      </a:spPr>
      <a:bodyPr vert="horz" wrap="square" lIns="50800" tIns="50800" rIns="50800" bIns="50800" numCol="1" anchor="ctr" anchorCtr="0" compatLnSpc="1">
        <a:prstTxWarp prst="textNoShape">
          <a:avLst/>
        </a:prstTxWarp>
        <a:spAutoFit/>
      </a:bodyPr>
      <a:lstStyle>
        <a:defPPr marL="0" marR="0" indent="0" algn="ctr" defTabSz="584200" rtl="0" eaLnBrk="1" fontAlgn="base" latinLnBrk="0" hangingPunct="0">
          <a:lnSpc>
            <a:spcPct val="100000"/>
          </a:lnSpc>
          <a:spcBef>
            <a:spcPct val="0"/>
          </a:spcBef>
          <a:spcAft>
            <a:spcPct val="0"/>
          </a:spcAft>
          <a:buClrTx/>
          <a:buSzTx/>
          <a:buFontTx/>
          <a:buNone/>
          <a:tabLst/>
          <a:defRPr kumimoji="0" lang="en-US" altLang="en-US" sz="3600" b="0" i="0" u="none" strike="noStrike" cap="none" normalizeH="0" baseline="0" smtClean="0">
            <a:ln>
              <a:noFill/>
            </a:ln>
            <a:solidFill>
              <a:srgbClr val="000000"/>
            </a:solidFill>
            <a:effectLst/>
            <a:latin typeface="Helvetica Light" charset="0"/>
            <a:ea typeface="Helvetica Light" charset="0"/>
            <a:cs typeface="Helvetica Light" charset="0"/>
            <a:sym typeface="Helvetica Light" charset="0"/>
          </a:defRPr>
        </a:defPPr>
      </a:lstStyle>
    </a:lnDef>
  </a:objectDefaults>
  <a:extraClrSchemeLst/>
</a:theme>
</file>

<file path=ppt/theme/theme14.xml><?xml version="1.0" encoding="utf-8"?>
<a:theme xmlns:a="http://schemas.openxmlformats.org/drawingml/2006/main" name="1_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15.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AR PL UMing HK"/>
        <a:cs typeface="AR PL UMing HK"/>
      </a:majorFont>
      <a:minorFont>
        <a:latin typeface="Arial"/>
        <a:ea typeface="AR PL UMing HK"/>
        <a:cs typeface="AR PL UMing HK"/>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altLang="en-US" sz="1800" b="0" i="0" u="none" strike="noStrike" cap="none" normalizeH="0" baseline="0" smtClean="0">
            <a:ln>
              <a:noFill/>
            </a:ln>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altLang="en-US" sz="1800" b="0" i="0" u="none" strike="noStrike" cap="none" normalizeH="0" baseline="0" smtClean="0">
            <a:ln>
              <a:noFill/>
            </a:ln>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AR PL UMing HK"/>
        <a:cs typeface="AR PL UMing HK"/>
      </a:majorFont>
      <a:minorFont>
        <a:latin typeface="Arial"/>
        <a:ea typeface="AR PL UMing HK"/>
        <a:cs typeface="AR PL UMing HK"/>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altLang="en-US" sz="1800" b="0" i="0" u="none" strike="noStrike" cap="none" normalizeH="0" baseline="0" smtClean="0">
            <a:ln>
              <a:noFill/>
            </a:ln>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altLang="en-US" sz="1800" b="0" i="0" u="none" strike="noStrike" cap="none" normalizeH="0" baseline="0" smtClean="0">
            <a:ln>
              <a:noFill/>
            </a:ln>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4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AR PL UMing HK"/>
        <a:cs typeface="AR PL UMing HK"/>
      </a:majorFont>
      <a:minorFont>
        <a:latin typeface="Arial"/>
        <a:ea typeface="AR PL UMing HK"/>
        <a:cs typeface="AR PL UMing HK"/>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altLang="en-US" sz="1800" b="0" i="0" u="none" strike="noStrike" cap="none" normalizeH="0" baseline="0" smtClean="0">
            <a:ln>
              <a:noFill/>
            </a:ln>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altLang="en-US" sz="1800" b="0" i="0" u="none" strike="noStrike" cap="none" normalizeH="0" baseline="0" smtClean="0">
            <a:ln>
              <a:noFill/>
            </a:ln>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5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Droid Sans Fallback"/>
      </a:majorFont>
      <a:minorFont>
        <a:latin typeface="Arial"/>
        <a:ea typeface="ＭＳ Ｐゴシック"/>
        <a:cs typeface="Droid Sans Fallback"/>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effectLst/>
            <a:latin typeface="Arial" charset="0"/>
            <a:ea typeface="ＭＳ Ｐゴシック" charset="0"/>
            <a:cs typeface="Droid Sans Fallback"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effectLst/>
            <a:latin typeface="Arial" charset="0"/>
            <a:ea typeface="ＭＳ Ｐゴシック" charset="0"/>
            <a:cs typeface="Droid Sans Fallback"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1_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Watermark</Template>
  <TotalTime>0</TotalTime>
  <Words>3790</Words>
  <Application>Microsoft Office PowerPoint</Application>
  <PresentationFormat>Bildschirmpräsentation (4:3)</PresentationFormat>
  <Paragraphs>488</Paragraphs>
  <Slides>79</Slides>
  <Notes>47</Notes>
  <HiddenSlides>0</HiddenSlides>
  <MMClips>0</MMClips>
  <ScaleCrop>false</ScaleCrop>
  <HeadingPairs>
    <vt:vector size="4" baseType="variant">
      <vt:variant>
        <vt:lpstr>Design</vt:lpstr>
      </vt:variant>
      <vt:variant>
        <vt:i4>14</vt:i4>
      </vt:variant>
      <vt:variant>
        <vt:lpstr>Folientitel</vt:lpstr>
      </vt:variant>
      <vt:variant>
        <vt:i4>79</vt:i4>
      </vt:variant>
    </vt:vector>
  </HeadingPairs>
  <TitlesOfParts>
    <vt:vector size="93" baseType="lpstr">
      <vt:lpstr>2_DESY_Vortrag_3-1</vt:lpstr>
      <vt:lpstr>1_Office Theme</vt:lpstr>
      <vt:lpstr>2_Office Theme</vt:lpstr>
      <vt:lpstr>Office Theme</vt:lpstr>
      <vt:lpstr>3_Office Theme</vt:lpstr>
      <vt:lpstr>4_Office Theme</vt:lpstr>
      <vt:lpstr>5_Office Theme</vt:lpstr>
      <vt:lpstr>simple-light</vt:lpstr>
      <vt:lpstr>1_simple-light</vt:lpstr>
      <vt:lpstr>egammaPFClustersAndRecHitsProposal</vt:lpstr>
      <vt:lpstr>6_Office Theme</vt:lpstr>
      <vt:lpstr>2_simple-light</vt:lpstr>
      <vt:lpstr>White</vt:lpstr>
      <vt:lpstr>1_White</vt:lpstr>
      <vt:lpstr>         First Run 2 Results from CMS </vt:lpstr>
      <vt:lpstr>PowerPoint-Präsentation</vt:lpstr>
      <vt:lpstr>The CMS Collaboration   </vt:lpstr>
      <vt:lpstr>CMS after Long Shutdown 1</vt:lpstr>
      <vt:lpstr>DAQ &amp; Computing &amp; Offline</vt:lpstr>
      <vt:lpstr>Reconstruction Algorithms </vt:lpstr>
      <vt:lpstr>Detector Commissioning </vt:lpstr>
      <vt:lpstr>First Physics Collisions @ 13 TeV !</vt:lpstr>
      <vt:lpstr>Magnet Cryogenics</vt:lpstr>
      <vt:lpstr>First LHC Physics Paper @ 13 TeV !</vt:lpstr>
      <vt:lpstr>First Goal: Tune MC Models</vt:lpstr>
      <vt:lpstr>Charged Hadron Multiplicity @ 13 TeV </vt:lpstr>
      <vt:lpstr>First Scan with Magnet On </vt:lpstr>
      <vt:lpstr>Tracker Performance </vt:lpstr>
      <vt:lpstr>Scan for Resonances </vt:lpstr>
      <vt:lpstr>Resonances </vt:lpstr>
      <vt:lpstr>Detector &amp; Algorithm Performance </vt:lpstr>
      <vt:lpstr>Spectacular ZZ in 4l decay  </vt:lpstr>
      <vt:lpstr>Top Re-Discovery  </vt:lpstr>
      <vt:lpstr>Towards Single Top (t-channel)  </vt:lpstr>
      <vt:lpstr>Searches Commenced</vt:lpstr>
      <vt:lpstr>TeV Electron - Positron Candidate  </vt:lpstr>
      <vt:lpstr>Single muon + missing ET @ mT = 1.1 TeV  </vt:lpstr>
      <vt:lpstr>Boosted Top Candidate  </vt:lpstr>
      <vt:lpstr>Boosted Top Candidate  </vt:lpstr>
      <vt:lpstr>Di-Jet Event with Mjj = 5 TeV</vt:lpstr>
      <vt:lpstr>Di-Jet Event with Mjj ~ 5 TeV</vt:lpstr>
      <vt:lpstr>Di-Jet Mass Spectrum</vt:lpstr>
      <vt:lpstr>Di-Jet Mass Spectra 13 TeV ↔ 8 TeV</vt:lpstr>
      <vt:lpstr>A Glance at Run 2 Expectations</vt:lpstr>
      <vt:lpstr>Summary</vt:lpstr>
      <vt:lpstr>Our Future has just started</vt:lpstr>
      <vt:lpstr>PowerPoint-Präsentation</vt:lpstr>
      <vt:lpstr>BackUp</vt:lpstr>
      <vt:lpstr>Luminosities</vt:lpstr>
      <vt:lpstr>PowerPoint-Präsentation</vt:lpstr>
      <vt:lpstr>PowerPoint-Präsentation</vt:lpstr>
      <vt:lpstr>PowerPoint-Präsentation</vt:lpstr>
      <vt:lpstr>PowerPoint-Präsentation</vt:lpstr>
      <vt:lpstr>Tracker Performance</vt:lpstr>
      <vt:lpstr>Tracker Performance</vt:lpstr>
      <vt:lpstr>Reconstruction of K0S and Λ0 in 13 TeV data</vt:lpstr>
      <vt:lpstr>Dimuon invariant mass spectrum</vt:lpstr>
      <vt:lpstr>Dimuon invariant mass spectrum</vt:lpstr>
      <vt:lpstr>Electron Commissioning</vt:lpstr>
      <vt:lpstr>Di-Electron Spectrum</vt:lpstr>
      <vt:lpstr>PowerPoint-Präsentation</vt:lpstr>
      <vt:lpstr>PowerPoint-Präsentation</vt:lpstr>
      <vt:lpstr>PowerPoint-Präsentation</vt:lpstr>
      <vt:lpstr>PowerPoint-Präsentation</vt:lpstr>
      <vt:lpstr>Reconstruction  of Z→ee  in 2015 data</vt:lpstr>
      <vt:lpstr>Muons in 13 TeV Collisions Data and MC</vt:lpstr>
      <vt:lpstr>Muons in 13 TeV Collisions Selection</vt:lpstr>
      <vt:lpstr>Muons in 13 TeV Collisions Invariant Mass</vt:lpstr>
      <vt:lpstr>Reconstruction of Z → ττ in 13 TeV data</vt:lpstr>
      <vt:lpstr>PowerPoint-Präsentation</vt:lpstr>
      <vt:lpstr>PowerPoint-Präsentation</vt:lpstr>
      <vt:lpstr>3. Towards single top (t-channel production)</vt:lpstr>
      <vt:lpstr>PowerPoint-Präsentation</vt:lpstr>
      <vt:lpstr>PowerPoint-Präsentation</vt:lpstr>
      <vt:lpstr>Top-antitop candidate event display</vt:lpstr>
      <vt:lpstr>Details</vt:lpstr>
      <vt:lpstr>PowerPoint-Präsentation</vt:lpstr>
      <vt:lpstr>PowerPoint-Präsentation</vt:lpstr>
      <vt:lpstr>PowerPoint-Präsentation</vt:lpstr>
      <vt:lpstr>PowerPoint-Präsentation</vt:lpstr>
      <vt:lpstr>Single muon + missing ET @ mT = 1.1 TeV</vt:lpstr>
      <vt:lpstr>Details</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A glance at Run 2 expectations</vt:lpstr>
    </vt:vector>
  </TitlesOfParts>
  <Company>DESY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sommera</dc:creator>
  <cp:lastModifiedBy>Borras, Kerstin</cp:lastModifiedBy>
  <cp:revision>1368</cp:revision>
  <cp:lastPrinted>2015-07-26T10:23:08Z</cp:lastPrinted>
  <dcterms:created xsi:type="dcterms:W3CDTF">2008-04-14T12:45:38Z</dcterms:created>
  <dcterms:modified xsi:type="dcterms:W3CDTF">2015-07-26T21:50:04Z</dcterms:modified>
</cp:coreProperties>
</file>