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0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AB046-D511-4C31-A343-330921BD628B}" type="datetimeFigureOut">
              <a:rPr lang="en-US" smtClean="0"/>
              <a:t>12.12.2014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0179D-4BF8-43F2-874C-78F3476C1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87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12.12.2014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12.12.2014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12.12.2014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12.12.2014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12.12.2014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12.12.2014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12.12.2014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12.12.2014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Normalization of </a:t>
            </a:r>
            <a:r>
              <a:rPr lang="en-GB" dirty="0" err="1" smtClean="0"/>
              <a:t>Cpu</a:t>
            </a:r>
            <a:r>
              <a:rPr lang="en-GB" dirty="0" smtClean="0"/>
              <a:t>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73935"/>
            <a:ext cx="7452360" cy="49904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317" y="1417320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Correlation= -0.74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22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Normalization of </a:t>
            </a:r>
            <a:r>
              <a:rPr lang="en-GB" dirty="0" err="1" smtClean="0"/>
              <a:t>Cpu</a:t>
            </a:r>
            <a:r>
              <a:rPr lang="en-GB" dirty="0" smtClean="0"/>
              <a:t> Time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73935"/>
            <a:ext cx="7452360" cy="49904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317" y="1417320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Correlation= 0.12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173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Normalization of </a:t>
            </a:r>
            <a:r>
              <a:rPr lang="en-GB" dirty="0" err="1" smtClean="0"/>
              <a:t>Cpu</a:t>
            </a:r>
            <a:r>
              <a:rPr lang="en-GB" dirty="0" smtClean="0"/>
              <a:t>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73935"/>
            <a:ext cx="7399020" cy="49547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317" y="1417320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Correlation= -0.61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355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Normalization of </a:t>
            </a:r>
            <a:r>
              <a:rPr lang="en-GB" dirty="0" err="1" smtClean="0"/>
              <a:t>Cpu</a:t>
            </a:r>
            <a:r>
              <a:rPr lang="en-GB" dirty="0" smtClean="0"/>
              <a:t>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73935"/>
            <a:ext cx="7444740" cy="4985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317" y="1417320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Correlation= 0.08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627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“</a:t>
            </a:r>
            <a:r>
              <a:rPr lang="en-GB" sz="4000" dirty="0" err="1" smtClean="0"/>
              <a:t>Cpu</a:t>
            </a:r>
            <a:r>
              <a:rPr lang="en-GB" sz="4000" dirty="0" smtClean="0"/>
              <a:t>-Efficiency” vs. Normalized Wall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45" y="998674"/>
            <a:ext cx="7634764" cy="511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71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Cpu</a:t>
            </a:r>
            <a:r>
              <a:rPr lang="en-GB" dirty="0" smtClean="0"/>
              <a:t> factor is a good representation of the performance differences between hosts</a:t>
            </a:r>
          </a:p>
          <a:p>
            <a:r>
              <a:rPr lang="en-GB" dirty="0" smtClean="0"/>
              <a:t>Nr of events is helpful to normalize runtime for a given job</a:t>
            </a:r>
          </a:p>
          <a:p>
            <a:r>
              <a:rPr lang="en-GB" dirty="0" smtClean="0"/>
              <a:t>“</a:t>
            </a:r>
            <a:r>
              <a:rPr lang="en-GB" dirty="0" err="1"/>
              <a:t>C</a:t>
            </a:r>
            <a:r>
              <a:rPr lang="en-GB" dirty="0" err="1" smtClean="0"/>
              <a:t>pu</a:t>
            </a:r>
            <a:r>
              <a:rPr lang="en-GB" dirty="0" smtClean="0"/>
              <a:t> efficiency” is not directly correlated to performance</a:t>
            </a:r>
          </a:p>
          <a:p>
            <a:pPr lvl="1"/>
            <a:r>
              <a:rPr lang="en-GB" dirty="0" smtClean="0"/>
              <a:t>…but a drastic drop can be an indicator of problems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12.12.2014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17407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CpuNormalization_Nieke</Template>
  <TotalTime>77</TotalTime>
  <Words>85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CERNCorporate4-3</vt:lpstr>
      <vt:lpstr>Normalization of Cpu Time</vt:lpstr>
      <vt:lpstr>Normalization of Cpu Time</vt:lpstr>
      <vt:lpstr>Normalization of Cpu Time</vt:lpstr>
      <vt:lpstr>Normalization of Cpu Time</vt:lpstr>
      <vt:lpstr>“Cpu-Efficiency” vs. Normalized Wall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Normalization of Cpu Time</dc:title>
  <dc:creator>Christian Nieke</dc:creator>
  <cp:lastModifiedBy>Christian Nieke</cp:lastModifiedBy>
  <cp:revision>4</cp:revision>
  <dcterms:created xsi:type="dcterms:W3CDTF">2014-12-11T12:47:48Z</dcterms:created>
  <dcterms:modified xsi:type="dcterms:W3CDTF">2014-12-12T13:52:27Z</dcterms:modified>
</cp:coreProperties>
</file>