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68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73" r:id="rId21"/>
  </p:sldIdLst>
  <p:sldSz cx="9144000" cy="5143500" type="screen16x9"/>
  <p:notesSz cx="6858000" cy="9144000"/>
  <p:embeddedFontLst>
    <p:embeddedFont>
      <p:font typeface="Calibri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1E2B"/>
    <a:srgbClr val="1292DE"/>
    <a:srgbClr val="00527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3" autoAdjust="0"/>
    <p:restoredTop sz="94677" autoAdjust="0"/>
  </p:normalViewPr>
  <p:slideViewPr>
    <p:cSldViewPr snapToGrid="0" snapToObjects="1">
      <p:cViewPr varScale="1">
        <p:scale>
          <a:sx n="212" d="100"/>
          <a:sy n="212" d="100"/>
        </p:scale>
        <p:origin x="-624" y="-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21CB2-F501-42D4-A10E-79521FF2F2F7}" type="datetimeFigureOut">
              <a:rPr lang="de-DE" smtClean="0"/>
              <a:pPr/>
              <a:t>20.03.2015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657F4-29AD-41A7-8E60-23AE202EE4B8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657F4-29AD-41A7-8E60-23AE202EE4B8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0828" y="1466100"/>
            <a:ext cx="6267372" cy="1102519"/>
          </a:xfrm>
        </p:spPr>
        <p:txBody>
          <a:bodyPr/>
          <a:lstStyle>
            <a:lvl1pPr>
              <a:defRPr b="0" i="0">
                <a:solidFill>
                  <a:srgbClr val="005272"/>
                </a:solidFill>
                <a:latin typeface="Maven Pro Medium"/>
                <a:cs typeface="Maven Pro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93473" y="2782931"/>
            <a:ext cx="4462082" cy="1314450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1292DE"/>
                </a:solidFill>
                <a:latin typeface="Maven Pro Regular"/>
                <a:cs typeface="Maven Pro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457720" y="679178"/>
            <a:ext cx="7285638" cy="352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5271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36398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2518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70401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90026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346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73982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04799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021E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indic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2012" y="2052843"/>
            <a:ext cx="2539976" cy="103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700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0669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5664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1A2C5-7BF8-B942-9A37-88A69FF95EF1}" type="datetimeFigureOut">
              <a:rPr lang="en-US" smtClean="0"/>
              <a:pPr/>
              <a:t>3/20/2015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5D210-0ABA-3642-AB52-1652129ED9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2088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1292DE"/>
          </a:solidFill>
          <a:latin typeface="Maven Pro Medium"/>
          <a:ea typeface="+mj-ea"/>
          <a:cs typeface="Maven Pro Medium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b="0" i="0" kern="1200">
          <a:solidFill>
            <a:schemeClr val="tx1"/>
          </a:solidFill>
          <a:latin typeface="Maven Pro Regular"/>
          <a:ea typeface="+mn-ea"/>
          <a:cs typeface="Maven Pro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b="0" i="0" kern="1200">
          <a:solidFill>
            <a:schemeClr val="tx1"/>
          </a:solidFill>
          <a:latin typeface="Maven Pro Regular"/>
          <a:ea typeface="+mn-ea"/>
          <a:cs typeface="Maven Pro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chemeClr val="tx1"/>
          </a:solidFill>
          <a:latin typeface="Maven Pro Regular"/>
          <a:ea typeface="+mn-ea"/>
          <a:cs typeface="Maven Pro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Maven Pro Regular"/>
          <a:ea typeface="+mn-ea"/>
          <a:cs typeface="Maven Pro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Maven Pro Regular"/>
          <a:ea typeface="+mn-ea"/>
          <a:cs typeface="Maven Pro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road to Indico 2.0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On the way to a clean and extensible codebase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0133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UI: Meeting Page</a:t>
            </a:r>
            <a:endParaRPr lang="de-DE" dirty="0"/>
          </a:p>
        </p:txBody>
      </p:sp>
      <p:pic>
        <p:nvPicPr>
          <p:cNvPr id="7" name="Content Placeholder 6" descr="img19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10434" y="1150831"/>
            <a:ext cx="3429001" cy="1640232"/>
          </a:xfrm>
        </p:spPr>
      </p:pic>
      <p:pic>
        <p:nvPicPr>
          <p:cNvPr id="4" name="Content Placeholder 4" descr="img2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0434" y="2857853"/>
            <a:ext cx="3429001" cy="1878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UI: </a:t>
            </a:r>
            <a:r>
              <a:rPr lang="en-GB" dirty="0" smtClean="0">
                <a:sym typeface="Wingdings" pitchFamily="2" charset="2"/>
              </a:rPr>
              <a:t>Speaker Release</a:t>
            </a:r>
            <a:endParaRPr lang="de-DE" dirty="0"/>
          </a:p>
        </p:txBody>
      </p:sp>
      <p:pic>
        <p:nvPicPr>
          <p:cNvPr id="6" name="Content Placeholder 5" descr="img4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540" y="1200151"/>
            <a:ext cx="3919774" cy="1628214"/>
          </a:xfrm>
        </p:spPr>
      </p:pic>
      <p:pic>
        <p:nvPicPr>
          <p:cNvPr id="7" name="Picture 6" descr="20150303_agreemen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655" y="1200151"/>
            <a:ext cx="3295349" cy="32553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UI: Speaker Release</a:t>
            </a:r>
            <a:endParaRPr lang="de-DE" dirty="0"/>
          </a:p>
        </p:txBody>
      </p:sp>
      <p:pic>
        <p:nvPicPr>
          <p:cNvPr id="4" name="Content Placeholder 3" descr="img2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3046" y="1200150"/>
            <a:ext cx="3057908" cy="339407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Plugins</a:t>
            </a:r>
            <a:endParaRPr lang="de-D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00152"/>
            <a:ext cx="4231341" cy="112170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New plugin system</a:t>
            </a:r>
          </a:p>
          <a:p>
            <a:r>
              <a:rPr lang="en-GB" dirty="0" smtClean="0"/>
              <a:t>Written from scratch</a:t>
            </a:r>
          </a:p>
          <a:p>
            <a:r>
              <a:rPr lang="en-GB" dirty="0" smtClean="0"/>
              <a:t>Plugins loaded during </a:t>
            </a:r>
            <a:r>
              <a:rPr lang="en-GB" dirty="0" err="1" smtClean="0"/>
              <a:t>startup</a:t>
            </a:r>
            <a:endParaRPr lang="en-GB" dirty="0" smtClean="0"/>
          </a:p>
        </p:txBody>
      </p:sp>
      <p:pic>
        <p:nvPicPr>
          <p:cNvPr id="7" name="Content Placeholder 4" descr="plugin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93204"/>
            <a:ext cx="2581835" cy="25703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606987" y="1063229"/>
            <a:ext cx="194085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Maven Pro Regular"/>
              </a:rPr>
              <a:t>Chat</a:t>
            </a:r>
          </a:p>
          <a:p>
            <a:r>
              <a:rPr lang="en-GB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Maven Pro Regular"/>
              </a:rPr>
              <a:t>Invenio</a:t>
            </a:r>
            <a:r>
              <a:rPr lang="en-GB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Maven Pro Regular"/>
              </a:rPr>
              <a:t> Importer</a:t>
            </a:r>
          </a:p>
          <a:p>
            <a:r>
              <a:rPr lang="en-GB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Maven Pro Regular"/>
              </a:rPr>
              <a:t>LiveSync</a:t>
            </a:r>
            <a:endParaRPr lang="en-GB" sz="1400" dirty="0" smtClean="0">
              <a:solidFill>
                <a:prstClr val="black">
                  <a:lumMod val="50000"/>
                  <a:lumOff val="50000"/>
                </a:prstClr>
              </a:solidFill>
              <a:latin typeface="Maven Pro Regular"/>
            </a:endParaRPr>
          </a:p>
          <a:p>
            <a:r>
              <a:rPr lang="en-GB" sz="1400" dirty="0" smtClean="0">
                <a:solidFill>
                  <a:schemeClr val="bg1">
                    <a:lumMod val="85000"/>
                  </a:schemeClr>
                </a:solidFill>
                <a:latin typeface="Maven Pro Regular"/>
              </a:rPr>
              <a:t>CERN Payment</a:t>
            </a:r>
          </a:p>
          <a:p>
            <a:r>
              <a:rPr lang="en-GB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Maven Pro Regular"/>
              </a:rPr>
              <a:t>Paypal</a:t>
            </a:r>
            <a:r>
              <a:rPr lang="en-GB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Maven Pro Regular"/>
              </a:rPr>
              <a:t> Payment</a:t>
            </a:r>
          </a:p>
          <a:p>
            <a:r>
              <a:rPr lang="en-GB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Maven Pro Regular"/>
              </a:rPr>
              <a:t>Manual Payment</a:t>
            </a:r>
          </a:p>
          <a:p>
            <a:r>
              <a:rPr lang="en-GB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Maven Pro Regular"/>
              </a:rPr>
              <a:t>Piwik</a:t>
            </a:r>
            <a:endParaRPr lang="en-GB" sz="1400" dirty="0" smtClean="0">
              <a:solidFill>
                <a:prstClr val="black">
                  <a:lumMod val="50000"/>
                  <a:lumOff val="50000"/>
                </a:prstClr>
              </a:solidFill>
              <a:latin typeface="Maven Pro Regular"/>
            </a:endParaRPr>
          </a:p>
          <a:p>
            <a:r>
              <a:rPr lang="en-GB" sz="1400" dirty="0" smtClean="0">
                <a:solidFill>
                  <a:schemeClr val="bg1">
                    <a:lumMod val="85000"/>
                  </a:schemeClr>
                </a:solidFill>
                <a:latin typeface="Maven Pro Regular"/>
              </a:rPr>
              <a:t>CERN Search</a:t>
            </a:r>
          </a:p>
          <a:p>
            <a:r>
              <a:rPr lang="en-GB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Maven Pro Regular"/>
              </a:rPr>
              <a:t>Invenio</a:t>
            </a:r>
            <a:r>
              <a:rPr lang="en-GB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Maven Pro Regular"/>
              </a:rPr>
              <a:t> Search</a:t>
            </a:r>
          </a:p>
          <a:p>
            <a:r>
              <a:rPr lang="en-GB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Maven Pro Regular"/>
              </a:rPr>
              <a:t>Vidyo</a:t>
            </a:r>
            <a:endParaRPr lang="en-GB" sz="1400" dirty="0" smtClean="0">
              <a:solidFill>
                <a:prstClr val="black">
                  <a:lumMod val="50000"/>
                  <a:lumOff val="50000"/>
                </a:prstClr>
              </a:solidFill>
              <a:latin typeface="Maven Pro Regular"/>
            </a:endParaRPr>
          </a:p>
          <a:p>
            <a:r>
              <a:rPr lang="en-GB" sz="1400" dirty="0" smtClean="0">
                <a:solidFill>
                  <a:schemeClr val="bg1">
                    <a:lumMod val="85000"/>
                  </a:schemeClr>
                </a:solidFill>
                <a:latin typeface="Maven Pro Regular"/>
              </a:rPr>
              <a:t>RAVEM</a:t>
            </a:r>
          </a:p>
          <a:p>
            <a:r>
              <a:rPr lang="en-GB" sz="1400" dirty="0" smtClean="0">
                <a:solidFill>
                  <a:schemeClr val="bg1">
                    <a:lumMod val="85000"/>
                  </a:schemeClr>
                </a:solidFill>
                <a:latin typeface="Maven Pro Regular"/>
              </a:rPr>
              <a:t>Audiovisual</a:t>
            </a:r>
          </a:p>
          <a:p>
            <a:r>
              <a:rPr lang="en-GB" sz="1400" dirty="0" smtClean="0">
                <a:solidFill>
                  <a:schemeClr val="bg1">
                    <a:lumMod val="85000"/>
                  </a:schemeClr>
                </a:solidFill>
                <a:latin typeface="Maven Pro Regular"/>
              </a:rPr>
              <a:t>Outlook</a:t>
            </a:r>
          </a:p>
          <a:p>
            <a:r>
              <a:rPr lang="en-GB" sz="1400" dirty="0" err="1" smtClean="0">
                <a:solidFill>
                  <a:schemeClr val="bg1">
                    <a:lumMod val="85000"/>
                  </a:schemeClr>
                </a:solidFill>
                <a:latin typeface="Maven Pro Regular"/>
              </a:rPr>
              <a:t>FoundationSync</a:t>
            </a:r>
            <a:endParaRPr lang="en-GB" sz="1400" dirty="0" smtClean="0">
              <a:solidFill>
                <a:schemeClr val="bg1">
                  <a:lumMod val="85000"/>
                </a:schemeClr>
              </a:solidFill>
              <a:latin typeface="Maven Pro Regular"/>
            </a:endParaRPr>
          </a:p>
          <a:p>
            <a:endParaRPr lang="en-GB" sz="1400" dirty="0" smtClean="0">
              <a:solidFill>
                <a:prstClr val="black">
                  <a:lumMod val="50000"/>
                  <a:lumOff val="50000"/>
                </a:prstClr>
              </a:solidFill>
              <a:latin typeface="Maven Pro 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Refactoring</a:t>
            </a:r>
            <a:endParaRPr lang="de-DE" dirty="0"/>
          </a:p>
        </p:txBody>
      </p:sp>
      <p:pic>
        <p:nvPicPr>
          <p:cNvPr id="4" name="Content Placeholder 3" descr="img3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5031" y="1200150"/>
            <a:ext cx="5593938" cy="339407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done / missing</a:t>
            </a:r>
            <a:endParaRPr lang="de-DE" dirty="0"/>
          </a:p>
        </p:txBody>
      </p:sp>
      <p:pic>
        <p:nvPicPr>
          <p:cNvPr id="5" name="Content Placeholder 4" descr="struc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3791" y="1200150"/>
            <a:ext cx="6696418" cy="339407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Indico v1.9.2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Planned for end of April</a:t>
            </a:r>
          </a:p>
          <a:p>
            <a:r>
              <a:rPr lang="en-GB" dirty="0" smtClean="0"/>
              <a:t>API keys in SQL DB (already finished)</a:t>
            </a:r>
          </a:p>
          <a:p>
            <a:r>
              <a:rPr lang="en-GB" dirty="0" smtClean="0"/>
              <a:t>Profile page re-design</a:t>
            </a:r>
          </a:p>
          <a:p>
            <a:r>
              <a:rPr lang="en-GB" strike="sngStrike" dirty="0" smtClean="0"/>
              <a:t>Avatars</a:t>
            </a:r>
            <a:r>
              <a:rPr lang="en-GB" dirty="0" smtClean="0"/>
              <a:t> Users in SQL DB</a:t>
            </a:r>
          </a:p>
          <a:p>
            <a:r>
              <a:rPr lang="en-GB" dirty="0" smtClean="0"/>
              <a:t>Complete authentication system refactoring</a:t>
            </a:r>
          </a:p>
          <a:p>
            <a:r>
              <a:rPr lang="en-GB" dirty="0" smtClean="0"/>
              <a:t>	More modular</a:t>
            </a:r>
          </a:p>
          <a:p>
            <a:r>
              <a:rPr lang="en-GB" dirty="0" smtClean="0"/>
              <a:t>	Extensible with plugins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Indico v1.9.3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Planned for end of May</a:t>
            </a:r>
          </a:p>
          <a:p>
            <a:r>
              <a:rPr lang="en-GB" dirty="0" smtClean="0"/>
              <a:t>Scheduler</a:t>
            </a:r>
          </a:p>
          <a:p>
            <a:r>
              <a:rPr lang="en-GB" dirty="0" smtClean="0"/>
              <a:t>	Replace with Celery</a:t>
            </a:r>
          </a:p>
          <a:p>
            <a:r>
              <a:rPr lang="en-GB" dirty="0" err="1" smtClean="0"/>
              <a:t>OAuth</a:t>
            </a:r>
            <a:r>
              <a:rPr lang="en-GB" dirty="0" smtClean="0"/>
              <a:t> provider</a:t>
            </a:r>
          </a:p>
          <a:p>
            <a:r>
              <a:rPr lang="en-GB" dirty="0" smtClean="0"/>
              <a:t>Alarms</a:t>
            </a:r>
          </a:p>
          <a:p>
            <a:r>
              <a:rPr lang="en-GB" dirty="0" smtClean="0"/>
              <a:t>Category statistics</a:t>
            </a:r>
          </a:p>
          <a:p>
            <a:r>
              <a:rPr lang="en-GB" dirty="0" smtClean="0"/>
              <a:t>	</a:t>
            </a:r>
            <a:endParaRPr lang="de-DE" dirty="0"/>
          </a:p>
        </p:txBody>
      </p:sp>
      <p:pic>
        <p:nvPicPr>
          <p:cNvPr id="4" name="Picture 3" descr="worker-task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738" y="1200151"/>
            <a:ext cx="3368779" cy="229720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Indico v1.9.4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Planned for July</a:t>
            </a:r>
          </a:p>
          <a:p>
            <a:r>
              <a:rPr lang="en-GB" dirty="0" smtClean="0"/>
              <a:t>Event materials</a:t>
            </a:r>
          </a:p>
          <a:p>
            <a:r>
              <a:rPr lang="en-GB" dirty="0" smtClean="0"/>
              <a:t>	Big task, lots of legacy code</a:t>
            </a:r>
          </a:p>
          <a:p>
            <a:r>
              <a:rPr lang="en-GB" dirty="0" smtClean="0"/>
              <a:t>File storage</a:t>
            </a:r>
          </a:p>
          <a:p>
            <a:r>
              <a:rPr lang="en-GB" dirty="0" smtClean="0"/>
              <a:t>Offline event website generation</a:t>
            </a:r>
          </a:p>
          <a:p>
            <a:r>
              <a:rPr lang="en-GB" dirty="0" smtClean="0"/>
              <a:t>Event logs</a:t>
            </a:r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Indico v1.9.5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More parts of Events go SQL!</a:t>
            </a:r>
          </a:p>
          <a:p>
            <a:r>
              <a:rPr lang="en-GB" dirty="0" smtClean="0"/>
              <a:t>Participants</a:t>
            </a:r>
          </a:p>
          <a:p>
            <a:r>
              <a:rPr lang="en-GB" dirty="0" smtClean="0"/>
              <a:t>Registration form</a:t>
            </a:r>
          </a:p>
          <a:p>
            <a:r>
              <a:rPr lang="en-GB" dirty="0" smtClean="0"/>
              <a:t>Posters &amp; Badges</a:t>
            </a:r>
          </a:p>
          <a:p>
            <a:r>
              <a:rPr lang="en-GB" dirty="0" smtClean="0"/>
              <a:t>Evaluation</a:t>
            </a:r>
          </a:p>
          <a:p>
            <a:r>
              <a:rPr lang="en-GB" dirty="0" smtClean="0"/>
              <a:t>E-tickets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Indico v1.9.1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Second internal release with </a:t>
            </a:r>
            <a:r>
              <a:rPr lang="en-GB" dirty="0" err="1" smtClean="0"/>
              <a:t>SQLAlchemy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Massive plugin rewrite</a:t>
            </a:r>
          </a:p>
          <a:p>
            <a:r>
              <a:rPr lang="en-GB" dirty="0" smtClean="0"/>
              <a:t>Some UI improvements</a:t>
            </a:r>
          </a:p>
          <a:p>
            <a:r>
              <a:rPr lang="en-GB" dirty="0" smtClean="0"/>
              <a:t>Removed lots of legacy code (&gt;35k lines)</a:t>
            </a:r>
          </a:p>
          <a:p>
            <a:r>
              <a:rPr lang="en-GB" dirty="0" smtClean="0"/>
              <a:t>Removed CERN-specific code from the core</a:t>
            </a:r>
          </a:p>
        </p:txBody>
      </p:sp>
    </p:spTree>
    <p:extLst>
      <p:ext uri="{BB962C8B-B14F-4D97-AF65-F5344CB8AC3E}">
        <p14:creationId xmlns:p14="http://schemas.microsoft.com/office/powerpoint/2010/main" xmlns="" val="422855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Still many things to do, but we are on the right path!</a:t>
            </a:r>
          </a:p>
          <a:p>
            <a:endParaRPr lang="en-GB" dirty="0" smtClean="0"/>
          </a:p>
          <a:p>
            <a:r>
              <a:rPr lang="en-GB" dirty="0" smtClean="0"/>
              <a:t>New plugin system</a:t>
            </a:r>
          </a:p>
          <a:p>
            <a:r>
              <a:rPr lang="en-GB" dirty="0" smtClean="0"/>
              <a:t>Reduced codebase size (thanks to third-party libraries)</a:t>
            </a:r>
          </a:p>
          <a:p>
            <a:r>
              <a:rPr lang="en-GB" dirty="0" smtClean="0"/>
              <a:t>Code quality over quantity</a:t>
            </a:r>
          </a:p>
          <a:p>
            <a:r>
              <a:rPr lang="en-GB" dirty="0" smtClean="0"/>
              <a:t>Test coverage increasing</a:t>
            </a:r>
          </a:p>
          <a:p>
            <a:r>
              <a:rPr lang="en-GB" dirty="0" smtClean="0"/>
              <a:t>Easy access to statistical data via SQL</a:t>
            </a:r>
          </a:p>
          <a:p>
            <a:r>
              <a:rPr lang="en-GB" dirty="0" smtClean="0"/>
              <a:t>UX improvements</a:t>
            </a:r>
          </a:p>
          <a:p>
            <a:endParaRPr lang="en-GB" dirty="0" smtClean="0"/>
          </a:p>
          <a:p>
            <a:r>
              <a:rPr lang="en-GB" dirty="0" smtClean="0">
                <a:sym typeface="Wingdings" pitchFamily="2" charset="2"/>
              </a:rPr>
              <a:t> A better Indico! 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UI: Registration</a:t>
            </a:r>
            <a:endParaRPr lang="de-DE" dirty="0"/>
          </a:p>
        </p:txBody>
      </p:sp>
      <p:pic>
        <p:nvPicPr>
          <p:cNvPr id="4" name="Content Placeholder 3" descr="img1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822" y="1200150"/>
            <a:ext cx="3592827" cy="3394075"/>
          </a:xfrm>
        </p:spPr>
      </p:pic>
      <p:pic>
        <p:nvPicPr>
          <p:cNvPr id="5" name="Content Placeholder 3" descr="img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2630" y="1200150"/>
            <a:ext cx="3417727" cy="3394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UI: Registration email</a:t>
            </a:r>
            <a:endParaRPr lang="de-DE" dirty="0"/>
          </a:p>
        </p:txBody>
      </p:sp>
      <p:pic>
        <p:nvPicPr>
          <p:cNvPr id="4" name="Content Placeholder 3" descr="img1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884" y="1200151"/>
            <a:ext cx="3989366" cy="2488826"/>
          </a:xfrm>
        </p:spPr>
      </p:pic>
      <p:pic>
        <p:nvPicPr>
          <p:cNvPr id="5" name="Content Placeholder 5" descr="img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0332" y="1200150"/>
            <a:ext cx="2460159" cy="3394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UI: Payment</a:t>
            </a:r>
            <a:endParaRPr lang="de-DE" dirty="0"/>
          </a:p>
        </p:txBody>
      </p:sp>
      <p:pic>
        <p:nvPicPr>
          <p:cNvPr id="4" name="Content Placeholder 3" descr="img8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1135" y="1200151"/>
            <a:ext cx="3196798" cy="1502708"/>
          </a:xfrm>
        </p:spPr>
      </p:pic>
      <p:pic>
        <p:nvPicPr>
          <p:cNvPr id="5" name="Picture 4" descr="img2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361" y="1200151"/>
            <a:ext cx="3826276" cy="2348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Collaboration (pre-1.9.1)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One huge plugin type (with different plugins)</a:t>
            </a:r>
            <a:endParaRPr lang="en-GB" dirty="0" smtClean="0">
              <a:sym typeface="Wingdings" pitchFamily="2" charset="2"/>
            </a:endParaRPr>
          </a:p>
          <a:p>
            <a:r>
              <a:rPr lang="en-GB" dirty="0" smtClean="0"/>
              <a:t>Webcast/Recording request, </a:t>
            </a:r>
            <a:r>
              <a:rPr lang="en-GB" dirty="0" err="1" smtClean="0"/>
              <a:t>Vidyo</a:t>
            </a:r>
            <a:r>
              <a:rPr lang="en-GB" dirty="0" smtClean="0"/>
              <a:t>, ...</a:t>
            </a:r>
          </a:p>
          <a:p>
            <a:endParaRPr lang="en-GB" dirty="0" smtClean="0"/>
          </a:p>
          <a:p>
            <a:r>
              <a:rPr lang="en-GB" dirty="0" smtClean="0"/>
              <a:t>Very different tools</a:t>
            </a:r>
          </a:p>
          <a:p>
            <a:r>
              <a:rPr lang="en-GB" dirty="0" smtClean="0"/>
              <a:t>Completely different workflows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“Collaboration” </a:t>
            </a:r>
            <a:r>
              <a:rPr lang="en-GB" smtClean="0"/>
              <a:t>(</a:t>
            </a:r>
            <a:r>
              <a:rPr lang="en-GB" smtClean="0"/>
              <a:t>v1.9.1)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single “Collaboration” module</a:t>
            </a:r>
          </a:p>
          <a:p>
            <a:r>
              <a:rPr lang="en-GB" dirty="0" smtClean="0"/>
              <a:t>Split into three core modules</a:t>
            </a:r>
          </a:p>
          <a:p>
            <a:endParaRPr lang="en-GB" dirty="0" smtClean="0"/>
          </a:p>
          <a:p>
            <a:r>
              <a:rPr lang="en-GB" dirty="0" smtClean="0"/>
              <a:t>Video Conference</a:t>
            </a:r>
          </a:p>
          <a:p>
            <a:r>
              <a:rPr lang="en-GB" dirty="0" smtClean="0"/>
              <a:t>Services</a:t>
            </a:r>
          </a:p>
          <a:p>
            <a:r>
              <a:rPr lang="en-GB" dirty="0" smtClean="0"/>
              <a:t>Agreements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UI: Video Conference</a:t>
            </a:r>
            <a:endParaRPr lang="de-DE" dirty="0"/>
          </a:p>
        </p:txBody>
      </p:sp>
      <p:pic>
        <p:nvPicPr>
          <p:cNvPr id="4" name="Content Placeholder 3" descr="img1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1803" y="1209862"/>
            <a:ext cx="3982559" cy="1560232"/>
          </a:xfrm>
        </p:spPr>
      </p:pic>
      <p:pic>
        <p:nvPicPr>
          <p:cNvPr id="6" name="Content Placeholder 6" descr="img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7727" y="2935568"/>
            <a:ext cx="4144200" cy="1457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UI: Video Conference</a:t>
            </a:r>
            <a:endParaRPr lang="de-DE" dirty="0"/>
          </a:p>
        </p:txBody>
      </p:sp>
      <p:pic>
        <p:nvPicPr>
          <p:cNvPr id="9" name="Content Placeholder 8" descr="img2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120" y="1063229"/>
            <a:ext cx="4519316" cy="3401195"/>
          </a:xfrm>
        </p:spPr>
      </p:pic>
      <p:pic>
        <p:nvPicPr>
          <p:cNvPr id="10" name="Picture 9" descr="img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932" y="1063229"/>
            <a:ext cx="2601835" cy="3634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On-screen Show (16:9)</PresentationFormat>
  <Paragraphs>92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Maven Pro Medium</vt:lpstr>
      <vt:lpstr>Maven Pro Regular</vt:lpstr>
      <vt:lpstr>Wingdings</vt:lpstr>
      <vt:lpstr>Calibri</vt:lpstr>
      <vt:lpstr>Office Theme</vt:lpstr>
      <vt:lpstr>The road to Indico 2.0</vt:lpstr>
      <vt:lpstr>Indico v1.9.1</vt:lpstr>
      <vt:lpstr>UI: Registration</vt:lpstr>
      <vt:lpstr>UI: Registration email</vt:lpstr>
      <vt:lpstr>UI: Payment</vt:lpstr>
      <vt:lpstr>Collaboration (pre-1.9.1)</vt:lpstr>
      <vt:lpstr>“Collaboration” (v1.9.1)</vt:lpstr>
      <vt:lpstr>UI: Video Conference</vt:lpstr>
      <vt:lpstr>UI: Video Conference</vt:lpstr>
      <vt:lpstr>UI: Meeting Page</vt:lpstr>
      <vt:lpstr>UI: Speaker Release</vt:lpstr>
      <vt:lpstr>UI: Speaker Release</vt:lpstr>
      <vt:lpstr>Plugins</vt:lpstr>
      <vt:lpstr>Refactoring</vt:lpstr>
      <vt:lpstr>What’s done / missing</vt:lpstr>
      <vt:lpstr>Indico v1.9.2</vt:lpstr>
      <vt:lpstr>Indico v1.9.3</vt:lpstr>
      <vt:lpstr>Indico v1.9.4</vt:lpstr>
      <vt:lpstr>Indico v1.9.5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Pedro Ferreira</dc:creator>
  <cp:lastModifiedBy>Adrian</cp:lastModifiedBy>
  <cp:revision>100</cp:revision>
  <dcterms:created xsi:type="dcterms:W3CDTF">2015-03-19T08:08:58Z</dcterms:created>
  <dcterms:modified xsi:type="dcterms:W3CDTF">2015-03-20T14:00:21Z</dcterms:modified>
</cp:coreProperties>
</file>