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370" r:id="rId6"/>
    <p:sldId id="258" r:id="rId7"/>
    <p:sldId id="366" r:id="rId8"/>
    <p:sldId id="367" r:id="rId9"/>
    <p:sldId id="368" r:id="rId10"/>
    <p:sldId id="369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BCDF0-7B01-4E5B-ACB3-8AE01AE2752B}" type="datetimeFigureOut">
              <a:rPr lang="en-GB" smtClean="0"/>
              <a:t>20/03/2015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F1308-0159-4DB1-99BA-E44E965F5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76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tmp"/><Relationship Id="rId4" Type="http://schemas.openxmlformats.org/officeDocument/2006/relationships/image" Target="../media/image8.tm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Users\t\tbaron\Documents\My Pictures\indico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76872"/>
            <a:ext cx="4425950" cy="232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939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Indico</a:t>
            </a:r>
            <a:r>
              <a:rPr lang="en-GB" dirty="0" smtClean="0"/>
              <a:t> Virtual Event</a:t>
            </a:r>
            <a:br>
              <a:rPr lang="en-GB" dirty="0" smtClean="0"/>
            </a:br>
            <a:r>
              <a:rPr lang="en-GB" dirty="0" smtClean="0"/>
              <a:t>Welcome and 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20th March 2015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8218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Indico</a:t>
            </a:r>
            <a:r>
              <a:rPr lang="en-GB" dirty="0" smtClean="0"/>
              <a:t> Virtual Events series</a:t>
            </a:r>
          </a:p>
          <a:p>
            <a:r>
              <a:rPr lang="en-GB" dirty="0" smtClean="0"/>
              <a:t>To complement the </a:t>
            </a:r>
            <a:r>
              <a:rPr lang="en-GB" dirty="0" err="1" smtClean="0"/>
              <a:t>Indico</a:t>
            </a:r>
            <a:r>
              <a:rPr lang="en-GB" dirty="0" smtClean="0"/>
              <a:t> workshops</a:t>
            </a:r>
          </a:p>
          <a:p>
            <a:r>
              <a:rPr lang="en-GB" dirty="0" smtClean="0"/>
              <a:t>About twice a year</a:t>
            </a:r>
          </a:p>
          <a:p>
            <a:r>
              <a:rPr lang="en-GB" dirty="0" smtClean="0"/>
              <a:t>Open content: contact us to propose</a:t>
            </a:r>
          </a:p>
          <a:p>
            <a:r>
              <a:rPr lang="en-GB" dirty="0" smtClean="0"/>
              <a:t>Recorded and will be made available from the </a:t>
            </a:r>
            <a:r>
              <a:rPr lang="en-GB" dirty="0" err="1" smtClean="0"/>
              <a:t>Indico</a:t>
            </a:r>
            <a:r>
              <a:rPr lang="en-GB" dirty="0" smtClean="0"/>
              <a:t> page</a:t>
            </a:r>
            <a:endParaRPr lang="fr-FR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29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Road to Indico 2.0 – Pedro Ferreira (30mn)</a:t>
            </a:r>
          </a:p>
          <a:p>
            <a:r>
              <a:rPr lang="en-GB" dirty="0" smtClean="0"/>
              <a:t>Improvement of the Indico Software Distribution Channels - Pedro Ferreira (30mn)</a:t>
            </a:r>
          </a:p>
          <a:p>
            <a:r>
              <a:rPr lang="en-GB" dirty="0" smtClean="0"/>
              <a:t>Indico Internationalisation – Thomas Baron (10mn)</a:t>
            </a:r>
          </a:p>
          <a:p>
            <a:r>
              <a:rPr lang="en-GB" dirty="0" smtClean="0"/>
              <a:t>What’s next – Thomas Baron (5mn</a:t>
            </a:r>
            <a:r>
              <a:rPr lang="en-GB" dirty="0"/>
              <a:t>)</a:t>
            </a:r>
          </a:p>
          <a:p>
            <a:r>
              <a:rPr lang="en-GB" dirty="0"/>
              <a:t>Open Discussions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Foreseen end: 16:30-17:00</a:t>
            </a:r>
            <a:endParaRPr lang="fr-FR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8640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Please keep the questions for the end of the presentations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035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Vidyo</a:t>
            </a:r>
            <a:r>
              <a:rPr lang="en-GB" dirty="0" smtClean="0"/>
              <a:t> Tips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Better stay muted when not speaking</a:t>
            </a:r>
            <a:endParaRPr lang="fr-FR" dirty="0"/>
          </a:p>
          <a:p>
            <a:r>
              <a:rPr lang="en-GB" dirty="0" smtClean="0"/>
              <a:t>Select the shared content</a:t>
            </a:r>
          </a:p>
          <a:p>
            <a:endParaRPr lang="en-GB" dirty="0" smtClean="0"/>
          </a:p>
          <a:p>
            <a:r>
              <a:rPr lang="en-GB" dirty="0" smtClean="0"/>
              <a:t>Double-click on the content window to separate and enlarge it</a:t>
            </a:r>
          </a:p>
          <a:p>
            <a:r>
              <a:rPr lang="en-GB" dirty="0" smtClean="0"/>
              <a:t>Avoid tone playing on participants joining/leaving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Picture 6" descr="Vidyo Deskto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8" t="10665" r="39652" b="81717"/>
          <a:stretch/>
        </p:blipFill>
        <p:spPr>
          <a:xfrm>
            <a:off x="7452320" y="1412776"/>
            <a:ext cx="1520982" cy="362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7939784" y="1340768"/>
            <a:ext cx="648072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 11"/>
          <p:cNvGrpSpPr/>
          <p:nvPr/>
        </p:nvGrpSpPr>
        <p:grpSpPr>
          <a:xfrm>
            <a:off x="5472608" y="2060848"/>
            <a:ext cx="3563888" cy="762308"/>
            <a:chOff x="5472608" y="1891005"/>
            <a:chExt cx="3563888" cy="762308"/>
          </a:xfrm>
        </p:grpSpPr>
        <p:pic>
          <p:nvPicPr>
            <p:cNvPr id="9" name="Picture 8" descr="Screen Clippi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2608" y="1916832"/>
              <a:ext cx="3563888" cy="7364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Rectangle 10"/>
            <p:cNvSpPr/>
            <p:nvPr/>
          </p:nvSpPr>
          <p:spPr>
            <a:xfrm>
              <a:off x="6759948" y="1891005"/>
              <a:ext cx="576064" cy="4402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386373"/>
            <a:ext cx="1933845" cy="381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1547664" y="5337070"/>
            <a:ext cx="648072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15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509120"/>
            <a:ext cx="3771533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/>
          <p:cNvSpPr/>
          <p:nvPr/>
        </p:nvSpPr>
        <p:spPr>
          <a:xfrm>
            <a:off x="4676552" y="5823736"/>
            <a:ext cx="1191592" cy="290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372199" y="6007834"/>
            <a:ext cx="1840611" cy="247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ight Arrow 20"/>
          <p:cNvSpPr/>
          <p:nvPr/>
        </p:nvSpPr>
        <p:spPr>
          <a:xfrm>
            <a:off x="3870392" y="5374014"/>
            <a:ext cx="648072" cy="430356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28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4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Ì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980F37ABCA244AB4503AEACFD22FA3" ma:contentTypeVersion="0" ma:contentTypeDescription="Create a new document." ma:contentTypeScope="" ma:versionID="0010f1390bd62d2da729ad6b81c8d72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A01C39-D168-483D-AC96-B0E6C57578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60CEAF1-7B8F-4C56-B388-06C6B0A8B6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060E68-4597-4E88-9C99-01297BE81BAA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CERNPreÌsentation2</Template>
  <TotalTime>19362</TotalTime>
  <Words>123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CERNPreÌsentation2</vt:lpstr>
      <vt:lpstr>PowerPoint Presentation</vt:lpstr>
      <vt:lpstr>PowerPoint Presentation</vt:lpstr>
      <vt:lpstr>Indico Virtual Event Welcome and Introduction</vt:lpstr>
      <vt:lpstr>Welcome</vt:lpstr>
      <vt:lpstr>Programme</vt:lpstr>
      <vt:lpstr>Format</vt:lpstr>
      <vt:lpstr>Vidyo Tips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tbaron</dc:creator>
  <cp:lastModifiedBy>Thomas Baron</cp:lastModifiedBy>
  <cp:revision>241</cp:revision>
  <dcterms:created xsi:type="dcterms:W3CDTF">2012-07-09T15:24:44Z</dcterms:created>
  <dcterms:modified xsi:type="dcterms:W3CDTF">2015-03-20T10:45:04Z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0x0101008D980F37ABCA244AB4503AEACFD22FA3</vt:lpwstr>
  </property>
</Properties>
</file>