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67" r:id="rId5"/>
    <p:sldId id="277" r:id="rId6"/>
    <p:sldId id="269" r:id="rId7"/>
    <p:sldId id="270" r:id="rId8"/>
    <p:sldId id="271" r:id="rId9"/>
    <p:sldId id="272" r:id="rId10"/>
    <p:sldId id="273" r:id="rId11"/>
    <p:sldId id="279" r:id="rId12"/>
    <p:sldId id="274" r:id="rId13"/>
    <p:sldId id="278" r:id="rId14"/>
    <p:sldId id="268" r:id="rId15"/>
    <p:sldId id="280" r:id="rId16"/>
    <p:sldId id="281" r:id="rId17"/>
    <p:sldId id="284" r:id="rId18"/>
    <p:sldId id="28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A9C4-A757-425D-B5A6-E39E74D31D0F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6C3C6-8792-4EF3-9C4D-77E37A44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537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A9C4-A757-425D-B5A6-E39E74D31D0F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6C3C6-8792-4EF3-9C4D-77E37A44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656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A9C4-A757-425D-B5A6-E39E74D31D0F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6C3C6-8792-4EF3-9C4D-77E37A44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A9C4-A757-425D-B5A6-E39E74D31D0F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6C3C6-8792-4EF3-9C4D-77E37A44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72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A9C4-A757-425D-B5A6-E39E74D31D0F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6C3C6-8792-4EF3-9C4D-77E37A44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0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A9C4-A757-425D-B5A6-E39E74D31D0F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6C3C6-8792-4EF3-9C4D-77E37A44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577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A9C4-A757-425D-B5A6-E39E74D31D0F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6C3C6-8792-4EF3-9C4D-77E37A44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609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A9C4-A757-425D-B5A6-E39E74D31D0F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6C3C6-8792-4EF3-9C4D-77E37A44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124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A9C4-A757-425D-B5A6-E39E74D31D0F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6C3C6-8792-4EF3-9C4D-77E37A44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661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A9C4-A757-425D-B5A6-E39E74D31D0F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6C3C6-8792-4EF3-9C4D-77E37A44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41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A9C4-A757-425D-B5A6-E39E74D31D0F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6C3C6-8792-4EF3-9C4D-77E37A44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4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0A9C4-A757-425D-B5A6-E39E74D31D0F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6C3C6-8792-4EF3-9C4D-77E37A44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40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SEABAS Firmware/Software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Shane Colburn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43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Results: First Fix Attempt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Examined logic for data receiving/decoding</a:t>
            </a:r>
          </a:p>
          <a:p>
            <a:r>
              <a:rPr lang="en-US" dirty="0" smtClean="0"/>
              <a:t>“time out” statements printed inside </a:t>
            </a:r>
            <a:r>
              <a:rPr lang="en-US" dirty="0" err="1" smtClean="0"/>
              <a:t>CalibrationPulse</a:t>
            </a:r>
            <a:r>
              <a:rPr lang="en-US" dirty="0" smtClean="0"/>
              <a:t>() function</a:t>
            </a:r>
          </a:p>
          <a:p>
            <a:r>
              <a:rPr lang="en-US" dirty="0" smtClean="0"/>
              <a:t>Library select() function used for determining if the TCP socket is ready for reading (TCP socket is a file descriptor just like </a:t>
            </a:r>
            <a:r>
              <a:rPr lang="en-US" dirty="0" err="1" smtClean="0"/>
              <a:t>stdin</a:t>
            </a:r>
            <a:r>
              <a:rPr lang="en-US" dirty="0" smtClean="0"/>
              <a:t>, </a:t>
            </a:r>
            <a:r>
              <a:rPr lang="en-US" dirty="0" err="1" smtClean="0"/>
              <a:t>stdout</a:t>
            </a:r>
            <a:r>
              <a:rPr lang="en-US" dirty="0" smtClean="0"/>
              <a:t>)</a:t>
            </a:r>
          </a:p>
          <a:p>
            <a:r>
              <a:rPr lang="en-US" dirty="0" smtClean="0"/>
              <a:t>Discrepancy between v63 and v65 decoding software</a:t>
            </a:r>
          </a:p>
        </p:txBody>
      </p:sp>
    </p:spTree>
    <p:extLst>
      <p:ext uri="{BB962C8B-B14F-4D97-AF65-F5344CB8AC3E}">
        <p14:creationId xmlns:p14="http://schemas.microsoft.com/office/powerpoint/2010/main" val="81783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21" y="14553"/>
            <a:ext cx="8516733" cy="6857515"/>
          </a:xfrm>
        </p:spPr>
      </p:pic>
      <p:sp>
        <p:nvSpPr>
          <p:cNvPr id="3" name="Rectangle 2"/>
          <p:cNvSpPr/>
          <p:nvPr/>
        </p:nvSpPr>
        <p:spPr>
          <a:xfrm>
            <a:off x="8567224" y="3290892"/>
            <a:ext cx="351692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400" dirty="0" smtClean="0"/>
              <a:t>Discrepancy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v63, “time out” prints when select() returns 0</a:t>
            </a:r>
          </a:p>
          <a:p>
            <a:pPr lvl="1"/>
            <a:r>
              <a:rPr lang="en-US" dirty="0"/>
              <a:t>In v65, “time out” prints when select() returns 0, OR the raw data length exceeds 10% occupancy</a:t>
            </a:r>
          </a:p>
        </p:txBody>
      </p:sp>
    </p:spTree>
    <p:extLst>
      <p:ext uri="{BB962C8B-B14F-4D97-AF65-F5344CB8AC3E}">
        <p14:creationId xmlns:p14="http://schemas.microsoft.com/office/powerpoint/2010/main" val="277433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Results: First Fix Attempt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length limit test seemed unnecessary</a:t>
            </a:r>
          </a:p>
          <a:p>
            <a:r>
              <a:rPr lang="en-US" dirty="0" smtClean="0"/>
              <a:t>Seemed logical that with </a:t>
            </a:r>
            <a:r>
              <a:rPr lang="en-US" dirty="0" err="1" smtClean="0"/>
              <a:t>ntrigger</a:t>
            </a:r>
            <a:r>
              <a:rPr lang="en-US" dirty="0" smtClean="0"/>
              <a:t> &gt; 1, raw data length would increase which could cause “time out” prints</a:t>
            </a:r>
          </a:p>
          <a:p>
            <a:r>
              <a:rPr lang="en-US" dirty="0" smtClean="0"/>
              <a:t>Lifting the length limit helped…but not much</a:t>
            </a:r>
            <a:endParaRPr lang="en-US" dirty="0"/>
          </a:p>
          <a:p>
            <a:r>
              <a:rPr lang="en-US" dirty="0" smtClean="0"/>
              <a:t>Main test observations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Minoru’s .bit file worked with </a:t>
            </a:r>
            <a:r>
              <a:rPr lang="en-US" dirty="0" err="1" smtClean="0"/>
              <a:t>ntrigger</a:t>
            </a:r>
            <a:r>
              <a:rPr lang="en-US" dirty="0" smtClean="0"/>
              <a:t> &gt; 1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.bit files from Shane and Bo still failed for </a:t>
            </a:r>
            <a:r>
              <a:rPr lang="en-US" dirty="0" err="1" smtClean="0"/>
              <a:t>ntrigger</a:t>
            </a:r>
            <a:r>
              <a:rPr lang="en-US" dirty="0" smtClean="0"/>
              <a:t> &gt; 1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Still abnormal currents</a:t>
            </a:r>
          </a:p>
        </p:txBody>
      </p:sp>
    </p:spTree>
    <p:extLst>
      <p:ext uri="{BB962C8B-B14F-4D97-AF65-F5344CB8AC3E}">
        <p14:creationId xmlns:p14="http://schemas.microsoft.com/office/powerpoint/2010/main" val="200679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Results: Altering Power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Minoru recommends shorting grounds for the SCC and SEABAS board</a:t>
            </a:r>
          </a:p>
          <a:p>
            <a:r>
              <a:rPr lang="en-US" dirty="0" smtClean="0"/>
              <a:t>Had no noticeable effect on output</a:t>
            </a:r>
          </a:p>
        </p:txBody>
      </p:sp>
    </p:spTree>
    <p:extLst>
      <p:ext uri="{BB962C8B-B14F-4D97-AF65-F5344CB8AC3E}">
        <p14:creationId xmlns:p14="http://schemas.microsoft.com/office/powerpoint/2010/main" val="2441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26" y="14553"/>
            <a:ext cx="8516733" cy="6857515"/>
          </a:xfrm>
        </p:spPr>
      </p:pic>
      <p:sp>
        <p:nvSpPr>
          <p:cNvPr id="5" name="Right Arrow 4"/>
          <p:cNvSpPr/>
          <p:nvPr/>
        </p:nvSpPr>
        <p:spPr>
          <a:xfrm flipH="1">
            <a:off x="8727745" y="2444652"/>
            <a:ext cx="953676" cy="4360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653285" y="2346176"/>
            <a:ext cx="2574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Debug statements added after each check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03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Results: Output + Debug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tests at LNBL, seems that the position of the EOF is off [2]</a:t>
            </a:r>
          </a:p>
          <a:p>
            <a:r>
              <a:rPr lang="en-US" dirty="0" smtClean="0"/>
              <a:t>Occasionally there are other errors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0405" y="2368550"/>
            <a:ext cx="3943350" cy="39433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8093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is failing the basic data quality checks</a:t>
            </a:r>
          </a:p>
          <a:p>
            <a:r>
              <a:rPr lang="en-US" dirty="0" smtClean="0"/>
              <a:t>Issue is most likely on firmware/hardware side because software is constant throughout testing</a:t>
            </a:r>
          </a:p>
          <a:p>
            <a:r>
              <a:rPr lang="en-US" dirty="0" smtClean="0"/>
              <a:t>Abnormal currents not </a:t>
            </a:r>
            <a:r>
              <a:rPr lang="en-US" dirty="0"/>
              <a:t>just at the UW </a:t>
            </a:r>
            <a:r>
              <a:rPr lang="en-US" dirty="0" smtClean="0"/>
              <a:t>lab</a:t>
            </a:r>
          </a:p>
          <a:p>
            <a:r>
              <a:rPr lang="en-US" dirty="0" smtClean="0"/>
              <a:t>Minoru’s 11/7 version of firmware works</a:t>
            </a:r>
          </a:p>
          <a:p>
            <a:r>
              <a:rPr lang="en-US" dirty="0" smtClean="0"/>
              <a:t>Future work needs to associate decoding with firmware blocks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10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v63 SEABAS firmware/software consistently works</a:t>
            </a:r>
          </a:p>
          <a:p>
            <a:r>
              <a:rPr lang="en-US" dirty="0" smtClean="0"/>
              <a:t>v65 SEABAS system unstable</a:t>
            </a:r>
          </a:p>
          <a:p>
            <a:pPr lvl="1"/>
            <a:r>
              <a:rPr lang="en-US" dirty="0" smtClean="0"/>
              <a:t>Works for single trigger</a:t>
            </a:r>
          </a:p>
          <a:p>
            <a:pPr lvl="1"/>
            <a:r>
              <a:rPr lang="en-US" dirty="0" smtClean="0"/>
              <a:t>Generally fails for multiple triggers</a:t>
            </a:r>
          </a:p>
          <a:p>
            <a:pPr lvl="1"/>
            <a:r>
              <a:rPr lang="en-US" dirty="0" smtClean="0"/>
              <a:t>Fails basic data quality checks</a:t>
            </a:r>
          </a:p>
          <a:p>
            <a:pPr lvl="1"/>
            <a:r>
              <a:rPr lang="en-US" dirty="0" smtClean="0"/>
              <a:t>Narrowed cause of problem (not a true timeout, unlikely due to power or software)</a:t>
            </a:r>
          </a:p>
          <a:p>
            <a:r>
              <a:rPr lang="en-US" dirty="0" smtClean="0"/>
              <a:t>SEABAS data checking should be similar to IBLROD style firmware data checking [3]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21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[1]	</a:t>
            </a:r>
            <a:r>
              <a:rPr lang="en-US" dirty="0"/>
              <a:t>J.J Teoh, “Development of </a:t>
            </a:r>
            <a:r>
              <a:rPr lang="en-US" dirty="0" err="1"/>
              <a:t>SiTCP</a:t>
            </a:r>
            <a:r>
              <a:rPr lang="en-US" dirty="0"/>
              <a:t> Based Readout System for</a:t>
            </a:r>
          </a:p>
          <a:p>
            <a:pPr marL="0" indent="0">
              <a:buNone/>
            </a:pPr>
            <a:r>
              <a:rPr lang="en-US" dirty="0"/>
              <a:t>The ATLAS Pixel Detector </a:t>
            </a:r>
            <a:r>
              <a:rPr lang="en-US" dirty="0" smtClean="0"/>
              <a:t>Upgrade,” M.S. thesis, Physics Dept., Osaka Univ., Osaka, Japan, 2012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[2]</a:t>
            </a:r>
            <a:r>
              <a:rPr lang="en-US" i="1" dirty="0"/>
              <a:t>	The FE-I4B Integrated Circuit Guide</a:t>
            </a:r>
            <a:r>
              <a:rPr lang="en-US" dirty="0"/>
              <a:t>, 2.3 ed., 2012, pp. </a:t>
            </a:r>
            <a:r>
              <a:rPr lang="en-US" dirty="0" smtClean="0"/>
              <a:t>91-103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[3]</a:t>
            </a:r>
            <a:r>
              <a:rPr lang="en-US" dirty="0"/>
              <a:t>	</a:t>
            </a:r>
            <a:r>
              <a:rPr lang="en-US" i="1" dirty="0"/>
              <a:t>ATLAS Silicon </a:t>
            </a:r>
            <a:r>
              <a:rPr lang="en-US" i="1" dirty="0" err="1" smtClean="0"/>
              <a:t>ReadOut</a:t>
            </a:r>
            <a:r>
              <a:rPr lang="en-US" i="1" dirty="0" smtClean="0"/>
              <a:t> Driver </a:t>
            </a:r>
            <a:r>
              <a:rPr lang="en-US" i="1" dirty="0"/>
              <a:t>(ROD) Users </a:t>
            </a:r>
            <a:r>
              <a:rPr lang="en-US" i="1" dirty="0" smtClean="0"/>
              <a:t>Manual, </a:t>
            </a:r>
            <a:r>
              <a:rPr lang="en-US" dirty="0" smtClean="0"/>
              <a:t>1.64 ed., 2009, pp. 21-23</a:t>
            </a:r>
          </a:p>
        </p:txBody>
      </p:sp>
    </p:spTree>
    <p:extLst>
      <p:ext uri="{BB962C8B-B14F-4D97-AF65-F5344CB8AC3E}">
        <p14:creationId xmlns:p14="http://schemas.microsoft.com/office/powerpoint/2010/main" val="107846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Overall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860" y="1825625"/>
            <a:ext cx="10753578" cy="4351338"/>
          </a:xfrm>
        </p:spPr>
        <p:txBody>
          <a:bodyPr/>
          <a:lstStyle/>
          <a:p>
            <a:r>
              <a:rPr lang="en-US" dirty="0" smtClean="0"/>
              <a:t>Overall</a:t>
            </a:r>
            <a:r>
              <a:rPr lang="en-US" dirty="0" smtClean="0"/>
              <a:t> </a:t>
            </a:r>
            <a:r>
              <a:rPr lang="en-US" dirty="0" smtClean="0"/>
              <a:t>goal was to contribute to SEABAS v65 development</a:t>
            </a:r>
          </a:p>
          <a:p>
            <a:r>
              <a:rPr lang="en-US" dirty="0" smtClean="0"/>
              <a:t>Focus changed throughout the quarter</a:t>
            </a:r>
          </a:p>
          <a:p>
            <a:pPr lvl="1"/>
            <a:r>
              <a:rPr lang="en-US" dirty="0" smtClean="0"/>
              <a:t>Initial work was for implementing latency scan (a basic SEABAS calibration scan)</a:t>
            </a:r>
          </a:p>
          <a:p>
            <a:pPr lvl="1"/>
            <a:r>
              <a:rPr lang="en-US" dirty="0" smtClean="0"/>
              <a:t>Shifted toward getting basic v65 functionality up and </a:t>
            </a:r>
            <a:r>
              <a:rPr lang="en-US" dirty="0" smtClean="0"/>
              <a:t>working in the lab</a:t>
            </a:r>
            <a:endParaRPr lang="en-US" dirty="0" smtClean="0"/>
          </a:p>
          <a:p>
            <a:r>
              <a:rPr lang="en-US" dirty="0" smtClean="0"/>
              <a:t>Presentation will </a:t>
            </a:r>
            <a:r>
              <a:rPr lang="en-US" dirty="0" smtClean="0"/>
              <a:t>focus on SEABAS System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90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v65 SEABAS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359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Goals: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Get v65 SEABAS </a:t>
            </a:r>
            <a:r>
              <a:rPr lang="en-US" dirty="0"/>
              <a:t>working with SCC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After SCC works, verify functionality for the mux</a:t>
            </a:r>
          </a:p>
          <a:p>
            <a:pPr marL="0" indent="0">
              <a:buNone/>
            </a:pPr>
            <a:r>
              <a:rPr lang="en-US" dirty="0" smtClean="0"/>
              <a:t>Sub-goals for achieving primary goals:</a:t>
            </a:r>
          </a:p>
          <a:p>
            <a:pPr lvl="1"/>
            <a:r>
              <a:rPr lang="en-US" dirty="0" smtClean="0"/>
              <a:t>Eliminate system instability</a:t>
            </a:r>
          </a:p>
          <a:p>
            <a:pPr lvl="1"/>
            <a:r>
              <a:rPr lang="en-US" dirty="0" smtClean="0"/>
              <a:t>Improve software/firmware so that triggering is consistent and without timeouts</a:t>
            </a:r>
          </a:p>
        </p:txBody>
      </p:sp>
    </p:spTree>
    <p:extLst>
      <p:ext uri="{BB962C8B-B14F-4D97-AF65-F5344CB8AC3E}">
        <p14:creationId xmlns:p14="http://schemas.microsoft.com/office/powerpoint/2010/main" val="193620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Motivation: Problems </a:t>
            </a:r>
            <a:r>
              <a:rPr lang="en-US" dirty="0" smtClean="0"/>
              <a:t>with SEABAS </a:t>
            </a:r>
            <a:r>
              <a:rPr lang="en-US" dirty="0" smtClean="0"/>
              <a:t>System</a:t>
            </a:r>
            <a:r>
              <a:rPr lang="en-US" dirty="0" smtClean="0"/>
              <a:t> </a:t>
            </a:r>
            <a:r>
              <a:rPr lang="en-US" dirty="0" smtClean="0"/>
              <a:t>Software/Firmware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Issues found when trying to run </a:t>
            </a:r>
            <a:r>
              <a:rPr lang="en-US" dirty="0" smtClean="0"/>
              <a:t>digital tests</a:t>
            </a:r>
          </a:p>
          <a:p>
            <a:r>
              <a:rPr lang="en-US" dirty="0" smtClean="0"/>
              <a:t>Problems </a:t>
            </a:r>
            <a:r>
              <a:rPr lang="en-US" dirty="0" smtClean="0"/>
              <a:t>first observed with testing by UW-Madison grad student (Laser)</a:t>
            </a:r>
          </a:p>
          <a:p>
            <a:pPr lvl="1"/>
            <a:r>
              <a:rPr lang="en-US" dirty="0" smtClean="0"/>
              <a:t>Timeouts resulted depending on the .bit file used for FPGA </a:t>
            </a:r>
            <a:r>
              <a:rPr lang="en-US" dirty="0" smtClean="0"/>
              <a:t>configuration</a:t>
            </a:r>
          </a:p>
          <a:p>
            <a:r>
              <a:rPr lang="en-US" dirty="0" smtClean="0"/>
              <a:t>Minoru’s working versions of firmware/software seem to be either misplaced or are corrupted</a:t>
            </a:r>
            <a:endParaRPr lang="en-US" dirty="0" smtClean="0"/>
          </a:p>
          <a:p>
            <a:r>
              <a:rPr lang="en-US" dirty="0" smtClean="0"/>
              <a:t>Following this, established logical process for debug/test to narrow down the 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25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69446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138" y="869030"/>
            <a:ext cx="10515600" cy="4351338"/>
          </a:xfrm>
        </p:spPr>
        <p:txBody>
          <a:bodyPr/>
          <a:lstStyle/>
          <a:p>
            <a:r>
              <a:rPr lang="en-US" dirty="0" smtClean="0"/>
              <a:t>Used bit files from Bo, Minoru, and Shane</a:t>
            </a:r>
          </a:p>
          <a:p>
            <a:r>
              <a:rPr lang="en-US" dirty="0" smtClean="0"/>
              <a:t>Test with single and multiple triggers</a:t>
            </a:r>
          </a:p>
          <a:p>
            <a:r>
              <a:rPr lang="en-US" dirty="0" smtClean="0"/>
              <a:t>Analyze byte-stream output when tests fail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351" y="2948597"/>
            <a:ext cx="4457700" cy="274320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flipH="1">
            <a:off x="8134051" y="3474722"/>
            <a:ext cx="953676" cy="4360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087727" y="3508105"/>
            <a:ext cx="2232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Software commands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00554" y="5889512"/>
            <a:ext cx="4009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Picture of the hardware test setup [1]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0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Methods: SEABAS </a:t>
            </a:r>
            <a:r>
              <a:rPr lang="en-US" dirty="0" smtClean="0"/>
              <a:t>System Testing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Strict protocol allowed us to rule out causes of the problem and also prevented hardware damage</a:t>
            </a:r>
          </a:p>
          <a:p>
            <a:pPr marL="0" indent="0">
              <a:buNone/>
            </a:pPr>
            <a:r>
              <a:rPr lang="en-US" dirty="0" smtClean="0"/>
              <a:t>Protocol steps:</a:t>
            </a:r>
          </a:p>
          <a:p>
            <a:pPr marL="514350" indent="-514350">
              <a:buAutoNum type="arabicParenR"/>
            </a:pPr>
            <a:r>
              <a:rPr lang="en-US" dirty="0" smtClean="0"/>
              <a:t>Check power configuration (verify supply voltage with multi-meter and check current limit)</a:t>
            </a:r>
          </a:p>
          <a:p>
            <a:pPr marL="514350" indent="-514350">
              <a:buAutoNum type="arabicParenR"/>
            </a:pPr>
            <a:r>
              <a:rPr lang="en-US" dirty="0" smtClean="0"/>
              <a:t>After powering the board, check status LEDs and SEABAS/PC Ethernet connection (make sure current drawn is within limits)</a:t>
            </a:r>
          </a:p>
          <a:p>
            <a:pPr marL="514350" indent="-514350">
              <a:buAutoNum type="arabicParenR"/>
            </a:pPr>
            <a:r>
              <a:rPr lang="en-US" dirty="0" smtClean="0"/>
              <a:t>Configure FPGA with </a:t>
            </a:r>
            <a:r>
              <a:rPr lang="en-US" dirty="0" err="1" smtClean="0"/>
              <a:t>top.bit</a:t>
            </a:r>
            <a:r>
              <a:rPr lang="en-US" dirty="0" smtClean="0"/>
              <a:t> file via IMPACT after checking JTAG connection LED</a:t>
            </a:r>
          </a:p>
          <a:p>
            <a:pPr marL="514350" indent="-514350">
              <a:buAutoNum type="arabicParenR"/>
            </a:pPr>
            <a:r>
              <a:rPr lang="en-US" dirty="0" smtClean="0"/>
              <a:t>Check FEI4 and operation parameter configurations in software</a:t>
            </a:r>
          </a:p>
          <a:p>
            <a:pPr marL="514350" indent="-514350">
              <a:buAutoNum type="arabicParenR"/>
            </a:pPr>
            <a:r>
              <a:rPr lang="en-US" dirty="0" smtClean="0"/>
              <a:t>Run single and multiple trigger tests (capture/save output with tee command)</a:t>
            </a:r>
          </a:p>
          <a:p>
            <a:pPr marL="514350" indent="-514350">
              <a:buAutoNum type="arabicParenR"/>
            </a:pPr>
            <a:r>
              <a:rPr lang="en-US" dirty="0" smtClean="0"/>
              <a:t>Test with different </a:t>
            </a:r>
            <a:r>
              <a:rPr lang="en-US" dirty="0" err="1" smtClean="0"/>
              <a:t>top.bit</a:t>
            </a:r>
            <a:r>
              <a:rPr lang="en-US" dirty="0" smtClean="0"/>
              <a:t> files, power cycling between each configuration</a:t>
            </a:r>
            <a:endParaRPr lang="en-US" dirty="0"/>
          </a:p>
          <a:p>
            <a:pPr marL="514350" indent="-514350">
              <a:buAutoNum type="arabicParenR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490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Results: v63 SEABAS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v63 firmware/software worked for all versions of .bit files used (i.e. Bo’s, Minoru’s, and Shane’s)</a:t>
            </a:r>
          </a:p>
          <a:p>
            <a:r>
              <a:rPr lang="en-US" dirty="0" smtClean="0"/>
              <a:t>When v65 tests failed, running v63 could test if something broke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119" y="3667325"/>
            <a:ext cx="6505575" cy="1609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731066" y="5530632"/>
            <a:ext cx="5414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Sample of part of the text sent to </a:t>
            </a:r>
            <a:r>
              <a:rPr lang="en-US" dirty="0" err="1" smtClean="0"/>
              <a:t>stdout</a:t>
            </a:r>
            <a:r>
              <a:rPr lang="en-US" dirty="0" smtClean="0"/>
              <a:t> during a successful digital test.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91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Results: Initial v65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3926"/>
            <a:ext cx="10515600" cy="4351338"/>
          </a:xfrm>
        </p:spPr>
        <p:txBody>
          <a:bodyPr/>
          <a:lstStyle/>
          <a:p>
            <a:r>
              <a:rPr lang="en-US" dirty="0" smtClean="0"/>
              <a:t>Used SVN versions of firmware/software and SCC</a:t>
            </a:r>
          </a:p>
          <a:p>
            <a:r>
              <a:rPr lang="en-US" dirty="0" smtClean="0"/>
              <a:t>Inconsistent results using different .bit files</a:t>
            </a:r>
          </a:p>
          <a:p>
            <a:r>
              <a:rPr lang="en-US" dirty="0" smtClean="0"/>
              <a:t>Two main observations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Currents drawn from the supply were abnormal (after configuration the SEABAS board’s nominal 2.5 A was not observed)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Digital tests succeeded when </a:t>
            </a:r>
            <a:r>
              <a:rPr lang="en-US" dirty="0" err="1" smtClean="0"/>
              <a:t>ntrigger</a:t>
            </a:r>
            <a:r>
              <a:rPr lang="en-US" dirty="0" smtClean="0"/>
              <a:t> == 1, but failed when </a:t>
            </a:r>
            <a:r>
              <a:rPr lang="en-US" dirty="0" err="1" smtClean="0"/>
              <a:t>ntrigger</a:t>
            </a:r>
            <a:r>
              <a:rPr lang="en-US" dirty="0" smtClean="0"/>
              <a:t> &gt; 1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7207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</a:t>
            </a:r>
            <a:r>
              <a:rPr lang="en-US" dirty="0" smtClean="0"/>
              <a:t>65 Failed Output Example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97526" y="2354934"/>
            <a:ext cx="56270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the digital injection tests failed, there would be “timeouts”, the raw data would print to the screen, and then there would be a statement saying data taking is paused for debugging.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53" y="1419518"/>
            <a:ext cx="5114925" cy="52006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0565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4120</TotalTime>
  <Words>765</Words>
  <Application>Microsoft Office PowerPoint</Application>
  <PresentationFormat>Widescreen</PresentationFormat>
  <Paragraphs>92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SEABAS Firmware/Software Development</vt:lpstr>
      <vt:lpstr>Overall Goal</vt:lpstr>
      <vt:lpstr>v65 SEABAS System</vt:lpstr>
      <vt:lpstr>Motivation: Problems with SEABAS System Software/Firmware</vt:lpstr>
      <vt:lpstr>Methods</vt:lpstr>
      <vt:lpstr>Methods: SEABAS System Testing Protocol</vt:lpstr>
      <vt:lpstr>Results: v63 SEABAS Tests</vt:lpstr>
      <vt:lpstr>Results: Initial v65 Tests</vt:lpstr>
      <vt:lpstr>v65 Failed Output Example</vt:lpstr>
      <vt:lpstr>Results: First Fix Attempt</vt:lpstr>
      <vt:lpstr>PowerPoint Presentation</vt:lpstr>
      <vt:lpstr>Results: First Fix Attempt</vt:lpstr>
      <vt:lpstr>Results: Altering Power Configuration</vt:lpstr>
      <vt:lpstr>PowerPoint Presentation</vt:lpstr>
      <vt:lpstr>Results: Output + Debug Statements</vt:lpstr>
      <vt:lpstr>Discussion</vt:lpstr>
      <vt:lpstr>Summary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SEABAS Firmware/Software Development</dc:title>
  <dc:creator>Shane A. Colburn</dc:creator>
  <cp:lastModifiedBy>Shane A. Colburn</cp:lastModifiedBy>
  <cp:revision>44</cp:revision>
  <dcterms:created xsi:type="dcterms:W3CDTF">2014-12-07T07:33:52Z</dcterms:created>
  <dcterms:modified xsi:type="dcterms:W3CDTF">2014-12-11T20:03:42Z</dcterms:modified>
</cp:coreProperties>
</file>