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645" r:id="rId2"/>
    <p:sldId id="632" r:id="rId3"/>
    <p:sldId id="642" r:id="rId4"/>
    <p:sldId id="627" r:id="rId5"/>
    <p:sldId id="633" r:id="rId6"/>
    <p:sldId id="635" r:id="rId7"/>
    <p:sldId id="636" r:id="rId8"/>
    <p:sldId id="652" r:id="rId9"/>
    <p:sldId id="646" r:id="rId10"/>
    <p:sldId id="647" r:id="rId11"/>
    <p:sldId id="651" r:id="rId12"/>
    <p:sldId id="650" r:id="rId13"/>
    <p:sldId id="649" r:id="rId14"/>
    <p:sldId id="343" r:id="rId15"/>
    <p:sldId id="63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E8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2593" autoAdjust="0"/>
  </p:normalViewPr>
  <p:slideViewPr>
    <p:cSldViewPr>
      <p:cViewPr varScale="1">
        <p:scale>
          <a:sx n="80" d="100"/>
          <a:sy n="80" d="100"/>
        </p:scale>
        <p:origin x="140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02415-3F5C-4316-A2C3-8234D7EF557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FEB2-6338-4267-A227-D335C78B08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5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3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8475-FBA5-4C44-8EB2-F206BCC0359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0" y="198120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Proposal for a common interface 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for our PIC Poisson Solvers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---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</a:rPr>
              <a:t>PyPIC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? ;-) ---</a:t>
            </a:r>
            <a:endParaRPr lang="en-US" sz="28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endParaRPr lang="en-US" sz="2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0" y="3657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Iadarola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0" y="62600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PyHEADTAIL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meeting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– 16/12/2014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481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557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Example of usage: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import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PyPIC.PIC_FFT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as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PyPICFFT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mypic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=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PyPICFFT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xmin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xmax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dx,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ymin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ymax,dy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&lt;some code which gives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&gt;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mypic.scatter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mypic.solve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Ex_mp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Ey_mp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=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mypic.gather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idea on a possible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78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453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Now I want to change the solver: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import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PyPIC.PIC_FFT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as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PyPICFFT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=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PyPICFFT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xmin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xmax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dx,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ymin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ymax,dy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&lt;some code which gives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&gt;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mypic.scatter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mypic.solve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Ex_mp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Ey_mp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=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mypic.gather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idea on a possible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488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Now I want to change the solver: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#import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PyPIC.PIC_FFT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 as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PyPICFFT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import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PyPIC.PIC_FD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as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PyPICFD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#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mypic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 =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PyPICFFT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xmin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xmax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, dx,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ymin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ymax,dy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mypic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 =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PyPICFD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chamber_object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dx,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dy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&lt;some code which gives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&gt;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mypic.scatter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mypic.solve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Ex_mp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Ey_mp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=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mypic.gather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idea on a possible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80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709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If I want compare the two: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import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PyPIC.PIC_FFT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as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PyPICFFT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import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PyPIC.PIC_FD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as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PyPICFD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mypic1 =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PyPICFFT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xmin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xmax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dx,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ymin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ymax,dy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mypic2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=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PyPICFD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chamber_object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dx,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dy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&lt;some code which gives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&gt;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mypic1.scatter(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mypic1.solve()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Ex1_mp, Ey1_mp = mypic1.gather(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mypic2.scatter(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mypic2.solve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()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Ex2_mp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Ey2_mp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=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mypic2.gather(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print norm(Ex1-Ex2)/norm(Ex1)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print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norm(Ey1-Ey2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)/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norm(Ey1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idea on a possible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5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</a:t>
            </a:r>
            <a:r>
              <a:rPr lang="en-US" sz="160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6324" y="1348740"/>
            <a:ext cx="7877175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391" y="2759292"/>
            <a:ext cx="2971800" cy="8983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1980" y="2813685"/>
            <a:ext cx="3665220" cy="5448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5780" y="3626225"/>
            <a:ext cx="811054" cy="28479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366260" y="2536446"/>
            <a:ext cx="1310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Internal nodes: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6260" y="3352800"/>
            <a:ext cx="1338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External nodes: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0" name="Down Arrow 319"/>
          <p:cNvSpPr/>
          <p:nvPr/>
        </p:nvSpPr>
        <p:spPr>
          <a:xfrm rot="16200000">
            <a:off x="3379529" y="2708027"/>
            <a:ext cx="7620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Down Arrow 320"/>
          <p:cNvSpPr/>
          <p:nvPr/>
        </p:nvSpPr>
        <p:spPr>
          <a:xfrm rot="16200000">
            <a:off x="1943100" y="4649052"/>
            <a:ext cx="7620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8728" y="4684395"/>
            <a:ext cx="1337754" cy="70274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46297" y="4385846"/>
            <a:ext cx="2760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Can be written in matrix form: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2942147" y="5493603"/>
            <a:ext cx="5668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 is sparse and depends only on chamber geometry and grid size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It can be computed and  LU factorized in the initialization stage to speed up calculation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7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ttangolo 36"/>
          <p:cNvSpPr/>
          <p:nvPr/>
        </p:nvSpPr>
        <p:spPr>
          <a:xfrm>
            <a:off x="695556" y="1676400"/>
            <a:ext cx="7924800" cy="116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In many of our codes,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Particle in Cell (PIC)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algorithms are used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to compute the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Electric Field generated by a set of charged particles in a set of discrete points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(can be the locations of the particles themselves, or of another set of particles)</a:t>
            </a:r>
          </a:p>
        </p:txBody>
      </p:sp>
      <p:sp>
        <p:nvSpPr>
          <p:cNvPr id="22" name="Rettangolo 36"/>
          <p:cNvSpPr/>
          <p:nvPr/>
        </p:nvSpPr>
        <p:spPr>
          <a:xfrm>
            <a:off x="695556" y="3233731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Typically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4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8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14400" y="2933701"/>
            <a:ext cx="5562600" cy="3048000"/>
            <a:chOff x="2071601" y="1600200"/>
            <a:chExt cx="6019800" cy="3160835"/>
          </a:xfrm>
        </p:grpSpPr>
        <p:sp>
          <p:nvSpPr>
            <p:cNvPr id="17" name="Oval 16"/>
            <p:cNvSpPr/>
            <p:nvPr/>
          </p:nvSpPr>
          <p:spPr>
            <a:xfrm>
              <a:off x="20716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3687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26659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9631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2603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5575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8546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1518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4490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462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0434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3405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6377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9349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2321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5293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8264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1236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74208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77180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80152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20716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23687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26659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9631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2603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35575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38546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41518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44490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47462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0434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3405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6377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9349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2321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5293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68264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71236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74208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77180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80152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0716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36878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66596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96314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326032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35575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385468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415186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444904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474622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504340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534058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63776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593494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623212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65293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82648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712366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742084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771802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80152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07160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36878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266596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296314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32603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35575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38546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415186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444904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47462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50434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53405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563776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593494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62321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65293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68264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712366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742084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771802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801520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07160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236878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26659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29631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32603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35575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38546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41518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44490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47462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50434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53405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56377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59349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62321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65293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68264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71236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4208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71802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801520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207160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236878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26659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29631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2603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5575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38546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41518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44490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47462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50434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53405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56377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59349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62321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65293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68264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71236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74208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771802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801520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07160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36878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26659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29631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>
              <a:off x="32603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>
              <a:off x="35575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>
              <a:off x="38546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>
              <a:off x="41518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44490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>
              <a:off x="47462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50434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>
              <a:off x="53405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>
              <a:off x="56377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>
              <a:off x="59349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62321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65293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68264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>
              <a:off x="71236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>
              <a:off x="74208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>
              <a:off x="771802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>
              <a:off x="801520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07160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36878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26659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29631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32603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>
              <a:off x="35575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38546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41518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44490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47462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50434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53405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>
              <a:off x="56377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59349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>
              <a:off x="62321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65293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68264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>
              <a:off x="71236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74208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771802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>
              <a:off x="801520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>
              <a:off x="207160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>
              <a:off x="236878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26659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29631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32603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35575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38546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41518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44490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47462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50434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53405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>
              <a:off x="56377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>
              <a:off x="59349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>
              <a:off x="62321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>
              <a:off x="65293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>
              <a:off x="68264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>
              <a:off x="71236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>
              <a:off x="74208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/>
          </p:nvSpPr>
          <p:spPr>
            <a:xfrm>
              <a:off x="771802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>
              <a:off x="801520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/>
            <p:nvPr/>
          </p:nvSpPr>
          <p:spPr>
            <a:xfrm>
              <a:off x="2405725" y="1927942"/>
              <a:ext cx="5356860" cy="24916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/>
            <p:cNvSpPr/>
            <p:nvPr/>
          </p:nvSpPr>
          <p:spPr>
            <a:xfrm>
              <a:off x="207160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/>
            <p:nvPr/>
          </p:nvSpPr>
          <p:spPr>
            <a:xfrm>
              <a:off x="236878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/>
            <p:nvPr/>
          </p:nvSpPr>
          <p:spPr>
            <a:xfrm>
              <a:off x="266596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/>
            <p:nvPr/>
          </p:nvSpPr>
          <p:spPr>
            <a:xfrm>
              <a:off x="296314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/>
            <p:nvPr/>
          </p:nvSpPr>
          <p:spPr>
            <a:xfrm>
              <a:off x="32603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/>
            <p:nvPr/>
          </p:nvSpPr>
          <p:spPr>
            <a:xfrm>
              <a:off x="35575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/>
            <p:nvPr/>
          </p:nvSpPr>
          <p:spPr>
            <a:xfrm>
              <a:off x="38546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/>
            <p:nvPr/>
          </p:nvSpPr>
          <p:spPr>
            <a:xfrm>
              <a:off x="415186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/>
            <p:nvPr/>
          </p:nvSpPr>
          <p:spPr>
            <a:xfrm>
              <a:off x="444904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/>
            <p:nvPr/>
          </p:nvSpPr>
          <p:spPr>
            <a:xfrm>
              <a:off x="47462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/>
            <p:nvPr/>
          </p:nvSpPr>
          <p:spPr>
            <a:xfrm>
              <a:off x="50434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/>
            <p:nvPr/>
          </p:nvSpPr>
          <p:spPr>
            <a:xfrm>
              <a:off x="53405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/>
            <p:nvPr/>
          </p:nvSpPr>
          <p:spPr>
            <a:xfrm>
              <a:off x="563776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/>
            <p:cNvSpPr/>
            <p:nvPr/>
          </p:nvSpPr>
          <p:spPr>
            <a:xfrm>
              <a:off x="593494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/>
            <p:nvPr/>
          </p:nvSpPr>
          <p:spPr>
            <a:xfrm>
              <a:off x="62321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/>
            <p:nvPr/>
          </p:nvSpPr>
          <p:spPr>
            <a:xfrm>
              <a:off x="65293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/>
            <p:nvPr/>
          </p:nvSpPr>
          <p:spPr>
            <a:xfrm>
              <a:off x="68264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/>
            <p:nvPr/>
          </p:nvSpPr>
          <p:spPr>
            <a:xfrm>
              <a:off x="712366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/>
            <p:cNvSpPr/>
            <p:nvPr/>
          </p:nvSpPr>
          <p:spPr>
            <a:xfrm>
              <a:off x="742084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771802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/>
            <p:nvPr/>
          </p:nvSpPr>
          <p:spPr>
            <a:xfrm>
              <a:off x="801520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20716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/>
            <p:cNvSpPr/>
            <p:nvPr/>
          </p:nvSpPr>
          <p:spPr>
            <a:xfrm>
              <a:off x="236878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266596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296314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/>
            <p:cNvSpPr/>
            <p:nvPr/>
          </p:nvSpPr>
          <p:spPr>
            <a:xfrm>
              <a:off x="326032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/>
            <p:cNvSpPr/>
            <p:nvPr/>
          </p:nvSpPr>
          <p:spPr>
            <a:xfrm>
              <a:off x="35575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/>
            <p:nvPr/>
          </p:nvSpPr>
          <p:spPr>
            <a:xfrm>
              <a:off x="385468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/>
            <p:nvPr/>
          </p:nvSpPr>
          <p:spPr>
            <a:xfrm>
              <a:off x="415186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/>
            <p:nvPr/>
          </p:nvSpPr>
          <p:spPr>
            <a:xfrm>
              <a:off x="444904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/>
            <p:cNvSpPr/>
            <p:nvPr/>
          </p:nvSpPr>
          <p:spPr>
            <a:xfrm>
              <a:off x="474622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/>
            <p:cNvSpPr/>
            <p:nvPr/>
          </p:nvSpPr>
          <p:spPr>
            <a:xfrm>
              <a:off x="504340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/>
            <p:nvPr/>
          </p:nvSpPr>
          <p:spPr>
            <a:xfrm>
              <a:off x="534058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/>
            <p:nvPr/>
          </p:nvSpPr>
          <p:spPr>
            <a:xfrm>
              <a:off x="563776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/>
            <p:nvPr/>
          </p:nvSpPr>
          <p:spPr>
            <a:xfrm>
              <a:off x="593494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/>
            <p:cNvSpPr/>
            <p:nvPr/>
          </p:nvSpPr>
          <p:spPr>
            <a:xfrm>
              <a:off x="623212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/>
            <p:nvPr/>
          </p:nvSpPr>
          <p:spPr>
            <a:xfrm>
              <a:off x="65293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/>
            <p:nvPr/>
          </p:nvSpPr>
          <p:spPr>
            <a:xfrm>
              <a:off x="682648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/>
            <p:cNvSpPr/>
            <p:nvPr/>
          </p:nvSpPr>
          <p:spPr>
            <a:xfrm>
              <a:off x="712366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/>
            <p:cNvSpPr/>
            <p:nvPr/>
          </p:nvSpPr>
          <p:spPr>
            <a:xfrm>
              <a:off x="742084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/>
            <p:cNvSpPr/>
            <p:nvPr/>
          </p:nvSpPr>
          <p:spPr>
            <a:xfrm>
              <a:off x="771802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/>
            <p:cNvSpPr/>
            <p:nvPr/>
          </p:nvSpPr>
          <p:spPr>
            <a:xfrm>
              <a:off x="80152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/>
            <p:nvPr/>
          </p:nvSpPr>
          <p:spPr>
            <a:xfrm>
              <a:off x="20716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/>
            <p:cNvSpPr/>
            <p:nvPr/>
          </p:nvSpPr>
          <p:spPr>
            <a:xfrm>
              <a:off x="23687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/>
            <p:nvPr/>
          </p:nvSpPr>
          <p:spPr>
            <a:xfrm>
              <a:off x="26659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/>
            <p:nvPr/>
          </p:nvSpPr>
          <p:spPr>
            <a:xfrm>
              <a:off x="29631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/>
            <p:nvPr/>
          </p:nvSpPr>
          <p:spPr>
            <a:xfrm>
              <a:off x="32603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/>
            <p:nvPr/>
          </p:nvSpPr>
          <p:spPr>
            <a:xfrm>
              <a:off x="35575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/>
            <p:nvPr/>
          </p:nvSpPr>
          <p:spPr>
            <a:xfrm>
              <a:off x="38546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/>
            <p:nvPr/>
          </p:nvSpPr>
          <p:spPr>
            <a:xfrm>
              <a:off x="41518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/>
            <p:nvPr/>
          </p:nvSpPr>
          <p:spPr>
            <a:xfrm>
              <a:off x="44490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/>
            <p:cNvSpPr/>
            <p:nvPr/>
          </p:nvSpPr>
          <p:spPr>
            <a:xfrm>
              <a:off x="47462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/>
            <p:nvPr/>
          </p:nvSpPr>
          <p:spPr>
            <a:xfrm>
              <a:off x="50434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53405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/>
            <p:nvPr/>
          </p:nvSpPr>
          <p:spPr>
            <a:xfrm>
              <a:off x="56377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/>
            <p:nvPr/>
          </p:nvSpPr>
          <p:spPr>
            <a:xfrm>
              <a:off x="59349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/>
            <p:nvPr/>
          </p:nvSpPr>
          <p:spPr>
            <a:xfrm>
              <a:off x="62321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/>
            <p:nvPr/>
          </p:nvSpPr>
          <p:spPr>
            <a:xfrm>
              <a:off x="65293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>
              <a:off x="68264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/>
            <p:nvPr/>
          </p:nvSpPr>
          <p:spPr>
            <a:xfrm>
              <a:off x="71236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/>
            <p:nvPr/>
          </p:nvSpPr>
          <p:spPr>
            <a:xfrm>
              <a:off x="74208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/>
            <p:nvPr/>
          </p:nvSpPr>
          <p:spPr>
            <a:xfrm>
              <a:off x="77180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/>
            <p:nvPr/>
          </p:nvSpPr>
          <p:spPr>
            <a:xfrm>
              <a:off x="80152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/>
            <p:nvPr/>
          </p:nvSpPr>
          <p:spPr>
            <a:xfrm>
              <a:off x="20716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/>
            <p:cNvSpPr/>
            <p:nvPr/>
          </p:nvSpPr>
          <p:spPr>
            <a:xfrm>
              <a:off x="23687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/>
            <p:cNvSpPr/>
            <p:nvPr/>
          </p:nvSpPr>
          <p:spPr>
            <a:xfrm>
              <a:off x="26659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/>
            <p:cNvSpPr/>
            <p:nvPr/>
          </p:nvSpPr>
          <p:spPr>
            <a:xfrm>
              <a:off x="29631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/>
            <p:nvPr/>
          </p:nvSpPr>
          <p:spPr>
            <a:xfrm>
              <a:off x="32603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/>
            <p:nvPr/>
          </p:nvSpPr>
          <p:spPr>
            <a:xfrm>
              <a:off x="35575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/>
            <p:cNvSpPr/>
            <p:nvPr/>
          </p:nvSpPr>
          <p:spPr>
            <a:xfrm>
              <a:off x="38546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41518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44490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/>
            <p:nvPr/>
          </p:nvSpPr>
          <p:spPr>
            <a:xfrm>
              <a:off x="47462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/>
            <p:nvPr/>
          </p:nvSpPr>
          <p:spPr>
            <a:xfrm>
              <a:off x="50434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/>
            <p:nvPr/>
          </p:nvSpPr>
          <p:spPr>
            <a:xfrm>
              <a:off x="53405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/>
            <p:cNvSpPr/>
            <p:nvPr/>
          </p:nvSpPr>
          <p:spPr>
            <a:xfrm>
              <a:off x="56377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/>
            <p:nvPr/>
          </p:nvSpPr>
          <p:spPr>
            <a:xfrm>
              <a:off x="59349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/>
            <p:cNvSpPr/>
            <p:nvPr/>
          </p:nvSpPr>
          <p:spPr>
            <a:xfrm>
              <a:off x="62321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/>
            <p:cNvSpPr/>
            <p:nvPr/>
          </p:nvSpPr>
          <p:spPr>
            <a:xfrm>
              <a:off x="65293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/>
            <p:nvPr/>
          </p:nvSpPr>
          <p:spPr>
            <a:xfrm>
              <a:off x="68264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/>
            <p:cNvSpPr/>
            <p:nvPr/>
          </p:nvSpPr>
          <p:spPr>
            <a:xfrm>
              <a:off x="71236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/>
            <p:nvPr/>
          </p:nvSpPr>
          <p:spPr>
            <a:xfrm>
              <a:off x="74208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/>
            <p:nvPr/>
          </p:nvSpPr>
          <p:spPr>
            <a:xfrm>
              <a:off x="77180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/>
            <p:nvPr/>
          </p:nvSpPr>
          <p:spPr>
            <a:xfrm>
              <a:off x="80152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3" name="Rectangle 292"/>
          <p:cNvSpPr/>
          <p:nvPr/>
        </p:nvSpPr>
        <p:spPr>
          <a:xfrm>
            <a:off x="6681196" y="3109530"/>
            <a:ext cx="1564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Internal nodes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6681196" y="3524534"/>
            <a:ext cx="2386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External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nodes (optional)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7758" y="6170155"/>
            <a:ext cx="2065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Uniform square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18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" grpId="0"/>
      <p:bldP spid="29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6325" y="1019175"/>
            <a:ext cx="4648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" y="3239418"/>
            <a:ext cx="3048000" cy="2598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325" y="3207234"/>
            <a:ext cx="3992844" cy="2500933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2057400" y="3804617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19300" y="4244340"/>
            <a:ext cx="480060" cy="105156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90600" y="4244340"/>
            <a:ext cx="885825" cy="104484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998220" y="3794760"/>
            <a:ext cx="878205" cy="31465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9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at the nodes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6324" y="1348740"/>
            <a:ext cx="7877175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91" y="3573072"/>
            <a:ext cx="2971800" cy="8983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4166580"/>
            <a:ext cx="3276600" cy="6340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Boundary conditions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(e.g., perfectly conducting, open,  periodi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2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4172582" y="2500527"/>
            <a:ext cx="4666618" cy="39764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Different numerical approaches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to the solution with different advantages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and drawbacks.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Already implemented in our codes: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FASTION, HEADTAIL and </a:t>
            </a:r>
            <a:r>
              <a:rPr lang="en-US" sz="1400" b="1" dirty="0" err="1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PyHEADTAIL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: Open space FFT solver (explicit, very fast but open boundaries) 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HEADTAIL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: Rectangular boundary FFT solver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(explicit, very fast but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only rectangular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boundaries) 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FASTION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: dual grid (see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Lotta’s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presentation)</a:t>
            </a:r>
            <a:endParaRPr lang="en-US" sz="14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 err="1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PyECLOUD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(and PyEC4PyHT)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: Finite Difference implicit Poisson solver (arbitrary chamber shape, sparse matrix, possibility to use </a:t>
            </a: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Shortley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Weller boundary refinement, KLU fast routines, computationally more demanding)</a:t>
            </a:r>
            <a:endParaRPr lang="en-US" sz="14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endParaRPr lang="en-US" sz="1600" b="1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6234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1076325" y="1699260"/>
            <a:ext cx="5934076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699784" y="3276600"/>
            <a:ext cx="5744432" cy="1637784"/>
            <a:chOff x="1905000" y="3276600"/>
            <a:chExt cx="5744432" cy="163778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5000" y="3939044"/>
              <a:ext cx="987362" cy="31289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3628" y="3276600"/>
              <a:ext cx="2287619" cy="68141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4000" y="4163433"/>
              <a:ext cx="2315432" cy="750951"/>
            </a:xfrm>
            <a:prstGeom prst="rect">
              <a:avLst/>
            </a:prstGeom>
          </p:spPr>
        </p:pic>
        <p:sp>
          <p:nvSpPr>
            <p:cNvPr id="328" name="Down Arrow 327"/>
            <p:cNvSpPr/>
            <p:nvPr/>
          </p:nvSpPr>
          <p:spPr>
            <a:xfrm rot="16200000">
              <a:off x="3732181" y="3676392"/>
              <a:ext cx="762000" cy="838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6325" y="2048164"/>
            <a:ext cx="3038475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1" name="Picture 3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" y="3239418"/>
            <a:ext cx="3048000" cy="2598489"/>
          </a:xfrm>
          <a:prstGeom prst="rect">
            <a:avLst/>
          </a:prstGeom>
        </p:spPr>
      </p:pic>
      <p:cxnSp>
        <p:nvCxnSpPr>
          <p:cNvPr id="322" name="Straight Arrow Connector 321"/>
          <p:cNvCxnSpPr/>
          <p:nvPr/>
        </p:nvCxnSpPr>
        <p:spPr>
          <a:xfrm flipV="1">
            <a:off x="2057400" y="3804617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/>
          <p:cNvCxnSpPr/>
          <p:nvPr/>
        </p:nvCxnSpPr>
        <p:spPr>
          <a:xfrm>
            <a:off x="2019300" y="4244340"/>
            <a:ext cx="480060" cy="105156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Arrow Connector 323"/>
          <p:cNvCxnSpPr/>
          <p:nvPr/>
        </p:nvCxnSpPr>
        <p:spPr>
          <a:xfrm flipH="1">
            <a:off x="990600" y="4244340"/>
            <a:ext cx="885825" cy="1044842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Arrow Connector 324"/>
          <p:cNvCxnSpPr/>
          <p:nvPr/>
        </p:nvCxnSpPr>
        <p:spPr>
          <a:xfrm flipH="1" flipV="1">
            <a:off x="998220" y="3794760"/>
            <a:ext cx="878205" cy="314658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749803" y="3453586"/>
            <a:ext cx="5317997" cy="1826288"/>
            <a:chOff x="4191000" y="3675658"/>
            <a:chExt cx="5317997" cy="1826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/>
            <a:srcRect l="23689"/>
            <a:stretch/>
          </p:blipFill>
          <p:spPr>
            <a:xfrm>
              <a:off x="4636654" y="4329228"/>
              <a:ext cx="4872343" cy="1172718"/>
            </a:xfrm>
            <a:prstGeom prst="rect">
              <a:avLst/>
            </a:prstGeom>
          </p:spPr>
        </p:pic>
        <p:pic>
          <p:nvPicPr>
            <p:cNvPr id="326" name="Picture 325"/>
            <p:cNvPicPr>
              <a:picLocks noChangeAspect="1"/>
            </p:cNvPicPr>
            <p:nvPr/>
          </p:nvPicPr>
          <p:blipFill rotWithShape="1">
            <a:blip r:embed="rId5"/>
            <a:srcRect r="76732" b="54032"/>
            <a:stretch/>
          </p:blipFill>
          <p:spPr>
            <a:xfrm>
              <a:off x="4191000" y="3675658"/>
              <a:ext cx="1485611" cy="539077"/>
            </a:xfrm>
            <a:prstGeom prst="rect">
              <a:avLst/>
            </a:prstGeom>
          </p:spPr>
        </p:pic>
      </p:grp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Basic stages of a PIC algorithm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9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952500" y="1376913"/>
            <a:ext cx="73533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We could collect all the code we already have in a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common tool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PyPIC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? ;-)), with a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common interface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. This would mean: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single implementation for common features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(scatter, gather, etc…)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All implementations become naturally available for all users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(fast rectangular or dual grid in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and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PyHEADTAIL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Finite Difference in FASTION)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With a bit of tweaking we could get a first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space charge module for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PyHEADTAIL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(?) (practically already debugged…)</a:t>
            </a:r>
          </a:p>
          <a:p>
            <a:pPr marL="285750" lvl="1" indent="-28575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New implementations easier to test and debug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and immediately available for all usages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Advantages of a common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84523" y="5486400"/>
            <a:ext cx="2174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Something like this…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61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43000" y="685800"/>
            <a:ext cx="7924800" cy="488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c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lass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ACertainPIC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def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 __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init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__ (self, geometry, grid,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numerical_param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):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	……..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def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scatter(self,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q_mp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):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	……..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def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solve(self)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……..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def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gather (self,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x_mp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y_mp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):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……..</a:t>
            </a: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	return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Ex_mp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Ey_mp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……..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idea on a possible interface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7236</TotalTime>
  <Words>986</Words>
  <Application>Microsoft Office PowerPoint</Application>
  <PresentationFormat>On-screen Show (4:3)</PresentationFormat>
  <Paragraphs>148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Giovanni</Manager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Evian presentation</dc:title>
  <dc:subject>Electron cloud and scrubbing</dc:subject>
  <dc:creator>Gianni</dc:creator>
  <cp:lastModifiedBy>giadarol</cp:lastModifiedBy>
  <cp:revision>409</cp:revision>
  <dcterms:created xsi:type="dcterms:W3CDTF">2012-12-18T17:10:40Z</dcterms:created>
  <dcterms:modified xsi:type="dcterms:W3CDTF">2014-12-16T12:01:01Z</dcterms:modified>
</cp:coreProperties>
</file>