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2829-004C-4AA1-B5AB-1AA2CC52E36C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9BCB-2555-4021-978D-46664655C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539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2829-004C-4AA1-B5AB-1AA2CC52E36C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9BCB-2555-4021-978D-46664655C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555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2829-004C-4AA1-B5AB-1AA2CC52E36C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9BCB-2555-4021-978D-46664655C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542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2829-004C-4AA1-B5AB-1AA2CC52E36C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9BCB-2555-4021-978D-46664655C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87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2829-004C-4AA1-B5AB-1AA2CC52E36C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9BCB-2555-4021-978D-46664655C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26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2829-004C-4AA1-B5AB-1AA2CC52E36C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9BCB-2555-4021-978D-46664655C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87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2829-004C-4AA1-B5AB-1AA2CC52E36C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9BCB-2555-4021-978D-46664655C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754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2829-004C-4AA1-B5AB-1AA2CC52E36C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9BCB-2555-4021-978D-46664655C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308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2829-004C-4AA1-B5AB-1AA2CC52E36C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9BCB-2555-4021-978D-46664655C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41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2829-004C-4AA1-B5AB-1AA2CC52E36C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9BCB-2555-4021-978D-46664655C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614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2829-004C-4AA1-B5AB-1AA2CC52E36C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F9BCB-2555-4021-978D-46664655C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9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12829-004C-4AA1-B5AB-1AA2CC52E36C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F9BCB-2555-4021-978D-46664655C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950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76" y="1292225"/>
            <a:ext cx="7134224" cy="5350668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23901" y="365523"/>
            <a:ext cx="7648574" cy="796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smtClean="0"/>
              <a:t>Repair of MCWV magnets (TT84 – M2)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02110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3901" y="365523"/>
            <a:ext cx="7648574" cy="796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smtClean="0"/>
              <a:t>Repair of MCWV magnets (TT84 – M2)</a:t>
            </a:r>
            <a:endParaRPr lang="en-GB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1162052"/>
            <a:ext cx="7886700" cy="5486398"/>
          </a:xfrm>
        </p:spPr>
        <p:txBody>
          <a:bodyPr/>
          <a:lstStyle/>
          <a:p>
            <a:r>
              <a:rPr lang="fr-CH" dirty="0" smtClean="0"/>
              <a:t>Works on </a:t>
            </a:r>
            <a:r>
              <a:rPr lang="fr-CH" dirty="0" err="1" smtClean="0"/>
              <a:t>three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r>
              <a:rPr lang="fr-CH" dirty="0" smtClean="0"/>
              <a:t> :</a:t>
            </a:r>
          </a:p>
          <a:p>
            <a:pPr lvl="1"/>
            <a:r>
              <a:rPr lang="fr-CH" dirty="0" smtClean="0"/>
              <a:t>MCWV 693, MCWV 697, and MCWV 701 and the </a:t>
            </a:r>
            <a:r>
              <a:rPr lang="fr-CH" dirty="0" err="1" smtClean="0"/>
              <a:t>associated</a:t>
            </a:r>
            <a:r>
              <a:rPr lang="fr-CH" dirty="0" smtClean="0"/>
              <a:t> XABS</a:t>
            </a:r>
          </a:p>
          <a:p>
            <a:endParaRPr lang="fr-CH" dirty="0"/>
          </a:p>
          <a:p>
            <a:r>
              <a:rPr lang="en-US" dirty="0" smtClean="0"/>
              <a:t>Cause </a:t>
            </a:r>
            <a:r>
              <a:rPr lang="fr-CH" dirty="0" smtClean="0"/>
              <a:t>of the </a:t>
            </a:r>
            <a:r>
              <a:rPr lang="fr-CH" dirty="0" err="1" smtClean="0"/>
              <a:t>repair</a:t>
            </a:r>
            <a:r>
              <a:rPr lang="fr-CH" dirty="0" smtClean="0"/>
              <a:t> :</a:t>
            </a:r>
          </a:p>
          <a:p>
            <a:pPr lvl="1"/>
            <a:r>
              <a:rPr lang="fr-CH" dirty="0" smtClean="0"/>
              <a:t>XABS jam </a:t>
            </a:r>
            <a:r>
              <a:rPr lang="en-US" dirty="0" smtClean="0"/>
              <a:t>into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r>
              <a:rPr lang="fr-CH" dirty="0" smtClean="0"/>
              <a:t> </a:t>
            </a:r>
            <a:r>
              <a:rPr lang="fr-CH" dirty="0" err="1" smtClean="0"/>
              <a:t>because</a:t>
            </a:r>
            <a:r>
              <a:rPr lang="fr-CH" dirty="0" smtClean="0"/>
              <a:t> of the corrosion</a:t>
            </a:r>
          </a:p>
          <a:p>
            <a:pPr lvl="1"/>
            <a:endParaRPr lang="en-GB" dirty="0"/>
          </a:p>
          <a:p>
            <a:r>
              <a:rPr lang="en-GB" dirty="0"/>
              <a:t>What we want to </a:t>
            </a:r>
            <a:r>
              <a:rPr lang="en-GB" dirty="0" smtClean="0"/>
              <a:t>do :</a:t>
            </a:r>
          </a:p>
          <a:p>
            <a:pPr lvl="1"/>
            <a:r>
              <a:rPr lang="en-GB" dirty="0" smtClean="0"/>
              <a:t>XABS</a:t>
            </a:r>
            <a:endParaRPr lang="en-GB" dirty="0"/>
          </a:p>
          <a:p>
            <a:pPr lvl="2"/>
            <a:r>
              <a:rPr lang="en-GB" sz="1600" dirty="0" smtClean="0"/>
              <a:t>Extract ABS from magnets</a:t>
            </a:r>
          </a:p>
          <a:p>
            <a:pPr lvl="2"/>
            <a:r>
              <a:rPr lang="en-GB" sz="1600" dirty="0" smtClean="0"/>
              <a:t>Clean out the XABS </a:t>
            </a:r>
          </a:p>
          <a:p>
            <a:pPr lvl="2"/>
            <a:r>
              <a:rPr lang="en-GB" sz="1600" dirty="0" smtClean="0"/>
              <a:t>Replace </a:t>
            </a:r>
            <a:r>
              <a:rPr lang="en-GB" sz="1600" dirty="0"/>
              <a:t>motorisation cables and switches </a:t>
            </a:r>
            <a:endParaRPr lang="en-GB" sz="1600" dirty="0" smtClean="0"/>
          </a:p>
          <a:p>
            <a:pPr lvl="2"/>
            <a:r>
              <a:rPr lang="en-GB" sz="1600" dirty="0" smtClean="0"/>
              <a:t>Maintenance of mechanical parts</a:t>
            </a:r>
          </a:p>
          <a:p>
            <a:pPr lvl="2"/>
            <a:endParaRPr lang="en-GB" sz="1600" dirty="0"/>
          </a:p>
          <a:p>
            <a:pPr lvl="1"/>
            <a:r>
              <a:rPr lang="en-GB" sz="1900" dirty="0" smtClean="0"/>
              <a:t>Magnets</a:t>
            </a:r>
          </a:p>
          <a:p>
            <a:pPr lvl="2"/>
            <a:r>
              <a:rPr lang="en-GB" sz="1600" dirty="0" smtClean="0"/>
              <a:t>Internal inspection of magnets</a:t>
            </a:r>
          </a:p>
          <a:p>
            <a:pPr lvl="2"/>
            <a:r>
              <a:rPr lang="en-GB" sz="1600" dirty="0" smtClean="0"/>
              <a:t>Clean out the magnets</a:t>
            </a:r>
          </a:p>
          <a:p>
            <a:pPr lvl="2"/>
            <a:r>
              <a:rPr lang="en-GB" sz="1600" dirty="0" smtClean="0"/>
              <a:t>Replace </a:t>
            </a:r>
            <a:r>
              <a:rPr lang="en-GB" sz="1600" dirty="0"/>
              <a:t>magnets hood, </a:t>
            </a:r>
            <a:r>
              <a:rPr lang="en-GB" sz="1600" dirty="0" smtClean="0"/>
              <a:t>emergency stop button, and damaged parts</a:t>
            </a:r>
          </a:p>
          <a:p>
            <a:pPr lvl="1"/>
            <a:endParaRPr lang="en-GB" dirty="0"/>
          </a:p>
          <a:p>
            <a:endParaRPr lang="en-GB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4" t="16528" r="6852" b="25417"/>
          <a:stretch/>
        </p:blipFill>
        <p:spPr>
          <a:xfrm>
            <a:off x="5482071" y="3057525"/>
            <a:ext cx="3138054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2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28650" y="1276349"/>
            <a:ext cx="7886700" cy="4900613"/>
          </a:xfrm>
        </p:spPr>
        <p:txBody>
          <a:bodyPr/>
          <a:lstStyle/>
          <a:p>
            <a:r>
              <a:rPr lang="en-US" dirty="0" smtClean="0"/>
              <a:t>Need to handle magnets and XABS to building 867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Some preparation to do :</a:t>
            </a:r>
          </a:p>
          <a:p>
            <a:pPr lvl="1"/>
            <a:r>
              <a:rPr lang="en-US" dirty="0" smtClean="0"/>
              <a:t>Repair the floor of TT84, 2 cracks, 5 days </a:t>
            </a:r>
            <a:r>
              <a:rPr lang="en-US" smtClean="0"/>
              <a:t>of </a:t>
            </a:r>
            <a:r>
              <a:rPr lang="en-US" smtClean="0"/>
              <a:t>work</a:t>
            </a:r>
          </a:p>
          <a:p>
            <a:pPr lvl="1"/>
            <a:r>
              <a:rPr lang="en-US" smtClean="0"/>
              <a:t>One </a:t>
            </a:r>
            <a:r>
              <a:rPr lang="en-US" dirty="0" smtClean="0"/>
              <a:t>monitor and one pumping window have to be removed </a:t>
            </a:r>
          </a:p>
          <a:p>
            <a:pPr lvl="1"/>
            <a:r>
              <a:rPr lang="en-US" dirty="0" smtClean="0"/>
              <a:t>Four lifting plates has been built</a:t>
            </a:r>
          </a:p>
          <a:p>
            <a:pPr lvl="1"/>
            <a:r>
              <a:rPr lang="en-US" dirty="0" smtClean="0"/>
              <a:t>The gutters needs to be sealed and a rolling plate is needed near EHN2</a:t>
            </a:r>
          </a:p>
          <a:p>
            <a:pPr lvl="1"/>
            <a:r>
              <a:rPr lang="en-US" dirty="0" smtClean="0"/>
              <a:t>CEDAR structure and BMS 6 have to be displaced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4" t="26930" r="11084" b="4761"/>
          <a:stretch/>
        </p:blipFill>
        <p:spPr>
          <a:xfrm>
            <a:off x="628650" y="3726655"/>
            <a:ext cx="4648415" cy="28861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3" t="19324" r="13156" b="28072"/>
          <a:stretch/>
        </p:blipFill>
        <p:spPr>
          <a:xfrm>
            <a:off x="5882378" y="3472069"/>
            <a:ext cx="2791997" cy="3140766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723901" y="365523"/>
            <a:ext cx="7648574" cy="796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smtClean="0"/>
              <a:t>Repair of MCWV magnets (TT84 – M2)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28655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4974"/>
            <a:ext cx="7886700" cy="4811989"/>
          </a:xfrm>
        </p:spPr>
        <p:txBody>
          <a:bodyPr/>
          <a:lstStyle/>
          <a:p>
            <a:r>
              <a:rPr lang="en-US" dirty="0"/>
              <a:t>Operating </a:t>
            </a:r>
            <a:r>
              <a:rPr lang="en-US" dirty="0" smtClean="0"/>
              <a:t>mode</a:t>
            </a:r>
          </a:p>
          <a:p>
            <a:pPr lvl="1"/>
            <a:r>
              <a:rPr lang="en-US" dirty="0" smtClean="0"/>
              <a:t>Repair work of the floor </a:t>
            </a:r>
            <a:endParaRPr lang="en-US" dirty="0"/>
          </a:p>
          <a:p>
            <a:pPr lvl="1"/>
            <a:r>
              <a:rPr lang="en-US" dirty="0"/>
              <a:t>Handling of </a:t>
            </a:r>
            <a:r>
              <a:rPr lang="en-US" dirty="0" smtClean="0"/>
              <a:t>the 3 magnets to </a:t>
            </a:r>
            <a:r>
              <a:rPr lang="en-US" dirty="0"/>
              <a:t>building </a:t>
            </a:r>
            <a:r>
              <a:rPr lang="en-US" dirty="0" smtClean="0"/>
              <a:t>867, less radioactive first</a:t>
            </a:r>
            <a:endParaRPr lang="en-US" dirty="0"/>
          </a:p>
          <a:p>
            <a:pPr lvl="1"/>
            <a:r>
              <a:rPr lang="en-GB" dirty="0"/>
              <a:t>Disassembly </a:t>
            </a:r>
            <a:r>
              <a:rPr lang="en-US" dirty="0" smtClean="0"/>
              <a:t>of </a:t>
            </a:r>
            <a:r>
              <a:rPr lang="en-US" dirty="0"/>
              <a:t>XABS and </a:t>
            </a:r>
            <a:r>
              <a:rPr lang="en-US" dirty="0" smtClean="0"/>
              <a:t>magnets in building 867 </a:t>
            </a:r>
          </a:p>
          <a:p>
            <a:pPr lvl="1"/>
            <a:r>
              <a:rPr lang="en-US" dirty="0" smtClean="0"/>
              <a:t>XABS will be store in shielding</a:t>
            </a:r>
          </a:p>
          <a:p>
            <a:pPr lvl="1"/>
            <a:r>
              <a:rPr lang="en-US" dirty="0" smtClean="0"/>
              <a:t>Work on XABS (Abu) and magnets (TE-MSC)</a:t>
            </a:r>
          </a:p>
          <a:p>
            <a:pPr lvl="1"/>
            <a:r>
              <a:rPr lang="en-GB" dirty="0" smtClean="0"/>
              <a:t>Reassembly of magnets and XABS</a:t>
            </a:r>
          </a:p>
          <a:p>
            <a:pPr lvl="1"/>
            <a:r>
              <a:rPr lang="en-US" dirty="0" smtClean="0"/>
              <a:t>Bring back the magnet in TT84 weeks 15 – 16, most radioactive first</a:t>
            </a:r>
          </a:p>
          <a:p>
            <a:pPr lvl="1"/>
            <a:endParaRPr lang="en-US" dirty="0"/>
          </a:p>
          <a:p>
            <a:r>
              <a:rPr lang="en-US" dirty="0" smtClean="0"/>
              <a:t>Radioprotection </a:t>
            </a:r>
          </a:p>
          <a:p>
            <a:pPr lvl="1"/>
            <a:r>
              <a:rPr lang="en-US" dirty="0" smtClean="0"/>
              <a:t>Maximum dose rate outside the magnet : 40 </a:t>
            </a:r>
            <a:r>
              <a:rPr lang="en-US" dirty="0" err="1" smtClean="0"/>
              <a:t>uSv</a:t>
            </a:r>
            <a:r>
              <a:rPr lang="en-US" dirty="0" smtClean="0"/>
              <a:t>/h</a:t>
            </a:r>
          </a:p>
          <a:p>
            <a:pPr lvl="1"/>
            <a:r>
              <a:rPr lang="en-US" dirty="0" smtClean="0"/>
              <a:t>Dose rate of the ABS 3 </a:t>
            </a:r>
            <a:r>
              <a:rPr lang="en-US" dirty="0" err="1" smtClean="0"/>
              <a:t>mSv</a:t>
            </a:r>
            <a:r>
              <a:rPr lang="en-US" dirty="0" smtClean="0"/>
              <a:t>/h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GB" dirty="0"/>
              <a:t>M</a:t>
            </a:r>
            <a:r>
              <a:rPr lang="en-GB" dirty="0" smtClean="0"/>
              <a:t>easure with RP 12/11/2014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3901" y="365523"/>
            <a:ext cx="7648574" cy="796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smtClean="0"/>
              <a:t>Repair of MCWV magnets (TT84 – M2)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433937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652963"/>
          </a:xfrm>
        </p:spPr>
        <p:txBody>
          <a:bodyPr/>
          <a:lstStyle/>
          <a:p>
            <a:r>
              <a:rPr lang="en-US" dirty="0" smtClean="0"/>
              <a:t>Dates :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ivil Engineering : week 51</a:t>
            </a:r>
          </a:p>
          <a:p>
            <a:pPr lvl="1"/>
            <a:r>
              <a:rPr lang="en-GB" dirty="0" smtClean="0"/>
              <a:t>Handling to 867  : Week 2</a:t>
            </a:r>
          </a:p>
          <a:p>
            <a:pPr lvl="1"/>
            <a:r>
              <a:rPr lang="en-GB" dirty="0" smtClean="0"/>
              <a:t>Beginning of works on magnets </a:t>
            </a:r>
            <a:r>
              <a:rPr lang="en-GB" sz="2000" dirty="0" smtClean="0"/>
              <a:t>: Weeks 3 – 4 </a:t>
            </a:r>
          </a:p>
          <a:p>
            <a:pPr lvl="1"/>
            <a:r>
              <a:rPr lang="en-US" dirty="0" smtClean="0"/>
              <a:t>Handling to TT84 : Week 15 – 16 </a:t>
            </a:r>
          </a:p>
          <a:p>
            <a:pPr lvl="1"/>
            <a:endParaRPr lang="en-US" dirty="0"/>
          </a:p>
          <a:p>
            <a:r>
              <a:rPr lang="en-US" dirty="0" smtClean="0"/>
              <a:t>Deadlines</a:t>
            </a:r>
          </a:p>
          <a:p>
            <a:pPr lvl="1"/>
            <a:r>
              <a:rPr lang="en-US" dirty="0" smtClean="0"/>
              <a:t>Return of beam in M2 line week 17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3901" y="365523"/>
            <a:ext cx="7648574" cy="796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smtClean="0"/>
              <a:t>Repair of MCWV magnets (TT84 – M2)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476316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</TotalTime>
  <Words>312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Quentin Bouirek</dc:creator>
  <cp:lastModifiedBy>Quentin Bouirek</cp:lastModifiedBy>
  <cp:revision>36</cp:revision>
  <dcterms:created xsi:type="dcterms:W3CDTF">2014-11-10T11:08:52Z</dcterms:created>
  <dcterms:modified xsi:type="dcterms:W3CDTF">2014-12-05T09:24:19Z</dcterms:modified>
</cp:coreProperties>
</file>