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8E8C2-CE2F-478D-A7B4-683DCE8E2FD9}" type="datetimeFigureOut">
              <a:rPr lang="fr-FR" smtClean="0"/>
              <a:t>05/12/2014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F96C1-A763-40D3-A5F9-ACFB17448D7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46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1308-7352-4946-AEE5-E439CA84C409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12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322E-7EC4-4064-BC81-CA1CE592EE5B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45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50E8-700E-416C-95CA-578AAEDDEB56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48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3CAA-55EA-4C0A-80DF-CB1B28FCDF85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16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1EE4-CCC5-4393-BFFA-4C1AF4E6740D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86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F43D-2C65-4B75-BD2A-D94EEE9D5098}" type="datetime1">
              <a:rPr lang="fr-FR" smtClean="0"/>
              <a:t>05/12/2014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744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DDE8C-A762-4607-804A-06BD33CB98ED}" type="datetime1">
              <a:rPr lang="fr-FR" smtClean="0"/>
              <a:t>05/12/2014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1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7C84-62B7-4418-AABD-6E9EDEE031AF}" type="datetime1">
              <a:rPr lang="fr-FR" smtClean="0"/>
              <a:t>05/12/2014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969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E4E-21E7-41BE-9BB9-6DD7AB20997C}" type="datetime1">
              <a:rPr lang="fr-FR" smtClean="0"/>
              <a:t>05/12/2014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7507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8EFB2-23A4-4CE7-B0D7-AE1D287D1A6F}" type="datetime1">
              <a:rPr lang="fr-FR" smtClean="0"/>
              <a:t>05/12/2014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23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A7AEE-BA5E-4674-988E-BDD448DC1CBB}" type="datetime1">
              <a:rPr lang="fr-FR" smtClean="0"/>
              <a:t>05/12/2014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63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9A968-AB81-4D08-B6FE-5FDD59C25AF1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33601-F803-4756-BF2A-3865CA3CF0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23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2014 YETS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Blindages</a:t>
            </a:r>
            <a:r>
              <a:rPr lang="en-GB" dirty="0" smtClean="0"/>
              <a:t> H2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263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PPE132 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716838" cy="461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652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PPE132 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8964488" cy="335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029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PPE142 - 152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365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570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96" y="1232747"/>
            <a:ext cx="3851072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84244"/>
            <a:ext cx="3773470" cy="251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97" y="3803674"/>
            <a:ext cx="4032448" cy="2672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3601-F803-4756-BF2A-3865CA3CF01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524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39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2014 YETS</vt:lpstr>
      <vt:lpstr>PPE132 #1</vt:lpstr>
      <vt:lpstr>PPE132 #2</vt:lpstr>
      <vt:lpstr>PPE142 - 152</vt:lpstr>
      <vt:lpstr>Sections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2014 YETS</dc:title>
  <dc:creator>Sylvain Girod</dc:creator>
  <cp:lastModifiedBy>Sylvain Girod</cp:lastModifiedBy>
  <cp:revision>3</cp:revision>
  <dcterms:created xsi:type="dcterms:W3CDTF">2014-12-05T07:35:46Z</dcterms:created>
  <dcterms:modified xsi:type="dcterms:W3CDTF">2014-12-05T07:54:22Z</dcterms:modified>
</cp:coreProperties>
</file>