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002F0-7883-4E60-8977-DD211861F020}" type="datetimeFigureOut">
              <a:rPr lang="fr-FR" smtClean="0"/>
              <a:t>05/12/2014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5712E-2FD8-4EF7-AAD0-48B2BB3BC24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81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5D8E-76EA-4DE5-A0A2-2F39D6AB6D4A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804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26AC4-93EE-4FFA-93A4-693941D5317F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044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C00C3-294F-4C3C-B1DA-6A31DC69AA3D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947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6D613-EDDC-4E8D-983C-710428A62CF0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982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1E81C-236C-443F-BAFF-A14EE77864C1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4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D174-0353-4C08-9BE0-1CA617E162FB}" type="datetime1">
              <a:rPr lang="fr-FR" smtClean="0"/>
              <a:t>05/12/2014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669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7859-1FB3-46D3-8CE2-142741F87C34}" type="datetime1">
              <a:rPr lang="fr-FR" smtClean="0"/>
              <a:t>05/12/2014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4741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695F-FCD3-4C87-8A7E-90068458C715}" type="datetime1">
              <a:rPr lang="fr-FR" smtClean="0"/>
              <a:t>05/12/2014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73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5592-2BC9-4389-99BB-2B8C8F450159}" type="datetime1">
              <a:rPr lang="fr-FR" smtClean="0"/>
              <a:t>05/12/2014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165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7EEA-C57B-4417-B456-86C54942370F}" type="datetime1">
              <a:rPr lang="fr-FR" smtClean="0"/>
              <a:t>05/12/2014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163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D68D2-0B9D-42B9-9BB6-659CD7B50635}" type="datetime1">
              <a:rPr lang="fr-FR" smtClean="0"/>
              <a:t>05/12/2014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880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EE2B8-7629-4945-A1B6-6D5F52DE2D5F}" type="datetime1">
              <a:rPr lang="fr-FR" smtClean="0"/>
              <a:t>05/12/2014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9C302-FC4A-4613-B263-3FC6005B2A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0640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TCC2 new MDX.042.094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08" y="1124744"/>
            <a:ext cx="8814174" cy="4568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446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TCC2 new MDX.042.094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987" y="1196752"/>
            <a:ext cx="6669425" cy="4941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S. Girod EM-MEF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9C302-FC4A-4613-B263-3FC6005B2AE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4232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TCC2 new MDX.042.094</vt:lpstr>
      <vt:lpstr>TCC2 new MDX.042.094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2014 YETS </dc:title>
  <dc:creator>Sylvain Girod</dc:creator>
  <cp:lastModifiedBy>Sylvain Girod</cp:lastModifiedBy>
  <cp:revision>2</cp:revision>
  <dcterms:created xsi:type="dcterms:W3CDTF">2014-12-05T07:12:50Z</dcterms:created>
  <dcterms:modified xsi:type="dcterms:W3CDTF">2014-12-05T07:18:01Z</dcterms:modified>
</cp:coreProperties>
</file>